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2"/>
  </p:notesMasterIdLst>
  <p:sldIdLst>
    <p:sldId id="293" r:id="rId3"/>
    <p:sldId id="2007580072" r:id="rId4"/>
    <p:sldId id="2007580518" r:id="rId5"/>
    <p:sldId id="2007580073" r:id="rId6"/>
    <p:sldId id="2007580082" r:id="rId7"/>
    <p:sldId id="2007580075" r:id="rId8"/>
    <p:sldId id="2007580078" r:id="rId9"/>
    <p:sldId id="2007580079" r:id="rId10"/>
    <p:sldId id="2007580080" r:id="rId11"/>
    <p:sldId id="2007580081" r:id="rId12"/>
    <p:sldId id="2007580084" r:id="rId13"/>
    <p:sldId id="2007580083" r:id="rId14"/>
    <p:sldId id="2007580086" r:id="rId15"/>
    <p:sldId id="2007580085" r:id="rId16"/>
    <p:sldId id="2007580087" r:id="rId17"/>
    <p:sldId id="2007580076" r:id="rId18"/>
    <p:sldId id="2007580088" r:id="rId19"/>
    <p:sldId id="1126" r:id="rId20"/>
    <p:sldId id="2007578498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>
      <p:cViewPr>
        <p:scale>
          <a:sx n="66" d="100"/>
          <a:sy n="66" d="100"/>
        </p:scale>
        <p:origin x="1644" y="10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22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915209969424956E-2"/>
          <c:y val="3.7425169752747414E-2"/>
          <c:w val="0.92216958006115013"/>
          <c:h val="0.87868592379624633"/>
        </c:manualLayout>
      </c:layout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某某业总产值</c:v>
                </c:pt>
              </c:strCache>
            </c:strRef>
          </c:tx>
          <c:spPr>
            <a:gradFill flip="none" rotWithShape="1">
              <a:gsLst>
                <a:gs pos="0">
                  <a:schemeClr val="accent1">
                    <a:alpha val="5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c:spPr>
          <c:dLbls>
            <c:delete val="1"/>
          </c:dLbls>
          <c:cat>
            <c:numRef>
              <c:f>Sheet1!$A$2:$A$12</c:f>
              <c:numCache>
                <c:formatCode>General</c:formatCode>
                <c:ptCount val="11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</c:numCache>
            </c:num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950</c:v>
                </c:pt>
                <c:pt idx="1">
                  <c:v>1000</c:v>
                </c:pt>
                <c:pt idx="2">
                  <c:v>2650</c:v>
                </c:pt>
                <c:pt idx="3">
                  <c:v>4008</c:v>
                </c:pt>
                <c:pt idx="4">
                  <c:v>7000</c:v>
                </c:pt>
                <c:pt idx="5">
                  <c:v>8000</c:v>
                </c:pt>
                <c:pt idx="6">
                  <c:v>9000</c:v>
                </c:pt>
                <c:pt idx="7">
                  <c:v>12000</c:v>
                </c:pt>
                <c:pt idx="8">
                  <c:v>14000</c:v>
                </c:pt>
                <c:pt idx="9">
                  <c:v>17000</c:v>
                </c:pt>
                <c:pt idx="10">
                  <c:v>17400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1AC-42CA-9CE6-471D4F30E92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1151026863"/>
        <c:axId val="1315785567"/>
      </c:area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某某业总产值</c:v>
                </c:pt>
              </c:strCache>
            </c:strRef>
          </c:tx>
          <c:spPr>
            <a:ln w="22225" cap="flat">
              <a:solidFill>
                <a:schemeClr val="accent1"/>
              </a:solidFill>
              <a:miter lim="800000"/>
            </a:ln>
            <a:effectLst/>
          </c:spPr>
          <c:marker>
            <c:symbol val="none"/>
          </c:marker>
          <c:dPt>
            <c:idx val="6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1-31AC-42CA-9CE6-471D4F30E92F}"/>
              </c:ext>
            </c:extLst>
          </c:dPt>
          <c:dPt>
            <c:idx val="7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2-31AC-42CA-9CE6-471D4F30E92F}"/>
              </c:ext>
            </c:extLst>
          </c:dPt>
          <c:dPt>
            <c:idx val="8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3-31AC-42CA-9CE6-471D4F30E92F}"/>
              </c:ext>
            </c:extLst>
          </c:dPt>
          <c:dPt>
            <c:idx val="9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4-31AC-42CA-9CE6-471D4F30E92F}"/>
              </c:ext>
            </c:extLst>
          </c:dPt>
          <c:dPt>
            <c:idx val="10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5-31AC-42CA-9CE6-471D4F30E92F}"/>
              </c:ext>
            </c:extLst>
          </c:dPt>
          <c:dLbls>
            <c:dLbl>
              <c:idx val="0"/>
              <c:layout>
                <c:manualLayout>
                  <c:x val="-5.1376991166219486E-2"/>
                  <c:y val="-3.08003047226921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31AC-42CA-9CE6-471D4F30E92F}"/>
                </c:ext>
              </c:extLst>
            </c:dLbl>
            <c:dLbl>
              <c:idx val="1"/>
              <c:layout>
                <c:manualLayout>
                  <c:x val="-6.2016693705819956E-2"/>
                  <c:y val="-4.293443366421408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1AC-42CA-9CE6-471D4F30E92F}"/>
                </c:ext>
              </c:extLst>
            </c:dLbl>
            <c:dLbl>
              <c:idx val="2"/>
              <c:layout>
                <c:manualLayout>
                  <c:x val="-6.2016693705819956E-2"/>
                  <c:y val="-3.08003047226921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31AC-42CA-9CE6-471D4F30E92F}"/>
                </c:ext>
              </c:extLst>
            </c:dLbl>
            <c:dLbl>
              <c:idx val="3"/>
              <c:layout>
                <c:manualLayout>
                  <c:x val="-7.6167679149247242E-2"/>
                  <c:y val="-3.484501436986608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31AC-42CA-9CE6-471D4F30E92F}"/>
                </c:ext>
              </c:extLst>
            </c:dLbl>
            <c:dLbl>
              <c:idx val="4"/>
              <c:layout>
                <c:manualLayout>
                  <c:x val="-6.5554440066676767E-2"/>
                  <c:y val="-2.675559507551823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31AC-42CA-9CE6-471D4F30E92F}"/>
                </c:ext>
              </c:extLst>
            </c:dLbl>
            <c:dLbl>
              <c:idx val="5"/>
              <c:layout>
                <c:manualLayout>
                  <c:x val="-5.8478947344963138E-2"/>
                  <c:y val="-4.293443366421393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31AC-42CA-9CE6-471D4F30E92F}"/>
                </c:ext>
              </c:extLst>
            </c:dLbl>
            <c:dLbl>
              <c:idx val="6"/>
              <c:layout>
                <c:manualLayout>
                  <c:x val="-7.2629932788390458E-2"/>
                  <c:y val="-3.888972401704000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1AC-42CA-9CE6-471D4F30E92F}"/>
                </c:ext>
              </c:extLst>
            </c:dLbl>
            <c:dLbl>
              <c:idx val="7"/>
              <c:layout>
                <c:manualLayout>
                  <c:x val="-7.9732167529839762E-2"/>
                  <c:y val="-3.484501436986608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1AC-42CA-9CE6-471D4F30E92F}"/>
                </c:ext>
              </c:extLst>
            </c:dLbl>
            <c:dLbl>
              <c:idx val="8"/>
              <c:layout>
                <c:manualLayout>
                  <c:x val="-7.6194421168982951E-2"/>
                  <c:y val="-4.697914331138786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1AC-42CA-9CE6-471D4F30E92F}"/>
                </c:ext>
              </c:extLst>
            </c:dLbl>
            <c:dLbl>
              <c:idx val="9"/>
              <c:layout>
                <c:manualLayout>
                  <c:x val="-9.0345406612410084E-2"/>
                  <c:y val="-2.675559507551823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1AC-42CA-9CE6-471D4F30E92F}"/>
                </c:ext>
              </c:extLst>
            </c:dLbl>
            <c:dLbl>
              <c:idx val="10"/>
              <c:layout>
                <c:manualLayout>
                  <c:x val="-4.1784127274185928E-2"/>
                  <c:y val="-2.675559507551823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1AC-42CA-9CE6-471D4F30E92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Sheet1!$A$2:$A$12</c:f>
              <c:numCache>
                <c:formatCode>General</c:formatCode>
                <c:ptCount val="11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</c:numCache>
            </c:numRef>
          </c:cat>
          <c:val>
            <c:numRef>
              <c:f>Sheet1!$C$2:$C$12</c:f>
              <c:numCache>
                <c:formatCode>General</c:formatCode>
                <c:ptCount val="11"/>
                <c:pt idx="0">
                  <c:v>950</c:v>
                </c:pt>
                <c:pt idx="1">
                  <c:v>1000</c:v>
                </c:pt>
                <c:pt idx="2">
                  <c:v>2650</c:v>
                </c:pt>
                <c:pt idx="3">
                  <c:v>4082</c:v>
                </c:pt>
                <c:pt idx="4">
                  <c:v>7000</c:v>
                </c:pt>
                <c:pt idx="5">
                  <c:v>8000</c:v>
                </c:pt>
                <c:pt idx="6">
                  <c:v>9000</c:v>
                </c:pt>
                <c:pt idx="7">
                  <c:v>12000</c:v>
                </c:pt>
                <c:pt idx="8">
                  <c:v>14000</c:v>
                </c:pt>
                <c:pt idx="9">
                  <c:v>17000</c:v>
                </c:pt>
                <c:pt idx="10">
                  <c:v>17400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C-31AC-42CA-9CE6-471D4F30E92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151026863"/>
        <c:axId val="1315785567"/>
      </c:lineChart>
      <c:valAx>
        <c:axId val="1315785567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extTo"/>
        <c:crossAx val="1151026863"/>
        <c:crosses val="max"/>
        <c:crossBetween val="between"/>
      </c:valAx>
      <c:catAx>
        <c:axId val="11510268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15785567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100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信息化率</c:v>
                </c:pt>
              </c:strCache>
            </c:strRef>
          </c:tx>
          <c:spPr>
            <a:gradFill flip="none" rotWithShape="1">
              <a:gsLst>
                <a:gs pos="0">
                  <a:schemeClr val="accent1"/>
                </a:gs>
                <a:gs pos="100000">
                  <a:schemeClr val="accent4"/>
                </a:gs>
              </a:gsLst>
              <a:lin ang="5400000" scaled="1"/>
              <a:tileRect/>
            </a:gra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F49D-4378-98F2-46C16231F3CD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F49D-4378-98F2-46C16231F3CD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3B867DF8-95B9-4AC9-A450-9320BD41AB29}" type="VALUE">
                      <a:rPr lang="en-US" altLang="zh-CN">
                        <a:solidFill>
                          <a:schemeClr val="bg1"/>
                        </a:solidFill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F49D-4378-98F2-46C16231F3C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我国水平</c:v>
                </c:pt>
                <c:pt idx="1">
                  <c:v>国际平均水平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3.0000000000000001E-3</c:v>
                </c:pt>
                <c:pt idx="1">
                  <c:v>8.9999999999999993E-3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49D-4378-98F2-46C16231F3C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-27"/>
        <c:axId val="337785727"/>
        <c:axId val="169930224"/>
      </c:barChart>
      <c:catAx>
        <c:axId val="3377857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6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9930224"/>
        <c:crosses val="autoZero"/>
        <c:auto val="1"/>
        <c:lblAlgn val="ctr"/>
        <c:lblOffset val="100"/>
        <c:noMultiLvlLbl val="0"/>
      </c:catAx>
      <c:valAx>
        <c:axId val="169930224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extTo"/>
        <c:crossAx val="33778572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2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c:spPr>
          <c:cat>
            <c:strRef>
              <c:f>Sheet1!$A$2:$A$9</c:f>
              <c:strCache>
                <c:ptCount val="8"/>
                <c:pt idx="0">
                  <c:v>4月</c:v>
                </c:pt>
                <c:pt idx="1">
                  <c:v>5月</c:v>
                </c:pt>
                <c:pt idx="2">
                  <c:v>6月</c:v>
                </c:pt>
                <c:pt idx="3">
                  <c:v>7月</c:v>
                </c:pt>
                <c:pt idx="4">
                  <c:v>8月</c:v>
                </c:pt>
                <c:pt idx="5">
                  <c:v>9月</c:v>
                </c:pt>
                <c:pt idx="6">
                  <c:v>10月</c:v>
                </c:pt>
                <c:pt idx="7">
                  <c:v>11月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20</c:v>
                </c:pt>
                <c:pt idx="1">
                  <c:v>40</c:v>
                </c:pt>
                <c:pt idx="2">
                  <c:v>50</c:v>
                </c:pt>
                <c:pt idx="3">
                  <c:v>80</c:v>
                </c:pt>
                <c:pt idx="4">
                  <c:v>100</c:v>
                </c:pt>
                <c:pt idx="5">
                  <c:v>120</c:v>
                </c:pt>
                <c:pt idx="6">
                  <c:v>138</c:v>
                </c:pt>
                <c:pt idx="7">
                  <c:v>149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BA-4153-9856-2E5720676C6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74112840"/>
        <c:axId val="1074116360"/>
      </c:areaChar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Sheet1!$A$2:$A$9</c:f>
              <c:strCache>
                <c:ptCount val="8"/>
                <c:pt idx="0">
                  <c:v>4月</c:v>
                </c:pt>
                <c:pt idx="1">
                  <c:v>5月</c:v>
                </c:pt>
                <c:pt idx="2">
                  <c:v>6月</c:v>
                </c:pt>
                <c:pt idx="3">
                  <c:v>7月</c:v>
                </c:pt>
                <c:pt idx="4">
                  <c:v>8月</c:v>
                </c:pt>
                <c:pt idx="5">
                  <c:v>9月</c:v>
                </c:pt>
                <c:pt idx="6">
                  <c:v>10月</c:v>
                </c:pt>
                <c:pt idx="7">
                  <c:v>11月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20</c:v>
                </c:pt>
                <c:pt idx="1">
                  <c:v>40</c:v>
                </c:pt>
                <c:pt idx="2">
                  <c:v>50</c:v>
                </c:pt>
                <c:pt idx="3">
                  <c:v>80</c:v>
                </c:pt>
                <c:pt idx="4">
                  <c:v>100</c:v>
                </c:pt>
                <c:pt idx="5">
                  <c:v>120</c:v>
                </c:pt>
                <c:pt idx="6">
                  <c:v>138</c:v>
                </c:pt>
                <c:pt idx="7">
                  <c:v>149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0BA-4153-9856-2E5720676C6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74112840"/>
        <c:axId val="1074116360"/>
      </c:lineChart>
      <c:catAx>
        <c:axId val="1074112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74116360"/>
        <c:crosses val="autoZero"/>
        <c:auto val="1"/>
        <c:lblAlgn val="ctr"/>
        <c:lblOffset val="100"/>
        <c:noMultiLvlLbl val="0"/>
      </c:catAx>
      <c:valAx>
        <c:axId val="10741163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74112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</a:gsLst>
                <a:lin ang="16200000" scaled="1"/>
                <a:tileRect/>
              </a:gradFill>
              <a:ln w="19050">
                <a:noFill/>
              </a:ln>
              <a:effectLst>
                <a:outerShdw blurRad="254000" dist="355600" dir="8100000" algn="tr" rotWithShape="0">
                  <a:schemeClr val="accent1">
                    <a:lumMod val="50000"/>
                    <a:alpha val="17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1950-4CC9-A72F-59F667E8A509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950-4CC9-A72F-59F667E8A509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0.26500000000000001</c:v>
                </c:pt>
                <c:pt idx="1">
                  <c:v>0.73499999999999999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950-4CC9-A72F-59F667E8A5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0">
                  <a:schemeClr val="accent1"/>
                </a:gs>
                <a:gs pos="100000">
                  <a:schemeClr val="accent4"/>
                </a:gs>
              </a:gsLst>
              <a:lin ang="16200000" scaled="1"/>
              <a:tileRect/>
            </a:gra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</a:gsLst>
                <a:lin ang="16200000" scaled="1"/>
                <a:tileRect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E62-403F-A660-AB29E1CDFDA0}"/>
              </c:ext>
            </c:extLst>
          </c:dPt>
          <c:dPt>
            <c:idx val="1"/>
            <c:invertIfNegative val="0"/>
            <c:bubble3D val="0"/>
            <c:spPr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</a:gsLst>
                <a:lin ang="16200000" scaled="1"/>
                <a:tileRect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E62-403F-A660-AB29E1CDFDA0}"/>
              </c:ext>
            </c:extLst>
          </c:dPt>
          <c:dPt>
            <c:idx val="2"/>
            <c:invertIfNegative val="0"/>
            <c:bubble3D val="0"/>
            <c:spPr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</a:gsLst>
                <a:lin ang="16200000" scaled="1"/>
                <a:tileRect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E62-403F-A660-AB29E1CDFDA0}"/>
              </c:ext>
            </c:extLst>
          </c:dPt>
          <c:cat>
            <c:strRef>
              <c:f>Sheet1!$A$2:$A$4</c:f>
              <c:strCache>
                <c:ptCount val="3"/>
                <c:pt idx="0">
                  <c:v>4月</c:v>
                </c:pt>
                <c:pt idx="1">
                  <c:v>5月</c:v>
                </c:pt>
                <c:pt idx="2">
                  <c:v>6月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43800</c:v>
                </c:pt>
                <c:pt idx="1">
                  <c:v>69400</c:v>
                </c:pt>
                <c:pt idx="2">
                  <c:v>104400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E62-403F-A660-AB29E1CDFDA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074112840"/>
        <c:axId val="1074116360"/>
      </c:barChart>
      <c:catAx>
        <c:axId val="1074112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74116360"/>
        <c:crosses val="autoZero"/>
        <c:auto val="1"/>
        <c:lblAlgn val="ctr"/>
        <c:lblOffset val="100"/>
        <c:noMultiLvlLbl val="0"/>
      </c:catAx>
      <c:valAx>
        <c:axId val="10741163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74112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EA8EF7-000F-4861-BF18-DE4CE68DBCA8}" type="datetimeFigureOut">
              <a:rPr lang="zh-CN" altLang="en-US" smtClean="0"/>
              <a:t>2023/10/31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D2AE2F-35AD-4FDA-A01D-C35D4071D8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445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1CE8BA-F8D7-43A2-950C-B1B5E0AA78C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8773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1CE8BA-F8D7-43A2-950C-B1B5E0AA78C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8782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766484-4141-AED7-802D-DBAA191058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BA2F78E-2598-06A1-6E08-8B2C06EADC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CB821FB-D140-547F-8803-3AD78B9CE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1713C-3297-4AD2-8DE9-83032AC8509C}" type="datetimeFigureOut">
              <a:rPr lang="zh-CN" altLang="en-US" smtClean="0"/>
              <a:t>2023/10/31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47D3EBD-C303-39C7-7D48-4F0CCBC605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4D5F5B4-CCD5-4475-F803-EEA72800C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3AE30-471C-4F4B-83B6-9C1B9B5CF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9505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794E700-31B7-D1FE-1F8F-9AB6DD771B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27771A1-9620-013F-4BFA-B606D7A234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19A191A-BD3E-4122-413E-997C81FFB6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1713C-3297-4AD2-8DE9-83032AC8509C}" type="datetimeFigureOut">
              <a:rPr lang="zh-CN" altLang="en-US" smtClean="0"/>
              <a:t>2023/10/31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FCB9E55-9EA4-7D95-284E-252B61322C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F4833AE-ED7A-6A99-79B3-88C47B6B7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3AE30-471C-4F4B-83B6-9C1B9B5CF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113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FD63201-E08F-3C9B-DDA3-4BE231C918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D8FD634-E7D6-C3F0-3E7E-42D7CD32EA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ABB97A8-20DD-246C-0883-54FF0BD661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1713C-3297-4AD2-8DE9-83032AC8509C}" type="datetimeFigureOut">
              <a:rPr lang="zh-CN" altLang="en-US" smtClean="0"/>
              <a:t>2023/10/31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D88786C-29AF-E0A2-075A-3F751CEB68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93AE958-5C44-41DD-EDE9-68FC15F3B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3AE30-471C-4F4B-83B6-9C1B9B5CF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8591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AE1EE73-1308-449C-15E0-48B2C5278E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D7544A76-E9F4-040F-0E6A-C7FCE3D8FA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2EDD638-E4D2-E888-C4D7-DB6F888D34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BE957-6FB1-429D-9BAA-F7E07BF2D21B}" type="datetimeFigureOut">
              <a:rPr lang="zh-CN" altLang="en-US" smtClean="0"/>
              <a:t>2023/10/31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63534DC-9EB2-60F5-84BA-38E4BA81B9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D43EF06-8611-6DAD-BD44-DAEAE34E21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CF6CB-6B0B-46E5-BFC8-5A882E735B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6925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8941DD-0C8F-98D7-E5DE-B93BF4DDB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F9E99D7-9838-19D4-6C57-87182394A4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057732C-0763-C018-8CEB-7E73E66BF3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BE957-6FB1-429D-9BAA-F7E07BF2D21B}" type="datetimeFigureOut">
              <a:rPr lang="zh-CN" altLang="en-US" smtClean="0"/>
              <a:t>2023/10/31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33EBEE0-1E78-47F3-69FC-582F26EFE5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CEC0A4F-CAB2-9752-DC19-FF638B30B5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CF6CB-6B0B-46E5-BFC8-5A882E735B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2381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F456C9-A548-2F20-ACDC-F4A9ABC4DC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1E27BC-8CF2-3B86-6F08-E832A995A3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521CF65-FC94-5E00-3123-A279838BFA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BE957-6FB1-429D-9BAA-F7E07BF2D21B}" type="datetimeFigureOut">
              <a:rPr lang="zh-CN" altLang="en-US" smtClean="0"/>
              <a:t>2023/10/31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B21A05A-DC8D-F47A-946E-154CC28566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802CE66-4930-3247-DC53-591ABB21D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CF6CB-6B0B-46E5-BFC8-5A882E735B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1016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CE8748-FF6A-6895-9175-640AEA859B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3199159-C093-14BA-14E8-888795F8DF3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5775008-B138-6C14-2B12-9737C8747E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5A75A5C-8A14-B505-5150-66D30634BB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BE957-6FB1-429D-9BAA-F7E07BF2D21B}" type="datetimeFigureOut">
              <a:rPr lang="zh-CN" altLang="en-US" smtClean="0"/>
              <a:t>2023/10/31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0355D8C-179C-8280-4535-D3A7A84F1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DECA48D-B6FF-35A9-62AA-387411166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CF6CB-6B0B-46E5-BFC8-5A882E735B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6734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60C3D02-917C-5475-47DA-7062E97D1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730E207-8BC5-DA4B-C6BF-A9F5D2EA94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CEEF24E-AF5C-0695-7692-5B8088B084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A722B3B-770A-90EA-287B-4630A5C6975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37CCC35-1676-1FA4-2208-B6EFACEAE8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832E231-E0AC-27EA-7F79-85701065CA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BE957-6FB1-429D-9BAA-F7E07BF2D21B}" type="datetimeFigureOut">
              <a:rPr lang="zh-CN" altLang="en-US" smtClean="0"/>
              <a:t>2023/10/31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64A6593-0B49-38FC-6C28-E725BD868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861C40CC-F255-796B-4F5C-58498D63A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CF6CB-6B0B-46E5-BFC8-5A882E735B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1062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826D56-A57B-1FF5-3DA4-8DBE0B7C5C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5BE8009-B445-522D-F12F-B7E4F34456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BE957-6FB1-429D-9BAA-F7E07BF2D21B}" type="datetimeFigureOut">
              <a:rPr lang="zh-CN" altLang="en-US" smtClean="0"/>
              <a:t>2023/10/31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DD6B1E4-22FD-7F33-8376-9E2F425254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D40A7B8-D18C-7C57-A321-79E022503D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CF6CB-6B0B-46E5-BFC8-5A882E735B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3392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CBEDDDC-41E0-59CF-3FA0-91F82D5473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BE957-6FB1-429D-9BAA-F7E07BF2D21B}" type="datetimeFigureOut">
              <a:rPr lang="zh-CN" altLang="en-US" smtClean="0"/>
              <a:t>2023/10/31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DC6A560-A68B-33B7-35D6-B790425F88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7CAE6C4-2D12-54E3-D31F-B8567750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CF6CB-6B0B-46E5-BFC8-5A882E735B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0464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EA72DC-A39D-1E30-6E38-99255ECE2F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80EFC16-F593-DB7D-66FE-85672C8684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885A9D3-E728-748D-AD83-29ED3522AA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778633C-A405-D2E0-124B-8462D7B6CB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BE957-6FB1-429D-9BAA-F7E07BF2D21B}" type="datetimeFigureOut">
              <a:rPr lang="zh-CN" altLang="en-US" smtClean="0"/>
              <a:t>2023/10/31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A06ADFF-112F-CF67-657A-695DB1EBC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9F0ECB2-0D51-817B-611E-6810D88ACC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CF6CB-6B0B-46E5-BFC8-5A882E735B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6287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57B1CB-09E8-09F7-F25C-FC028B0758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10D3364-525D-ABEF-1E6A-93D8294966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ECACE5B-70E6-FB2A-41B2-43E62AD9A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1713C-3297-4AD2-8DE9-83032AC8509C}" type="datetimeFigureOut">
              <a:rPr lang="zh-CN" altLang="en-US" smtClean="0"/>
              <a:t>2023/10/31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19750A1-1ECA-9A42-512B-97A1025D3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07825F7-0947-E087-9F55-39D14F6E67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3AE30-471C-4F4B-83B6-9C1B9B5CF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12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D70681-5104-D11B-8FF6-DB86E42CA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912C2C9-1091-D496-E80B-B13D12255C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5C6F8C7-6852-36D5-C472-D2164B5C35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A769C37-3808-43B0-A3D2-FA288A6A4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BE957-6FB1-429D-9BAA-F7E07BF2D21B}" type="datetimeFigureOut">
              <a:rPr lang="zh-CN" altLang="en-US" smtClean="0"/>
              <a:t>2023/10/31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8B875BA-6058-7681-8764-0F661AF76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09DC8B9-9C4E-9D56-9436-95CD709864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CF6CB-6B0B-46E5-BFC8-5A882E735B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7526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8F3C0B5-DF9D-A5A8-D6BF-291B5E880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AB2D052-5407-4E35-6D5C-553BCF8D22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F6DE957-530C-17C5-C82F-D1FF9938F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BE957-6FB1-429D-9BAA-F7E07BF2D21B}" type="datetimeFigureOut">
              <a:rPr lang="zh-CN" altLang="en-US" smtClean="0"/>
              <a:t>2023/10/31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E2ABD7-C8D5-DC82-EA48-52267DBE39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B36E018-837B-DF0E-2A8E-5BD6EAB3A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CF6CB-6B0B-46E5-BFC8-5A882E735B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3880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96C63BA-9A30-4815-DFB0-59761F68A8B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F02404E-15CE-572A-8F92-B331059886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114A959-3DA5-9FF4-ED8A-9EDF3EEB05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BE957-6FB1-429D-9BAA-F7E07BF2D21B}" type="datetimeFigureOut">
              <a:rPr lang="zh-CN" altLang="en-US" smtClean="0"/>
              <a:t>2023/10/31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6ECE987-0B58-63C7-8B97-DC03B57C4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44F9CC3-186E-5F9E-608C-07019E8E7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CF6CB-6B0B-46E5-BFC8-5A882E735B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5039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534903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2023/10/31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4816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F5997E-D9B1-CB56-BC77-B4E7842272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72787ED-A3E7-DB6D-BE48-A8FF3ED154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27591F2-52D8-5369-D662-CF6DDC8A9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1713C-3297-4AD2-8DE9-83032AC8509C}" type="datetimeFigureOut">
              <a:rPr lang="zh-CN" altLang="en-US" smtClean="0"/>
              <a:t>2023/10/31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38849FD-FE32-1A66-B917-52D8EE204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DF7936B-6E55-651D-D46A-2D5FBFF7E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3AE30-471C-4F4B-83B6-9C1B9B5CF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467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783DA5-9428-EA03-2E7C-010279864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FC6D6B-1221-7D90-6228-82DCD3EA5A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E509A22-CDD6-43B2-1B4B-7D96F4C1CB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D3A7BAE-AFA7-70A8-7959-875EA8954B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1713C-3297-4AD2-8DE9-83032AC8509C}" type="datetimeFigureOut">
              <a:rPr lang="zh-CN" altLang="en-US" smtClean="0"/>
              <a:t>2023/10/31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8043B4C-A15A-16FD-60B0-62ED052243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BD922B2-F560-7796-FFB0-B6B34B119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3AE30-471C-4F4B-83B6-9C1B9B5CF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596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1ACD1A-7D2C-E378-BDDD-958B74E829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43C5C9F-9F21-DA68-8ABD-BB273B3A37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1A0DF62-182E-4935-DFB9-8598E34CD2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119BCA4-5B90-4710-303A-450F9E7153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7A75E14-BA67-0181-68E3-CE857D26E8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7D5C78E-F32B-228C-C3B3-1C219CA77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1713C-3297-4AD2-8DE9-83032AC8509C}" type="datetimeFigureOut">
              <a:rPr lang="zh-CN" altLang="en-US" smtClean="0"/>
              <a:t>2023/10/31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BFE7B1B-AA3B-69D1-E33D-FD03BF6418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2E6F34E5-44EC-00D5-D845-3F59BF033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3AE30-471C-4F4B-83B6-9C1B9B5CF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0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D2704BA-073E-E32C-CB22-F88763888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383E891-B443-1231-5BDC-136D49DFB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1713C-3297-4AD2-8DE9-83032AC8509C}" type="datetimeFigureOut">
              <a:rPr lang="zh-CN" altLang="en-US" smtClean="0"/>
              <a:t>2023/10/31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66DF1E3-C7E0-D081-46A4-E6C041593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0A525B-B9A2-CC94-AA07-16747054E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3AE30-471C-4F4B-83B6-9C1B9B5CF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004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A906CF2-5A2A-3CBD-A320-69FA0A692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1713C-3297-4AD2-8DE9-83032AC8509C}" type="datetimeFigureOut">
              <a:rPr lang="zh-CN" altLang="en-US" smtClean="0"/>
              <a:t>2023/10/31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B18BA1B-1851-A2D7-2779-62C2E2E65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04FFA3A-86ED-BB74-EC10-D7EA87532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3AE30-471C-4F4B-83B6-9C1B9B5CF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925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19B0AEA-4E4C-9B2C-9BE7-2926100214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0A130A8-2F18-0AF9-A581-9CC77AD86C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591AFFC-29AB-F219-4E27-D273E6FA4B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C3AA648-6639-0A92-BE23-67A4444856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1713C-3297-4AD2-8DE9-83032AC8509C}" type="datetimeFigureOut">
              <a:rPr lang="zh-CN" altLang="en-US" smtClean="0"/>
              <a:t>2023/10/31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C574B6B-D580-89B0-457C-8983C212B2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61E797F-4D4F-55EA-AA30-CA076A4664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3AE30-471C-4F4B-83B6-9C1B9B5CF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534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62A9B64-5726-C3C1-CFAB-10BDE89694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19003D8-25B8-C083-603D-7CF032F84E8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7038AE5-16B4-7211-8466-AD1CCBD6A0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70C1599-FA2F-FB8B-C676-F4F59E2B2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1713C-3297-4AD2-8DE9-83032AC8509C}" type="datetimeFigureOut">
              <a:rPr lang="zh-CN" altLang="en-US" smtClean="0"/>
              <a:t>2023/10/31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E91260E-CDA8-B2B8-1549-EE69DF172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708B335-550F-D045-4EAE-C1858E4C5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3AE30-471C-4F4B-83B6-9C1B9B5CF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974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4C297B3-CFAA-1B8F-5BCD-C53AD17093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FDBF851-D132-F02F-B73D-05517F7661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4AA513C-B0FD-D3FF-091C-ACE45C5E51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1713C-3297-4AD2-8DE9-83032AC8509C}" type="datetimeFigureOut">
              <a:rPr lang="zh-CN" altLang="en-US" smtClean="0"/>
              <a:t>2023/10/31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0877433-8E9B-3E54-1ED2-C31CC2B854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8C42843-7FD8-1D1E-45AC-C97EC4133E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73AE30-471C-4F4B-83B6-9C1B9B5CF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1161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C80E1F8-A800-C1C3-FC36-2FFF0468F4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9404299-DF68-DAFA-3930-A932AB53D2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A8D967A-C2B0-7FE8-E87F-F22BF721AC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4BE957-6FB1-429D-9BAA-F7E07BF2D21B}" type="datetimeFigureOut">
              <a:rPr lang="zh-CN" altLang="en-US" smtClean="0"/>
              <a:t>2023/10/31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6C63462-594C-A761-3D9F-F334DA20BF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9210591-77CB-D6F1-49BF-DE0C5ACE40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6CF6CB-6B0B-46E5-BFC8-5A882E735B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616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8.xml"/><Relationship Id="rId4" Type="http://schemas.openxmlformats.org/officeDocument/2006/relationships/chart" Target="../charts/char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 descr="形状&#10;&#10;中度可信度描述已自动生成">
            <a:extLst>
              <a:ext uri="{FF2B5EF4-FFF2-40B4-BE49-F238E27FC236}">
                <a16:creationId xmlns:a16="http://schemas.microsoft.com/office/drawing/2014/main" id="{BF5FC956-2249-7C6B-6565-2F8BDD166F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D934DFC1-94C1-92D8-3442-3E12359EA53A}"/>
              </a:ext>
            </a:extLst>
          </p:cNvPr>
          <p:cNvGrpSpPr>
            <a:grpSpLocks/>
          </p:cNvGrpSpPr>
          <p:nvPr/>
        </p:nvGrpSpPr>
        <p:grpSpPr>
          <a:xfrm>
            <a:off x="2170688" y="4157426"/>
            <a:ext cx="7850624" cy="338554"/>
            <a:chOff x="2170688" y="4159651"/>
            <a:chExt cx="7850624" cy="338554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D1516FE-C1BD-1183-33CA-CC880E66F7D1}"/>
                </a:ext>
              </a:extLst>
            </p:cNvPr>
            <p:cNvSpPr txBox="1">
              <a:spLocks/>
            </p:cNvSpPr>
            <p:nvPr/>
          </p:nvSpPr>
          <p:spPr>
            <a:xfrm>
              <a:off x="4014340" y="4159651"/>
              <a:ext cx="4163319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请在此处添加副标题</a:t>
              </a:r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/</a:t>
              </a: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二级标题加以解释说明</a:t>
              </a: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ACBE501D-C0D1-3650-1FDF-F2EC69EDC7D9}"/>
                </a:ext>
              </a:extLst>
            </p:cNvPr>
            <p:cNvSpPr>
              <a:spLocks/>
            </p:cNvSpPr>
            <p:nvPr/>
          </p:nvSpPr>
          <p:spPr>
            <a:xfrm flipH="1">
              <a:off x="2170688" y="4215733"/>
              <a:ext cx="1678543" cy="226391"/>
            </a:xfrm>
            <a:custGeom>
              <a:avLst/>
              <a:gdLst>
                <a:gd name="connsiteX0" fmla="*/ 0 w 2585720"/>
                <a:gd name="connsiteY0" fmla="*/ 147320 h 274320"/>
                <a:gd name="connsiteX1" fmla="*/ 223520 w 2585720"/>
                <a:gd name="connsiteY1" fmla="*/ 147320 h 274320"/>
                <a:gd name="connsiteX2" fmla="*/ 312420 w 2585720"/>
                <a:gd name="connsiteY2" fmla="*/ 0 h 274320"/>
                <a:gd name="connsiteX3" fmla="*/ 431800 w 2585720"/>
                <a:gd name="connsiteY3" fmla="*/ 274320 h 274320"/>
                <a:gd name="connsiteX4" fmla="*/ 480060 w 2585720"/>
                <a:gd name="connsiteY4" fmla="*/ 139700 h 274320"/>
                <a:gd name="connsiteX5" fmla="*/ 2585720 w 2585720"/>
                <a:gd name="connsiteY5" fmla="*/ 139700 h 274320"/>
                <a:gd name="connsiteX0" fmla="*/ 0 w 2585720"/>
                <a:gd name="connsiteY0" fmla="*/ 147320 h 274320"/>
                <a:gd name="connsiteX1" fmla="*/ 223520 w 2585720"/>
                <a:gd name="connsiteY1" fmla="*/ 147320 h 274320"/>
                <a:gd name="connsiteX2" fmla="*/ 312420 w 2585720"/>
                <a:gd name="connsiteY2" fmla="*/ 0 h 274320"/>
                <a:gd name="connsiteX3" fmla="*/ 400484 w 2585720"/>
                <a:gd name="connsiteY3" fmla="*/ 274320 h 274320"/>
                <a:gd name="connsiteX4" fmla="*/ 480060 w 2585720"/>
                <a:gd name="connsiteY4" fmla="*/ 139700 h 274320"/>
                <a:gd name="connsiteX5" fmla="*/ 2585720 w 2585720"/>
                <a:gd name="connsiteY5" fmla="*/ 139700 h 274320"/>
                <a:gd name="connsiteX0" fmla="*/ 0 w 1966768"/>
                <a:gd name="connsiteY0" fmla="*/ 147320 h 274320"/>
                <a:gd name="connsiteX1" fmla="*/ 223520 w 1966768"/>
                <a:gd name="connsiteY1" fmla="*/ 147320 h 274320"/>
                <a:gd name="connsiteX2" fmla="*/ 312420 w 1966768"/>
                <a:gd name="connsiteY2" fmla="*/ 0 h 274320"/>
                <a:gd name="connsiteX3" fmla="*/ 400484 w 1966768"/>
                <a:gd name="connsiteY3" fmla="*/ 274320 h 274320"/>
                <a:gd name="connsiteX4" fmla="*/ 480060 w 1966768"/>
                <a:gd name="connsiteY4" fmla="*/ 139700 h 274320"/>
                <a:gd name="connsiteX5" fmla="*/ 1966768 w 1966768"/>
                <a:gd name="connsiteY5" fmla="*/ 139700 h 27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6768" h="274320">
                  <a:moveTo>
                    <a:pt x="0" y="147320"/>
                  </a:moveTo>
                  <a:lnTo>
                    <a:pt x="223520" y="147320"/>
                  </a:lnTo>
                  <a:lnTo>
                    <a:pt x="312420" y="0"/>
                  </a:lnTo>
                  <a:lnTo>
                    <a:pt x="400484" y="274320"/>
                  </a:lnTo>
                  <a:lnTo>
                    <a:pt x="480060" y="139700"/>
                  </a:lnTo>
                  <a:lnTo>
                    <a:pt x="1966768" y="139700"/>
                  </a:lnTo>
                </a:path>
              </a:pathLst>
            </a:custGeom>
            <a:noFill/>
            <a:ln w="9525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0DFA226E-89CC-A19A-D8C5-3BD065EF7930}"/>
                </a:ext>
              </a:extLst>
            </p:cNvPr>
            <p:cNvSpPr>
              <a:spLocks/>
            </p:cNvSpPr>
            <p:nvPr/>
          </p:nvSpPr>
          <p:spPr>
            <a:xfrm>
              <a:off x="8342769" y="4215733"/>
              <a:ext cx="1678543" cy="226391"/>
            </a:xfrm>
            <a:custGeom>
              <a:avLst/>
              <a:gdLst>
                <a:gd name="connsiteX0" fmla="*/ 0 w 2585720"/>
                <a:gd name="connsiteY0" fmla="*/ 147320 h 274320"/>
                <a:gd name="connsiteX1" fmla="*/ 223520 w 2585720"/>
                <a:gd name="connsiteY1" fmla="*/ 147320 h 274320"/>
                <a:gd name="connsiteX2" fmla="*/ 312420 w 2585720"/>
                <a:gd name="connsiteY2" fmla="*/ 0 h 274320"/>
                <a:gd name="connsiteX3" fmla="*/ 431800 w 2585720"/>
                <a:gd name="connsiteY3" fmla="*/ 274320 h 274320"/>
                <a:gd name="connsiteX4" fmla="*/ 480060 w 2585720"/>
                <a:gd name="connsiteY4" fmla="*/ 139700 h 274320"/>
                <a:gd name="connsiteX5" fmla="*/ 2585720 w 2585720"/>
                <a:gd name="connsiteY5" fmla="*/ 139700 h 274320"/>
                <a:gd name="connsiteX0" fmla="*/ 0 w 2585720"/>
                <a:gd name="connsiteY0" fmla="*/ 147320 h 274320"/>
                <a:gd name="connsiteX1" fmla="*/ 223520 w 2585720"/>
                <a:gd name="connsiteY1" fmla="*/ 147320 h 274320"/>
                <a:gd name="connsiteX2" fmla="*/ 312420 w 2585720"/>
                <a:gd name="connsiteY2" fmla="*/ 0 h 274320"/>
                <a:gd name="connsiteX3" fmla="*/ 400484 w 2585720"/>
                <a:gd name="connsiteY3" fmla="*/ 274320 h 274320"/>
                <a:gd name="connsiteX4" fmla="*/ 480060 w 2585720"/>
                <a:gd name="connsiteY4" fmla="*/ 139700 h 274320"/>
                <a:gd name="connsiteX5" fmla="*/ 2585720 w 2585720"/>
                <a:gd name="connsiteY5" fmla="*/ 139700 h 274320"/>
                <a:gd name="connsiteX0" fmla="*/ 0 w 1966768"/>
                <a:gd name="connsiteY0" fmla="*/ 147320 h 274320"/>
                <a:gd name="connsiteX1" fmla="*/ 223520 w 1966768"/>
                <a:gd name="connsiteY1" fmla="*/ 147320 h 274320"/>
                <a:gd name="connsiteX2" fmla="*/ 312420 w 1966768"/>
                <a:gd name="connsiteY2" fmla="*/ 0 h 274320"/>
                <a:gd name="connsiteX3" fmla="*/ 400484 w 1966768"/>
                <a:gd name="connsiteY3" fmla="*/ 274320 h 274320"/>
                <a:gd name="connsiteX4" fmla="*/ 480060 w 1966768"/>
                <a:gd name="connsiteY4" fmla="*/ 139700 h 274320"/>
                <a:gd name="connsiteX5" fmla="*/ 1966768 w 1966768"/>
                <a:gd name="connsiteY5" fmla="*/ 139700 h 27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6768" h="274320">
                  <a:moveTo>
                    <a:pt x="0" y="147320"/>
                  </a:moveTo>
                  <a:lnTo>
                    <a:pt x="223520" y="147320"/>
                  </a:lnTo>
                  <a:lnTo>
                    <a:pt x="312420" y="0"/>
                  </a:lnTo>
                  <a:lnTo>
                    <a:pt x="400484" y="274320"/>
                  </a:lnTo>
                  <a:lnTo>
                    <a:pt x="480060" y="139700"/>
                  </a:lnTo>
                  <a:lnTo>
                    <a:pt x="1966768" y="139700"/>
                  </a:lnTo>
                </a:path>
              </a:pathLst>
            </a:custGeom>
            <a:noFill/>
            <a:ln w="9525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31CC7518-E0C0-66A1-14EF-55D910CF3BBD}"/>
              </a:ext>
            </a:extLst>
          </p:cNvPr>
          <p:cNvGrpSpPr>
            <a:grpSpLocks/>
          </p:cNvGrpSpPr>
          <p:nvPr/>
        </p:nvGrpSpPr>
        <p:grpSpPr>
          <a:xfrm>
            <a:off x="4845917" y="5717092"/>
            <a:ext cx="2485737" cy="369332"/>
            <a:chOff x="4940494" y="5717092"/>
            <a:chExt cx="2485737" cy="36933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6C69BCEB-9C3C-584B-974F-84D44324478B}"/>
                </a:ext>
              </a:extLst>
            </p:cNvPr>
            <p:cNvSpPr txBox="1">
              <a:spLocks/>
            </p:cNvSpPr>
            <p:nvPr/>
          </p:nvSpPr>
          <p:spPr>
            <a:xfrm>
              <a:off x="4940494" y="5717092"/>
              <a:ext cx="1338829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编辑汇报人</a:t>
              </a:r>
            </a:p>
          </p:txBody>
        </p: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C758FAA3-A249-AA82-6CD6-BAE81FF8D85D}"/>
                </a:ext>
              </a:extLst>
            </p:cNvPr>
            <p:cNvCxnSpPr>
              <a:cxnSpLocks/>
            </p:cNvCxnSpPr>
            <p:nvPr/>
          </p:nvCxnSpPr>
          <p:spPr>
            <a:xfrm>
              <a:off x="6298373" y="5781052"/>
              <a:ext cx="0" cy="241413"/>
            </a:xfrm>
            <a:prstGeom prst="line">
              <a:avLst/>
            </a:prstGeom>
            <a:ln w="63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6538AFAF-FCDA-103A-DB41-18C4C0BABEA9}"/>
                </a:ext>
              </a:extLst>
            </p:cNvPr>
            <p:cNvSpPr txBox="1">
              <a:spLocks/>
            </p:cNvSpPr>
            <p:nvPr/>
          </p:nvSpPr>
          <p:spPr>
            <a:xfrm>
              <a:off x="6398386" y="5717092"/>
              <a:ext cx="1027845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20XX.09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5D2DFF0C-7FE9-AD36-3D0E-65F48A0D1C04}"/>
              </a:ext>
            </a:extLst>
          </p:cNvPr>
          <p:cNvGrpSpPr>
            <a:grpSpLocks/>
          </p:cNvGrpSpPr>
          <p:nvPr/>
        </p:nvGrpSpPr>
        <p:grpSpPr>
          <a:xfrm>
            <a:off x="1942968" y="2626617"/>
            <a:ext cx="8306063" cy="1323439"/>
            <a:chOff x="1781998" y="2531946"/>
            <a:chExt cx="8306063" cy="132343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A7F7C0F-E521-C2A5-9790-B51FC33969C4}"/>
                </a:ext>
              </a:extLst>
            </p:cNvPr>
            <p:cNvSpPr txBox="1">
              <a:spLocks/>
            </p:cNvSpPr>
            <p:nvPr/>
          </p:nvSpPr>
          <p:spPr>
            <a:xfrm>
              <a:off x="1781998" y="2531946"/>
              <a:ext cx="4134466" cy="132343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8000" spc="-300" dirty="0">
                  <a:solidFill>
                    <a:schemeClr val="bg1"/>
                  </a:solidFill>
                  <a:effectLst>
                    <a:outerShdw blurRad="368300" dist="190500" sx="102000" sy="102000" algn="ctr" rotWithShape="0">
                      <a:schemeClr val="bg1">
                        <a:alpha val="25000"/>
                      </a:schemeClr>
                    </a:outerShdw>
                  </a:effectLst>
                  <a:latin typeface="+mj-ea"/>
                  <a:ea typeface="+mj-ea"/>
                </a:rPr>
                <a:t>智能科技</a:t>
              </a: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53697D40-0AFB-A8C4-A262-321E2E729D69}"/>
                </a:ext>
              </a:extLst>
            </p:cNvPr>
            <p:cNvSpPr txBox="1">
              <a:spLocks/>
            </p:cNvSpPr>
            <p:nvPr/>
          </p:nvSpPr>
          <p:spPr>
            <a:xfrm>
              <a:off x="5953595" y="2531946"/>
              <a:ext cx="4134466" cy="132343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8000" spc="-300" dirty="0">
                  <a:solidFill>
                    <a:schemeClr val="bg1"/>
                  </a:solidFill>
                  <a:effectLst>
                    <a:outerShdw blurRad="368300" dist="190500" sx="102000" sy="102000" algn="ctr" rotWithShape="0">
                      <a:schemeClr val="bg1">
                        <a:alpha val="25000"/>
                      </a:schemeClr>
                    </a:outerShdw>
                  </a:effectLst>
                  <a:latin typeface="+mj-ea"/>
                  <a:ea typeface="+mj-ea"/>
                </a:rPr>
                <a:t>引领未来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F3765096-CD8B-44B0-7732-F0A3A57A0EC1}"/>
              </a:ext>
            </a:extLst>
          </p:cNvPr>
          <p:cNvSpPr txBox="1">
            <a:spLocks/>
          </p:cNvSpPr>
          <p:nvPr/>
        </p:nvSpPr>
        <p:spPr>
          <a:xfrm>
            <a:off x="4678671" y="1955037"/>
            <a:ext cx="2871788" cy="364494"/>
          </a:xfrm>
          <a:custGeom>
            <a:avLst/>
            <a:gdLst/>
            <a:ahLst/>
            <a:cxnLst/>
            <a:rect l="l" t="t" r="r" b="b"/>
            <a:pathLst>
              <a:path w="1333239" h="169218">
                <a:moveTo>
                  <a:pt x="1080008" y="30473"/>
                </a:moveTo>
                <a:lnTo>
                  <a:pt x="1080008" y="71996"/>
                </a:lnTo>
                <a:lnTo>
                  <a:pt x="1104453" y="71996"/>
                </a:lnTo>
                <a:cubicBezTo>
                  <a:pt x="1120303" y="71996"/>
                  <a:pt x="1130201" y="71326"/>
                  <a:pt x="1134144" y="69986"/>
                </a:cubicBezTo>
                <a:cubicBezTo>
                  <a:pt x="1138088" y="68647"/>
                  <a:pt x="1141177" y="66340"/>
                  <a:pt x="1143409" y="63066"/>
                </a:cubicBezTo>
                <a:cubicBezTo>
                  <a:pt x="1145641" y="59792"/>
                  <a:pt x="1146758" y="55699"/>
                  <a:pt x="1146758" y="50788"/>
                </a:cubicBezTo>
                <a:cubicBezTo>
                  <a:pt x="1146758" y="45281"/>
                  <a:pt x="1145288" y="40835"/>
                  <a:pt x="1142349" y="37449"/>
                </a:cubicBezTo>
                <a:cubicBezTo>
                  <a:pt x="1139409" y="34063"/>
                  <a:pt x="1135261" y="31924"/>
                  <a:pt x="1129903" y="31031"/>
                </a:cubicBezTo>
                <a:cubicBezTo>
                  <a:pt x="1127224" y="30659"/>
                  <a:pt x="1119187" y="30473"/>
                  <a:pt x="1105793" y="30473"/>
                </a:cubicBezTo>
                <a:close/>
                <a:moveTo>
                  <a:pt x="567184" y="28240"/>
                </a:moveTo>
                <a:cubicBezTo>
                  <a:pt x="553566" y="28240"/>
                  <a:pt x="542590" y="32910"/>
                  <a:pt x="534255" y="42249"/>
                </a:cubicBezTo>
                <a:cubicBezTo>
                  <a:pt x="525921" y="51588"/>
                  <a:pt x="521754" y="65670"/>
                  <a:pt x="521754" y="84497"/>
                </a:cubicBezTo>
                <a:cubicBezTo>
                  <a:pt x="521754" y="103026"/>
                  <a:pt x="526033" y="117072"/>
                  <a:pt x="534590" y="126634"/>
                </a:cubicBezTo>
                <a:cubicBezTo>
                  <a:pt x="543148" y="136196"/>
                  <a:pt x="554012" y="140977"/>
                  <a:pt x="567184" y="140977"/>
                </a:cubicBezTo>
                <a:cubicBezTo>
                  <a:pt x="580355" y="140977"/>
                  <a:pt x="591164" y="136234"/>
                  <a:pt x="599610" y="126746"/>
                </a:cubicBezTo>
                <a:cubicBezTo>
                  <a:pt x="608056" y="117258"/>
                  <a:pt x="612279" y="103026"/>
                  <a:pt x="612279" y="84051"/>
                </a:cubicBezTo>
                <a:cubicBezTo>
                  <a:pt x="612279" y="65298"/>
                  <a:pt x="608167" y="51308"/>
                  <a:pt x="599944" y="42081"/>
                </a:cubicBezTo>
                <a:cubicBezTo>
                  <a:pt x="591722" y="32854"/>
                  <a:pt x="580801" y="28240"/>
                  <a:pt x="567184" y="28240"/>
                </a:cubicBezTo>
                <a:close/>
                <a:moveTo>
                  <a:pt x="214759" y="28240"/>
                </a:moveTo>
                <a:cubicBezTo>
                  <a:pt x="201141" y="28240"/>
                  <a:pt x="190165" y="32910"/>
                  <a:pt x="181831" y="42249"/>
                </a:cubicBezTo>
                <a:cubicBezTo>
                  <a:pt x="173496" y="51588"/>
                  <a:pt x="169329" y="65670"/>
                  <a:pt x="169329" y="84497"/>
                </a:cubicBezTo>
                <a:cubicBezTo>
                  <a:pt x="169329" y="103026"/>
                  <a:pt x="173608" y="117072"/>
                  <a:pt x="182165" y="126634"/>
                </a:cubicBezTo>
                <a:cubicBezTo>
                  <a:pt x="190723" y="136196"/>
                  <a:pt x="201587" y="140977"/>
                  <a:pt x="214759" y="140977"/>
                </a:cubicBezTo>
                <a:cubicBezTo>
                  <a:pt x="227930" y="140977"/>
                  <a:pt x="238739" y="136234"/>
                  <a:pt x="247185" y="126746"/>
                </a:cubicBezTo>
                <a:cubicBezTo>
                  <a:pt x="255631" y="117258"/>
                  <a:pt x="259854" y="103026"/>
                  <a:pt x="259854" y="84051"/>
                </a:cubicBezTo>
                <a:cubicBezTo>
                  <a:pt x="259854" y="65298"/>
                  <a:pt x="255742" y="51308"/>
                  <a:pt x="247519" y="42081"/>
                </a:cubicBezTo>
                <a:cubicBezTo>
                  <a:pt x="239297" y="32854"/>
                  <a:pt x="228376" y="28240"/>
                  <a:pt x="214759" y="28240"/>
                </a:cubicBezTo>
                <a:close/>
                <a:moveTo>
                  <a:pt x="0" y="4130"/>
                </a:moveTo>
                <a:lnTo>
                  <a:pt x="33040" y="4130"/>
                </a:lnTo>
                <a:lnTo>
                  <a:pt x="33040" y="138857"/>
                </a:lnTo>
                <a:lnTo>
                  <a:pt x="115193" y="138857"/>
                </a:lnTo>
                <a:lnTo>
                  <a:pt x="115193" y="166427"/>
                </a:lnTo>
                <a:lnTo>
                  <a:pt x="0" y="166427"/>
                </a:lnTo>
                <a:close/>
                <a:moveTo>
                  <a:pt x="1208782" y="2791"/>
                </a:moveTo>
                <a:lnTo>
                  <a:pt x="1330114" y="2791"/>
                </a:lnTo>
                <a:lnTo>
                  <a:pt x="1330114" y="30473"/>
                </a:lnTo>
                <a:lnTo>
                  <a:pt x="1241822" y="30473"/>
                </a:lnTo>
                <a:lnTo>
                  <a:pt x="1241822" y="66749"/>
                </a:lnTo>
                <a:lnTo>
                  <a:pt x="1323975" y="66749"/>
                </a:lnTo>
                <a:lnTo>
                  <a:pt x="1323975" y="94320"/>
                </a:lnTo>
                <a:lnTo>
                  <a:pt x="1241822" y="94320"/>
                </a:lnTo>
                <a:lnTo>
                  <a:pt x="1241822" y="138857"/>
                </a:lnTo>
                <a:lnTo>
                  <a:pt x="1333239" y="138857"/>
                </a:lnTo>
                <a:lnTo>
                  <a:pt x="1333239" y="166427"/>
                </a:lnTo>
                <a:lnTo>
                  <a:pt x="1208782" y="166427"/>
                </a:lnTo>
                <a:close/>
                <a:moveTo>
                  <a:pt x="1046968" y="2791"/>
                </a:moveTo>
                <a:lnTo>
                  <a:pt x="1116508" y="2791"/>
                </a:lnTo>
                <a:cubicBezTo>
                  <a:pt x="1133996" y="2791"/>
                  <a:pt x="1146702" y="4260"/>
                  <a:pt x="1154627" y="7200"/>
                </a:cubicBezTo>
                <a:cubicBezTo>
                  <a:pt x="1162552" y="10139"/>
                  <a:pt x="1168896" y="15366"/>
                  <a:pt x="1173658" y="22882"/>
                </a:cubicBezTo>
                <a:cubicBezTo>
                  <a:pt x="1178421" y="30398"/>
                  <a:pt x="1180802" y="38993"/>
                  <a:pt x="1180802" y="48667"/>
                </a:cubicBezTo>
                <a:cubicBezTo>
                  <a:pt x="1180802" y="60945"/>
                  <a:pt x="1177193" y="71084"/>
                  <a:pt x="1169975" y="79084"/>
                </a:cubicBezTo>
                <a:cubicBezTo>
                  <a:pt x="1162757" y="87083"/>
                  <a:pt x="1151967" y="92125"/>
                  <a:pt x="1137605" y="94208"/>
                </a:cubicBezTo>
                <a:cubicBezTo>
                  <a:pt x="1144748" y="98375"/>
                  <a:pt x="1150646" y="102952"/>
                  <a:pt x="1155297" y="107938"/>
                </a:cubicBezTo>
                <a:cubicBezTo>
                  <a:pt x="1159948" y="112923"/>
                  <a:pt x="1166217" y="121779"/>
                  <a:pt x="1174105" y="134503"/>
                </a:cubicBezTo>
                <a:lnTo>
                  <a:pt x="1194085" y="166427"/>
                </a:lnTo>
                <a:lnTo>
                  <a:pt x="1154571" y="166427"/>
                </a:lnTo>
                <a:lnTo>
                  <a:pt x="1130684" y="130820"/>
                </a:lnTo>
                <a:cubicBezTo>
                  <a:pt x="1122201" y="118095"/>
                  <a:pt x="1116397" y="110077"/>
                  <a:pt x="1113271" y="106766"/>
                </a:cubicBezTo>
                <a:cubicBezTo>
                  <a:pt x="1110146" y="103454"/>
                  <a:pt x="1106834" y="101185"/>
                  <a:pt x="1103337" y="99957"/>
                </a:cubicBezTo>
                <a:cubicBezTo>
                  <a:pt x="1099840" y="98729"/>
                  <a:pt x="1094296" y="98115"/>
                  <a:pt x="1086706" y="98115"/>
                </a:cubicBezTo>
                <a:lnTo>
                  <a:pt x="1080008" y="98115"/>
                </a:lnTo>
                <a:lnTo>
                  <a:pt x="1080008" y="166427"/>
                </a:lnTo>
                <a:lnTo>
                  <a:pt x="1046968" y="166427"/>
                </a:lnTo>
                <a:close/>
                <a:moveTo>
                  <a:pt x="894457" y="2791"/>
                </a:moveTo>
                <a:lnTo>
                  <a:pt x="1015789" y="2791"/>
                </a:lnTo>
                <a:lnTo>
                  <a:pt x="1015789" y="30473"/>
                </a:lnTo>
                <a:lnTo>
                  <a:pt x="927497" y="30473"/>
                </a:lnTo>
                <a:lnTo>
                  <a:pt x="927497" y="66749"/>
                </a:lnTo>
                <a:lnTo>
                  <a:pt x="1009650" y="66749"/>
                </a:lnTo>
                <a:lnTo>
                  <a:pt x="1009650" y="94320"/>
                </a:lnTo>
                <a:lnTo>
                  <a:pt x="927497" y="94320"/>
                </a:lnTo>
                <a:lnTo>
                  <a:pt x="927497" y="138857"/>
                </a:lnTo>
                <a:lnTo>
                  <a:pt x="1018914" y="138857"/>
                </a:lnTo>
                <a:lnTo>
                  <a:pt x="1018914" y="166427"/>
                </a:lnTo>
                <a:lnTo>
                  <a:pt x="894457" y="166427"/>
                </a:lnTo>
                <a:close/>
                <a:moveTo>
                  <a:pt x="732643" y="2791"/>
                </a:moveTo>
                <a:lnTo>
                  <a:pt x="765683" y="2791"/>
                </a:lnTo>
                <a:lnTo>
                  <a:pt x="765683" y="67196"/>
                </a:lnTo>
                <a:lnTo>
                  <a:pt x="830423" y="67196"/>
                </a:lnTo>
                <a:lnTo>
                  <a:pt x="830423" y="2791"/>
                </a:lnTo>
                <a:lnTo>
                  <a:pt x="863463" y="2791"/>
                </a:lnTo>
                <a:lnTo>
                  <a:pt x="863463" y="166427"/>
                </a:lnTo>
                <a:lnTo>
                  <a:pt x="830423" y="166427"/>
                </a:lnTo>
                <a:lnTo>
                  <a:pt x="830423" y="94878"/>
                </a:lnTo>
                <a:lnTo>
                  <a:pt x="765683" y="94878"/>
                </a:lnTo>
                <a:lnTo>
                  <a:pt x="765683" y="166427"/>
                </a:lnTo>
                <a:lnTo>
                  <a:pt x="732643" y="166427"/>
                </a:lnTo>
                <a:close/>
                <a:moveTo>
                  <a:pt x="566849" y="0"/>
                </a:moveTo>
                <a:cubicBezTo>
                  <a:pt x="590959" y="0"/>
                  <a:pt x="610251" y="7479"/>
                  <a:pt x="624724" y="22436"/>
                </a:cubicBezTo>
                <a:cubicBezTo>
                  <a:pt x="639198" y="37393"/>
                  <a:pt x="646435" y="58192"/>
                  <a:pt x="646435" y="84832"/>
                </a:cubicBezTo>
                <a:cubicBezTo>
                  <a:pt x="646435" y="111249"/>
                  <a:pt x="639254" y="131918"/>
                  <a:pt x="624892" y="146838"/>
                </a:cubicBezTo>
                <a:cubicBezTo>
                  <a:pt x="610530" y="161758"/>
                  <a:pt x="591331" y="169218"/>
                  <a:pt x="567295" y="169218"/>
                </a:cubicBezTo>
                <a:cubicBezTo>
                  <a:pt x="542962" y="169218"/>
                  <a:pt x="523614" y="161795"/>
                  <a:pt x="509252" y="146949"/>
                </a:cubicBezTo>
                <a:cubicBezTo>
                  <a:pt x="494890" y="132104"/>
                  <a:pt x="487709" y="111658"/>
                  <a:pt x="487709" y="85613"/>
                </a:cubicBezTo>
                <a:cubicBezTo>
                  <a:pt x="487709" y="68945"/>
                  <a:pt x="490202" y="54955"/>
                  <a:pt x="495188" y="43644"/>
                </a:cubicBezTo>
                <a:cubicBezTo>
                  <a:pt x="498909" y="35309"/>
                  <a:pt x="503988" y="27831"/>
                  <a:pt x="510424" y="21208"/>
                </a:cubicBezTo>
                <a:cubicBezTo>
                  <a:pt x="516861" y="14585"/>
                  <a:pt x="523912" y="9674"/>
                  <a:pt x="531577" y="6474"/>
                </a:cubicBezTo>
                <a:cubicBezTo>
                  <a:pt x="541771" y="2158"/>
                  <a:pt x="553529" y="0"/>
                  <a:pt x="566849" y="0"/>
                </a:cubicBezTo>
                <a:close/>
                <a:moveTo>
                  <a:pt x="388999" y="0"/>
                </a:moveTo>
                <a:cubicBezTo>
                  <a:pt x="409314" y="0"/>
                  <a:pt x="425183" y="4260"/>
                  <a:pt x="436606" y="12781"/>
                </a:cubicBezTo>
                <a:cubicBezTo>
                  <a:pt x="448028" y="21301"/>
                  <a:pt x="455377" y="33077"/>
                  <a:pt x="458651" y="48109"/>
                </a:cubicBezTo>
                <a:lnTo>
                  <a:pt x="425834" y="54248"/>
                </a:lnTo>
                <a:cubicBezTo>
                  <a:pt x="423528" y="46211"/>
                  <a:pt x="419193" y="39867"/>
                  <a:pt x="412830" y="35216"/>
                </a:cubicBezTo>
                <a:cubicBezTo>
                  <a:pt x="406468" y="30566"/>
                  <a:pt x="398524" y="28240"/>
                  <a:pt x="388999" y="28240"/>
                </a:cubicBezTo>
                <a:cubicBezTo>
                  <a:pt x="374563" y="28240"/>
                  <a:pt x="363084" y="32817"/>
                  <a:pt x="354564" y="41970"/>
                </a:cubicBezTo>
                <a:cubicBezTo>
                  <a:pt x="346044" y="51122"/>
                  <a:pt x="341783" y="64703"/>
                  <a:pt x="341783" y="82711"/>
                </a:cubicBezTo>
                <a:cubicBezTo>
                  <a:pt x="341783" y="102133"/>
                  <a:pt x="346099" y="116700"/>
                  <a:pt x="354731" y="126411"/>
                </a:cubicBezTo>
                <a:cubicBezTo>
                  <a:pt x="363364" y="136122"/>
                  <a:pt x="374674" y="140977"/>
                  <a:pt x="388664" y="140977"/>
                </a:cubicBezTo>
                <a:cubicBezTo>
                  <a:pt x="395585" y="140977"/>
                  <a:pt x="402524" y="139619"/>
                  <a:pt x="409482" y="136903"/>
                </a:cubicBezTo>
                <a:cubicBezTo>
                  <a:pt x="416439" y="134187"/>
                  <a:pt x="422411" y="130894"/>
                  <a:pt x="427397" y="127025"/>
                </a:cubicBezTo>
                <a:lnTo>
                  <a:pt x="427397" y="106263"/>
                </a:lnTo>
                <a:lnTo>
                  <a:pt x="389557" y="106263"/>
                </a:lnTo>
                <a:lnTo>
                  <a:pt x="389557" y="78693"/>
                </a:lnTo>
                <a:lnTo>
                  <a:pt x="460772" y="78693"/>
                </a:lnTo>
                <a:lnTo>
                  <a:pt x="460772" y="143880"/>
                </a:lnTo>
                <a:cubicBezTo>
                  <a:pt x="453851" y="150577"/>
                  <a:pt x="443824" y="156474"/>
                  <a:pt x="430690" y="161572"/>
                </a:cubicBezTo>
                <a:cubicBezTo>
                  <a:pt x="417556" y="166669"/>
                  <a:pt x="404254" y="169218"/>
                  <a:pt x="390785" y="169218"/>
                </a:cubicBezTo>
                <a:cubicBezTo>
                  <a:pt x="373670" y="169218"/>
                  <a:pt x="358750" y="165627"/>
                  <a:pt x="346025" y="158446"/>
                </a:cubicBezTo>
                <a:cubicBezTo>
                  <a:pt x="333300" y="151265"/>
                  <a:pt x="323738" y="140996"/>
                  <a:pt x="317338" y="127639"/>
                </a:cubicBezTo>
                <a:cubicBezTo>
                  <a:pt x="310939" y="114281"/>
                  <a:pt x="307739" y="99752"/>
                  <a:pt x="307739" y="84051"/>
                </a:cubicBezTo>
                <a:cubicBezTo>
                  <a:pt x="307739" y="67010"/>
                  <a:pt x="311311" y="51867"/>
                  <a:pt x="318455" y="38621"/>
                </a:cubicBezTo>
                <a:cubicBezTo>
                  <a:pt x="325598" y="25375"/>
                  <a:pt x="336054" y="15218"/>
                  <a:pt x="349820" y="8148"/>
                </a:cubicBezTo>
                <a:cubicBezTo>
                  <a:pt x="360313" y="2716"/>
                  <a:pt x="373372" y="0"/>
                  <a:pt x="388999" y="0"/>
                </a:cubicBezTo>
                <a:close/>
                <a:moveTo>
                  <a:pt x="214424" y="0"/>
                </a:moveTo>
                <a:cubicBezTo>
                  <a:pt x="238534" y="0"/>
                  <a:pt x="257826" y="7479"/>
                  <a:pt x="272299" y="22436"/>
                </a:cubicBezTo>
                <a:cubicBezTo>
                  <a:pt x="286773" y="37393"/>
                  <a:pt x="294010" y="58192"/>
                  <a:pt x="294010" y="84832"/>
                </a:cubicBezTo>
                <a:cubicBezTo>
                  <a:pt x="294010" y="111249"/>
                  <a:pt x="286829" y="131918"/>
                  <a:pt x="272467" y="146838"/>
                </a:cubicBezTo>
                <a:cubicBezTo>
                  <a:pt x="258105" y="161758"/>
                  <a:pt x="238906" y="169218"/>
                  <a:pt x="214870" y="169218"/>
                </a:cubicBezTo>
                <a:cubicBezTo>
                  <a:pt x="190537" y="169218"/>
                  <a:pt x="171189" y="161795"/>
                  <a:pt x="156827" y="146949"/>
                </a:cubicBezTo>
                <a:cubicBezTo>
                  <a:pt x="142465" y="132104"/>
                  <a:pt x="135284" y="111658"/>
                  <a:pt x="135284" y="85613"/>
                </a:cubicBezTo>
                <a:cubicBezTo>
                  <a:pt x="135284" y="68945"/>
                  <a:pt x="137778" y="54955"/>
                  <a:pt x="142763" y="43644"/>
                </a:cubicBezTo>
                <a:cubicBezTo>
                  <a:pt x="146484" y="35309"/>
                  <a:pt x="151563" y="27831"/>
                  <a:pt x="157999" y="21208"/>
                </a:cubicBezTo>
                <a:cubicBezTo>
                  <a:pt x="164436" y="14585"/>
                  <a:pt x="171487" y="9674"/>
                  <a:pt x="179152" y="6474"/>
                </a:cubicBezTo>
                <a:cubicBezTo>
                  <a:pt x="189346" y="2158"/>
                  <a:pt x="201104" y="0"/>
                  <a:pt x="214424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4"/>
              </a:gs>
              <a:gs pos="0">
                <a:schemeClr val="accent1"/>
              </a:gs>
            </a:gsLst>
            <a:lin ang="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6818221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文本框 614">
            <a:extLst>
              <a:ext uri="{FF2B5EF4-FFF2-40B4-BE49-F238E27FC236}">
                <a16:creationId xmlns:a16="http://schemas.microsoft.com/office/drawing/2014/main" id="{587E5406-0B3A-369A-A352-2D8E31A6A133}"/>
              </a:ext>
            </a:extLst>
          </p:cNvPr>
          <p:cNvSpPr txBox="1">
            <a:spLocks/>
          </p:cNvSpPr>
          <p:nvPr/>
        </p:nvSpPr>
        <p:spPr>
          <a:xfrm>
            <a:off x="770880" y="573305"/>
            <a:ext cx="335861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spc="-150" dirty="0">
                <a:solidFill>
                  <a:schemeClr val="bg1"/>
                </a:solidFill>
                <a:latin typeface="+mj-ea"/>
                <a:ea typeface="+mj-ea"/>
              </a:rPr>
              <a:t>请在这里输入页面主标题</a:t>
            </a:r>
          </a:p>
        </p:txBody>
      </p:sp>
      <p:sp>
        <p:nvSpPr>
          <p:cNvPr id="4" name="弧形 3">
            <a:extLst>
              <a:ext uri="{FF2B5EF4-FFF2-40B4-BE49-F238E27FC236}">
                <a16:creationId xmlns:a16="http://schemas.microsoft.com/office/drawing/2014/main" id="{300A74E8-EE1C-B0C7-6A5C-F888136385A2}"/>
              </a:ext>
            </a:extLst>
          </p:cNvPr>
          <p:cNvSpPr>
            <a:spLocks/>
          </p:cNvSpPr>
          <p:nvPr/>
        </p:nvSpPr>
        <p:spPr>
          <a:xfrm>
            <a:off x="4862114" y="1632465"/>
            <a:ext cx="2472520" cy="2472512"/>
          </a:xfrm>
          <a:prstGeom prst="arc">
            <a:avLst>
              <a:gd name="adj1" fmla="val 8828031"/>
              <a:gd name="adj2" fmla="val 0"/>
            </a:avLst>
          </a:prstGeom>
          <a:ln w="9525">
            <a:gradFill>
              <a:gsLst>
                <a:gs pos="0">
                  <a:schemeClr val="accent1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7" name="椭圆 226">
            <a:extLst>
              <a:ext uri="{FF2B5EF4-FFF2-40B4-BE49-F238E27FC236}">
                <a16:creationId xmlns:a16="http://schemas.microsoft.com/office/drawing/2014/main" id="{BFF7EEAD-F1FB-C2EB-1A29-123F68AB552E}"/>
              </a:ext>
            </a:extLst>
          </p:cNvPr>
          <p:cNvSpPr>
            <a:spLocks/>
          </p:cNvSpPr>
          <p:nvPr/>
        </p:nvSpPr>
        <p:spPr>
          <a:xfrm>
            <a:off x="4519149" y="1289501"/>
            <a:ext cx="3158449" cy="3158440"/>
          </a:xfrm>
          <a:prstGeom prst="ellipse">
            <a:avLst/>
          </a:prstGeom>
          <a:ln w="3175">
            <a:gradFill flip="none" rotWithShape="1">
              <a:gsLst>
                <a:gs pos="0">
                  <a:schemeClr val="accent1">
                    <a:alpha val="35000"/>
                  </a:schemeClr>
                </a:gs>
                <a:gs pos="100000">
                  <a:schemeClr val="accent3">
                    <a:alpha val="35000"/>
                  </a:schemeClr>
                </a:gs>
              </a:gsLst>
              <a:lin ang="27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8" name="组合 227">
            <a:extLst>
              <a:ext uri="{FF2B5EF4-FFF2-40B4-BE49-F238E27FC236}">
                <a16:creationId xmlns:a16="http://schemas.microsoft.com/office/drawing/2014/main" id="{FB8E34E1-DD2E-F07C-8713-849F2E7CA26B}"/>
              </a:ext>
            </a:extLst>
          </p:cNvPr>
          <p:cNvGrpSpPr>
            <a:grpSpLocks/>
          </p:cNvGrpSpPr>
          <p:nvPr/>
        </p:nvGrpSpPr>
        <p:grpSpPr>
          <a:xfrm>
            <a:off x="4633753" y="1404105"/>
            <a:ext cx="2929240" cy="2929233"/>
            <a:chOff x="4729711" y="1561260"/>
            <a:chExt cx="2732578" cy="2732571"/>
          </a:xfrm>
        </p:grpSpPr>
        <p:sp>
          <p:nvSpPr>
            <p:cNvPr id="229" name="弧形 228">
              <a:extLst>
                <a:ext uri="{FF2B5EF4-FFF2-40B4-BE49-F238E27FC236}">
                  <a16:creationId xmlns:a16="http://schemas.microsoft.com/office/drawing/2014/main" id="{66E2AB82-AC95-2A68-DD95-9655AA066456}"/>
                </a:ext>
              </a:extLst>
            </p:cNvPr>
            <p:cNvSpPr>
              <a:spLocks/>
            </p:cNvSpPr>
            <p:nvPr/>
          </p:nvSpPr>
          <p:spPr>
            <a:xfrm>
              <a:off x="4802822" y="1634370"/>
              <a:ext cx="2586355" cy="2586349"/>
            </a:xfrm>
            <a:prstGeom prst="arc">
              <a:avLst>
                <a:gd name="adj1" fmla="val 16198173"/>
                <a:gd name="adj2" fmla="val 5294535"/>
              </a:avLst>
            </a:prstGeom>
            <a:ln w="9525">
              <a:gradFill>
                <a:gsLst>
                  <a:gs pos="0">
                    <a:schemeClr val="accent1">
                      <a:alpha val="69000"/>
                    </a:schemeClr>
                  </a:gs>
                  <a:gs pos="92000">
                    <a:schemeClr val="accent3">
                      <a:alpha val="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椭圆 229">
              <a:extLst>
                <a:ext uri="{FF2B5EF4-FFF2-40B4-BE49-F238E27FC236}">
                  <a16:creationId xmlns:a16="http://schemas.microsoft.com/office/drawing/2014/main" id="{7364A39D-948C-1173-56C8-2BD416159833}"/>
                </a:ext>
              </a:extLst>
            </p:cNvPr>
            <p:cNvSpPr>
              <a:spLocks/>
            </p:cNvSpPr>
            <p:nvPr/>
          </p:nvSpPr>
          <p:spPr>
            <a:xfrm>
              <a:off x="4729711" y="1561260"/>
              <a:ext cx="2732578" cy="2732571"/>
            </a:xfrm>
            <a:prstGeom prst="ellipse">
              <a:avLst/>
            </a:prstGeom>
            <a:ln w="9525">
              <a:gradFill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弧形 230">
              <a:extLst>
                <a:ext uri="{FF2B5EF4-FFF2-40B4-BE49-F238E27FC236}">
                  <a16:creationId xmlns:a16="http://schemas.microsoft.com/office/drawing/2014/main" id="{D5A51FB6-6A14-A4E7-F610-44E7103F7C4F}"/>
                </a:ext>
              </a:extLst>
            </p:cNvPr>
            <p:cNvSpPr>
              <a:spLocks/>
            </p:cNvSpPr>
            <p:nvPr/>
          </p:nvSpPr>
          <p:spPr>
            <a:xfrm>
              <a:off x="4729711" y="1561260"/>
              <a:ext cx="2732578" cy="2732571"/>
            </a:xfrm>
            <a:prstGeom prst="arc">
              <a:avLst>
                <a:gd name="adj1" fmla="val 17352492"/>
                <a:gd name="adj2" fmla="val 18791981"/>
              </a:avLst>
            </a:prstGeom>
            <a:ln w="34925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弧形 231">
              <a:extLst>
                <a:ext uri="{FF2B5EF4-FFF2-40B4-BE49-F238E27FC236}">
                  <a16:creationId xmlns:a16="http://schemas.microsoft.com/office/drawing/2014/main" id="{C3DD8C19-ADB6-41C1-33F0-CA4EC864DBEA}"/>
                </a:ext>
              </a:extLst>
            </p:cNvPr>
            <p:cNvSpPr>
              <a:spLocks/>
            </p:cNvSpPr>
            <p:nvPr/>
          </p:nvSpPr>
          <p:spPr>
            <a:xfrm>
              <a:off x="4729711" y="1561260"/>
              <a:ext cx="2732578" cy="2732571"/>
            </a:xfrm>
            <a:prstGeom prst="arc">
              <a:avLst>
                <a:gd name="adj1" fmla="val 297837"/>
                <a:gd name="adj2" fmla="val 1582619"/>
              </a:avLst>
            </a:prstGeom>
            <a:ln w="34925">
              <a:gradFill flip="none" rotWithShape="1"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弧形 232">
              <a:extLst>
                <a:ext uri="{FF2B5EF4-FFF2-40B4-BE49-F238E27FC236}">
                  <a16:creationId xmlns:a16="http://schemas.microsoft.com/office/drawing/2014/main" id="{C6B4E73B-0F7D-EF43-60B4-EC678BA34A81}"/>
                </a:ext>
              </a:extLst>
            </p:cNvPr>
            <p:cNvSpPr>
              <a:spLocks/>
            </p:cNvSpPr>
            <p:nvPr/>
          </p:nvSpPr>
          <p:spPr>
            <a:xfrm>
              <a:off x="4729711" y="1561260"/>
              <a:ext cx="2732578" cy="2732571"/>
            </a:xfrm>
            <a:prstGeom prst="arc">
              <a:avLst>
                <a:gd name="adj1" fmla="val 6187996"/>
                <a:gd name="adj2" fmla="val 8083446"/>
              </a:avLst>
            </a:prstGeom>
            <a:ln w="34925">
              <a:gradFill flip="none" rotWithShape="1"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34" name="直接连接符 233">
            <a:extLst>
              <a:ext uri="{FF2B5EF4-FFF2-40B4-BE49-F238E27FC236}">
                <a16:creationId xmlns:a16="http://schemas.microsoft.com/office/drawing/2014/main" id="{0601C52E-6120-C5A9-89B9-EF5A646E274D}"/>
              </a:ext>
            </a:extLst>
          </p:cNvPr>
          <p:cNvCxnSpPr>
            <a:cxnSpLocks/>
          </p:cNvCxnSpPr>
          <p:nvPr/>
        </p:nvCxnSpPr>
        <p:spPr>
          <a:xfrm flipH="1">
            <a:off x="3878302" y="3972729"/>
            <a:ext cx="1883849" cy="425501"/>
          </a:xfrm>
          <a:prstGeom prst="line">
            <a:avLst/>
          </a:prstGeom>
          <a:noFill/>
          <a:ln w="12700" cap="rnd" cmpd="sng" algn="ctr">
            <a:gradFill>
              <a:gsLst>
                <a:gs pos="38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  <a:round/>
            <a:headEnd w="lg" len="lg"/>
            <a:tailEnd type="none"/>
          </a:ln>
          <a:effectLst/>
        </p:spPr>
      </p:cxnSp>
      <p:cxnSp>
        <p:nvCxnSpPr>
          <p:cNvPr id="235" name="直接连接符 234">
            <a:extLst>
              <a:ext uri="{FF2B5EF4-FFF2-40B4-BE49-F238E27FC236}">
                <a16:creationId xmlns:a16="http://schemas.microsoft.com/office/drawing/2014/main" id="{ED16B491-D8F9-AD48-9665-F0BDFB1D45F5}"/>
              </a:ext>
            </a:extLst>
          </p:cNvPr>
          <p:cNvCxnSpPr>
            <a:cxnSpLocks/>
          </p:cNvCxnSpPr>
          <p:nvPr/>
        </p:nvCxnSpPr>
        <p:spPr>
          <a:xfrm>
            <a:off x="6434598" y="3972729"/>
            <a:ext cx="1678680" cy="431482"/>
          </a:xfrm>
          <a:prstGeom prst="line">
            <a:avLst/>
          </a:prstGeom>
          <a:noFill/>
          <a:ln w="12700" cap="rnd" cmpd="sng" algn="ctr">
            <a:gradFill>
              <a:gsLst>
                <a:gs pos="38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  <a:round/>
            <a:headEnd w="lg" len="lg"/>
            <a:tailEnd type="none"/>
          </a:ln>
          <a:effectLst/>
        </p:spPr>
      </p:cxnSp>
      <p:cxnSp>
        <p:nvCxnSpPr>
          <p:cNvPr id="236" name="直接连接符 235">
            <a:extLst>
              <a:ext uri="{FF2B5EF4-FFF2-40B4-BE49-F238E27FC236}">
                <a16:creationId xmlns:a16="http://schemas.microsoft.com/office/drawing/2014/main" id="{365956EC-9109-AA0B-B223-394E5607AF22}"/>
              </a:ext>
            </a:extLst>
          </p:cNvPr>
          <p:cNvCxnSpPr>
            <a:cxnSpLocks/>
          </p:cNvCxnSpPr>
          <p:nvPr/>
        </p:nvCxnSpPr>
        <p:spPr>
          <a:xfrm flipV="1">
            <a:off x="6435304" y="1490839"/>
            <a:ext cx="2830119" cy="1103289"/>
          </a:xfrm>
          <a:prstGeom prst="line">
            <a:avLst/>
          </a:prstGeom>
          <a:noFill/>
          <a:ln w="12700" cap="rnd" cmpd="sng" algn="ctr">
            <a:gradFill flip="none" rotWithShape="1">
              <a:gsLst>
                <a:gs pos="0">
                  <a:schemeClr val="accent1">
                    <a:alpha val="32000"/>
                  </a:schemeClr>
                </a:gs>
                <a:gs pos="55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  <a:prstDash val="solid"/>
            <a:round/>
            <a:headEnd w="lg" len="lg"/>
            <a:tailEnd type="none"/>
          </a:ln>
          <a:effectLst/>
        </p:spPr>
      </p:cxnSp>
      <p:cxnSp>
        <p:nvCxnSpPr>
          <p:cNvPr id="237" name="直接连接符 236">
            <a:extLst>
              <a:ext uri="{FF2B5EF4-FFF2-40B4-BE49-F238E27FC236}">
                <a16:creationId xmlns:a16="http://schemas.microsoft.com/office/drawing/2014/main" id="{02316321-60B9-D650-94FA-AA9DB1E18376}"/>
              </a:ext>
            </a:extLst>
          </p:cNvPr>
          <p:cNvCxnSpPr>
            <a:cxnSpLocks/>
          </p:cNvCxnSpPr>
          <p:nvPr/>
        </p:nvCxnSpPr>
        <p:spPr>
          <a:xfrm flipV="1">
            <a:off x="4960740" y="2049246"/>
            <a:ext cx="6151760" cy="1175805"/>
          </a:xfrm>
          <a:prstGeom prst="line">
            <a:avLst/>
          </a:prstGeom>
          <a:noFill/>
          <a:ln w="12700" cap="rnd" cmpd="sng" algn="ctr">
            <a:gradFill flip="none" rotWithShape="1">
              <a:gsLst>
                <a:gs pos="0">
                  <a:schemeClr val="accent1">
                    <a:alpha val="61000"/>
                  </a:schemeClr>
                </a:gs>
                <a:gs pos="55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  <a:prstDash val="solid"/>
            <a:round/>
            <a:headEnd w="lg" len="lg"/>
            <a:tailEnd type="none"/>
          </a:ln>
          <a:effectLst/>
        </p:spPr>
      </p:cxnSp>
      <p:cxnSp>
        <p:nvCxnSpPr>
          <p:cNvPr id="238" name="直接连接符 237">
            <a:extLst>
              <a:ext uri="{FF2B5EF4-FFF2-40B4-BE49-F238E27FC236}">
                <a16:creationId xmlns:a16="http://schemas.microsoft.com/office/drawing/2014/main" id="{8BC89CAC-98F7-E755-B011-E9C26B0DAA2A}"/>
              </a:ext>
            </a:extLst>
          </p:cNvPr>
          <p:cNvCxnSpPr>
            <a:cxnSpLocks/>
          </p:cNvCxnSpPr>
          <p:nvPr/>
        </p:nvCxnSpPr>
        <p:spPr>
          <a:xfrm flipH="1" flipV="1">
            <a:off x="2931323" y="1490839"/>
            <a:ext cx="2830119" cy="1103289"/>
          </a:xfrm>
          <a:prstGeom prst="line">
            <a:avLst/>
          </a:prstGeom>
          <a:noFill/>
          <a:ln w="12700" cap="rnd" cmpd="sng" algn="ctr">
            <a:gradFill flip="none" rotWithShape="1">
              <a:gsLst>
                <a:gs pos="0">
                  <a:schemeClr val="accent1">
                    <a:alpha val="32000"/>
                  </a:schemeClr>
                </a:gs>
                <a:gs pos="55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  <a:prstDash val="solid"/>
            <a:round/>
            <a:headEnd w="lg" len="lg"/>
            <a:tailEnd type="none"/>
          </a:ln>
          <a:effectLst/>
        </p:spPr>
      </p:cxnSp>
      <p:cxnSp>
        <p:nvCxnSpPr>
          <p:cNvPr id="239" name="直接连接符 238">
            <a:extLst>
              <a:ext uri="{FF2B5EF4-FFF2-40B4-BE49-F238E27FC236}">
                <a16:creationId xmlns:a16="http://schemas.microsoft.com/office/drawing/2014/main" id="{51B4AF3A-93B2-A9F2-7C97-D6505C15EE50}"/>
              </a:ext>
            </a:extLst>
          </p:cNvPr>
          <p:cNvCxnSpPr>
            <a:cxnSpLocks/>
          </p:cNvCxnSpPr>
          <p:nvPr/>
        </p:nvCxnSpPr>
        <p:spPr>
          <a:xfrm flipH="1" flipV="1">
            <a:off x="1084247" y="2049246"/>
            <a:ext cx="6151760" cy="1175805"/>
          </a:xfrm>
          <a:prstGeom prst="line">
            <a:avLst/>
          </a:prstGeom>
          <a:noFill/>
          <a:ln w="12700" cap="rnd" cmpd="sng" algn="ctr">
            <a:gradFill flip="none" rotWithShape="1">
              <a:gsLst>
                <a:gs pos="0">
                  <a:schemeClr val="accent1">
                    <a:alpha val="61000"/>
                  </a:schemeClr>
                </a:gs>
                <a:gs pos="55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  <a:prstDash val="solid"/>
            <a:round/>
            <a:headEnd w="lg" len="lg"/>
            <a:tailEnd type="none"/>
          </a:ln>
          <a:effectLst/>
        </p:spPr>
      </p:cxnSp>
      <p:cxnSp>
        <p:nvCxnSpPr>
          <p:cNvPr id="240" name="直接连接符 239">
            <a:extLst>
              <a:ext uri="{FF2B5EF4-FFF2-40B4-BE49-F238E27FC236}">
                <a16:creationId xmlns:a16="http://schemas.microsoft.com/office/drawing/2014/main" id="{AC8B0A8B-F51C-1440-D2A7-C29FC0826592}"/>
              </a:ext>
            </a:extLst>
          </p:cNvPr>
          <p:cNvCxnSpPr>
            <a:cxnSpLocks/>
          </p:cNvCxnSpPr>
          <p:nvPr/>
        </p:nvCxnSpPr>
        <p:spPr>
          <a:xfrm flipH="1">
            <a:off x="1013540" y="3501869"/>
            <a:ext cx="5486569" cy="645328"/>
          </a:xfrm>
          <a:prstGeom prst="line">
            <a:avLst/>
          </a:prstGeom>
          <a:noFill/>
          <a:ln w="12700" cap="rnd" cmpd="sng" algn="ctr"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55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  <a:prstDash val="solid"/>
            <a:round/>
            <a:headEnd w="lg" len="lg"/>
            <a:tailEnd type="none"/>
          </a:ln>
          <a:effectLst/>
        </p:spPr>
      </p:cxnSp>
      <p:cxnSp>
        <p:nvCxnSpPr>
          <p:cNvPr id="241" name="直接连接符 240">
            <a:extLst>
              <a:ext uri="{FF2B5EF4-FFF2-40B4-BE49-F238E27FC236}">
                <a16:creationId xmlns:a16="http://schemas.microsoft.com/office/drawing/2014/main" id="{C1BD9CA8-CC40-FFD7-441B-F87BCC284BFD}"/>
              </a:ext>
            </a:extLst>
          </p:cNvPr>
          <p:cNvCxnSpPr>
            <a:cxnSpLocks/>
          </p:cNvCxnSpPr>
          <p:nvPr/>
        </p:nvCxnSpPr>
        <p:spPr>
          <a:xfrm>
            <a:off x="5696640" y="3501869"/>
            <a:ext cx="5241515" cy="272717"/>
          </a:xfrm>
          <a:prstGeom prst="line">
            <a:avLst/>
          </a:prstGeom>
          <a:noFill/>
          <a:ln w="12700" cap="rnd" cmpd="sng" algn="ctr"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55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  <a:prstDash val="solid"/>
            <a:round/>
            <a:headEnd w="lg" len="lg"/>
            <a:tailEnd type="none"/>
          </a:ln>
          <a:effectLst/>
        </p:spPr>
      </p:cxnSp>
      <p:cxnSp>
        <p:nvCxnSpPr>
          <p:cNvPr id="242" name="直接连接符 241">
            <a:extLst>
              <a:ext uri="{FF2B5EF4-FFF2-40B4-BE49-F238E27FC236}">
                <a16:creationId xmlns:a16="http://schemas.microsoft.com/office/drawing/2014/main" id="{E630AEBC-D716-9105-D1FD-1F4A404EEB13}"/>
              </a:ext>
            </a:extLst>
          </p:cNvPr>
          <p:cNvCxnSpPr>
            <a:cxnSpLocks/>
          </p:cNvCxnSpPr>
          <p:nvPr/>
        </p:nvCxnSpPr>
        <p:spPr>
          <a:xfrm flipH="1">
            <a:off x="3068015" y="3492760"/>
            <a:ext cx="2267743" cy="46675"/>
          </a:xfrm>
          <a:prstGeom prst="line">
            <a:avLst/>
          </a:prstGeom>
          <a:noFill/>
          <a:ln w="12700" cap="rnd" cmpd="sng" algn="ctr">
            <a:gradFill>
              <a:gsLst>
                <a:gs pos="38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  <a:round/>
            <a:headEnd w="lg" len="lg"/>
            <a:tailEnd type="none"/>
          </a:ln>
          <a:effectLst/>
        </p:spPr>
      </p:cxnSp>
      <p:cxnSp>
        <p:nvCxnSpPr>
          <p:cNvPr id="243" name="直接连接符 242">
            <a:extLst>
              <a:ext uri="{FF2B5EF4-FFF2-40B4-BE49-F238E27FC236}">
                <a16:creationId xmlns:a16="http://schemas.microsoft.com/office/drawing/2014/main" id="{B547D302-2964-BF8B-46B1-7FBFC73217C8}"/>
              </a:ext>
            </a:extLst>
          </p:cNvPr>
          <p:cNvCxnSpPr>
            <a:cxnSpLocks/>
          </p:cNvCxnSpPr>
          <p:nvPr/>
        </p:nvCxnSpPr>
        <p:spPr>
          <a:xfrm>
            <a:off x="6860990" y="3492760"/>
            <a:ext cx="2267743" cy="46675"/>
          </a:xfrm>
          <a:prstGeom prst="line">
            <a:avLst/>
          </a:prstGeom>
          <a:noFill/>
          <a:ln w="12700" cap="rnd" cmpd="sng" algn="ctr">
            <a:gradFill>
              <a:gsLst>
                <a:gs pos="38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  <a:round/>
            <a:headEnd w="lg" len="lg"/>
            <a:tailEnd type="none"/>
          </a:ln>
          <a:effectLst/>
        </p:spPr>
      </p:cxnSp>
      <p:sp>
        <p:nvSpPr>
          <p:cNvPr id="244" name="椭圆 243">
            <a:extLst>
              <a:ext uri="{FF2B5EF4-FFF2-40B4-BE49-F238E27FC236}">
                <a16:creationId xmlns:a16="http://schemas.microsoft.com/office/drawing/2014/main" id="{7553B10F-17F6-B08E-E29C-8AFD5383414C}"/>
              </a:ext>
            </a:extLst>
          </p:cNvPr>
          <p:cNvSpPr>
            <a:spLocks/>
          </p:cNvSpPr>
          <p:nvPr/>
        </p:nvSpPr>
        <p:spPr>
          <a:xfrm>
            <a:off x="2071532" y="2477071"/>
            <a:ext cx="918700" cy="918700"/>
          </a:xfrm>
          <a:prstGeom prst="ellipse">
            <a:avLst/>
          </a:prstGeom>
          <a:gradFill flip="none" rotWithShape="1">
            <a:gsLst>
              <a:gs pos="80000">
                <a:schemeClr val="accent4"/>
              </a:gs>
              <a:gs pos="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469900" sx="102000" sy="102000" algn="ctr" rotWithShape="0">
              <a:schemeClr val="accent2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6" name="椭圆 245">
            <a:extLst>
              <a:ext uri="{FF2B5EF4-FFF2-40B4-BE49-F238E27FC236}">
                <a16:creationId xmlns:a16="http://schemas.microsoft.com/office/drawing/2014/main" id="{7609AD31-1DB1-A20E-8D71-F17882413E9B}"/>
              </a:ext>
            </a:extLst>
          </p:cNvPr>
          <p:cNvSpPr>
            <a:spLocks/>
          </p:cNvSpPr>
          <p:nvPr/>
        </p:nvSpPr>
        <p:spPr>
          <a:xfrm>
            <a:off x="8397520" y="4007671"/>
            <a:ext cx="918700" cy="918700"/>
          </a:xfrm>
          <a:prstGeom prst="ellipse">
            <a:avLst/>
          </a:prstGeom>
          <a:gradFill flip="none" rotWithShape="1">
            <a:gsLst>
              <a:gs pos="80000">
                <a:schemeClr val="accent4"/>
              </a:gs>
              <a:gs pos="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469900" sx="102000" sy="102000" algn="ctr" rotWithShape="0">
              <a:schemeClr val="accent2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8" name="椭圆 247">
            <a:extLst>
              <a:ext uri="{FF2B5EF4-FFF2-40B4-BE49-F238E27FC236}">
                <a16:creationId xmlns:a16="http://schemas.microsoft.com/office/drawing/2014/main" id="{D7C841F8-EABB-12EF-00DF-508B15C5A8C7}"/>
              </a:ext>
            </a:extLst>
          </p:cNvPr>
          <p:cNvSpPr>
            <a:spLocks/>
          </p:cNvSpPr>
          <p:nvPr/>
        </p:nvSpPr>
        <p:spPr>
          <a:xfrm>
            <a:off x="9206516" y="2502851"/>
            <a:ext cx="918700" cy="918700"/>
          </a:xfrm>
          <a:prstGeom prst="ellipse">
            <a:avLst/>
          </a:prstGeom>
          <a:gradFill flip="none" rotWithShape="1">
            <a:gsLst>
              <a:gs pos="80000">
                <a:schemeClr val="accent4"/>
              </a:gs>
              <a:gs pos="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469900" sx="102000" sy="102000" algn="ctr" rotWithShape="0">
              <a:schemeClr val="accent2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0" name="直接连接符 249">
            <a:extLst>
              <a:ext uri="{FF2B5EF4-FFF2-40B4-BE49-F238E27FC236}">
                <a16:creationId xmlns:a16="http://schemas.microsoft.com/office/drawing/2014/main" id="{232DCA72-6819-8A69-6D63-0906FB68EB27}"/>
              </a:ext>
            </a:extLst>
          </p:cNvPr>
          <p:cNvCxnSpPr>
            <a:cxnSpLocks/>
          </p:cNvCxnSpPr>
          <p:nvPr/>
        </p:nvCxnSpPr>
        <p:spPr>
          <a:xfrm>
            <a:off x="6098374" y="4189802"/>
            <a:ext cx="0" cy="1091771"/>
          </a:xfrm>
          <a:prstGeom prst="line">
            <a:avLst/>
          </a:prstGeom>
          <a:noFill/>
          <a:ln w="12700" cap="rnd" cmpd="sng" algn="ctr">
            <a:gradFill>
              <a:gsLst>
                <a:gs pos="38000">
                  <a:schemeClr val="accent1">
                    <a:alpha val="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5400000" scaled="1"/>
            </a:gradFill>
            <a:prstDash val="solid"/>
            <a:round/>
            <a:headEnd w="lg" len="lg"/>
            <a:tailEnd type="none"/>
          </a:ln>
          <a:effectLst/>
        </p:spPr>
      </p:cxnSp>
      <p:sp>
        <p:nvSpPr>
          <p:cNvPr id="251" name="文本框 250">
            <a:extLst>
              <a:ext uri="{FF2B5EF4-FFF2-40B4-BE49-F238E27FC236}">
                <a16:creationId xmlns:a16="http://schemas.microsoft.com/office/drawing/2014/main" id="{A2202212-4004-2405-F172-118DAABD1AC5}"/>
              </a:ext>
            </a:extLst>
          </p:cNvPr>
          <p:cNvSpPr txBox="1">
            <a:spLocks/>
          </p:cNvSpPr>
          <p:nvPr/>
        </p:nvSpPr>
        <p:spPr>
          <a:xfrm>
            <a:off x="588876" y="2738464"/>
            <a:ext cx="133882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lang="zh-CN" altLang="en-US" sz="2400" b="1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编辑标题</a:t>
            </a:r>
          </a:p>
        </p:txBody>
      </p:sp>
      <p:sp>
        <p:nvSpPr>
          <p:cNvPr id="252" name="文本框 251">
            <a:extLst>
              <a:ext uri="{FF2B5EF4-FFF2-40B4-BE49-F238E27FC236}">
                <a16:creationId xmlns:a16="http://schemas.microsoft.com/office/drawing/2014/main" id="{83EE5C92-162D-40EB-67A7-CF509738ECFD}"/>
              </a:ext>
            </a:extLst>
          </p:cNvPr>
          <p:cNvSpPr txBox="1">
            <a:spLocks/>
          </p:cNvSpPr>
          <p:nvPr/>
        </p:nvSpPr>
        <p:spPr>
          <a:xfrm>
            <a:off x="9455224" y="4269064"/>
            <a:ext cx="133882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b="1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编辑标题</a:t>
            </a:r>
          </a:p>
        </p:txBody>
      </p:sp>
      <p:sp>
        <p:nvSpPr>
          <p:cNvPr id="253" name="文本框 252">
            <a:extLst>
              <a:ext uri="{FF2B5EF4-FFF2-40B4-BE49-F238E27FC236}">
                <a16:creationId xmlns:a16="http://schemas.microsoft.com/office/drawing/2014/main" id="{BA8FD287-C8F7-0AFA-6BB4-BF326F9B2022}"/>
              </a:ext>
            </a:extLst>
          </p:cNvPr>
          <p:cNvSpPr txBox="1">
            <a:spLocks/>
          </p:cNvSpPr>
          <p:nvPr/>
        </p:nvSpPr>
        <p:spPr>
          <a:xfrm>
            <a:off x="10269043" y="2738464"/>
            <a:ext cx="133882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b="1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编辑标题</a:t>
            </a:r>
          </a:p>
        </p:txBody>
      </p:sp>
      <p:sp>
        <p:nvSpPr>
          <p:cNvPr id="254" name="文本框 253">
            <a:extLst>
              <a:ext uri="{FF2B5EF4-FFF2-40B4-BE49-F238E27FC236}">
                <a16:creationId xmlns:a16="http://schemas.microsoft.com/office/drawing/2014/main" id="{64E0AD64-7385-902D-269A-2C8C5EB370FB}"/>
              </a:ext>
            </a:extLst>
          </p:cNvPr>
          <p:cNvSpPr txBox="1">
            <a:spLocks/>
          </p:cNvSpPr>
          <p:nvPr/>
        </p:nvSpPr>
        <p:spPr>
          <a:xfrm>
            <a:off x="1227665" y="4269064"/>
            <a:ext cx="133882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lang="zh-CN" altLang="en-US" sz="2400" b="1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编辑标题</a:t>
            </a:r>
          </a:p>
        </p:txBody>
      </p:sp>
      <p:sp>
        <p:nvSpPr>
          <p:cNvPr id="255" name="文本框 254">
            <a:extLst>
              <a:ext uri="{FF2B5EF4-FFF2-40B4-BE49-F238E27FC236}">
                <a16:creationId xmlns:a16="http://schemas.microsoft.com/office/drawing/2014/main" id="{81BBEEA9-7FCD-A548-431B-A1F0775DBC97}"/>
              </a:ext>
            </a:extLst>
          </p:cNvPr>
          <p:cNvSpPr txBox="1">
            <a:spLocks/>
          </p:cNvSpPr>
          <p:nvPr/>
        </p:nvSpPr>
        <p:spPr>
          <a:xfrm>
            <a:off x="8182002" y="5542966"/>
            <a:ext cx="133882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b="1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编辑标题</a:t>
            </a:r>
          </a:p>
        </p:txBody>
      </p:sp>
      <p:sp>
        <p:nvSpPr>
          <p:cNvPr id="1216" name="文本框 1215">
            <a:extLst>
              <a:ext uri="{FF2B5EF4-FFF2-40B4-BE49-F238E27FC236}">
                <a16:creationId xmlns:a16="http://schemas.microsoft.com/office/drawing/2014/main" id="{598565E9-DACF-BA25-A5C9-91709DD0B437}"/>
              </a:ext>
            </a:extLst>
          </p:cNvPr>
          <p:cNvSpPr txBox="1">
            <a:spLocks/>
          </p:cNvSpPr>
          <p:nvPr/>
        </p:nvSpPr>
        <p:spPr>
          <a:xfrm>
            <a:off x="2630893" y="5542966"/>
            <a:ext cx="133882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lang="zh-CN" altLang="en-US" sz="2400" b="1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编辑标题</a:t>
            </a:r>
          </a:p>
        </p:txBody>
      </p:sp>
      <p:sp>
        <p:nvSpPr>
          <p:cNvPr id="1217" name="椭圆 1216">
            <a:extLst>
              <a:ext uri="{FF2B5EF4-FFF2-40B4-BE49-F238E27FC236}">
                <a16:creationId xmlns:a16="http://schemas.microsoft.com/office/drawing/2014/main" id="{78D86265-E4AD-EAB2-054B-5311B32DC5F6}"/>
              </a:ext>
            </a:extLst>
          </p:cNvPr>
          <p:cNvSpPr>
            <a:spLocks/>
          </p:cNvSpPr>
          <p:nvPr/>
        </p:nvSpPr>
        <p:spPr>
          <a:xfrm>
            <a:off x="7139916" y="5281573"/>
            <a:ext cx="918700" cy="918700"/>
          </a:xfrm>
          <a:prstGeom prst="ellipse">
            <a:avLst/>
          </a:prstGeom>
          <a:gradFill flip="none" rotWithShape="1">
            <a:gsLst>
              <a:gs pos="80000">
                <a:schemeClr val="accent4"/>
              </a:gs>
              <a:gs pos="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469900" sx="102000" sy="102000" algn="ctr" rotWithShape="0">
              <a:schemeClr val="accent2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9" name="椭圆 1218">
            <a:extLst>
              <a:ext uri="{FF2B5EF4-FFF2-40B4-BE49-F238E27FC236}">
                <a16:creationId xmlns:a16="http://schemas.microsoft.com/office/drawing/2014/main" id="{74D779D9-B95C-2163-2A92-99AD3EA68B9F}"/>
              </a:ext>
            </a:extLst>
          </p:cNvPr>
          <p:cNvSpPr>
            <a:spLocks/>
          </p:cNvSpPr>
          <p:nvPr/>
        </p:nvSpPr>
        <p:spPr>
          <a:xfrm>
            <a:off x="4138132" y="5281573"/>
            <a:ext cx="918700" cy="918700"/>
          </a:xfrm>
          <a:prstGeom prst="ellipse">
            <a:avLst/>
          </a:prstGeom>
          <a:gradFill flip="none" rotWithShape="1">
            <a:gsLst>
              <a:gs pos="80000">
                <a:schemeClr val="accent4"/>
              </a:gs>
              <a:gs pos="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469900" sx="102000" sy="102000" algn="ctr" rotWithShape="0">
              <a:schemeClr val="accent2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1" name="椭圆 1220">
            <a:extLst>
              <a:ext uri="{FF2B5EF4-FFF2-40B4-BE49-F238E27FC236}">
                <a16:creationId xmlns:a16="http://schemas.microsoft.com/office/drawing/2014/main" id="{493A580E-27F7-E40F-4B0D-595FEC5520D0}"/>
              </a:ext>
            </a:extLst>
          </p:cNvPr>
          <p:cNvSpPr>
            <a:spLocks/>
          </p:cNvSpPr>
          <p:nvPr/>
        </p:nvSpPr>
        <p:spPr>
          <a:xfrm>
            <a:off x="2744748" y="4007671"/>
            <a:ext cx="918700" cy="918700"/>
          </a:xfrm>
          <a:prstGeom prst="ellipse">
            <a:avLst/>
          </a:prstGeom>
          <a:gradFill flip="none" rotWithShape="1">
            <a:gsLst>
              <a:gs pos="80000">
                <a:schemeClr val="accent4"/>
              </a:gs>
              <a:gs pos="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469900" sx="102000" sy="102000" algn="ctr" rotWithShape="0">
              <a:schemeClr val="accent2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3" name="矩形 1222">
            <a:extLst>
              <a:ext uri="{FF2B5EF4-FFF2-40B4-BE49-F238E27FC236}">
                <a16:creationId xmlns:a16="http://schemas.microsoft.com/office/drawing/2014/main" id="{21F8E410-6EDD-B02B-DB7E-B74805361881}"/>
              </a:ext>
            </a:extLst>
          </p:cNvPr>
          <p:cNvSpPr>
            <a:spLocks/>
          </p:cNvSpPr>
          <p:nvPr/>
        </p:nvSpPr>
        <p:spPr>
          <a:xfrm>
            <a:off x="5139343" y="2287563"/>
            <a:ext cx="195438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spc="-150" dirty="0">
                <a:gradFill flip="none" rotWithShape="1">
                  <a:gsLst>
                    <a:gs pos="100000">
                      <a:schemeClr val="accent3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  <a:latin typeface="+mj-lt"/>
                <a:ea typeface="+mj-ea"/>
              </a:rPr>
              <a:t>此处编辑</a:t>
            </a:r>
            <a:endParaRPr lang="en-US" altLang="zh-CN" sz="3600" b="1" spc="-150" dirty="0">
              <a:gradFill flip="none" rotWithShape="1">
                <a:gsLst>
                  <a:gs pos="100000">
                    <a:schemeClr val="accent3"/>
                  </a:gs>
                  <a:gs pos="0">
                    <a:schemeClr val="accent1"/>
                  </a:gs>
                </a:gsLst>
                <a:lin ang="2700000" scaled="1"/>
                <a:tileRect/>
              </a:gradFill>
              <a:latin typeface="+mj-lt"/>
              <a:ea typeface="+mj-ea"/>
            </a:endParaRPr>
          </a:p>
          <a:p>
            <a:pPr algn="ctr"/>
            <a:r>
              <a:rPr lang="zh-CN" altLang="en-US" sz="3600" b="1" spc="-150" dirty="0">
                <a:gradFill flip="none" rotWithShape="1">
                  <a:gsLst>
                    <a:gs pos="100000">
                      <a:schemeClr val="accent3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  <a:latin typeface="+mj-lt"/>
                <a:ea typeface="+mj-ea"/>
              </a:rPr>
              <a:t>主要标题</a:t>
            </a:r>
          </a:p>
        </p:txBody>
      </p:sp>
      <p:cxnSp>
        <p:nvCxnSpPr>
          <p:cNvPr id="1224" name="直接连接符 1223">
            <a:extLst>
              <a:ext uri="{FF2B5EF4-FFF2-40B4-BE49-F238E27FC236}">
                <a16:creationId xmlns:a16="http://schemas.microsoft.com/office/drawing/2014/main" id="{8289F51B-7FF3-7203-B715-10A1CF534B58}"/>
              </a:ext>
            </a:extLst>
          </p:cNvPr>
          <p:cNvCxnSpPr>
            <a:cxnSpLocks/>
          </p:cNvCxnSpPr>
          <p:nvPr/>
        </p:nvCxnSpPr>
        <p:spPr>
          <a:xfrm>
            <a:off x="6191302" y="4189802"/>
            <a:ext cx="1128078" cy="1091771"/>
          </a:xfrm>
          <a:prstGeom prst="line">
            <a:avLst/>
          </a:prstGeom>
          <a:noFill/>
          <a:ln w="12700" cap="rnd" cmpd="sng" algn="ctr">
            <a:gradFill>
              <a:gsLst>
                <a:gs pos="24000">
                  <a:schemeClr val="accent1">
                    <a:alpha val="0"/>
                  </a:schemeClr>
                </a:gs>
                <a:gs pos="100000">
                  <a:schemeClr val="accent1">
                    <a:alpha val="77000"/>
                  </a:schemeClr>
                </a:gs>
              </a:gsLst>
              <a:lin ang="5400000" scaled="1"/>
            </a:gradFill>
            <a:prstDash val="solid"/>
            <a:round/>
            <a:headEnd w="lg" len="lg"/>
            <a:tailEnd type="none"/>
          </a:ln>
          <a:effectLst/>
        </p:spPr>
      </p:cxnSp>
      <p:cxnSp>
        <p:nvCxnSpPr>
          <p:cNvPr id="1233" name="直接连接符 1232">
            <a:extLst>
              <a:ext uri="{FF2B5EF4-FFF2-40B4-BE49-F238E27FC236}">
                <a16:creationId xmlns:a16="http://schemas.microsoft.com/office/drawing/2014/main" id="{CC694F59-0CED-02B3-C7E4-58DAF18A82D6}"/>
              </a:ext>
            </a:extLst>
          </p:cNvPr>
          <p:cNvCxnSpPr>
            <a:cxnSpLocks/>
          </p:cNvCxnSpPr>
          <p:nvPr/>
        </p:nvCxnSpPr>
        <p:spPr>
          <a:xfrm flipH="1">
            <a:off x="4877368" y="4189802"/>
            <a:ext cx="1128078" cy="1091771"/>
          </a:xfrm>
          <a:prstGeom prst="line">
            <a:avLst/>
          </a:prstGeom>
          <a:noFill/>
          <a:ln w="12700" cap="rnd" cmpd="sng" algn="ctr">
            <a:gradFill>
              <a:gsLst>
                <a:gs pos="24000">
                  <a:schemeClr val="accent1">
                    <a:alpha val="0"/>
                  </a:schemeClr>
                </a:gs>
                <a:gs pos="100000">
                  <a:schemeClr val="accent1">
                    <a:alpha val="77000"/>
                  </a:schemeClr>
                </a:gs>
              </a:gsLst>
              <a:lin ang="5400000" scaled="1"/>
            </a:gradFill>
            <a:prstDash val="solid"/>
            <a:round/>
            <a:headEnd w="lg" len="lg"/>
            <a:tailEnd type="none"/>
          </a:ln>
          <a:effectLst/>
        </p:spPr>
      </p:cxnSp>
      <p:sp>
        <p:nvSpPr>
          <p:cNvPr id="1234" name="iconfont-11144-5262060">
            <a:extLst>
              <a:ext uri="{FF2B5EF4-FFF2-40B4-BE49-F238E27FC236}">
                <a16:creationId xmlns:a16="http://schemas.microsoft.com/office/drawing/2014/main" id="{E36378C0-3D2F-46F8-D46C-4FE5225DC3CD}"/>
              </a:ext>
            </a:extLst>
          </p:cNvPr>
          <p:cNvSpPr>
            <a:spLocks/>
          </p:cNvSpPr>
          <p:nvPr/>
        </p:nvSpPr>
        <p:spPr>
          <a:xfrm>
            <a:off x="2959046" y="4218046"/>
            <a:ext cx="490106" cy="497950"/>
          </a:xfrm>
          <a:custGeom>
            <a:avLst/>
            <a:gdLst>
              <a:gd name="T0" fmla="*/ 6271 w 11191"/>
              <a:gd name="T1" fmla="*/ 5069 h 11369"/>
              <a:gd name="T2" fmla="*/ 5821 w 11191"/>
              <a:gd name="T3" fmla="*/ 4619 h 11369"/>
              <a:gd name="T4" fmla="*/ 5885 w 11191"/>
              <a:gd name="T5" fmla="*/ 4386 h 11369"/>
              <a:gd name="T6" fmla="*/ 6449 w 11191"/>
              <a:gd name="T7" fmla="*/ 2331 h 11369"/>
              <a:gd name="T8" fmla="*/ 6350 w 11191"/>
              <a:gd name="T9" fmla="*/ 1344 h 11369"/>
              <a:gd name="T10" fmla="*/ 5806 w 11191"/>
              <a:gd name="T11" fmla="*/ 806 h 11369"/>
              <a:gd name="T12" fmla="*/ 5262 w 11191"/>
              <a:gd name="T13" fmla="*/ 1344 h 11369"/>
              <a:gd name="T14" fmla="*/ 5262 w 11191"/>
              <a:gd name="T15" fmla="*/ 1350 h 11369"/>
              <a:gd name="T16" fmla="*/ 3075 w 11191"/>
              <a:gd name="T17" fmla="*/ 5093 h 11369"/>
              <a:gd name="T18" fmla="*/ 3075 w 11191"/>
              <a:gd name="T19" fmla="*/ 10369 h 11369"/>
              <a:gd name="T20" fmla="*/ 3275 w 11191"/>
              <a:gd name="T21" fmla="*/ 10569 h 11369"/>
              <a:gd name="T22" fmla="*/ 9343 w 11191"/>
              <a:gd name="T23" fmla="*/ 10569 h 11369"/>
              <a:gd name="T24" fmla="*/ 9540 w 11191"/>
              <a:gd name="T25" fmla="*/ 10402 h 11369"/>
              <a:gd name="T26" fmla="*/ 10370 w 11191"/>
              <a:gd name="T27" fmla="*/ 5536 h 11369"/>
              <a:gd name="T28" fmla="*/ 10043 w 11191"/>
              <a:gd name="T29" fmla="*/ 5074 h 11369"/>
              <a:gd name="T30" fmla="*/ 9976 w 11191"/>
              <a:gd name="T31" fmla="*/ 5069 h 11369"/>
              <a:gd name="T32" fmla="*/ 6271 w 11191"/>
              <a:gd name="T33" fmla="*/ 5069 h 11369"/>
              <a:gd name="T34" fmla="*/ 11174 w 11191"/>
              <a:gd name="T35" fmla="*/ 5558 h 11369"/>
              <a:gd name="T36" fmla="*/ 10276 w 11191"/>
              <a:gd name="T37" fmla="*/ 10706 h 11369"/>
              <a:gd name="T38" fmla="*/ 9488 w 11191"/>
              <a:gd name="T39" fmla="*/ 11369 h 11369"/>
              <a:gd name="T40" fmla="*/ 400 w 11191"/>
              <a:gd name="T41" fmla="*/ 11369 h 11369"/>
              <a:gd name="T42" fmla="*/ 0 w 11191"/>
              <a:gd name="T43" fmla="*/ 10969 h 11369"/>
              <a:gd name="T44" fmla="*/ 0 w 11191"/>
              <a:gd name="T45" fmla="*/ 4669 h 11369"/>
              <a:gd name="T46" fmla="*/ 400 w 11191"/>
              <a:gd name="T47" fmla="*/ 4269 h 11369"/>
              <a:gd name="T48" fmla="*/ 2630 w 11191"/>
              <a:gd name="T49" fmla="*/ 4269 h 11369"/>
              <a:gd name="T50" fmla="*/ 3122 w 11191"/>
              <a:gd name="T51" fmla="*/ 4100 h 11369"/>
              <a:gd name="T52" fmla="*/ 4462 w 11191"/>
              <a:gd name="T53" fmla="*/ 1350 h 11369"/>
              <a:gd name="T54" fmla="*/ 4462 w 11191"/>
              <a:gd name="T55" fmla="*/ 1344 h 11369"/>
              <a:gd name="T56" fmla="*/ 5806 w 11191"/>
              <a:gd name="T57" fmla="*/ 0 h 11369"/>
              <a:gd name="T58" fmla="*/ 7150 w 11191"/>
              <a:gd name="T59" fmla="*/ 1344 h 11369"/>
              <a:gd name="T60" fmla="*/ 7249 w 11191"/>
              <a:gd name="T61" fmla="*/ 2331 h 11369"/>
              <a:gd name="T62" fmla="*/ 6844 w 11191"/>
              <a:gd name="T63" fmla="*/ 4269 h 11369"/>
              <a:gd name="T64" fmla="*/ 10091 w 11191"/>
              <a:gd name="T65" fmla="*/ 4269 h 11369"/>
              <a:gd name="T66" fmla="*/ 11191 w 11191"/>
              <a:gd name="T67" fmla="*/ 5369 h 11369"/>
              <a:gd name="T68" fmla="*/ 11174 w 11191"/>
              <a:gd name="T69" fmla="*/ 5558 h 11369"/>
              <a:gd name="T70" fmla="*/ 2075 w 11191"/>
              <a:gd name="T71" fmla="*/ 5069 h 11369"/>
              <a:gd name="T72" fmla="*/ 987 w 11191"/>
              <a:gd name="T73" fmla="*/ 5069 h 11369"/>
              <a:gd name="T74" fmla="*/ 787 w 11191"/>
              <a:gd name="T75" fmla="*/ 5269 h 11369"/>
              <a:gd name="T76" fmla="*/ 787 w 11191"/>
              <a:gd name="T77" fmla="*/ 10369 h 11369"/>
              <a:gd name="T78" fmla="*/ 987 w 11191"/>
              <a:gd name="T79" fmla="*/ 10569 h 11369"/>
              <a:gd name="T80" fmla="*/ 2075 w 11191"/>
              <a:gd name="T81" fmla="*/ 10569 h 11369"/>
              <a:gd name="T82" fmla="*/ 2275 w 11191"/>
              <a:gd name="T83" fmla="*/ 10369 h 11369"/>
              <a:gd name="T84" fmla="*/ 2275 w 11191"/>
              <a:gd name="T85" fmla="*/ 5269 h 11369"/>
              <a:gd name="T86" fmla="*/ 2075 w 11191"/>
              <a:gd name="T87" fmla="*/ 5069 h 11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191" h="11369">
                <a:moveTo>
                  <a:pt x="6271" y="5069"/>
                </a:moveTo>
                <a:cubicBezTo>
                  <a:pt x="6022" y="5069"/>
                  <a:pt x="5821" y="4867"/>
                  <a:pt x="5821" y="4619"/>
                </a:cubicBezTo>
                <a:cubicBezTo>
                  <a:pt x="5821" y="4537"/>
                  <a:pt x="5843" y="4456"/>
                  <a:pt x="5885" y="4386"/>
                </a:cubicBezTo>
                <a:cubicBezTo>
                  <a:pt x="6261" y="3764"/>
                  <a:pt x="6449" y="3080"/>
                  <a:pt x="6449" y="2331"/>
                </a:cubicBezTo>
                <a:cubicBezTo>
                  <a:pt x="6449" y="1991"/>
                  <a:pt x="6429" y="1660"/>
                  <a:pt x="6350" y="1344"/>
                </a:cubicBezTo>
                <a:cubicBezTo>
                  <a:pt x="6301" y="1031"/>
                  <a:pt x="6104" y="806"/>
                  <a:pt x="5806" y="806"/>
                </a:cubicBezTo>
                <a:cubicBezTo>
                  <a:pt x="5508" y="806"/>
                  <a:pt x="5265" y="1046"/>
                  <a:pt x="5262" y="1344"/>
                </a:cubicBezTo>
                <a:cubicBezTo>
                  <a:pt x="5262" y="1346"/>
                  <a:pt x="5262" y="1348"/>
                  <a:pt x="5262" y="1350"/>
                </a:cubicBezTo>
                <a:cubicBezTo>
                  <a:pt x="5262" y="2788"/>
                  <a:pt x="4533" y="4035"/>
                  <a:pt x="3075" y="5093"/>
                </a:cubicBezTo>
                <a:lnTo>
                  <a:pt x="3075" y="10369"/>
                </a:lnTo>
                <a:cubicBezTo>
                  <a:pt x="3075" y="10479"/>
                  <a:pt x="3164" y="10569"/>
                  <a:pt x="3275" y="10569"/>
                </a:cubicBezTo>
                <a:lnTo>
                  <a:pt x="9343" y="10569"/>
                </a:lnTo>
                <a:cubicBezTo>
                  <a:pt x="9441" y="10569"/>
                  <a:pt x="9524" y="10498"/>
                  <a:pt x="9540" y="10402"/>
                </a:cubicBezTo>
                <a:lnTo>
                  <a:pt x="10370" y="5536"/>
                </a:lnTo>
                <a:cubicBezTo>
                  <a:pt x="10407" y="5318"/>
                  <a:pt x="10261" y="5112"/>
                  <a:pt x="10043" y="5074"/>
                </a:cubicBezTo>
                <a:cubicBezTo>
                  <a:pt x="10021" y="5071"/>
                  <a:pt x="9998" y="5069"/>
                  <a:pt x="9976" y="5069"/>
                </a:cubicBezTo>
                <a:lnTo>
                  <a:pt x="6271" y="5069"/>
                </a:lnTo>
                <a:close/>
                <a:moveTo>
                  <a:pt x="11174" y="5558"/>
                </a:moveTo>
                <a:lnTo>
                  <a:pt x="10276" y="10706"/>
                </a:lnTo>
                <a:cubicBezTo>
                  <a:pt x="10209" y="11089"/>
                  <a:pt x="9876" y="11369"/>
                  <a:pt x="9488" y="11369"/>
                </a:cubicBezTo>
                <a:lnTo>
                  <a:pt x="400" y="11369"/>
                </a:lnTo>
                <a:cubicBezTo>
                  <a:pt x="179" y="11369"/>
                  <a:pt x="0" y="11190"/>
                  <a:pt x="0" y="10969"/>
                </a:cubicBezTo>
                <a:lnTo>
                  <a:pt x="0" y="4669"/>
                </a:lnTo>
                <a:cubicBezTo>
                  <a:pt x="0" y="4448"/>
                  <a:pt x="179" y="4269"/>
                  <a:pt x="400" y="4269"/>
                </a:cubicBezTo>
                <a:lnTo>
                  <a:pt x="2630" y="4269"/>
                </a:lnTo>
                <a:cubicBezTo>
                  <a:pt x="2808" y="4269"/>
                  <a:pt x="2981" y="4209"/>
                  <a:pt x="3122" y="4100"/>
                </a:cubicBezTo>
                <a:cubicBezTo>
                  <a:pt x="4000" y="3415"/>
                  <a:pt x="4447" y="2499"/>
                  <a:pt x="4462" y="1350"/>
                </a:cubicBezTo>
                <a:cubicBezTo>
                  <a:pt x="4462" y="1348"/>
                  <a:pt x="4462" y="1346"/>
                  <a:pt x="4462" y="1344"/>
                </a:cubicBezTo>
                <a:cubicBezTo>
                  <a:pt x="4462" y="602"/>
                  <a:pt x="5064" y="0"/>
                  <a:pt x="5806" y="0"/>
                </a:cubicBezTo>
                <a:cubicBezTo>
                  <a:pt x="6548" y="0"/>
                  <a:pt x="7019" y="559"/>
                  <a:pt x="7150" y="1344"/>
                </a:cubicBezTo>
                <a:cubicBezTo>
                  <a:pt x="7175" y="1494"/>
                  <a:pt x="7249" y="1993"/>
                  <a:pt x="7249" y="2331"/>
                </a:cubicBezTo>
                <a:cubicBezTo>
                  <a:pt x="7249" y="3020"/>
                  <a:pt x="7104" y="3676"/>
                  <a:pt x="6844" y="4269"/>
                </a:cubicBezTo>
                <a:lnTo>
                  <a:pt x="10091" y="4269"/>
                </a:lnTo>
                <a:cubicBezTo>
                  <a:pt x="10698" y="4269"/>
                  <a:pt x="11191" y="4761"/>
                  <a:pt x="11191" y="5369"/>
                </a:cubicBezTo>
                <a:cubicBezTo>
                  <a:pt x="11191" y="5432"/>
                  <a:pt x="11185" y="5495"/>
                  <a:pt x="11174" y="5558"/>
                </a:cubicBezTo>
                <a:close/>
                <a:moveTo>
                  <a:pt x="2075" y="5069"/>
                </a:moveTo>
                <a:lnTo>
                  <a:pt x="987" y="5069"/>
                </a:lnTo>
                <a:cubicBezTo>
                  <a:pt x="877" y="5069"/>
                  <a:pt x="787" y="5158"/>
                  <a:pt x="787" y="5269"/>
                </a:cubicBezTo>
                <a:lnTo>
                  <a:pt x="787" y="10369"/>
                </a:lnTo>
                <a:cubicBezTo>
                  <a:pt x="787" y="10479"/>
                  <a:pt x="877" y="10569"/>
                  <a:pt x="987" y="10569"/>
                </a:cubicBezTo>
                <a:lnTo>
                  <a:pt x="2075" y="10569"/>
                </a:lnTo>
                <a:cubicBezTo>
                  <a:pt x="2185" y="10569"/>
                  <a:pt x="2275" y="10479"/>
                  <a:pt x="2275" y="10369"/>
                </a:cubicBezTo>
                <a:lnTo>
                  <a:pt x="2275" y="5269"/>
                </a:lnTo>
                <a:cubicBezTo>
                  <a:pt x="2275" y="5158"/>
                  <a:pt x="2185" y="5069"/>
                  <a:pt x="2075" y="50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236" name="iconfont-11144-5262060">
            <a:extLst>
              <a:ext uri="{FF2B5EF4-FFF2-40B4-BE49-F238E27FC236}">
                <a16:creationId xmlns:a16="http://schemas.microsoft.com/office/drawing/2014/main" id="{D92139AE-1560-3223-A263-5BCAA7683516}"/>
              </a:ext>
            </a:extLst>
          </p:cNvPr>
          <p:cNvSpPr>
            <a:spLocks/>
          </p:cNvSpPr>
          <p:nvPr/>
        </p:nvSpPr>
        <p:spPr>
          <a:xfrm>
            <a:off x="4348506" y="5492352"/>
            <a:ext cx="497952" cy="497142"/>
          </a:xfrm>
          <a:custGeom>
            <a:avLst/>
            <a:gdLst>
              <a:gd name="T0" fmla="*/ 6860 w 12800"/>
              <a:gd name="T1" fmla="*/ 11313 h 12780"/>
              <a:gd name="T2" fmla="*/ 12800 w 12800"/>
              <a:gd name="T3" fmla="*/ 10792 h 12780"/>
              <a:gd name="T4" fmla="*/ 6860 w 12800"/>
              <a:gd name="T5" fmla="*/ 10271 h 12780"/>
              <a:gd name="T6" fmla="*/ 6375 w 12800"/>
              <a:gd name="T7" fmla="*/ 1988 h 12780"/>
              <a:gd name="T8" fmla="*/ 12316 w 12800"/>
              <a:gd name="T9" fmla="*/ 2509 h 12780"/>
              <a:gd name="T10" fmla="*/ 12316 w 12800"/>
              <a:gd name="T11" fmla="*/ 1467 h 12780"/>
              <a:gd name="T12" fmla="*/ 6375 w 12800"/>
              <a:gd name="T13" fmla="*/ 1988 h 12780"/>
              <a:gd name="T14" fmla="*/ 5924 w 12800"/>
              <a:gd name="T15" fmla="*/ 5869 h 12780"/>
              <a:gd name="T16" fmla="*/ 0 w 12800"/>
              <a:gd name="T17" fmla="*/ 6390 h 12780"/>
              <a:gd name="T18" fmla="*/ 5923 w 12800"/>
              <a:gd name="T19" fmla="*/ 6911 h 12780"/>
              <a:gd name="T20" fmla="*/ 5761 w 12800"/>
              <a:gd name="T21" fmla="*/ 10792 h 12780"/>
              <a:gd name="T22" fmla="*/ 1942 w 12800"/>
              <a:gd name="T23" fmla="*/ 10271 h 12780"/>
              <a:gd name="T24" fmla="*/ 0 w 12800"/>
              <a:gd name="T25" fmla="*/ 10792 h 12780"/>
              <a:gd name="T26" fmla="*/ 1942 w 12800"/>
              <a:gd name="T27" fmla="*/ 11313 h 12780"/>
              <a:gd name="T28" fmla="*/ 5760 w 12800"/>
              <a:gd name="T29" fmla="*/ 10792 h 12780"/>
              <a:gd name="T30" fmla="*/ 3814 w 12800"/>
              <a:gd name="T31" fmla="*/ 11738 h 12780"/>
              <a:gd name="T32" fmla="*/ 3814 w 12800"/>
              <a:gd name="T33" fmla="*/ 9845 h 12780"/>
              <a:gd name="T34" fmla="*/ 3814 w 12800"/>
              <a:gd name="T35" fmla="*/ 11738 h 12780"/>
              <a:gd name="T36" fmla="*/ 3814 w 12800"/>
              <a:gd name="T37" fmla="*/ 0 h 12780"/>
              <a:gd name="T38" fmla="*/ 510 w 12800"/>
              <a:gd name="T39" fmla="*/ 1467 h 12780"/>
              <a:gd name="T40" fmla="*/ 510 w 12800"/>
              <a:gd name="T41" fmla="*/ 2509 h 12780"/>
              <a:gd name="T42" fmla="*/ 3814 w 12800"/>
              <a:gd name="T43" fmla="*/ 3977 h 12780"/>
              <a:gd name="T44" fmla="*/ 3814 w 12800"/>
              <a:gd name="T45" fmla="*/ 2935 h 12780"/>
              <a:gd name="T46" fmla="*/ 3814 w 12800"/>
              <a:gd name="T47" fmla="*/ 1042 h 12780"/>
              <a:gd name="T48" fmla="*/ 3814 w 12800"/>
              <a:gd name="T49" fmla="*/ 2935 h 12780"/>
              <a:gd name="T50" fmla="*/ 12290 w 12800"/>
              <a:gd name="T51" fmla="*/ 6911 h 12780"/>
              <a:gd name="T52" fmla="*/ 12290 w 12800"/>
              <a:gd name="T53" fmla="*/ 5869 h 12780"/>
              <a:gd name="T54" fmla="*/ 8986 w 12800"/>
              <a:gd name="T55" fmla="*/ 4402 h 12780"/>
              <a:gd name="T56" fmla="*/ 8986 w 12800"/>
              <a:gd name="T57" fmla="*/ 8378 h 12780"/>
              <a:gd name="T58" fmla="*/ 10858 w 12800"/>
              <a:gd name="T59" fmla="*/ 6911 h 12780"/>
              <a:gd name="T60" fmla="*/ 8060 w 12800"/>
              <a:gd name="T61" fmla="*/ 6390 h 12780"/>
              <a:gd name="T62" fmla="*/ 9912 w 12800"/>
              <a:gd name="T63" fmla="*/ 6390 h 12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800" h="12780">
                <a:moveTo>
                  <a:pt x="6375" y="10792"/>
                </a:moveTo>
                <a:cubicBezTo>
                  <a:pt x="6375" y="11093"/>
                  <a:pt x="6579" y="11313"/>
                  <a:pt x="6860" y="11313"/>
                </a:cubicBezTo>
                <a:lnTo>
                  <a:pt x="12316" y="11313"/>
                </a:lnTo>
                <a:cubicBezTo>
                  <a:pt x="12596" y="11313"/>
                  <a:pt x="12800" y="11093"/>
                  <a:pt x="12800" y="10792"/>
                </a:cubicBezTo>
                <a:cubicBezTo>
                  <a:pt x="12800" y="10490"/>
                  <a:pt x="12596" y="10271"/>
                  <a:pt x="12316" y="10271"/>
                </a:cubicBezTo>
                <a:lnTo>
                  <a:pt x="6860" y="10271"/>
                </a:lnTo>
                <a:cubicBezTo>
                  <a:pt x="6579" y="10271"/>
                  <a:pt x="6375" y="10490"/>
                  <a:pt x="6375" y="10792"/>
                </a:cubicBezTo>
                <a:close/>
                <a:moveTo>
                  <a:pt x="6375" y="1988"/>
                </a:moveTo>
                <a:cubicBezTo>
                  <a:pt x="6375" y="2290"/>
                  <a:pt x="6579" y="2509"/>
                  <a:pt x="6860" y="2509"/>
                </a:cubicBezTo>
                <a:lnTo>
                  <a:pt x="12316" y="2509"/>
                </a:lnTo>
                <a:cubicBezTo>
                  <a:pt x="12596" y="2509"/>
                  <a:pt x="12800" y="2290"/>
                  <a:pt x="12800" y="1988"/>
                </a:cubicBezTo>
                <a:cubicBezTo>
                  <a:pt x="12800" y="1687"/>
                  <a:pt x="12596" y="1467"/>
                  <a:pt x="12316" y="1467"/>
                </a:cubicBezTo>
                <a:lnTo>
                  <a:pt x="6860" y="1467"/>
                </a:lnTo>
                <a:cubicBezTo>
                  <a:pt x="6579" y="1467"/>
                  <a:pt x="6375" y="1687"/>
                  <a:pt x="6375" y="1988"/>
                </a:cubicBezTo>
                <a:close/>
                <a:moveTo>
                  <a:pt x="6406" y="6390"/>
                </a:moveTo>
                <a:cubicBezTo>
                  <a:pt x="6406" y="6088"/>
                  <a:pt x="6204" y="5869"/>
                  <a:pt x="5924" y="5869"/>
                </a:cubicBezTo>
                <a:lnTo>
                  <a:pt x="484" y="5869"/>
                </a:lnTo>
                <a:cubicBezTo>
                  <a:pt x="203" y="5869"/>
                  <a:pt x="0" y="6088"/>
                  <a:pt x="0" y="6390"/>
                </a:cubicBezTo>
                <a:cubicBezTo>
                  <a:pt x="0" y="6692"/>
                  <a:pt x="203" y="6911"/>
                  <a:pt x="483" y="6911"/>
                </a:cubicBezTo>
                <a:lnTo>
                  <a:pt x="5923" y="6911"/>
                </a:lnTo>
                <a:cubicBezTo>
                  <a:pt x="6203" y="6911"/>
                  <a:pt x="6406" y="6692"/>
                  <a:pt x="6406" y="6390"/>
                </a:cubicBezTo>
                <a:close/>
                <a:moveTo>
                  <a:pt x="5761" y="10792"/>
                </a:moveTo>
                <a:cubicBezTo>
                  <a:pt x="5761" y="9696"/>
                  <a:pt x="4888" y="8803"/>
                  <a:pt x="3815" y="8803"/>
                </a:cubicBezTo>
                <a:cubicBezTo>
                  <a:pt x="2936" y="8803"/>
                  <a:pt x="2175" y="9410"/>
                  <a:pt x="1942" y="10271"/>
                </a:cubicBezTo>
                <a:lnTo>
                  <a:pt x="510" y="10271"/>
                </a:lnTo>
                <a:cubicBezTo>
                  <a:pt x="214" y="10271"/>
                  <a:pt x="0" y="10490"/>
                  <a:pt x="0" y="10792"/>
                </a:cubicBezTo>
                <a:cubicBezTo>
                  <a:pt x="0" y="11093"/>
                  <a:pt x="214" y="11313"/>
                  <a:pt x="510" y="11313"/>
                </a:cubicBezTo>
                <a:lnTo>
                  <a:pt x="1942" y="11313"/>
                </a:lnTo>
                <a:cubicBezTo>
                  <a:pt x="2175" y="12173"/>
                  <a:pt x="2935" y="12780"/>
                  <a:pt x="3814" y="12780"/>
                </a:cubicBezTo>
                <a:cubicBezTo>
                  <a:pt x="4888" y="12780"/>
                  <a:pt x="5760" y="11888"/>
                  <a:pt x="5760" y="10792"/>
                </a:cubicBezTo>
                <a:lnTo>
                  <a:pt x="5761" y="10792"/>
                </a:lnTo>
                <a:close/>
                <a:moveTo>
                  <a:pt x="3814" y="11738"/>
                </a:moveTo>
                <a:cubicBezTo>
                  <a:pt x="3303" y="11738"/>
                  <a:pt x="2888" y="11314"/>
                  <a:pt x="2888" y="10792"/>
                </a:cubicBezTo>
                <a:cubicBezTo>
                  <a:pt x="2888" y="10270"/>
                  <a:pt x="3304" y="9845"/>
                  <a:pt x="3814" y="9845"/>
                </a:cubicBezTo>
                <a:cubicBezTo>
                  <a:pt x="4325" y="9845"/>
                  <a:pt x="4740" y="10270"/>
                  <a:pt x="4740" y="10792"/>
                </a:cubicBezTo>
                <a:cubicBezTo>
                  <a:pt x="4740" y="11314"/>
                  <a:pt x="4324" y="11738"/>
                  <a:pt x="3814" y="11738"/>
                </a:cubicBezTo>
                <a:close/>
                <a:moveTo>
                  <a:pt x="5760" y="1988"/>
                </a:moveTo>
                <a:cubicBezTo>
                  <a:pt x="5761" y="892"/>
                  <a:pt x="4888" y="0"/>
                  <a:pt x="3814" y="0"/>
                </a:cubicBezTo>
                <a:cubicBezTo>
                  <a:pt x="2935" y="0"/>
                  <a:pt x="2175" y="607"/>
                  <a:pt x="1942" y="1467"/>
                </a:cubicBezTo>
                <a:lnTo>
                  <a:pt x="510" y="1467"/>
                </a:lnTo>
                <a:cubicBezTo>
                  <a:pt x="214" y="1467"/>
                  <a:pt x="0" y="1687"/>
                  <a:pt x="0" y="1988"/>
                </a:cubicBezTo>
                <a:cubicBezTo>
                  <a:pt x="0" y="2290"/>
                  <a:pt x="214" y="2509"/>
                  <a:pt x="510" y="2509"/>
                </a:cubicBezTo>
                <a:lnTo>
                  <a:pt x="1942" y="2509"/>
                </a:lnTo>
                <a:cubicBezTo>
                  <a:pt x="2175" y="3370"/>
                  <a:pt x="2935" y="3977"/>
                  <a:pt x="3814" y="3977"/>
                </a:cubicBezTo>
                <a:cubicBezTo>
                  <a:pt x="4888" y="3977"/>
                  <a:pt x="5760" y="3084"/>
                  <a:pt x="5760" y="1988"/>
                </a:cubicBezTo>
                <a:close/>
                <a:moveTo>
                  <a:pt x="3814" y="2935"/>
                </a:moveTo>
                <a:cubicBezTo>
                  <a:pt x="3303" y="2935"/>
                  <a:pt x="2888" y="2510"/>
                  <a:pt x="2888" y="1988"/>
                </a:cubicBezTo>
                <a:cubicBezTo>
                  <a:pt x="2888" y="1466"/>
                  <a:pt x="3304" y="1042"/>
                  <a:pt x="3814" y="1042"/>
                </a:cubicBezTo>
                <a:cubicBezTo>
                  <a:pt x="4325" y="1042"/>
                  <a:pt x="4740" y="1466"/>
                  <a:pt x="4740" y="1988"/>
                </a:cubicBezTo>
                <a:cubicBezTo>
                  <a:pt x="4740" y="2510"/>
                  <a:pt x="4324" y="2935"/>
                  <a:pt x="3814" y="2935"/>
                </a:cubicBezTo>
                <a:close/>
                <a:moveTo>
                  <a:pt x="10858" y="6911"/>
                </a:moveTo>
                <a:lnTo>
                  <a:pt x="12290" y="6911"/>
                </a:lnTo>
                <a:cubicBezTo>
                  <a:pt x="12586" y="6911"/>
                  <a:pt x="12800" y="6692"/>
                  <a:pt x="12800" y="6390"/>
                </a:cubicBezTo>
                <a:cubicBezTo>
                  <a:pt x="12800" y="6088"/>
                  <a:pt x="12586" y="5869"/>
                  <a:pt x="12290" y="5869"/>
                </a:cubicBezTo>
                <a:lnTo>
                  <a:pt x="10858" y="5869"/>
                </a:lnTo>
                <a:cubicBezTo>
                  <a:pt x="10625" y="5008"/>
                  <a:pt x="9865" y="4402"/>
                  <a:pt x="8986" y="4402"/>
                </a:cubicBezTo>
                <a:cubicBezTo>
                  <a:pt x="7912" y="4402"/>
                  <a:pt x="7040" y="5294"/>
                  <a:pt x="7040" y="6390"/>
                </a:cubicBezTo>
                <a:cubicBezTo>
                  <a:pt x="7040" y="7486"/>
                  <a:pt x="7913" y="8378"/>
                  <a:pt x="8986" y="8378"/>
                </a:cubicBezTo>
                <a:cubicBezTo>
                  <a:pt x="9866" y="8378"/>
                  <a:pt x="10626" y="7772"/>
                  <a:pt x="10859" y="6911"/>
                </a:cubicBezTo>
                <a:lnTo>
                  <a:pt x="10858" y="6911"/>
                </a:lnTo>
                <a:close/>
                <a:moveTo>
                  <a:pt x="8986" y="7337"/>
                </a:moveTo>
                <a:cubicBezTo>
                  <a:pt x="8475" y="7337"/>
                  <a:pt x="8060" y="6912"/>
                  <a:pt x="8060" y="6390"/>
                </a:cubicBezTo>
                <a:cubicBezTo>
                  <a:pt x="8060" y="5868"/>
                  <a:pt x="8476" y="5443"/>
                  <a:pt x="8986" y="5443"/>
                </a:cubicBezTo>
                <a:cubicBezTo>
                  <a:pt x="9497" y="5443"/>
                  <a:pt x="9912" y="5868"/>
                  <a:pt x="9912" y="6390"/>
                </a:cubicBezTo>
                <a:cubicBezTo>
                  <a:pt x="9912" y="6912"/>
                  <a:pt x="9496" y="7337"/>
                  <a:pt x="8986" y="73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237" name="iconfont-11144-5262060">
            <a:extLst>
              <a:ext uri="{FF2B5EF4-FFF2-40B4-BE49-F238E27FC236}">
                <a16:creationId xmlns:a16="http://schemas.microsoft.com/office/drawing/2014/main" id="{53A93FF2-4D51-8836-A8FF-F6AEC8842557}"/>
              </a:ext>
            </a:extLst>
          </p:cNvPr>
          <p:cNvSpPr>
            <a:spLocks/>
          </p:cNvSpPr>
          <p:nvPr/>
        </p:nvSpPr>
        <p:spPr>
          <a:xfrm>
            <a:off x="2281906" y="2705210"/>
            <a:ext cx="497952" cy="462422"/>
          </a:xfrm>
          <a:custGeom>
            <a:avLst/>
            <a:gdLst>
              <a:gd name="T0" fmla="*/ 7210 w 13459"/>
              <a:gd name="T1" fmla="*/ 7691 h 12498"/>
              <a:gd name="T2" fmla="*/ 7210 w 13459"/>
              <a:gd name="T3" fmla="*/ 6729 h 12498"/>
              <a:gd name="T4" fmla="*/ 5767 w 13459"/>
              <a:gd name="T5" fmla="*/ 7210 h 12498"/>
              <a:gd name="T6" fmla="*/ 6248 w 13459"/>
              <a:gd name="T7" fmla="*/ 9614 h 12498"/>
              <a:gd name="T8" fmla="*/ 7691 w 13459"/>
              <a:gd name="T9" fmla="*/ 9133 h 12498"/>
              <a:gd name="T10" fmla="*/ 6248 w 13459"/>
              <a:gd name="T11" fmla="*/ 8652 h 12498"/>
              <a:gd name="T12" fmla="*/ 6248 w 13459"/>
              <a:gd name="T13" fmla="*/ 9614 h 12498"/>
              <a:gd name="T14" fmla="*/ 9613 w 13459"/>
              <a:gd name="T15" fmla="*/ 961 h 12498"/>
              <a:gd name="T16" fmla="*/ 9132 w 13459"/>
              <a:gd name="T17" fmla="*/ 0 h 12498"/>
              <a:gd name="T18" fmla="*/ 8652 w 13459"/>
              <a:gd name="T19" fmla="*/ 961 h 12498"/>
              <a:gd name="T20" fmla="*/ 4807 w 13459"/>
              <a:gd name="T21" fmla="*/ 481 h 12498"/>
              <a:gd name="T22" fmla="*/ 3845 w 13459"/>
              <a:gd name="T23" fmla="*/ 481 h 12498"/>
              <a:gd name="T24" fmla="*/ 1922 w 13459"/>
              <a:gd name="T25" fmla="*/ 961 h 12498"/>
              <a:gd name="T26" fmla="*/ 0 w 13459"/>
              <a:gd name="T27" fmla="*/ 10575 h 12498"/>
              <a:gd name="T28" fmla="*/ 11535 w 13459"/>
              <a:gd name="T29" fmla="*/ 12498 h 12498"/>
              <a:gd name="T30" fmla="*/ 13459 w 13459"/>
              <a:gd name="T31" fmla="*/ 2884 h 12498"/>
              <a:gd name="T32" fmla="*/ 12497 w 13459"/>
              <a:gd name="T33" fmla="*/ 10575 h 12498"/>
              <a:gd name="T34" fmla="*/ 1922 w 13459"/>
              <a:gd name="T35" fmla="*/ 11536 h 12498"/>
              <a:gd name="T36" fmla="*/ 961 w 13459"/>
              <a:gd name="T37" fmla="*/ 4807 h 12498"/>
              <a:gd name="T38" fmla="*/ 12497 w 13459"/>
              <a:gd name="T39" fmla="*/ 10575 h 12498"/>
              <a:gd name="T40" fmla="*/ 961 w 13459"/>
              <a:gd name="T41" fmla="*/ 3845 h 12498"/>
              <a:gd name="T42" fmla="*/ 1922 w 13459"/>
              <a:gd name="T43" fmla="*/ 1923 h 12498"/>
              <a:gd name="T44" fmla="*/ 3845 w 13459"/>
              <a:gd name="T45" fmla="*/ 2404 h 12498"/>
              <a:gd name="T46" fmla="*/ 4807 w 13459"/>
              <a:gd name="T47" fmla="*/ 2404 h 12498"/>
              <a:gd name="T48" fmla="*/ 8652 w 13459"/>
              <a:gd name="T49" fmla="*/ 1923 h 12498"/>
              <a:gd name="T50" fmla="*/ 9132 w 13459"/>
              <a:gd name="T51" fmla="*/ 2884 h 12498"/>
              <a:gd name="T52" fmla="*/ 9613 w 13459"/>
              <a:gd name="T53" fmla="*/ 1923 h 12498"/>
              <a:gd name="T54" fmla="*/ 12497 w 13459"/>
              <a:gd name="T55" fmla="*/ 2884 h 12498"/>
              <a:gd name="T56" fmla="*/ 3364 w 13459"/>
              <a:gd name="T57" fmla="*/ 9614 h 12498"/>
              <a:gd name="T58" fmla="*/ 4807 w 13459"/>
              <a:gd name="T59" fmla="*/ 9133 h 12498"/>
              <a:gd name="T60" fmla="*/ 3364 w 13459"/>
              <a:gd name="T61" fmla="*/ 8652 h 12498"/>
              <a:gd name="T62" fmla="*/ 3364 w 13459"/>
              <a:gd name="T63" fmla="*/ 9614 h 12498"/>
              <a:gd name="T64" fmla="*/ 10094 w 13459"/>
              <a:gd name="T65" fmla="*/ 7691 h 12498"/>
              <a:gd name="T66" fmla="*/ 10094 w 13459"/>
              <a:gd name="T67" fmla="*/ 6729 h 12498"/>
              <a:gd name="T68" fmla="*/ 8652 w 13459"/>
              <a:gd name="T69" fmla="*/ 7210 h 12498"/>
              <a:gd name="T70" fmla="*/ 3364 w 13459"/>
              <a:gd name="T71" fmla="*/ 7691 h 12498"/>
              <a:gd name="T72" fmla="*/ 4807 w 13459"/>
              <a:gd name="T73" fmla="*/ 7210 h 12498"/>
              <a:gd name="T74" fmla="*/ 3364 w 13459"/>
              <a:gd name="T75" fmla="*/ 6729 h 12498"/>
              <a:gd name="T76" fmla="*/ 3364 w 13459"/>
              <a:gd name="T77" fmla="*/ 7691 h 12498"/>
              <a:gd name="T78" fmla="*/ 10094 w 13459"/>
              <a:gd name="T79" fmla="*/ 9614 h 12498"/>
              <a:gd name="T80" fmla="*/ 10094 w 13459"/>
              <a:gd name="T81" fmla="*/ 8652 h 12498"/>
              <a:gd name="T82" fmla="*/ 8652 w 13459"/>
              <a:gd name="T83" fmla="*/ 9133 h 12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459" h="12498">
                <a:moveTo>
                  <a:pt x="6248" y="7691"/>
                </a:moveTo>
                <a:lnTo>
                  <a:pt x="7210" y="7691"/>
                </a:lnTo>
                <a:cubicBezTo>
                  <a:pt x="7479" y="7691"/>
                  <a:pt x="7691" y="7479"/>
                  <a:pt x="7691" y="7210"/>
                </a:cubicBezTo>
                <a:cubicBezTo>
                  <a:pt x="7691" y="6941"/>
                  <a:pt x="7479" y="6729"/>
                  <a:pt x="7210" y="6729"/>
                </a:cubicBezTo>
                <a:lnTo>
                  <a:pt x="6248" y="6729"/>
                </a:lnTo>
                <a:cubicBezTo>
                  <a:pt x="5979" y="6729"/>
                  <a:pt x="5767" y="6941"/>
                  <a:pt x="5767" y="7210"/>
                </a:cubicBezTo>
                <a:cubicBezTo>
                  <a:pt x="5767" y="7480"/>
                  <a:pt x="5979" y="7691"/>
                  <a:pt x="6248" y="7691"/>
                </a:cubicBezTo>
                <a:close/>
                <a:moveTo>
                  <a:pt x="6248" y="9614"/>
                </a:moveTo>
                <a:lnTo>
                  <a:pt x="7210" y="9614"/>
                </a:lnTo>
                <a:cubicBezTo>
                  <a:pt x="7479" y="9614"/>
                  <a:pt x="7691" y="9402"/>
                  <a:pt x="7691" y="9133"/>
                </a:cubicBezTo>
                <a:cubicBezTo>
                  <a:pt x="7691" y="8864"/>
                  <a:pt x="7479" y="8652"/>
                  <a:pt x="7210" y="8652"/>
                </a:cubicBezTo>
                <a:lnTo>
                  <a:pt x="6248" y="8652"/>
                </a:lnTo>
                <a:cubicBezTo>
                  <a:pt x="5979" y="8652"/>
                  <a:pt x="5767" y="8864"/>
                  <a:pt x="5767" y="9133"/>
                </a:cubicBezTo>
                <a:cubicBezTo>
                  <a:pt x="5767" y="9403"/>
                  <a:pt x="5979" y="9614"/>
                  <a:pt x="6248" y="9614"/>
                </a:cubicBezTo>
                <a:close/>
                <a:moveTo>
                  <a:pt x="11535" y="961"/>
                </a:moveTo>
                <a:lnTo>
                  <a:pt x="9613" y="961"/>
                </a:lnTo>
                <a:lnTo>
                  <a:pt x="9613" y="481"/>
                </a:lnTo>
                <a:cubicBezTo>
                  <a:pt x="9613" y="212"/>
                  <a:pt x="9402" y="0"/>
                  <a:pt x="9132" y="0"/>
                </a:cubicBezTo>
                <a:cubicBezTo>
                  <a:pt x="8863" y="0"/>
                  <a:pt x="8652" y="212"/>
                  <a:pt x="8652" y="481"/>
                </a:cubicBezTo>
                <a:lnTo>
                  <a:pt x="8652" y="961"/>
                </a:lnTo>
                <a:lnTo>
                  <a:pt x="4807" y="961"/>
                </a:lnTo>
                <a:lnTo>
                  <a:pt x="4807" y="481"/>
                </a:lnTo>
                <a:cubicBezTo>
                  <a:pt x="4807" y="212"/>
                  <a:pt x="4595" y="0"/>
                  <a:pt x="4326" y="0"/>
                </a:cubicBezTo>
                <a:cubicBezTo>
                  <a:pt x="4056" y="0"/>
                  <a:pt x="3845" y="212"/>
                  <a:pt x="3845" y="481"/>
                </a:cubicBezTo>
                <a:lnTo>
                  <a:pt x="3845" y="961"/>
                </a:lnTo>
                <a:lnTo>
                  <a:pt x="1922" y="961"/>
                </a:lnTo>
                <a:cubicBezTo>
                  <a:pt x="861" y="965"/>
                  <a:pt x="3" y="1824"/>
                  <a:pt x="0" y="2884"/>
                </a:cubicBezTo>
                <a:lnTo>
                  <a:pt x="0" y="10575"/>
                </a:lnTo>
                <a:cubicBezTo>
                  <a:pt x="3" y="11635"/>
                  <a:pt x="861" y="12494"/>
                  <a:pt x="1922" y="12498"/>
                </a:cubicBezTo>
                <a:lnTo>
                  <a:pt x="11535" y="12498"/>
                </a:lnTo>
                <a:cubicBezTo>
                  <a:pt x="12596" y="12495"/>
                  <a:pt x="13456" y="11636"/>
                  <a:pt x="13459" y="10575"/>
                </a:cubicBezTo>
                <a:lnTo>
                  <a:pt x="13459" y="2884"/>
                </a:lnTo>
                <a:cubicBezTo>
                  <a:pt x="13456" y="1823"/>
                  <a:pt x="12596" y="964"/>
                  <a:pt x="11535" y="961"/>
                </a:cubicBezTo>
                <a:close/>
                <a:moveTo>
                  <a:pt x="12497" y="10575"/>
                </a:moveTo>
                <a:cubicBezTo>
                  <a:pt x="12497" y="11104"/>
                  <a:pt x="12064" y="11536"/>
                  <a:pt x="11535" y="11536"/>
                </a:cubicBezTo>
                <a:lnTo>
                  <a:pt x="1922" y="11536"/>
                </a:lnTo>
                <a:cubicBezTo>
                  <a:pt x="1392" y="11534"/>
                  <a:pt x="963" y="11105"/>
                  <a:pt x="961" y="10575"/>
                </a:cubicBezTo>
                <a:lnTo>
                  <a:pt x="961" y="4807"/>
                </a:lnTo>
                <a:lnTo>
                  <a:pt x="12497" y="4807"/>
                </a:lnTo>
                <a:lnTo>
                  <a:pt x="12497" y="10575"/>
                </a:lnTo>
                <a:close/>
                <a:moveTo>
                  <a:pt x="12497" y="3845"/>
                </a:moveTo>
                <a:lnTo>
                  <a:pt x="961" y="3845"/>
                </a:lnTo>
                <a:lnTo>
                  <a:pt x="961" y="2884"/>
                </a:lnTo>
                <a:cubicBezTo>
                  <a:pt x="961" y="2355"/>
                  <a:pt x="1394" y="1923"/>
                  <a:pt x="1922" y="1923"/>
                </a:cubicBezTo>
                <a:lnTo>
                  <a:pt x="3845" y="1923"/>
                </a:lnTo>
                <a:lnTo>
                  <a:pt x="3845" y="2404"/>
                </a:lnTo>
                <a:cubicBezTo>
                  <a:pt x="3845" y="2673"/>
                  <a:pt x="4056" y="2884"/>
                  <a:pt x="4326" y="2884"/>
                </a:cubicBezTo>
                <a:cubicBezTo>
                  <a:pt x="4595" y="2884"/>
                  <a:pt x="4807" y="2673"/>
                  <a:pt x="4807" y="2404"/>
                </a:cubicBezTo>
                <a:lnTo>
                  <a:pt x="4807" y="1923"/>
                </a:lnTo>
                <a:lnTo>
                  <a:pt x="8652" y="1923"/>
                </a:lnTo>
                <a:lnTo>
                  <a:pt x="8652" y="2404"/>
                </a:lnTo>
                <a:cubicBezTo>
                  <a:pt x="8652" y="2673"/>
                  <a:pt x="8863" y="2884"/>
                  <a:pt x="9132" y="2884"/>
                </a:cubicBezTo>
                <a:cubicBezTo>
                  <a:pt x="9402" y="2884"/>
                  <a:pt x="9613" y="2673"/>
                  <a:pt x="9613" y="2404"/>
                </a:cubicBezTo>
                <a:lnTo>
                  <a:pt x="9613" y="1923"/>
                </a:lnTo>
                <a:lnTo>
                  <a:pt x="11535" y="1923"/>
                </a:lnTo>
                <a:cubicBezTo>
                  <a:pt x="12064" y="1923"/>
                  <a:pt x="12497" y="2355"/>
                  <a:pt x="12497" y="2884"/>
                </a:cubicBezTo>
                <a:lnTo>
                  <a:pt x="12497" y="3845"/>
                </a:lnTo>
                <a:close/>
                <a:moveTo>
                  <a:pt x="3364" y="9614"/>
                </a:moveTo>
                <a:lnTo>
                  <a:pt x="4326" y="9614"/>
                </a:lnTo>
                <a:cubicBezTo>
                  <a:pt x="4595" y="9614"/>
                  <a:pt x="4807" y="9402"/>
                  <a:pt x="4807" y="9133"/>
                </a:cubicBezTo>
                <a:cubicBezTo>
                  <a:pt x="4807" y="8864"/>
                  <a:pt x="4595" y="8652"/>
                  <a:pt x="4326" y="8652"/>
                </a:cubicBezTo>
                <a:lnTo>
                  <a:pt x="3364" y="8652"/>
                </a:lnTo>
                <a:cubicBezTo>
                  <a:pt x="3095" y="8652"/>
                  <a:pt x="2884" y="8864"/>
                  <a:pt x="2884" y="9133"/>
                </a:cubicBezTo>
                <a:cubicBezTo>
                  <a:pt x="2884" y="9403"/>
                  <a:pt x="3095" y="9614"/>
                  <a:pt x="3364" y="9614"/>
                </a:cubicBezTo>
                <a:close/>
                <a:moveTo>
                  <a:pt x="9132" y="7691"/>
                </a:moveTo>
                <a:lnTo>
                  <a:pt x="10094" y="7691"/>
                </a:lnTo>
                <a:cubicBezTo>
                  <a:pt x="10363" y="7691"/>
                  <a:pt x="10574" y="7479"/>
                  <a:pt x="10574" y="7210"/>
                </a:cubicBezTo>
                <a:cubicBezTo>
                  <a:pt x="10574" y="6941"/>
                  <a:pt x="10363" y="6729"/>
                  <a:pt x="10094" y="6729"/>
                </a:cubicBezTo>
                <a:lnTo>
                  <a:pt x="9132" y="6729"/>
                </a:lnTo>
                <a:cubicBezTo>
                  <a:pt x="8863" y="6729"/>
                  <a:pt x="8652" y="6941"/>
                  <a:pt x="8652" y="7210"/>
                </a:cubicBezTo>
                <a:cubicBezTo>
                  <a:pt x="8652" y="7480"/>
                  <a:pt x="8863" y="7691"/>
                  <a:pt x="9132" y="7691"/>
                </a:cubicBezTo>
                <a:close/>
                <a:moveTo>
                  <a:pt x="3364" y="7691"/>
                </a:moveTo>
                <a:lnTo>
                  <a:pt x="4326" y="7691"/>
                </a:lnTo>
                <a:cubicBezTo>
                  <a:pt x="4595" y="7691"/>
                  <a:pt x="4807" y="7479"/>
                  <a:pt x="4807" y="7210"/>
                </a:cubicBezTo>
                <a:cubicBezTo>
                  <a:pt x="4807" y="6941"/>
                  <a:pt x="4595" y="6729"/>
                  <a:pt x="4326" y="6729"/>
                </a:cubicBezTo>
                <a:lnTo>
                  <a:pt x="3364" y="6729"/>
                </a:lnTo>
                <a:cubicBezTo>
                  <a:pt x="3095" y="6729"/>
                  <a:pt x="2884" y="6941"/>
                  <a:pt x="2884" y="7210"/>
                </a:cubicBezTo>
                <a:cubicBezTo>
                  <a:pt x="2884" y="7480"/>
                  <a:pt x="3095" y="7691"/>
                  <a:pt x="3364" y="7691"/>
                </a:cubicBezTo>
                <a:close/>
                <a:moveTo>
                  <a:pt x="9132" y="9614"/>
                </a:moveTo>
                <a:lnTo>
                  <a:pt x="10094" y="9614"/>
                </a:lnTo>
                <a:cubicBezTo>
                  <a:pt x="10363" y="9614"/>
                  <a:pt x="10574" y="9402"/>
                  <a:pt x="10574" y="9133"/>
                </a:cubicBezTo>
                <a:cubicBezTo>
                  <a:pt x="10574" y="8864"/>
                  <a:pt x="10363" y="8652"/>
                  <a:pt x="10094" y="8652"/>
                </a:cubicBezTo>
                <a:lnTo>
                  <a:pt x="9132" y="8652"/>
                </a:lnTo>
                <a:cubicBezTo>
                  <a:pt x="8863" y="8652"/>
                  <a:pt x="8652" y="8864"/>
                  <a:pt x="8652" y="9133"/>
                </a:cubicBezTo>
                <a:cubicBezTo>
                  <a:pt x="8652" y="9403"/>
                  <a:pt x="8863" y="9614"/>
                  <a:pt x="9132" y="9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8" name="iconfont-11144-5262060">
            <a:extLst>
              <a:ext uri="{FF2B5EF4-FFF2-40B4-BE49-F238E27FC236}">
                <a16:creationId xmlns:a16="http://schemas.microsoft.com/office/drawing/2014/main" id="{D2361689-0D6B-823D-7D42-1EA1F2B698AC}"/>
              </a:ext>
            </a:extLst>
          </p:cNvPr>
          <p:cNvSpPr>
            <a:spLocks/>
          </p:cNvSpPr>
          <p:nvPr/>
        </p:nvSpPr>
        <p:spPr>
          <a:xfrm>
            <a:off x="9416890" y="2730990"/>
            <a:ext cx="497952" cy="462422"/>
          </a:xfrm>
          <a:custGeom>
            <a:avLst/>
            <a:gdLst>
              <a:gd name="T0" fmla="*/ 7210 w 13459"/>
              <a:gd name="T1" fmla="*/ 7691 h 12498"/>
              <a:gd name="T2" fmla="*/ 7210 w 13459"/>
              <a:gd name="T3" fmla="*/ 6729 h 12498"/>
              <a:gd name="T4" fmla="*/ 5767 w 13459"/>
              <a:gd name="T5" fmla="*/ 7210 h 12498"/>
              <a:gd name="T6" fmla="*/ 6248 w 13459"/>
              <a:gd name="T7" fmla="*/ 9614 h 12498"/>
              <a:gd name="T8" fmla="*/ 7691 w 13459"/>
              <a:gd name="T9" fmla="*/ 9133 h 12498"/>
              <a:gd name="T10" fmla="*/ 6248 w 13459"/>
              <a:gd name="T11" fmla="*/ 8652 h 12498"/>
              <a:gd name="T12" fmla="*/ 6248 w 13459"/>
              <a:gd name="T13" fmla="*/ 9614 h 12498"/>
              <a:gd name="T14" fmla="*/ 9613 w 13459"/>
              <a:gd name="T15" fmla="*/ 961 h 12498"/>
              <a:gd name="T16" fmla="*/ 9132 w 13459"/>
              <a:gd name="T17" fmla="*/ 0 h 12498"/>
              <a:gd name="T18" fmla="*/ 8652 w 13459"/>
              <a:gd name="T19" fmla="*/ 961 h 12498"/>
              <a:gd name="T20" fmla="*/ 4807 w 13459"/>
              <a:gd name="T21" fmla="*/ 481 h 12498"/>
              <a:gd name="T22" fmla="*/ 3845 w 13459"/>
              <a:gd name="T23" fmla="*/ 481 h 12498"/>
              <a:gd name="T24" fmla="*/ 1922 w 13459"/>
              <a:gd name="T25" fmla="*/ 961 h 12498"/>
              <a:gd name="T26" fmla="*/ 0 w 13459"/>
              <a:gd name="T27" fmla="*/ 10575 h 12498"/>
              <a:gd name="T28" fmla="*/ 11535 w 13459"/>
              <a:gd name="T29" fmla="*/ 12498 h 12498"/>
              <a:gd name="T30" fmla="*/ 13459 w 13459"/>
              <a:gd name="T31" fmla="*/ 2884 h 12498"/>
              <a:gd name="T32" fmla="*/ 12497 w 13459"/>
              <a:gd name="T33" fmla="*/ 10575 h 12498"/>
              <a:gd name="T34" fmla="*/ 1922 w 13459"/>
              <a:gd name="T35" fmla="*/ 11536 h 12498"/>
              <a:gd name="T36" fmla="*/ 961 w 13459"/>
              <a:gd name="T37" fmla="*/ 4807 h 12498"/>
              <a:gd name="T38" fmla="*/ 12497 w 13459"/>
              <a:gd name="T39" fmla="*/ 10575 h 12498"/>
              <a:gd name="T40" fmla="*/ 961 w 13459"/>
              <a:gd name="T41" fmla="*/ 3845 h 12498"/>
              <a:gd name="T42" fmla="*/ 1922 w 13459"/>
              <a:gd name="T43" fmla="*/ 1923 h 12498"/>
              <a:gd name="T44" fmla="*/ 3845 w 13459"/>
              <a:gd name="T45" fmla="*/ 2404 h 12498"/>
              <a:gd name="T46" fmla="*/ 4807 w 13459"/>
              <a:gd name="T47" fmla="*/ 2404 h 12498"/>
              <a:gd name="T48" fmla="*/ 8652 w 13459"/>
              <a:gd name="T49" fmla="*/ 1923 h 12498"/>
              <a:gd name="T50" fmla="*/ 9132 w 13459"/>
              <a:gd name="T51" fmla="*/ 2884 h 12498"/>
              <a:gd name="T52" fmla="*/ 9613 w 13459"/>
              <a:gd name="T53" fmla="*/ 1923 h 12498"/>
              <a:gd name="T54" fmla="*/ 12497 w 13459"/>
              <a:gd name="T55" fmla="*/ 2884 h 12498"/>
              <a:gd name="T56" fmla="*/ 3364 w 13459"/>
              <a:gd name="T57" fmla="*/ 9614 h 12498"/>
              <a:gd name="T58" fmla="*/ 4807 w 13459"/>
              <a:gd name="T59" fmla="*/ 9133 h 12498"/>
              <a:gd name="T60" fmla="*/ 3364 w 13459"/>
              <a:gd name="T61" fmla="*/ 8652 h 12498"/>
              <a:gd name="T62" fmla="*/ 3364 w 13459"/>
              <a:gd name="T63" fmla="*/ 9614 h 12498"/>
              <a:gd name="T64" fmla="*/ 10094 w 13459"/>
              <a:gd name="T65" fmla="*/ 7691 h 12498"/>
              <a:gd name="T66" fmla="*/ 10094 w 13459"/>
              <a:gd name="T67" fmla="*/ 6729 h 12498"/>
              <a:gd name="T68" fmla="*/ 8652 w 13459"/>
              <a:gd name="T69" fmla="*/ 7210 h 12498"/>
              <a:gd name="T70" fmla="*/ 3364 w 13459"/>
              <a:gd name="T71" fmla="*/ 7691 h 12498"/>
              <a:gd name="T72" fmla="*/ 4807 w 13459"/>
              <a:gd name="T73" fmla="*/ 7210 h 12498"/>
              <a:gd name="T74" fmla="*/ 3364 w 13459"/>
              <a:gd name="T75" fmla="*/ 6729 h 12498"/>
              <a:gd name="T76" fmla="*/ 3364 w 13459"/>
              <a:gd name="T77" fmla="*/ 7691 h 12498"/>
              <a:gd name="T78" fmla="*/ 10094 w 13459"/>
              <a:gd name="T79" fmla="*/ 9614 h 12498"/>
              <a:gd name="T80" fmla="*/ 10094 w 13459"/>
              <a:gd name="T81" fmla="*/ 8652 h 12498"/>
              <a:gd name="T82" fmla="*/ 8652 w 13459"/>
              <a:gd name="T83" fmla="*/ 9133 h 12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459" h="12498">
                <a:moveTo>
                  <a:pt x="6248" y="7691"/>
                </a:moveTo>
                <a:lnTo>
                  <a:pt x="7210" y="7691"/>
                </a:lnTo>
                <a:cubicBezTo>
                  <a:pt x="7479" y="7691"/>
                  <a:pt x="7691" y="7479"/>
                  <a:pt x="7691" y="7210"/>
                </a:cubicBezTo>
                <a:cubicBezTo>
                  <a:pt x="7691" y="6941"/>
                  <a:pt x="7479" y="6729"/>
                  <a:pt x="7210" y="6729"/>
                </a:cubicBezTo>
                <a:lnTo>
                  <a:pt x="6248" y="6729"/>
                </a:lnTo>
                <a:cubicBezTo>
                  <a:pt x="5979" y="6729"/>
                  <a:pt x="5767" y="6941"/>
                  <a:pt x="5767" y="7210"/>
                </a:cubicBezTo>
                <a:cubicBezTo>
                  <a:pt x="5767" y="7480"/>
                  <a:pt x="5979" y="7691"/>
                  <a:pt x="6248" y="7691"/>
                </a:cubicBezTo>
                <a:close/>
                <a:moveTo>
                  <a:pt x="6248" y="9614"/>
                </a:moveTo>
                <a:lnTo>
                  <a:pt x="7210" y="9614"/>
                </a:lnTo>
                <a:cubicBezTo>
                  <a:pt x="7479" y="9614"/>
                  <a:pt x="7691" y="9402"/>
                  <a:pt x="7691" y="9133"/>
                </a:cubicBezTo>
                <a:cubicBezTo>
                  <a:pt x="7691" y="8864"/>
                  <a:pt x="7479" y="8652"/>
                  <a:pt x="7210" y="8652"/>
                </a:cubicBezTo>
                <a:lnTo>
                  <a:pt x="6248" y="8652"/>
                </a:lnTo>
                <a:cubicBezTo>
                  <a:pt x="5979" y="8652"/>
                  <a:pt x="5767" y="8864"/>
                  <a:pt x="5767" y="9133"/>
                </a:cubicBezTo>
                <a:cubicBezTo>
                  <a:pt x="5767" y="9403"/>
                  <a:pt x="5979" y="9614"/>
                  <a:pt x="6248" y="9614"/>
                </a:cubicBezTo>
                <a:close/>
                <a:moveTo>
                  <a:pt x="11535" y="961"/>
                </a:moveTo>
                <a:lnTo>
                  <a:pt x="9613" y="961"/>
                </a:lnTo>
                <a:lnTo>
                  <a:pt x="9613" y="481"/>
                </a:lnTo>
                <a:cubicBezTo>
                  <a:pt x="9613" y="212"/>
                  <a:pt x="9402" y="0"/>
                  <a:pt x="9132" y="0"/>
                </a:cubicBezTo>
                <a:cubicBezTo>
                  <a:pt x="8863" y="0"/>
                  <a:pt x="8652" y="212"/>
                  <a:pt x="8652" y="481"/>
                </a:cubicBezTo>
                <a:lnTo>
                  <a:pt x="8652" y="961"/>
                </a:lnTo>
                <a:lnTo>
                  <a:pt x="4807" y="961"/>
                </a:lnTo>
                <a:lnTo>
                  <a:pt x="4807" y="481"/>
                </a:lnTo>
                <a:cubicBezTo>
                  <a:pt x="4807" y="212"/>
                  <a:pt x="4595" y="0"/>
                  <a:pt x="4326" y="0"/>
                </a:cubicBezTo>
                <a:cubicBezTo>
                  <a:pt x="4056" y="0"/>
                  <a:pt x="3845" y="212"/>
                  <a:pt x="3845" y="481"/>
                </a:cubicBezTo>
                <a:lnTo>
                  <a:pt x="3845" y="961"/>
                </a:lnTo>
                <a:lnTo>
                  <a:pt x="1922" y="961"/>
                </a:lnTo>
                <a:cubicBezTo>
                  <a:pt x="861" y="965"/>
                  <a:pt x="3" y="1824"/>
                  <a:pt x="0" y="2884"/>
                </a:cubicBezTo>
                <a:lnTo>
                  <a:pt x="0" y="10575"/>
                </a:lnTo>
                <a:cubicBezTo>
                  <a:pt x="3" y="11635"/>
                  <a:pt x="861" y="12494"/>
                  <a:pt x="1922" y="12498"/>
                </a:cubicBezTo>
                <a:lnTo>
                  <a:pt x="11535" y="12498"/>
                </a:lnTo>
                <a:cubicBezTo>
                  <a:pt x="12596" y="12495"/>
                  <a:pt x="13456" y="11636"/>
                  <a:pt x="13459" y="10575"/>
                </a:cubicBezTo>
                <a:lnTo>
                  <a:pt x="13459" y="2884"/>
                </a:lnTo>
                <a:cubicBezTo>
                  <a:pt x="13456" y="1823"/>
                  <a:pt x="12596" y="964"/>
                  <a:pt x="11535" y="961"/>
                </a:cubicBezTo>
                <a:close/>
                <a:moveTo>
                  <a:pt x="12497" y="10575"/>
                </a:moveTo>
                <a:cubicBezTo>
                  <a:pt x="12497" y="11104"/>
                  <a:pt x="12064" y="11536"/>
                  <a:pt x="11535" y="11536"/>
                </a:cubicBezTo>
                <a:lnTo>
                  <a:pt x="1922" y="11536"/>
                </a:lnTo>
                <a:cubicBezTo>
                  <a:pt x="1392" y="11534"/>
                  <a:pt x="963" y="11105"/>
                  <a:pt x="961" y="10575"/>
                </a:cubicBezTo>
                <a:lnTo>
                  <a:pt x="961" y="4807"/>
                </a:lnTo>
                <a:lnTo>
                  <a:pt x="12497" y="4807"/>
                </a:lnTo>
                <a:lnTo>
                  <a:pt x="12497" y="10575"/>
                </a:lnTo>
                <a:close/>
                <a:moveTo>
                  <a:pt x="12497" y="3845"/>
                </a:moveTo>
                <a:lnTo>
                  <a:pt x="961" y="3845"/>
                </a:lnTo>
                <a:lnTo>
                  <a:pt x="961" y="2884"/>
                </a:lnTo>
                <a:cubicBezTo>
                  <a:pt x="961" y="2355"/>
                  <a:pt x="1394" y="1923"/>
                  <a:pt x="1922" y="1923"/>
                </a:cubicBezTo>
                <a:lnTo>
                  <a:pt x="3845" y="1923"/>
                </a:lnTo>
                <a:lnTo>
                  <a:pt x="3845" y="2404"/>
                </a:lnTo>
                <a:cubicBezTo>
                  <a:pt x="3845" y="2673"/>
                  <a:pt x="4056" y="2884"/>
                  <a:pt x="4326" y="2884"/>
                </a:cubicBezTo>
                <a:cubicBezTo>
                  <a:pt x="4595" y="2884"/>
                  <a:pt x="4807" y="2673"/>
                  <a:pt x="4807" y="2404"/>
                </a:cubicBezTo>
                <a:lnTo>
                  <a:pt x="4807" y="1923"/>
                </a:lnTo>
                <a:lnTo>
                  <a:pt x="8652" y="1923"/>
                </a:lnTo>
                <a:lnTo>
                  <a:pt x="8652" y="2404"/>
                </a:lnTo>
                <a:cubicBezTo>
                  <a:pt x="8652" y="2673"/>
                  <a:pt x="8863" y="2884"/>
                  <a:pt x="9132" y="2884"/>
                </a:cubicBezTo>
                <a:cubicBezTo>
                  <a:pt x="9402" y="2884"/>
                  <a:pt x="9613" y="2673"/>
                  <a:pt x="9613" y="2404"/>
                </a:cubicBezTo>
                <a:lnTo>
                  <a:pt x="9613" y="1923"/>
                </a:lnTo>
                <a:lnTo>
                  <a:pt x="11535" y="1923"/>
                </a:lnTo>
                <a:cubicBezTo>
                  <a:pt x="12064" y="1923"/>
                  <a:pt x="12497" y="2355"/>
                  <a:pt x="12497" y="2884"/>
                </a:cubicBezTo>
                <a:lnTo>
                  <a:pt x="12497" y="3845"/>
                </a:lnTo>
                <a:close/>
                <a:moveTo>
                  <a:pt x="3364" y="9614"/>
                </a:moveTo>
                <a:lnTo>
                  <a:pt x="4326" y="9614"/>
                </a:lnTo>
                <a:cubicBezTo>
                  <a:pt x="4595" y="9614"/>
                  <a:pt x="4807" y="9402"/>
                  <a:pt x="4807" y="9133"/>
                </a:cubicBezTo>
                <a:cubicBezTo>
                  <a:pt x="4807" y="8864"/>
                  <a:pt x="4595" y="8652"/>
                  <a:pt x="4326" y="8652"/>
                </a:cubicBezTo>
                <a:lnTo>
                  <a:pt x="3364" y="8652"/>
                </a:lnTo>
                <a:cubicBezTo>
                  <a:pt x="3095" y="8652"/>
                  <a:pt x="2884" y="8864"/>
                  <a:pt x="2884" y="9133"/>
                </a:cubicBezTo>
                <a:cubicBezTo>
                  <a:pt x="2884" y="9403"/>
                  <a:pt x="3095" y="9614"/>
                  <a:pt x="3364" y="9614"/>
                </a:cubicBezTo>
                <a:close/>
                <a:moveTo>
                  <a:pt x="9132" y="7691"/>
                </a:moveTo>
                <a:lnTo>
                  <a:pt x="10094" y="7691"/>
                </a:lnTo>
                <a:cubicBezTo>
                  <a:pt x="10363" y="7691"/>
                  <a:pt x="10574" y="7479"/>
                  <a:pt x="10574" y="7210"/>
                </a:cubicBezTo>
                <a:cubicBezTo>
                  <a:pt x="10574" y="6941"/>
                  <a:pt x="10363" y="6729"/>
                  <a:pt x="10094" y="6729"/>
                </a:cubicBezTo>
                <a:lnTo>
                  <a:pt x="9132" y="6729"/>
                </a:lnTo>
                <a:cubicBezTo>
                  <a:pt x="8863" y="6729"/>
                  <a:pt x="8652" y="6941"/>
                  <a:pt x="8652" y="7210"/>
                </a:cubicBezTo>
                <a:cubicBezTo>
                  <a:pt x="8652" y="7480"/>
                  <a:pt x="8863" y="7691"/>
                  <a:pt x="9132" y="7691"/>
                </a:cubicBezTo>
                <a:close/>
                <a:moveTo>
                  <a:pt x="3364" y="7691"/>
                </a:moveTo>
                <a:lnTo>
                  <a:pt x="4326" y="7691"/>
                </a:lnTo>
                <a:cubicBezTo>
                  <a:pt x="4595" y="7691"/>
                  <a:pt x="4807" y="7479"/>
                  <a:pt x="4807" y="7210"/>
                </a:cubicBezTo>
                <a:cubicBezTo>
                  <a:pt x="4807" y="6941"/>
                  <a:pt x="4595" y="6729"/>
                  <a:pt x="4326" y="6729"/>
                </a:cubicBezTo>
                <a:lnTo>
                  <a:pt x="3364" y="6729"/>
                </a:lnTo>
                <a:cubicBezTo>
                  <a:pt x="3095" y="6729"/>
                  <a:pt x="2884" y="6941"/>
                  <a:pt x="2884" y="7210"/>
                </a:cubicBezTo>
                <a:cubicBezTo>
                  <a:pt x="2884" y="7480"/>
                  <a:pt x="3095" y="7691"/>
                  <a:pt x="3364" y="7691"/>
                </a:cubicBezTo>
                <a:close/>
                <a:moveTo>
                  <a:pt x="9132" y="9614"/>
                </a:moveTo>
                <a:lnTo>
                  <a:pt x="10094" y="9614"/>
                </a:lnTo>
                <a:cubicBezTo>
                  <a:pt x="10363" y="9614"/>
                  <a:pt x="10574" y="9402"/>
                  <a:pt x="10574" y="9133"/>
                </a:cubicBezTo>
                <a:cubicBezTo>
                  <a:pt x="10574" y="8864"/>
                  <a:pt x="10363" y="8652"/>
                  <a:pt x="10094" y="8652"/>
                </a:cubicBezTo>
                <a:lnTo>
                  <a:pt x="9132" y="8652"/>
                </a:lnTo>
                <a:cubicBezTo>
                  <a:pt x="8863" y="8652"/>
                  <a:pt x="8652" y="8864"/>
                  <a:pt x="8652" y="9133"/>
                </a:cubicBezTo>
                <a:cubicBezTo>
                  <a:pt x="8652" y="9403"/>
                  <a:pt x="8863" y="9614"/>
                  <a:pt x="9132" y="9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2" name="iconfont-11144-5262060">
            <a:extLst>
              <a:ext uri="{FF2B5EF4-FFF2-40B4-BE49-F238E27FC236}">
                <a16:creationId xmlns:a16="http://schemas.microsoft.com/office/drawing/2014/main" id="{D1B9312F-C813-325F-2B79-107AD8AF1982}"/>
              </a:ext>
            </a:extLst>
          </p:cNvPr>
          <p:cNvSpPr>
            <a:spLocks/>
          </p:cNvSpPr>
          <p:nvPr/>
        </p:nvSpPr>
        <p:spPr>
          <a:xfrm>
            <a:off x="8609001" y="4218045"/>
            <a:ext cx="495739" cy="497952"/>
          </a:xfrm>
          <a:custGeom>
            <a:avLst/>
            <a:gdLst>
              <a:gd name="T0" fmla="*/ 9125 w 11200"/>
              <a:gd name="T1" fmla="*/ 3388 h 11251"/>
              <a:gd name="T2" fmla="*/ 9525 w 11200"/>
              <a:gd name="T3" fmla="*/ 9338 h 11251"/>
              <a:gd name="T4" fmla="*/ 5775 w 11200"/>
              <a:gd name="T5" fmla="*/ 9738 h 11251"/>
              <a:gd name="T6" fmla="*/ 2366 w 11200"/>
              <a:gd name="T7" fmla="*/ 10971 h 11251"/>
              <a:gd name="T8" fmla="*/ 2325 w 11200"/>
              <a:gd name="T9" fmla="*/ 9738 h 11251"/>
              <a:gd name="T10" fmla="*/ 0 w 11200"/>
              <a:gd name="T11" fmla="*/ 9338 h 11251"/>
              <a:gd name="T12" fmla="*/ 400 w 11200"/>
              <a:gd name="T13" fmla="*/ 3388 h 11251"/>
              <a:gd name="T14" fmla="*/ 800 w 11200"/>
              <a:gd name="T15" fmla="*/ 4288 h 11251"/>
              <a:gd name="T16" fmla="*/ 900 w 11200"/>
              <a:gd name="T17" fmla="*/ 8950 h 11251"/>
              <a:gd name="T18" fmla="*/ 3125 w 11200"/>
              <a:gd name="T19" fmla="*/ 9350 h 11251"/>
              <a:gd name="T20" fmla="*/ 3269 w 11200"/>
              <a:gd name="T21" fmla="*/ 10092 h 11251"/>
              <a:gd name="T22" fmla="*/ 5634 w 11200"/>
              <a:gd name="T23" fmla="*/ 8950 h 11251"/>
              <a:gd name="T24" fmla="*/ 8725 w 11200"/>
              <a:gd name="T25" fmla="*/ 8850 h 11251"/>
              <a:gd name="T26" fmla="*/ 8625 w 11200"/>
              <a:gd name="T27" fmla="*/ 4188 h 11251"/>
              <a:gd name="T28" fmla="*/ 4750 w 11200"/>
              <a:gd name="T29" fmla="*/ 4738 h 11251"/>
              <a:gd name="T30" fmla="*/ 5148 w 11200"/>
              <a:gd name="T31" fmla="*/ 6950 h 11251"/>
              <a:gd name="T32" fmla="*/ 4750 w 11200"/>
              <a:gd name="T33" fmla="*/ 7517 h 11251"/>
              <a:gd name="T34" fmla="*/ 4352 w 11200"/>
              <a:gd name="T35" fmla="*/ 6641 h 11251"/>
              <a:gd name="T36" fmla="*/ 5179 w 11200"/>
              <a:gd name="T37" fmla="*/ 5874 h 11251"/>
              <a:gd name="T38" fmla="*/ 4321 w 11200"/>
              <a:gd name="T39" fmla="*/ 5874 h 11251"/>
              <a:gd name="T40" fmla="*/ 3525 w 11200"/>
              <a:gd name="T41" fmla="*/ 5874 h 11251"/>
              <a:gd name="T42" fmla="*/ 4348 w 11200"/>
              <a:gd name="T43" fmla="*/ 8196 h 11251"/>
              <a:gd name="T44" fmla="*/ 5162 w 11200"/>
              <a:gd name="T45" fmla="*/ 8196 h 11251"/>
              <a:gd name="T46" fmla="*/ 4348 w 11200"/>
              <a:gd name="T47" fmla="*/ 8196 h 11251"/>
              <a:gd name="T48" fmla="*/ 9800 w 11200"/>
              <a:gd name="T49" fmla="*/ 5663 h 11251"/>
              <a:gd name="T50" fmla="*/ 10300 w 11200"/>
              <a:gd name="T51" fmla="*/ 5563 h 11251"/>
              <a:gd name="T52" fmla="*/ 10400 w 11200"/>
              <a:gd name="T53" fmla="*/ 900 h 11251"/>
              <a:gd name="T54" fmla="*/ 2575 w 11200"/>
              <a:gd name="T55" fmla="*/ 800 h 11251"/>
              <a:gd name="T56" fmla="*/ 2475 w 11200"/>
              <a:gd name="T57" fmla="*/ 2713 h 11251"/>
              <a:gd name="T58" fmla="*/ 1775 w 11200"/>
              <a:gd name="T59" fmla="*/ 2813 h 11251"/>
              <a:gd name="T60" fmla="*/ 1675 w 11200"/>
              <a:gd name="T61" fmla="*/ 400 h 11251"/>
              <a:gd name="T62" fmla="*/ 10800 w 11200"/>
              <a:gd name="T63" fmla="*/ 0 h 11251"/>
              <a:gd name="T64" fmla="*/ 11200 w 11200"/>
              <a:gd name="T65" fmla="*/ 5950 h 11251"/>
              <a:gd name="T66" fmla="*/ 9900 w 11200"/>
              <a:gd name="T67" fmla="*/ 6350 h 11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200" h="11251">
                <a:moveTo>
                  <a:pt x="400" y="3388"/>
                </a:moveTo>
                <a:lnTo>
                  <a:pt x="9125" y="3388"/>
                </a:lnTo>
                <a:cubicBezTo>
                  <a:pt x="9346" y="3388"/>
                  <a:pt x="9525" y="3567"/>
                  <a:pt x="9525" y="3788"/>
                </a:cubicBezTo>
                <a:lnTo>
                  <a:pt x="9525" y="9338"/>
                </a:lnTo>
                <a:cubicBezTo>
                  <a:pt x="9525" y="9558"/>
                  <a:pt x="9346" y="9738"/>
                  <a:pt x="9125" y="9738"/>
                </a:cubicBezTo>
                <a:lnTo>
                  <a:pt x="5775" y="9738"/>
                </a:lnTo>
                <a:lnTo>
                  <a:pt x="2902" y="11153"/>
                </a:lnTo>
                <a:cubicBezTo>
                  <a:pt x="2704" y="11251"/>
                  <a:pt x="2464" y="11169"/>
                  <a:pt x="2366" y="10971"/>
                </a:cubicBezTo>
                <a:cubicBezTo>
                  <a:pt x="2339" y="10916"/>
                  <a:pt x="2325" y="10856"/>
                  <a:pt x="2325" y="10794"/>
                </a:cubicBezTo>
                <a:lnTo>
                  <a:pt x="2325" y="9738"/>
                </a:lnTo>
                <a:lnTo>
                  <a:pt x="400" y="9738"/>
                </a:lnTo>
                <a:cubicBezTo>
                  <a:pt x="179" y="9738"/>
                  <a:pt x="0" y="9558"/>
                  <a:pt x="0" y="9338"/>
                </a:cubicBezTo>
                <a:lnTo>
                  <a:pt x="0" y="3788"/>
                </a:lnTo>
                <a:cubicBezTo>
                  <a:pt x="0" y="3567"/>
                  <a:pt x="179" y="3388"/>
                  <a:pt x="400" y="3388"/>
                </a:cubicBezTo>
                <a:close/>
                <a:moveTo>
                  <a:pt x="900" y="4188"/>
                </a:moveTo>
                <a:cubicBezTo>
                  <a:pt x="845" y="4188"/>
                  <a:pt x="800" y="4232"/>
                  <a:pt x="800" y="4288"/>
                </a:cubicBezTo>
                <a:lnTo>
                  <a:pt x="800" y="8850"/>
                </a:lnTo>
                <a:cubicBezTo>
                  <a:pt x="800" y="8905"/>
                  <a:pt x="845" y="8950"/>
                  <a:pt x="900" y="8950"/>
                </a:cubicBezTo>
                <a:lnTo>
                  <a:pt x="2725" y="8950"/>
                </a:lnTo>
                <a:cubicBezTo>
                  <a:pt x="2946" y="8950"/>
                  <a:pt x="3125" y="9129"/>
                  <a:pt x="3125" y="9350"/>
                </a:cubicBezTo>
                <a:lnTo>
                  <a:pt x="3125" y="10002"/>
                </a:lnTo>
                <a:cubicBezTo>
                  <a:pt x="3125" y="10076"/>
                  <a:pt x="3203" y="10124"/>
                  <a:pt x="3269" y="10092"/>
                </a:cubicBezTo>
                <a:lnTo>
                  <a:pt x="5546" y="8971"/>
                </a:lnTo>
                <a:cubicBezTo>
                  <a:pt x="5573" y="8957"/>
                  <a:pt x="5603" y="8950"/>
                  <a:pt x="5634" y="8950"/>
                </a:cubicBezTo>
                <a:lnTo>
                  <a:pt x="8625" y="8950"/>
                </a:lnTo>
                <a:cubicBezTo>
                  <a:pt x="8680" y="8950"/>
                  <a:pt x="8725" y="8905"/>
                  <a:pt x="8725" y="8850"/>
                </a:cubicBezTo>
                <a:lnTo>
                  <a:pt x="8725" y="4288"/>
                </a:lnTo>
                <a:cubicBezTo>
                  <a:pt x="8725" y="4232"/>
                  <a:pt x="8680" y="4188"/>
                  <a:pt x="8625" y="4188"/>
                </a:cubicBezTo>
                <a:lnTo>
                  <a:pt x="900" y="4188"/>
                </a:lnTo>
                <a:close/>
                <a:moveTo>
                  <a:pt x="4750" y="4738"/>
                </a:moveTo>
                <a:cubicBezTo>
                  <a:pt x="5425" y="4738"/>
                  <a:pt x="5974" y="5248"/>
                  <a:pt x="5975" y="5875"/>
                </a:cubicBezTo>
                <a:cubicBezTo>
                  <a:pt x="5975" y="6372"/>
                  <a:pt x="5629" y="6795"/>
                  <a:pt x="5148" y="6950"/>
                </a:cubicBezTo>
                <a:lnTo>
                  <a:pt x="5148" y="7147"/>
                </a:lnTo>
                <a:cubicBezTo>
                  <a:pt x="5148" y="7352"/>
                  <a:pt x="4970" y="7517"/>
                  <a:pt x="4750" y="7517"/>
                </a:cubicBezTo>
                <a:cubicBezTo>
                  <a:pt x="4530" y="7517"/>
                  <a:pt x="4352" y="7352"/>
                  <a:pt x="4352" y="7147"/>
                </a:cubicBezTo>
                <a:lnTo>
                  <a:pt x="4352" y="6641"/>
                </a:lnTo>
                <a:cubicBezTo>
                  <a:pt x="4352" y="6437"/>
                  <a:pt x="4530" y="6272"/>
                  <a:pt x="4750" y="6272"/>
                </a:cubicBezTo>
                <a:cubicBezTo>
                  <a:pt x="4988" y="6272"/>
                  <a:pt x="5179" y="6093"/>
                  <a:pt x="5179" y="5874"/>
                </a:cubicBezTo>
                <a:cubicBezTo>
                  <a:pt x="5179" y="5654"/>
                  <a:pt x="4988" y="5476"/>
                  <a:pt x="4750" y="5476"/>
                </a:cubicBezTo>
                <a:cubicBezTo>
                  <a:pt x="4513" y="5476"/>
                  <a:pt x="4321" y="5655"/>
                  <a:pt x="4321" y="5874"/>
                </a:cubicBezTo>
                <a:cubicBezTo>
                  <a:pt x="4321" y="6078"/>
                  <a:pt x="4143" y="6243"/>
                  <a:pt x="3923" y="6243"/>
                </a:cubicBezTo>
                <a:cubicBezTo>
                  <a:pt x="3703" y="6243"/>
                  <a:pt x="3525" y="6078"/>
                  <a:pt x="3525" y="5874"/>
                </a:cubicBezTo>
                <a:cubicBezTo>
                  <a:pt x="3525" y="5248"/>
                  <a:pt x="4075" y="4738"/>
                  <a:pt x="4750" y="4738"/>
                </a:cubicBezTo>
                <a:close/>
                <a:moveTo>
                  <a:pt x="4348" y="8196"/>
                </a:moveTo>
                <a:cubicBezTo>
                  <a:pt x="4348" y="7986"/>
                  <a:pt x="4531" y="7817"/>
                  <a:pt x="4755" y="7816"/>
                </a:cubicBezTo>
                <a:cubicBezTo>
                  <a:pt x="4979" y="7817"/>
                  <a:pt x="5162" y="7986"/>
                  <a:pt x="5162" y="8196"/>
                </a:cubicBezTo>
                <a:cubicBezTo>
                  <a:pt x="5162" y="8405"/>
                  <a:pt x="4979" y="8575"/>
                  <a:pt x="4755" y="8575"/>
                </a:cubicBezTo>
                <a:cubicBezTo>
                  <a:pt x="4531" y="8575"/>
                  <a:pt x="4348" y="8406"/>
                  <a:pt x="4348" y="8196"/>
                </a:cubicBezTo>
                <a:close/>
                <a:moveTo>
                  <a:pt x="9800" y="6250"/>
                </a:moveTo>
                <a:lnTo>
                  <a:pt x="9800" y="5663"/>
                </a:lnTo>
                <a:cubicBezTo>
                  <a:pt x="9800" y="5607"/>
                  <a:pt x="9845" y="5563"/>
                  <a:pt x="9900" y="5563"/>
                </a:cubicBezTo>
                <a:lnTo>
                  <a:pt x="10300" y="5563"/>
                </a:lnTo>
                <a:cubicBezTo>
                  <a:pt x="10355" y="5563"/>
                  <a:pt x="10400" y="5518"/>
                  <a:pt x="10400" y="5463"/>
                </a:cubicBezTo>
                <a:lnTo>
                  <a:pt x="10400" y="900"/>
                </a:lnTo>
                <a:cubicBezTo>
                  <a:pt x="10400" y="845"/>
                  <a:pt x="10355" y="800"/>
                  <a:pt x="10300" y="800"/>
                </a:cubicBezTo>
                <a:lnTo>
                  <a:pt x="2575" y="800"/>
                </a:lnTo>
                <a:cubicBezTo>
                  <a:pt x="2520" y="800"/>
                  <a:pt x="2475" y="845"/>
                  <a:pt x="2475" y="900"/>
                </a:cubicBezTo>
                <a:lnTo>
                  <a:pt x="2475" y="2713"/>
                </a:lnTo>
                <a:cubicBezTo>
                  <a:pt x="2475" y="2768"/>
                  <a:pt x="2430" y="2813"/>
                  <a:pt x="2375" y="2813"/>
                </a:cubicBezTo>
                <a:lnTo>
                  <a:pt x="1775" y="2813"/>
                </a:lnTo>
                <a:cubicBezTo>
                  <a:pt x="1720" y="2813"/>
                  <a:pt x="1675" y="2768"/>
                  <a:pt x="1675" y="2713"/>
                </a:cubicBezTo>
                <a:lnTo>
                  <a:pt x="1675" y="400"/>
                </a:lnTo>
                <a:cubicBezTo>
                  <a:pt x="1675" y="179"/>
                  <a:pt x="1854" y="0"/>
                  <a:pt x="2075" y="0"/>
                </a:cubicBezTo>
                <a:lnTo>
                  <a:pt x="10800" y="0"/>
                </a:lnTo>
                <a:cubicBezTo>
                  <a:pt x="11021" y="0"/>
                  <a:pt x="11200" y="179"/>
                  <a:pt x="11200" y="400"/>
                </a:cubicBezTo>
                <a:lnTo>
                  <a:pt x="11200" y="5950"/>
                </a:lnTo>
                <a:cubicBezTo>
                  <a:pt x="11200" y="6171"/>
                  <a:pt x="11021" y="6350"/>
                  <a:pt x="10800" y="6350"/>
                </a:cubicBezTo>
                <a:lnTo>
                  <a:pt x="9900" y="6350"/>
                </a:lnTo>
                <a:cubicBezTo>
                  <a:pt x="9845" y="6350"/>
                  <a:pt x="9800" y="6305"/>
                  <a:pt x="9800" y="62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241" name="iconfont-11144-5262060">
            <a:extLst>
              <a:ext uri="{FF2B5EF4-FFF2-40B4-BE49-F238E27FC236}">
                <a16:creationId xmlns:a16="http://schemas.microsoft.com/office/drawing/2014/main" id="{229073D1-C331-69FB-D361-A91C3CF97018}"/>
              </a:ext>
            </a:extLst>
          </p:cNvPr>
          <p:cNvSpPr>
            <a:spLocks/>
          </p:cNvSpPr>
          <p:nvPr/>
        </p:nvSpPr>
        <p:spPr>
          <a:xfrm>
            <a:off x="7406506" y="5491947"/>
            <a:ext cx="385520" cy="497952"/>
          </a:xfrm>
          <a:custGeom>
            <a:avLst/>
            <a:gdLst>
              <a:gd name="T0" fmla="*/ 4321 w 8642"/>
              <a:gd name="T1" fmla="*/ 11164 h 11164"/>
              <a:gd name="T2" fmla="*/ 810 w 8642"/>
              <a:gd name="T3" fmla="*/ 6839 h 11164"/>
              <a:gd name="T4" fmla="*/ 0 w 8642"/>
              <a:gd name="T5" fmla="*/ 4320 h 11164"/>
              <a:gd name="T6" fmla="*/ 4321 w 8642"/>
              <a:gd name="T7" fmla="*/ 0 h 11164"/>
              <a:gd name="T8" fmla="*/ 8642 w 8642"/>
              <a:gd name="T9" fmla="*/ 4320 h 11164"/>
              <a:gd name="T10" fmla="*/ 7848 w 8642"/>
              <a:gd name="T11" fmla="*/ 6817 h 11164"/>
              <a:gd name="T12" fmla="*/ 4321 w 8642"/>
              <a:gd name="T13" fmla="*/ 11164 h 11164"/>
              <a:gd name="T14" fmla="*/ 4327 w 8642"/>
              <a:gd name="T15" fmla="*/ 9903 h 11164"/>
              <a:gd name="T16" fmla="*/ 7197 w 8642"/>
              <a:gd name="T17" fmla="*/ 6358 h 11164"/>
              <a:gd name="T18" fmla="*/ 7842 w 8642"/>
              <a:gd name="T19" fmla="*/ 4322 h 11164"/>
              <a:gd name="T20" fmla="*/ 4327 w 8642"/>
              <a:gd name="T21" fmla="*/ 799 h 11164"/>
              <a:gd name="T22" fmla="*/ 812 w 8642"/>
              <a:gd name="T23" fmla="*/ 4322 h 11164"/>
              <a:gd name="T24" fmla="*/ 1470 w 8642"/>
              <a:gd name="T25" fmla="*/ 6376 h 11164"/>
              <a:gd name="T26" fmla="*/ 4327 w 8642"/>
              <a:gd name="T27" fmla="*/ 9903 h 11164"/>
              <a:gd name="T28" fmla="*/ 4327 w 8642"/>
              <a:gd name="T29" fmla="*/ 7080 h 11164"/>
              <a:gd name="T30" fmla="*/ 1586 w 8642"/>
              <a:gd name="T31" fmla="*/ 4339 h 11164"/>
              <a:gd name="T32" fmla="*/ 4327 w 8642"/>
              <a:gd name="T33" fmla="*/ 1598 h 11164"/>
              <a:gd name="T34" fmla="*/ 7068 w 8642"/>
              <a:gd name="T35" fmla="*/ 4339 h 11164"/>
              <a:gd name="T36" fmla="*/ 4327 w 8642"/>
              <a:gd name="T37" fmla="*/ 7080 h 11164"/>
              <a:gd name="T38" fmla="*/ 4327 w 8642"/>
              <a:gd name="T39" fmla="*/ 6281 h 11164"/>
              <a:gd name="T40" fmla="*/ 6269 w 8642"/>
              <a:gd name="T41" fmla="*/ 4339 h 11164"/>
              <a:gd name="T42" fmla="*/ 4327 w 8642"/>
              <a:gd name="T43" fmla="*/ 2397 h 11164"/>
              <a:gd name="T44" fmla="*/ 2385 w 8642"/>
              <a:gd name="T45" fmla="*/ 4339 h 11164"/>
              <a:gd name="T46" fmla="*/ 4327 w 8642"/>
              <a:gd name="T47" fmla="*/ 6281 h 11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642" h="11164">
                <a:moveTo>
                  <a:pt x="4321" y="11164"/>
                </a:moveTo>
                <a:cubicBezTo>
                  <a:pt x="2503" y="9008"/>
                  <a:pt x="1333" y="7567"/>
                  <a:pt x="810" y="6839"/>
                </a:cubicBezTo>
                <a:cubicBezTo>
                  <a:pt x="300" y="6130"/>
                  <a:pt x="0" y="5260"/>
                  <a:pt x="0" y="4320"/>
                </a:cubicBezTo>
                <a:cubicBezTo>
                  <a:pt x="0" y="1934"/>
                  <a:pt x="1934" y="0"/>
                  <a:pt x="4321" y="0"/>
                </a:cubicBezTo>
                <a:cubicBezTo>
                  <a:pt x="6707" y="0"/>
                  <a:pt x="8642" y="1934"/>
                  <a:pt x="8642" y="4320"/>
                </a:cubicBezTo>
                <a:cubicBezTo>
                  <a:pt x="8642" y="5251"/>
                  <a:pt x="8348" y="6112"/>
                  <a:pt x="7848" y="6817"/>
                </a:cubicBezTo>
                <a:cubicBezTo>
                  <a:pt x="7326" y="7553"/>
                  <a:pt x="6150" y="9002"/>
                  <a:pt x="4321" y="11164"/>
                </a:cubicBezTo>
                <a:close/>
                <a:moveTo>
                  <a:pt x="4327" y="9903"/>
                </a:moveTo>
                <a:cubicBezTo>
                  <a:pt x="5815" y="8140"/>
                  <a:pt x="6772" y="6958"/>
                  <a:pt x="7197" y="6358"/>
                </a:cubicBezTo>
                <a:cubicBezTo>
                  <a:pt x="7603" y="5783"/>
                  <a:pt x="7842" y="5081"/>
                  <a:pt x="7842" y="4322"/>
                </a:cubicBezTo>
                <a:cubicBezTo>
                  <a:pt x="7842" y="2376"/>
                  <a:pt x="6268" y="799"/>
                  <a:pt x="4327" y="799"/>
                </a:cubicBezTo>
                <a:cubicBezTo>
                  <a:pt x="2386" y="799"/>
                  <a:pt x="812" y="2376"/>
                  <a:pt x="812" y="4322"/>
                </a:cubicBezTo>
                <a:cubicBezTo>
                  <a:pt x="812" y="5089"/>
                  <a:pt x="1056" y="5798"/>
                  <a:pt x="1470" y="6376"/>
                </a:cubicBezTo>
                <a:cubicBezTo>
                  <a:pt x="1896" y="6969"/>
                  <a:pt x="2848" y="8145"/>
                  <a:pt x="4327" y="9903"/>
                </a:cubicBezTo>
                <a:close/>
                <a:moveTo>
                  <a:pt x="4327" y="7080"/>
                </a:moveTo>
                <a:cubicBezTo>
                  <a:pt x="2813" y="7080"/>
                  <a:pt x="1586" y="5853"/>
                  <a:pt x="1586" y="4339"/>
                </a:cubicBezTo>
                <a:cubicBezTo>
                  <a:pt x="1586" y="2825"/>
                  <a:pt x="2813" y="1598"/>
                  <a:pt x="4327" y="1598"/>
                </a:cubicBezTo>
                <a:cubicBezTo>
                  <a:pt x="5841" y="1598"/>
                  <a:pt x="7068" y="2825"/>
                  <a:pt x="7068" y="4339"/>
                </a:cubicBezTo>
                <a:cubicBezTo>
                  <a:pt x="7068" y="5853"/>
                  <a:pt x="5841" y="7080"/>
                  <a:pt x="4327" y="7080"/>
                </a:cubicBezTo>
                <a:close/>
                <a:moveTo>
                  <a:pt x="4327" y="6281"/>
                </a:moveTo>
                <a:cubicBezTo>
                  <a:pt x="5399" y="6281"/>
                  <a:pt x="6269" y="5412"/>
                  <a:pt x="6269" y="4339"/>
                </a:cubicBezTo>
                <a:cubicBezTo>
                  <a:pt x="6269" y="3267"/>
                  <a:pt x="5399" y="2397"/>
                  <a:pt x="4327" y="2397"/>
                </a:cubicBezTo>
                <a:cubicBezTo>
                  <a:pt x="3255" y="2397"/>
                  <a:pt x="2385" y="3267"/>
                  <a:pt x="2385" y="4339"/>
                </a:cubicBezTo>
                <a:cubicBezTo>
                  <a:pt x="2385" y="5412"/>
                  <a:pt x="3255" y="6281"/>
                  <a:pt x="4327" y="62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0823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文本框 614">
            <a:extLst>
              <a:ext uri="{FF2B5EF4-FFF2-40B4-BE49-F238E27FC236}">
                <a16:creationId xmlns:a16="http://schemas.microsoft.com/office/drawing/2014/main" id="{587E5406-0B3A-369A-A352-2D8E31A6A133}"/>
              </a:ext>
            </a:extLst>
          </p:cNvPr>
          <p:cNvSpPr txBox="1">
            <a:spLocks/>
          </p:cNvSpPr>
          <p:nvPr/>
        </p:nvSpPr>
        <p:spPr>
          <a:xfrm>
            <a:off x="770880" y="573305"/>
            <a:ext cx="335861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spc="-150" dirty="0">
                <a:solidFill>
                  <a:schemeClr val="bg1"/>
                </a:solidFill>
                <a:latin typeface="+mj-ea"/>
                <a:ea typeface="+mj-ea"/>
              </a:rPr>
              <a:t>请在这里输入页面主标题</a:t>
            </a:r>
          </a:p>
        </p:txBody>
      </p:sp>
      <p:grpSp>
        <p:nvGrpSpPr>
          <p:cNvPr id="1272" name="组合 1271">
            <a:extLst>
              <a:ext uri="{FF2B5EF4-FFF2-40B4-BE49-F238E27FC236}">
                <a16:creationId xmlns:a16="http://schemas.microsoft.com/office/drawing/2014/main" id="{998006F9-4D91-36D7-D33E-F135512E3F55}"/>
              </a:ext>
            </a:extLst>
          </p:cNvPr>
          <p:cNvGrpSpPr>
            <a:grpSpLocks/>
          </p:cNvGrpSpPr>
          <p:nvPr/>
        </p:nvGrpSpPr>
        <p:grpSpPr>
          <a:xfrm>
            <a:off x="592093" y="1573105"/>
            <a:ext cx="2690857" cy="570188"/>
            <a:chOff x="592093" y="1573105"/>
            <a:chExt cx="2690857" cy="57018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718E275C-586C-05E6-6A2A-E1010640111E}"/>
                </a:ext>
              </a:extLst>
            </p:cNvPr>
            <p:cNvSpPr>
              <a:spLocks/>
            </p:cNvSpPr>
            <p:nvPr/>
          </p:nvSpPr>
          <p:spPr>
            <a:xfrm>
              <a:off x="592093" y="1573105"/>
              <a:ext cx="222368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spc="-15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3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rPr>
                <a:t>此处编辑标题</a:t>
              </a:r>
            </a:p>
          </p:txBody>
        </p:sp>
        <p:cxnSp>
          <p:nvCxnSpPr>
            <p:cNvPr id="1269" name="直接连接符 1268">
              <a:extLst>
                <a:ext uri="{FF2B5EF4-FFF2-40B4-BE49-F238E27FC236}">
                  <a16:creationId xmlns:a16="http://schemas.microsoft.com/office/drawing/2014/main" id="{152AC8F2-1860-78FC-A749-C8BD9B914C0C}"/>
                </a:ext>
              </a:extLst>
            </p:cNvPr>
            <p:cNvCxnSpPr>
              <a:cxnSpLocks/>
            </p:cNvCxnSpPr>
            <p:nvPr/>
          </p:nvCxnSpPr>
          <p:spPr>
            <a:xfrm>
              <a:off x="684329" y="2143293"/>
              <a:ext cx="2598621" cy="0"/>
            </a:xfrm>
            <a:prstGeom prst="line">
              <a:avLst/>
            </a:prstGeom>
            <a:ln w="34925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273" name="图表 1272">
            <a:extLst>
              <a:ext uri="{FF2B5EF4-FFF2-40B4-BE49-F238E27FC236}">
                <a16:creationId xmlns:a16="http://schemas.microsoft.com/office/drawing/2014/main" id="{8600BBCB-3A9B-14EA-3F4F-87B22B1FEA3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94828840"/>
              </p:ext>
            </p:extLst>
          </p:nvPr>
        </p:nvGraphicFramePr>
        <p:xfrm>
          <a:off x="4303381" y="2426717"/>
          <a:ext cx="3589856" cy="3732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74" name="图表 1273">
            <a:extLst>
              <a:ext uri="{FF2B5EF4-FFF2-40B4-BE49-F238E27FC236}">
                <a16:creationId xmlns:a16="http://schemas.microsoft.com/office/drawing/2014/main" id="{DCA6CF8E-15FA-658B-7A04-EFB50A46C3B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32021470"/>
              </p:ext>
            </p:extLst>
          </p:nvPr>
        </p:nvGraphicFramePr>
        <p:xfrm>
          <a:off x="8235214" y="2426717"/>
          <a:ext cx="3206411" cy="37327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285" name="组合 1284">
            <a:extLst>
              <a:ext uri="{FF2B5EF4-FFF2-40B4-BE49-F238E27FC236}">
                <a16:creationId xmlns:a16="http://schemas.microsoft.com/office/drawing/2014/main" id="{58DD8B8F-C8A1-FC17-9972-25F3ED877EAA}"/>
              </a:ext>
            </a:extLst>
          </p:cNvPr>
          <p:cNvGrpSpPr>
            <a:grpSpLocks/>
          </p:cNvGrpSpPr>
          <p:nvPr/>
        </p:nvGrpSpPr>
        <p:grpSpPr>
          <a:xfrm>
            <a:off x="4303381" y="1573105"/>
            <a:ext cx="2690857" cy="570188"/>
            <a:chOff x="592093" y="1573105"/>
            <a:chExt cx="2690857" cy="570188"/>
          </a:xfrm>
        </p:grpSpPr>
        <p:sp>
          <p:nvSpPr>
            <p:cNvPr id="1286" name="矩形 1285">
              <a:extLst>
                <a:ext uri="{FF2B5EF4-FFF2-40B4-BE49-F238E27FC236}">
                  <a16:creationId xmlns:a16="http://schemas.microsoft.com/office/drawing/2014/main" id="{0DBC303C-0CBE-D448-F073-521A5E72338B}"/>
                </a:ext>
              </a:extLst>
            </p:cNvPr>
            <p:cNvSpPr>
              <a:spLocks/>
            </p:cNvSpPr>
            <p:nvPr/>
          </p:nvSpPr>
          <p:spPr>
            <a:xfrm>
              <a:off x="592093" y="1573105"/>
              <a:ext cx="222368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spc="-15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3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rPr>
                <a:t>此处编辑标题</a:t>
              </a:r>
            </a:p>
          </p:txBody>
        </p:sp>
        <p:cxnSp>
          <p:nvCxnSpPr>
            <p:cNvPr id="1287" name="直接连接符 1286">
              <a:extLst>
                <a:ext uri="{FF2B5EF4-FFF2-40B4-BE49-F238E27FC236}">
                  <a16:creationId xmlns:a16="http://schemas.microsoft.com/office/drawing/2014/main" id="{7F89E1E6-F1C0-5C58-EEB3-BEFA60F2D942}"/>
                </a:ext>
              </a:extLst>
            </p:cNvPr>
            <p:cNvCxnSpPr>
              <a:cxnSpLocks/>
            </p:cNvCxnSpPr>
            <p:nvPr/>
          </p:nvCxnSpPr>
          <p:spPr>
            <a:xfrm>
              <a:off x="684329" y="2143293"/>
              <a:ext cx="2598621" cy="0"/>
            </a:xfrm>
            <a:prstGeom prst="line">
              <a:avLst/>
            </a:prstGeom>
            <a:ln w="34925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88" name="组合 1287">
            <a:extLst>
              <a:ext uri="{FF2B5EF4-FFF2-40B4-BE49-F238E27FC236}">
                <a16:creationId xmlns:a16="http://schemas.microsoft.com/office/drawing/2014/main" id="{1B2C6241-4644-DCA0-C54A-F14FD5409F3B}"/>
              </a:ext>
            </a:extLst>
          </p:cNvPr>
          <p:cNvGrpSpPr>
            <a:grpSpLocks/>
          </p:cNvGrpSpPr>
          <p:nvPr/>
        </p:nvGrpSpPr>
        <p:grpSpPr>
          <a:xfrm>
            <a:off x="8235214" y="1573105"/>
            <a:ext cx="2690857" cy="570188"/>
            <a:chOff x="592093" y="1573105"/>
            <a:chExt cx="2690857" cy="570188"/>
          </a:xfrm>
        </p:grpSpPr>
        <p:sp>
          <p:nvSpPr>
            <p:cNvPr id="1289" name="矩形 1288">
              <a:extLst>
                <a:ext uri="{FF2B5EF4-FFF2-40B4-BE49-F238E27FC236}">
                  <a16:creationId xmlns:a16="http://schemas.microsoft.com/office/drawing/2014/main" id="{632EAAD3-742C-9B4C-156D-5FD490B4B62D}"/>
                </a:ext>
              </a:extLst>
            </p:cNvPr>
            <p:cNvSpPr>
              <a:spLocks/>
            </p:cNvSpPr>
            <p:nvPr/>
          </p:nvSpPr>
          <p:spPr>
            <a:xfrm>
              <a:off x="592093" y="1573105"/>
              <a:ext cx="222368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spc="-15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3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rPr>
                <a:t>此处编辑标题</a:t>
              </a:r>
            </a:p>
          </p:txBody>
        </p:sp>
        <p:cxnSp>
          <p:nvCxnSpPr>
            <p:cNvPr id="1290" name="直接连接符 1289">
              <a:extLst>
                <a:ext uri="{FF2B5EF4-FFF2-40B4-BE49-F238E27FC236}">
                  <a16:creationId xmlns:a16="http://schemas.microsoft.com/office/drawing/2014/main" id="{2929953E-AFA3-F5A8-DFD5-CBA3C006FF4C}"/>
                </a:ext>
              </a:extLst>
            </p:cNvPr>
            <p:cNvCxnSpPr>
              <a:cxnSpLocks/>
            </p:cNvCxnSpPr>
            <p:nvPr/>
          </p:nvCxnSpPr>
          <p:spPr>
            <a:xfrm>
              <a:off x="684329" y="2143293"/>
              <a:ext cx="2598621" cy="0"/>
            </a:xfrm>
            <a:prstGeom prst="line">
              <a:avLst/>
            </a:prstGeom>
            <a:ln w="34925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98" name="直接连接符 1297">
            <a:extLst>
              <a:ext uri="{FF2B5EF4-FFF2-40B4-BE49-F238E27FC236}">
                <a16:creationId xmlns:a16="http://schemas.microsoft.com/office/drawing/2014/main" id="{DC926D2F-CFA1-2B6F-2006-F868C8C7B701}"/>
              </a:ext>
            </a:extLst>
          </p:cNvPr>
          <p:cNvCxnSpPr>
            <a:cxnSpLocks/>
          </p:cNvCxnSpPr>
          <p:nvPr/>
        </p:nvCxnSpPr>
        <p:spPr>
          <a:xfrm>
            <a:off x="684329" y="3543436"/>
            <a:ext cx="3087571" cy="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3" name="矩形 1292">
            <a:extLst>
              <a:ext uri="{FF2B5EF4-FFF2-40B4-BE49-F238E27FC236}">
                <a16:creationId xmlns:a16="http://schemas.microsoft.com/office/drawing/2014/main" id="{A060EACD-E213-64FB-D27E-B689344A1C1E}"/>
              </a:ext>
            </a:extLst>
          </p:cNvPr>
          <p:cNvSpPr>
            <a:spLocks/>
          </p:cNvSpPr>
          <p:nvPr/>
        </p:nvSpPr>
        <p:spPr>
          <a:xfrm>
            <a:off x="1356279" y="2747705"/>
            <a:ext cx="11705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pc="-150" dirty="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</a:gradFill>
                <a:latin typeface="+mj-ea"/>
                <a:ea typeface="+mj-ea"/>
              </a:rPr>
              <a:t>2023</a:t>
            </a:r>
            <a:r>
              <a:rPr lang="zh-CN" altLang="en-US" sz="2000" spc="-150" dirty="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</a:gradFill>
                <a:latin typeface="+mj-ea"/>
                <a:ea typeface="+mj-ea"/>
              </a:rPr>
              <a:t>单位</a:t>
            </a:r>
          </a:p>
        </p:txBody>
      </p:sp>
      <p:sp>
        <p:nvSpPr>
          <p:cNvPr id="1294" name="矩形 1293">
            <a:extLst>
              <a:ext uri="{FF2B5EF4-FFF2-40B4-BE49-F238E27FC236}">
                <a16:creationId xmlns:a16="http://schemas.microsoft.com/office/drawing/2014/main" id="{D9E61F2C-75F6-C294-A34A-B757B3D36249}"/>
              </a:ext>
            </a:extLst>
          </p:cNvPr>
          <p:cNvSpPr>
            <a:spLocks/>
          </p:cNvSpPr>
          <p:nvPr/>
        </p:nvSpPr>
        <p:spPr>
          <a:xfrm>
            <a:off x="1356279" y="3121223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编辑数据说明</a:t>
            </a:r>
          </a:p>
        </p:txBody>
      </p:sp>
      <p:grpSp>
        <p:nvGrpSpPr>
          <p:cNvPr id="1304" name="组合 1303">
            <a:extLst>
              <a:ext uri="{FF2B5EF4-FFF2-40B4-BE49-F238E27FC236}">
                <a16:creationId xmlns:a16="http://schemas.microsoft.com/office/drawing/2014/main" id="{382CCA36-0AA6-E9F6-59DC-31A390C48F46}"/>
              </a:ext>
            </a:extLst>
          </p:cNvPr>
          <p:cNvGrpSpPr>
            <a:grpSpLocks/>
          </p:cNvGrpSpPr>
          <p:nvPr/>
        </p:nvGrpSpPr>
        <p:grpSpPr>
          <a:xfrm>
            <a:off x="2618163" y="2747705"/>
            <a:ext cx="1261884" cy="681295"/>
            <a:chOff x="1381935" y="2797835"/>
            <a:chExt cx="1261884" cy="681295"/>
          </a:xfrm>
        </p:grpSpPr>
        <p:sp>
          <p:nvSpPr>
            <p:cNvPr id="1305" name="矩形 1304">
              <a:extLst>
                <a:ext uri="{FF2B5EF4-FFF2-40B4-BE49-F238E27FC236}">
                  <a16:creationId xmlns:a16="http://schemas.microsoft.com/office/drawing/2014/main" id="{6C6FF7CC-54F5-FDFD-9843-96BFBC3FFABB}"/>
                </a:ext>
              </a:extLst>
            </p:cNvPr>
            <p:cNvSpPr>
              <a:spLocks/>
            </p:cNvSpPr>
            <p:nvPr/>
          </p:nvSpPr>
          <p:spPr>
            <a:xfrm>
              <a:off x="1381935" y="2797835"/>
              <a:ext cx="117051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spc="-15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3"/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2023</a:t>
              </a:r>
              <a:r>
                <a:rPr lang="zh-CN" altLang="en-US" sz="2000" spc="-15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3"/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单位</a:t>
              </a:r>
            </a:p>
          </p:txBody>
        </p:sp>
        <p:sp>
          <p:nvSpPr>
            <p:cNvPr id="1306" name="矩形 1305">
              <a:extLst>
                <a:ext uri="{FF2B5EF4-FFF2-40B4-BE49-F238E27FC236}">
                  <a16:creationId xmlns:a16="http://schemas.microsoft.com/office/drawing/2014/main" id="{7E16A063-9366-8EFD-2E05-F12662F2089E}"/>
                </a:ext>
              </a:extLst>
            </p:cNvPr>
            <p:cNvSpPr>
              <a:spLocks/>
            </p:cNvSpPr>
            <p:nvPr/>
          </p:nvSpPr>
          <p:spPr>
            <a:xfrm>
              <a:off x="1381935" y="3171353"/>
              <a:ext cx="126188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编辑数据说明</a:t>
              </a:r>
            </a:p>
          </p:txBody>
        </p:sp>
      </p:grpSp>
      <p:sp>
        <p:nvSpPr>
          <p:cNvPr id="1308" name="iconfont-11144-5262060">
            <a:extLst>
              <a:ext uri="{FF2B5EF4-FFF2-40B4-BE49-F238E27FC236}">
                <a16:creationId xmlns:a16="http://schemas.microsoft.com/office/drawing/2014/main" id="{9CC16D17-C77D-9799-974E-CF209ECF8D21}"/>
              </a:ext>
            </a:extLst>
          </p:cNvPr>
          <p:cNvSpPr>
            <a:spLocks/>
          </p:cNvSpPr>
          <p:nvPr/>
        </p:nvSpPr>
        <p:spPr>
          <a:xfrm>
            <a:off x="792283" y="2915046"/>
            <a:ext cx="444038" cy="412354"/>
          </a:xfrm>
          <a:custGeom>
            <a:avLst/>
            <a:gdLst>
              <a:gd name="T0" fmla="*/ 7210 w 13459"/>
              <a:gd name="T1" fmla="*/ 7691 h 12498"/>
              <a:gd name="T2" fmla="*/ 7210 w 13459"/>
              <a:gd name="T3" fmla="*/ 6729 h 12498"/>
              <a:gd name="T4" fmla="*/ 5767 w 13459"/>
              <a:gd name="T5" fmla="*/ 7210 h 12498"/>
              <a:gd name="T6" fmla="*/ 6248 w 13459"/>
              <a:gd name="T7" fmla="*/ 9614 h 12498"/>
              <a:gd name="T8" fmla="*/ 7691 w 13459"/>
              <a:gd name="T9" fmla="*/ 9133 h 12498"/>
              <a:gd name="T10" fmla="*/ 6248 w 13459"/>
              <a:gd name="T11" fmla="*/ 8652 h 12498"/>
              <a:gd name="T12" fmla="*/ 6248 w 13459"/>
              <a:gd name="T13" fmla="*/ 9614 h 12498"/>
              <a:gd name="T14" fmla="*/ 9613 w 13459"/>
              <a:gd name="T15" fmla="*/ 961 h 12498"/>
              <a:gd name="T16" fmla="*/ 9132 w 13459"/>
              <a:gd name="T17" fmla="*/ 0 h 12498"/>
              <a:gd name="T18" fmla="*/ 8652 w 13459"/>
              <a:gd name="T19" fmla="*/ 961 h 12498"/>
              <a:gd name="T20" fmla="*/ 4807 w 13459"/>
              <a:gd name="T21" fmla="*/ 481 h 12498"/>
              <a:gd name="T22" fmla="*/ 3845 w 13459"/>
              <a:gd name="T23" fmla="*/ 481 h 12498"/>
              <a:gd name="T24" fmla="*/ 1922 w 13459"/>
              <a:gd name="T25" fmla="*/ 961 h 12498"/>
              <a:gd name="T26" fmla="*/ 0 w 13459"/>
              <a:gd name="T27" fmla="*/ 10575 h 12498"/>
              <a:gd name="T28" fmla="*/ 11535 w 13459"/>
              <a:gd name="T29" fmla="*/ 12498 h 12498"/>
              <a:gd name="T30" fmla="*/ 13459 w 13459"/>
              <a:gd name="T31" fmla="*/ 2884 h 12498"/>
              <a:gd name="T32" fmla="*/ 12497 w 13459"/>
              <a:gd name="T33" fmla="*/ 10575 h 12498"/>
              <a:gd name="T34" fmla="*/ 1922 w 13459"/>
              <a:gd name="T35" fmla="*/ 11536 h 12498"/>
              <a:gd name="T36" fmla="*/ 961 w 13459"/>
              <a:gd name="T37" fmla="*/ 4807 h 12498"/>
              <a:gd name="T38" fmla="*/ 12497 w 13459"/>
              <a:gd name="T39" fmla="*/ 10575 h 12498"/>
              <a:gd name="T40" fmla="*/ 961 w 13459"/>
              <a:gd name="T41" fmla="*/ 3845 h 12498"/>
              <a:gd name="T42" fmla="*/ 1922 w 13459"/>
              <a:gd name="T43" fmla="*/ 1923 h 12498"/>
              <a:gd name="T44" fmla="*/ 3845 w 13459"/>
              <a:gd name="T45" fmla="*/ 2404 h 12498"/>
              <a:gd name="T46" fmla="*/ 4807 w 13459"/>
              <a:gd name="T47" fmla="*/ 2404 h 12498"/>
              <a:gd name="T48" fmla="*/ 8652 w 13459"/>
              <a:gd name="T49" fmla="*/ 1923 h 12498"/>
              <a:gd name="T50" fmla="*/ 9132 w 13459"/>
              <a:gd name="T51" fmla="*/ 2884 h 12498"/>
              <a:gd name="T52" fmla="*/ 9613 w 13459"/>
              <a:gd name="T53" fmla="*/ 1923 h 12498"/>
              <a:gd name="T54" fmla="*/ 12497 w 13459"/>
              <a:gd name="T55" fmla="*/ 2884 h 12498"/>
              <a:gd name="T56" fmla="*/ 3364 w 13459"/>
              <a:gd name="T57" fmla="*/ 9614 h 12498"/>
              <a:gd name="T58" fmla="*/ 4807 w 13459"/>
              <a:gd name="T59" fmla="*/ 9133 h 12498"/>
              <a:gd name="T60" fmla="*/ 3364 w 13459"/>
              <a:gd name="T61" fmla="*/ 8652 h 12498"/>
              <a:gd name="T62" fmla="*/ 3364 w 13459"/>
              <a:gd name="T63" fmla="*/ 9614 h 12498"/>
              <a:gd name="T64" fmla="*/ 10094 w 13459"/>
              <a:gd name="T65" fmla="*/ 7691 h 12498"/>
              <a:gd name="T66" fmla="*/ 10094 w 13459"/>
              <a:gd name="T67" fmla="*/ 6729 h 12498"/>
              <a:gd name="T68" fmla="*/ 8652 w 13459"/>
              <a:gd name="T69" fmla="*/ 7210 h 12498"/>
              <a:gd name="T70" fmla="*/ 3364 w 13459"/>
              <a:gd name="T71" fmla="*/ 7691 h 12498"/>
              <a:gd name="T72" fmla="*/ 4807 w 13459"/>
              <a:gd name="T73" fmla="*/ 7210 h 12498"/>
              <a:gd name="T74" fmla="*/ 3364 w 13459"/>
              <a:gd name="T75" fmla="*/ 6729 h 12498"/>
              <a:gd name="T76" fmla="*/ 3364 w 13459"/>
              <a:gd name="T77" fmla="*/ 7691 h 12498"/>
              <a:gd name="T78" fmla="*/ 10094 w 13459"/>
              <a:gd name="T79" fmla="*/ 9614 h 12498"/>
              <a:gd name="T80" fmla="*/ 10094 w 13459"/>
              <a:gd name="T81" fmla="*/ 8652 h 12498"/>
              <a:gd name="T82" fmla="*/ 8652 w 13459"/>
              <a:gd name="T83" fmla="*/ 9133 h 12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459" h="12498">
                <a:moveTo>
                  <a:pt x="6248" y="7691"/>
                </a:moveTo>
                <a:lnTo>
                  <a:pt x="7210" y="7691"/>
                </a:lnTo>
                <a:cubicBezTo>
                  <a:pt x="7479" y="7691"/>
                  <a:pt x="7691" y="7479"/>
                  <a:pt x="7691" y="7210"/>
                </a:cubicBezTo>
                <a:cubicBezTo>
                  <a:pt x="7691" y="6941"/>
                  <a:pt x="7479" y="6729"/>
                  <a:pt x="7210" y="6729"/>
                </a:cubicBezTo>
                <a:lnTo>
                  <a:pt x="6248" y="6729"/>
                </a:lnTo>
                <a:cubicBezTo>
                  <a:pt x="5979" y="6729"/>
                  <a:pt x="5767" y="6941"/>
                  <a:pt x="5767" y="7210"/>
                </a:cubicBezTo>
                <a:cubicBezTo>
                  <a:pt x="5767" y="7480"/>
                  <a:pt x="5979" y="7691"/>
                  <a:pt x="6248" y="7691"/>
                </a:cubicBezTo>
                <a:close/>
                <a:moveTo>
                  <a:pt x="6248" y="9614"/>
                </a:moveTo>
                <a:lnTo>
                  <a:pt x="7210" y="9614"/>
                </a:lnTo>
                <a:cubicBezTo>
                  <a:pt x="7479" y="9614"/>
                  <a:pt x="7691" y="9402"/>
                  <a:pt x="7691" y="9133"/>
                </a:cubicBezTo>
                <a:cubicBezTo>
                  <a:pt x="7691" y="8864"/>
                  <a:pt x="7479" y="8652"/>
                  <a:pt x="7210" y="8652"/>
                </a:cubicBezTo>
                <a:lnTo>
                  <a:pt x="6248" y="8652"/>
                </a:lnTo>
                <a:cubicBezTo>
                  <a:pt x="5979" y="8652"/>
                  <a:pt x="5767" y="8864"/>
                  <a:pt x="5767" y="9133"/>
                </a:cubicBezTo>
                <a:cubicBezTo>
                  <a:pt x="5767" y="9403"/>
                  <a:pt x="5979" y="9614"/>
                  <a:pt x="6248" y="9614"/>
                </a:cubicBezTo>
                <a:close/>
                <a:moveTo>
                  <a:pt x="11535" y="961"/>
                </a:moveTo>
                <a:lnTo>
                  <a:pt x="9613" y="961"/>
                </a:lnTo>
                <a:lnTo>
                  <a:pt x="9613" y="481"/>
                </a:lnTo>
                <a:cubicBezTo>
                  <a:pt x="9613" y="212"/>
                  <a:pt x="9402" y="0"/>
                  <a:pt x="9132" y="0"/>
                </a:cubicBezTo>
                <a:cubicBezTo>
                  <a:pt x="8863" y="0"/>
                  <a:pt x="8652" y="212"/>
                  <a:pt x="8652" y="481"/>
                </a:cubicBezTo>
                <a:lnTo>
                  <a:pt x="8652" y="961"/>
                </a:lnTo>
                <a:lnTo>
                  <a:pt x="4807" y="961"/>
                </a:lnTo>
                <a:lnTo>
                  <a:pt x="4807" y="481"/>
                </a:lnTo>
                <a:cubicBezTo>
                  <a:pt x="4807" y="212"/>
                  <a:pt x="4595" y="0"/>
                  <a:pt x="4326" y="0"/>
                </a:cubicBezTo>
                <a:cubicBezTo>
                  <a:pt x="4056" y="0"/>
                  <a:pt x="3845" y="212"/>
                  <a:pt x="3845" y="481"/>
                </a:cubicBezTo>
                <a:lnTo>
                  <a:pt x="3845" y="961"/>
                </a:lnTo>
                <a:lnTo>
                  <a:pt x="1922" y="961"/>
                </a:lnTo>
                <a:cubicBezTo>
                  <a:pt x="861" y="965"/>
                  <a:pt x="3" y="1824"/>
                  <a:pt x="0" y="2884"/>
                </a:cubicBezTo>
                <a:lnTo>
                  <a:pt x="0" y="10575"/>
                </a:lnTo>
                <a:cubicBezTo>
                  <a:pt x="3" y="11635"/>
                  <a:pt x="861" y="12494"/>
                  <a:pt x="1922" y="12498"/>
                </a:cubicBezTo>
                <a:lnTo>
                  <a:pt x="11535" y="12498"/>
                </a:lnTo>
                <a:cubicBezTo>
                  <a:pt x="12596" y="12495"/>
                  <a:pt x="13456" y="11636"/>
                  <a:pt x="13459" y="10575"/>
                </a:cubicBezTo>
                <a:lnTo>
                  <a:pt x="13459" y="2884"/>
                </a:lnTo>
                <a:cubicBezTo>
                  <a:pt x="13456" y="1823"/>
                  <a:pt x="12596" y="964"/>
                  <a:pt x="11535" y="961"/>
                </a:cubicBezTo>
                <a:close/>
                <a:moveTo>
                  <a:pt x="12497" y="10575"/>
                </a:moveTo>
                <a:cubicBezTo>
                  <a:pt x="12497" y="11104"/>
                  <a:pt x="12064" y="11536"/>
                  <a:pt x="11535" y="11536"/>
                </a:cubicBezTo>
                <a:lnTo>
                  <a:pt x="1922" y="11536"/>
                </a:lnTo>
                <a:cubicBezTo>
                  <a:pt x="1392" y="11534"/>
                  <a:pt x="963" y="11105"/>
                  <a:pt x="961" y="10575"/>
                </a:cubicBezTo>
                <a:lnTo>
                  <a:pt x="961" y="4807"/>
                </a:lnTo>
                <a:lnTo>
                  <a:pt x="12497" y="4807"/>
                </a:lnTo>
                <a:lnTo>
                  <a:pt x="12497" y="10575"/>
                </a:lnTo>
                <a:close/>
                <a:moveTo>
                  <a:pt x="12497" y="3845"/>
                </a:moveTo>
                <a:lnTo>
                  <a:pt x="961" y="3845"/>
                </a:lnTo>
                <a:lnTo>
                  <a:pt x="961" y="2884"/>
                </a:lnTo>
                <a:cubicBezTo>
                  <a:pt x="961" y="2355"/>
                  <a:pt x="1394" y="1923"/>
                  <a:pt x="1922" y="1923"/>
                </a:cubicBezTo>
                <a:lnTo>
                  <a:pt x="3845" y="1923"/>
                </a:lnTo>
                <a:lnTo>
                  <a:pt x="3845" y="2404"/>
                </a:lnTo>
                <a:cubicBezTo>
                  <a:pt x="3845" y="2673"/>
                  <a:pt x="4056" y="2884"/>
                  <a:pt x="4326" y="2884"/>
                </a:cubicBezTo>
                <a:cubicBezTo>
                  <a:pt x="4595" y="2884"/>
                  <a:pt x="4807" y="2673"/>
                  <a:pt x="4807" y="2404"/>
                </a:cubicBezTo>
                <a:lnTo>
                  <a:pt x="4807" y="1923"/>
                </a:lnTo>
                <a:lnTo>
                  <a:pt x="8652" y="1923"/>
                </a:lnTo>
                <a:lnTo>
                  <a:pt x="8652" y="2404"/>
                </a:lnTo>
                <a:cubicBezTo>
                  <a:pt x="8652" y="2673"/>
                  <a:pt x="8863" y="2884"/>
                  <a:pt x="9132" y="2884"/>
                </a:cubicBezTo>
                <a:cubicBezTo>
                  <a:pt x="9402" y="2884"/>
                  <a:pt x="9613" y="2673"/>
                  <a:pt x="9613" y="2404"/>
                </a:cubicBezTo>
                <a:lnTo>
                  <a:pt x="9613" y="1923"/>
                </a:lnTo>
                <a:lnTo>
                  <a:pt x="11535" y="1923"/>
                </a:lnTo>
                <a:cubicBezTo>
                  <a:pt x="12064" y="1923"/>
                  <a:pt x="12497" y="2355"/>
                  <a:pt x="12497" y="2884"/>
                </a:cubicBezTo>
                <a:lnTo>
                  <a:pt x="12497" y="3845"/>
                </a:lnTo>
                <a:close/>
                <a:moveTo>
                  <a:pt x="3364" y="9614"/>
                </a:moveTo>
                <a:lnTo>
                  <a:pt x="4326" y="9614"/>
                </a:lnTo>
                <a:cubicBezTo>
                  <a:pt x="4595" y="9614"/>
                  <a:pt x="4807" y="9402"/>
                  <a:pt x="4807" y="9133"/>
                </a:cubicBezTo>
                <a:cubicBezTo>
                  <a:pt x="4807" y="8864"/>
                  <a:pt x="4595" y="8652"/>
                  <a:pt x="4326" y="8652"/>
                </a:cubicBezTo>
                <a:lnTo>
                  <a:pt x="3364" y="8652"/>
                </a:lnTo>
                <a:cubicBezTo>
                  <a:pt x="3095" y="8652"/>
                  <a:pt x="2884" y="8864"/>
                  <a:pt x="2884" y="9133"/>
                </a:cubicBezTo>
                <a:cubicBezTo>
                  <a:pt x="2884" y="9403"/>
                  <a:pt x="3095" y="9614"/>
                  <a:pt x="3364" y="9614"/>
                </a:cubicBezTo>
                <a:close/>
                <a:moveTo>
                  <a:pt x="9132" y="7691"/>
                </a:moveTo>
                <a:lnTo>
                  <a:pt x="10094" y="7691"/>
                </a:lnTo>
                <a:cubicBezTo>
                  <a:pt x="10363" y="7691"/>
                  <a:pt x="10574" y="7479"/>
                  <a:pt x="10574" y="7210"/>
                </a:cubicBezTo>
                <a:cubicBezTo>
                  <a:pt x="10574" y="6941"/>
                  <a:pt x="10363" y="6729"/>
                  <a:pt x="10094" y="6729"/>
                </a:cubicBezTo>
                <a:lnTo>
                  <a:pt x="9132" y="6729"/>
                </a:lnTo>
                <a:cubicBezTo>
                  <a:pt x="8863" y="6729"/>
                  <a:pt x="8652" y="6941"/>
                  <a:pt x="8652" y="7210"/>
                </a:cubicBezTo>
                <a:cubicBezTo>
                  <a:pt x="8652" y="7480"/>
                  <a:pt x="8863" y="7691"/>
                  <a:pt x="9132" y="7691"/>
                </a:cubicBezTo>
                <a:close/>
                <a:moveTo>
                  <a:pt x="3364" y="7691"/>
                </a:moveTo>
                <a:lnTo>
                  <a:pt x="4326" y="7691"/>
                </a:lnTo>
                <a:cubicBezTo>
                  <a:pt x="4595" y="7691"/>
                  <a:pt x="4807" y="7479"/>
                  <a:pt x="4807" y="7210"/>
                </a:cubicBezTo>
                <a:cubicBezTo>
                  <a:pt x="4807" y="6941"/>
                  <a:pt x="4595" y="6729"/>
                  <a:pt x="4326" y="6729"/>
                </a:cubicBezTo>
                <a:lnTo>
                  <a:pt x="3364" y="6729"/>
                </a:lnTo>
                <a:cubicBezTo>
                  <a:pt x="3095" y="6729"/>
                  <a:pt x="2884" y="6941"/>
                  <a:pt x="2884" y="7210"/>
                </a:cubicBezTo>
                <a:cubicBezTo>
                  <a:pt x="2884" y="7480"/>
                  <a:pt x="3095" y="7691"/>
                  <a:pt x="3364" y="7691"/>
                </a:cubicBezTo>
                <a:close/>
                <a:moveTo>
                  <a:pt x="9132" y="9614"/>
                </a:moveTo>
                <a:lnTo>
                  <a:pt x="10094" y="9614"/>
                </a:lnTo>
                <a:cubicBezTo>
                  <a:pt x="10363" y="9614"/>
                  <a:pt x="10574" y="9402"/>
                  <a:pt x="10574" y="9133"/>
                </a:cubicBezTo>
                <a:cubicBezTo>
                  <a:pt x="10574" y="8864"/>
                  <a:pt x="10363" y="8652"/>
                  <a:pt x="10094" y="8652"/>
                </a:cubicBezTo>
                <a:lnTo>
                  <a:pt x="9132" y="8652"/>
                </a:lnTo>
                <a:cubicBezTo>
                  <a:pt x="8863" y="8652"/>
                  <a:pt x="8652" y="8864"/>
                  <a:pt x="8652" y="9133"/>
                </a:cubicBezTo>
                <a:cubicBezTo>
                  <a:pt x="8652" y="9403"/>
                  <a:pt x="8863" y="9614"/>
                  <a:pt x="9132" y="9614"/>
                </a:cubicBezTo>
                <a:close/>
              </a:path>
            </a:pathLst>
          </a:custGeom>
          <a:gradFill>
            <a:gsLst>
              <a:gs pos="100000">
                <a:schemeClr val="accent4"/>
              </a:gs>
              <a:gs pos="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0" name="矩形 1319">
            <a:extLst>
              <a:ext uri="{FF2B5EF4-FFF2-40B4-BE49-F238E27FC236}">
                <a16:creationId xmlns:a16="http://schemas.microsoft.com/office/drawing/2014/main" id="{D1A15335-4232-CF38-D74B-A5A149C56D5E}"/>
              </a:ext>
            </a:extLst>
          </p:cNvPr>
          <p:cNvSpPr>
            <a:spLocks/>
          </p:cNvSpPr>
          <p:nvPr/>
        </p:nvSpPr>
        <p:spPr>
          <a:xfrm>
            <a:off x="1356279" y="3657872"/>
            <a:ext cx="11705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pc="-150" dirty="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</a:gradFill>
                <a:latin typeface="+mj-ea"/>
                <a:ea typeface="+mj-ea"/>
              </a:rPr>
              <a:t>2023</a:t>
            </a:r>
            <a:r>
              <a:rPr lang="zh-CN" altLang="en-US" sz="2000" spc="-150" dirty="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</a:gradFill>
                <a:latin typeface="+mj-ea"/>
                <a:ea typeface="+mj-ea"/>
              </a:rPr>
              <a:t>单位</a:t>
            </a:r>
          </a:p>
        </p:txBody>
      </p:sp>
      <p:sp>
        <p:nvSpPr>
          <p:cNvPr id="1321" name="矩形 1320">
            <a:extLst>
              <a:ext uri="{FF2B5EF4-FFF2-40B4-BE49-F238E27FC236}">
                <a16:creationId xmlns:a16="http://schemas.microsoft.com/office/drawing/2014/main" id="{663CD20D-DA85-494D-A398-031FD43BC1BA}"/>
              </a:ext>
            </a:extLst>
          </p:cNvPr>
          <p:cNvSpPr>
            <a:spLocks/>
          </p:cNvSpPr>
          <p:nvPr/>
        </p:nvSpPr>
        <p:spPr>
          <a:xfrm>
            <a:off x="1356279" y="4031390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编辑数据说明</a:t>
            </a:r>
          </a:p>
        </p:txBody>
      </p:sp>
      <p:grpSp>
        <p:nvGrpSpPr>
          <p:cNvPr id="1322" name="组合 1321">
            <a:extLst>
              <a:ext uri="{FF2B5EF4-FFF2-40B4-BE49-F238E27FC236}">
                <a16:creationId xmlns:a16="http://schemas.microsoft.com/office/drawing/2014/main" id="{137861E9-33E9-7468-28D0-4734665F3D70}"/>
              </a:ext>
            </a:extLst>
          </p:cNvPr>
          <p:cNvGrpSpPr>
            <a:grpSpLocks/>
          </p:cNvGrpSpPr>
          <p:nvPr/>
        </p:nvGrpSpPr>
        <p:grpSpPr>
          <a:xfrm>
            <a:off x="2618163" y="3657872"/>
            <a:ext cx="1261884" cy="681295"/>
            <a:chOff x="1381935" y="2797835"/>
            <a:chExt cx="1261884" cy="681295"/>
          </a:xfrm>
        </p:grpSpPr>
        <p:sp>
          <p:nvSpPr>
            <p:cNvPr id="1324" name="矩形 1323">
              <a:extLst>
                <a:ext uri="{FF2B5EF4-FFF2-40B4-BE49-F238E27FC236}">
                  <a16:creationId xmlns:a16="http://schemas.microsoft.com/office/drawing/2014/main" id="{F7DD314E-D152-2EEA-2C86-8BD60B133BD5}"/>
                </a:ext>
              </a:extLst>
            </p:cNvPr>
            <p:cNvSpPr>
              <a:spLocks/>
            </p:cNvSpPr>
            <p:nvPr/>
          </p:nvSpPr>
          <p:spPr>
            <a:xfrm>
              <a:off x="1381935" y="2797835"/>
              <a:ext cx="117051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spc="-15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3"/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2023</a:t>
              </a:r>
              <a:r>
                <a:rPr lang="zh-CN" altLang="en-US" sz="2000" spc="-15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3"/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单位</a:t>
              </a:r>
            </a:p>
          </p:txBody>
        </p:sp>
        <p:sp>
          <p:nvSpPr>
            <p:cNvPr id="1325" name="矩形 1324">
              <a:extLst>
                <a:ext uri="{FF2B5EF4-FFF2-40B4-BE49-F238E27FC236}">
                  <a16:creationId xmlns:a16="http://schemas.microsoft.com/office/drawing/2014/main" id="{B1CF54D7-90A1-A393-7F14-4E6A92E94575}"/>
                </a:ext>
              </a:extLst>
            </p:cNvPr>
            <p:cNvSpPr>
              <a:spLocks/>
            </p:cNvSpPr>
            <p:nvPr/>
          </p:nvSpPr>
          <p:spPr>
            <a:xfrm>
              <a:off x="1381935" y="3171353"/>
              <a:ext cx="126188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编辑数据说明</a:t>
              </a:r>
            </a:p>
          </p:txBody>
        </p:sp>
      </p:grpSp>
      <p:sp>
        <p:nvSpPr>
          <p:cNvPr id="1343" name="iconfont-11144-5262060">
            <a:extLst>
              <a:ext uri="{FF2B5EF4-FFF2-40B4-BE49-F238E27FC236}">
                <a16:creationId xmlns:a16="http://schemas.microsoft.com/office/drawing/2014/main" id="{1CB85D0A-E71F-54A8-2002-633DB730D65C}"/>
              </a:ext>
            </a:extLst>
          </p:cNvPr>
          <p:cNvSpPr>
            <a:spLocks/>
          </p:cNvSpPr>
          <p:nvPr/>
        </p:nvSpPr>
        <p:spPr>
          <a:xfrm>
            <a:off x="792532" y="3809371"/>
            <a:ext cx="443541" cy="444038"/>
          </a:xfrm>
          <a:custGeom>
            <a:avLst/>
            <a:gdLst>
              <a:gd name="T0" fmla="*/ 10754 w 11153"/>
              <a:gd name="T1" fmla="*/ 3033 h 11167"/>
              <a:gd name="T2" fmla="*/ 11153 w 11153"/>
              <a:gd name="T3" fmla="*/ 3432 h 11167"/>
              <a:gd name="T4" fmla="*/ 11153 w 11153"/>
              <a:gd name="T5" fmla="*/ 10768 h 11167"/>
              <a:gd name="T6" fmla="*/ 10754 w 11153"/>
              <a:gd name="T7" fmla="*/ 11167 h 11167"/>
              <a:gd name="T8" fmla="*/ 399 w 11153"/>
              <a:gd name="T9" fmla="*/ 11167 h 11167"/>
              <a:gd name="T10" fmla="*/ 0 w 11153"/>
              <a:gd name="T11" fmla="*/ 10768 h 11167"/>
              <a:gd name="T12" fmla="*/ 0 w 11153"/>
              <a:gd name="T13" fmla="*/ 3432 h 11167"/>
              <a:gd name="T14" fmla="*/ 399 w 11153"/>
              <a:gd name="T15" fmla="*/ 3033 h 11167"/>
              <a:gd name="T16" fmla="*/ 2359 w 11153"/>
              <a:gd name="T17" fmla="*/ 3033 h 11167"/>
              <a:gd name="T18" fmla="*/ 2647 w 11153"/>
              <a:gd name="T19" fmla="*/ 2911 h 11167"/>
              <a:gd name="T20" fmla="*/ 5290 w 11153"/>
              <a:gd name="T21" fmla="*/ 163 h 11167"/>
              <a:gd name="T22" fmla="*/ 5865 w 11153"/>
              <a:gd name="T23" fmla="*/ 163 h 11167"/>
              <a:gd name="T24" fmla="*/ 8506 w 11153"/>
              <a:gd name="T25" fmla="*/ 2911 h 11167"/>
              <a:gd name="T26" fmla="*/ 8794 w 11153"/>
              <a:gd name="T27" fmla="*/ 3033 h 11167"/>
              <a:gd name="T28" fmla="*/ 10754 w 11153"/>
              <a:gd name="T29" fmla="*/ 3033 h 11167"/>
              <a:gd name="T30" fmla="*/ 3699 w 11153"/>
              <a:gd name="T31" fmla="*/ 3033 h 11167"/>
              <a:gd name="T32" fmla="*/ 7454 w 11153"/>
              <a:gd name="T33" fmla="*/ 3033 h 11167"/>
              <a:gd name="T34" fmla="*/ 5577 w 11153"/>
              <a:gd name="T35" fmla="*/ 1134 h 11167"/>
              <a:gd name="T36" fmla="*/ 3699 w 11153"/>
              <a:gd name="T37" fmla="*/ 3033 h 11167"/>
              <a:gd name="T38" fmla="*/ 10355 w 11153"/>
              <a:gd name="T39" fmla="*/ 3831 h 11167"/>
              <a:gd name="T40" fmla="*/ 799 w 11153"/>
              <a:gd name="T41" fmla="*/ 3831 h 11167"/>
              <a:gd name="T42" fmla="*/ 799 w 11153"/>
              <a:gd name="T43" fmla="*/ 10368 h 11167"/>
              <a:gd name="T44" fmla="*/ 10355 w 11153"/>
              <a:gd name="T45" fmla="*/ 10368 h 11167"/>
              <a:gd name="T46" fmla="*/ 10355 w 11153"/>
              <a:gd name="T47" fmla="*/ 3831 h 11167"/>
              <a:gd name="T48" fmla="*/ 2944 w 11153"/>
              <a:gd name="T49" fmla="*/ 5691 h 11167"/>
              <a:gd name="T50" fmla="*/ 2495 w 11153"/>
              <a:gd name="T51" fmla="*/ 5292 h 11167"/>
              <a:gd name="T52" fmla="*/ 2944 w 11153"/>
              <a:gd name="T53" fmla="*/ 4893 h 11167"/>
              <a:gd name="T54" fmla="*/ 7965 w 11153"/>
              <a:gd name="T55" fmla="*/ 4893 h 11167"/>
              <a:gd name="T56" fmla="*/ 8414 w 11153"/>
              <a:gd name="T57" fmla="*/ 5292 h 11167"/>
              <a:gd name="T58" fmla="*/ 7965 w 11153"/>
              <a:gd name="T59" fmla="*/ 5691 h 11167"/>
              <a:gd name="T60" fmla="*/ 2944 w 11153"/>
              <a:gd name="T61" fmla="*/ 5691 h 11167"/>
              <a:gd name="T62" fmla="*/ 9121 w 11153"/>
              <a:gd name="T63" fmla="*/ 6622 h 11167"/>
              <a:gd name="T64" fmla="*/ 9570 w 11153"/>
              <a:gd name="T65" fmla="*/ 7021 h 11167"/>
              <a:gd name="T66" fmla="*/ 9121 w 11153"/>
              <a:gd name="T67" fmla="*/ 7420 h 11167"/>
              <a:gd name="T68" fmla="*/ 1788 w 11153"/>
              <a:gd name="T69" fmla="*/ 7420 h 11167"/>
              <a:gd name="T70" fmla="*/ 1339 w 11153"/>
              <a:gd name="T71" fmla="*/ 7021 h 11167"/>
              <a:gd name="T72" fmla="*/ 1788 w 11153"/>
              <a:gd name="T73" fmla="*/ 6622 h 11167"/>
              <a:gd name="T74" fmla="*/ 9121 w 11153"/>
              <a:gd name="T75" fmla="*/ 6622 h 11167"/>
              <a:gd name="T76" fmla="*/ 2885 w 11153"/>
              <a:gd name="T77" fmla="*/ 8360 h 11167"/>
              <a:gd name="T78" fmla="*/ 3334 w 11153"/>
              <a:gd name="T79" fmla="*/ 8759 h 11167"/>
              <a:gd name="T80" fmla="*/ 2885 w 11153"/>
              <a:gd name="T81" fmla="*/ 9158 h 11167"/>
              <a:gd name="T82" fmla="*/ 1847 w 11153"/>
              <a:gd name="T83" fmla="*/ 9158 h 11167"/>
              <a:gd name="T84" fmla="*/ 1397 w 11153"/>
              <a:gd name="T85" fmla="*/ 8759 h 11167"/>
              <a:gd name="T86" fmla="*/ 1847 w 11153"/>
              <a:gd name="T87" fmla="*/ 8360 h 11167"/>
              <a:gd name="T88" fmla="*/ 2885 w 11153"/>
              <a:gd name="T89" fmla="*/ 8360 h 11167"/>
              <a:gd name="T90" fmla="*/ 9061 w 11153"/>
              <a:gd name="T91" fmla="*/ 8356 h 11167"/>
              <a:gd name="T92" fmla="*/ 9510 w 11153"/>
              <a:gd name="T93" fmla="*/ 8755 h 11167"/>
              <a:gd name="T94" fmla="*/ 9061 w 11153"/>
              <a:gd name="T95" fmla="*/ 9155 h 11167"/>
              <a:gd name="T96" fmla="*/ 4466 w 11153"/>
              <a:gd name="T97" fmla="*/ 9155 h 11167"/>
              <a:gd name="T98" fmla="*/ 4017 w 11153"/>
              <a:gd name="T99" fmla="*/ 8755 h 11167"/>
              <a:gd name="T100" fmla="*/ 4466 w 11153"/>
              <a:gd name="T101" fmla="*/ 8356 h 11167"/>
              <a:gd name="T102" fmla="*/ 9061 w 11153"/>
              <a:gd name="T103" fmla="*/ 8356 h 11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1153" h="11167">
                <a:moveTo>
                  <a:pt x="10754" y="3033"/>
                </a:moveTo>
                <a:cubicBezTo>
                  <a:pt x="10975" y="3033"/>
                  <a:pt x="11153" y="3212"/>
                  <a:pt x="11153" y="3432"/>
                </a:cubicBezTo>
                <a:lnTo>
                  <a:pt x="11153" y="10768"/>
                </a:lnTo>
                <a:cubicBezTo>
                  <a:pt x="11153" y="10989"/>
                  <a:pt x="10975" y="11167"/>
                  <a:pt x="10754" y="11167"/>
                </a:cubicBezTo>
                <a:lnTo>
                  <a:pt x="399" y="11167"/>
                </a:lnTo>
                <a:cubicBezTo>
                  <a:pt x="179" y="11167"/>
                  <a:pt x="0" y="10989"/>
                  <a:pt x="0" y="10768"/>
                </a:cubicBezTo>
                <a:lnTo>
                  <a:pt x="0" y="3432"/>
                </a:lnTo>
                <a:cubicBezTo>
                  <a:pt x="0" y="3211"/>
                  <a:pt x="179" y="3033"/>
                  <a:pt x="399" y="3033"/>
                </a:cubicBezTo>
                <a:lnTo>
                  <a:pt x="2359" y="3033"/>
                </a:lnTo>
                <a:cubicBezTo>
                  <a:pt x="2468" y="3033"/>
                  <a:pt x="2573" y="2989"/>
                  <a:pt x="2647" y="2911"/>
                </a:cubicBezTo>
                <a:lnTo>
                  <a:pt x="5290" y="163"/>
                </a:lnTo>
                <a:cubicBezTo>
                  <a:pt x="5447" y="0"/>
                  <a:pt x="5708" y="0"/>
                  <a:pt x="5865" y="163"/>
                </a:cubicBezTo>
                <a:lnTo>
                  <a:pt x="8506" y="2911"/>
                </a:lnTo>
                <a:cubicBezTo>
                  <a:pt x="8582" y="2989"/>
                  <a:pt x="8686" y="3033"/>
                  <a:pt x="8794" y="3033"/>
                </a:cubicBezTo>
                <a:lnTo>
                  <a:pt x="10754" y="3033"/>
                </a:lnTo>
                <a:close/>
                <a:moveTo>
                  <a:pt x="3699" y="3033"/>
                </a:moveTo>
                <a:lnTo>
                  <a:pt x="7454" y="3033"/>
                </a:lnTo>
                <a:lnTo>
                  <a:pt x="5577" y="1134"/>
                </a:lnTo>
                <a:lnTo>
                  <a:pt x="3699" y="3033"/>
                </a:lnTo>
                <a:close/>
                <a:moveTo>
                  <a:pt x="10355" y="3831"/>
                </a:moveTo>
                <a:lnTo>
                  <a:pt x="799" y="3831"/>
                </a:lnTo>
                <a:lnTo>
                  <a:pt x="799" y="10368"/>
                </a:lnTo>
                <a:lnTo>
                  <a:pt x="10355" y="10368"/>
                </a:lnTo>
                <a:lnTo>
                  <a:pt x="10355" y="3831"/>
                </a:lnTo>
                <a:close/>
                <a:moveTo>
                  <a:pt x="2944" y="5691"/>
                </a:moveTo>
                <a:cubicBezTo>
                  <a:pt x="2697" y="5691"/>
                  <a:pt x="2495" y="5512"/>
                  <a:pt x="2495" y="5292"/>
                </a:cubicBezTo>
                <a:cubicBezTo>
                  <a:pt x="2495" y="5073"/>
                  <a:pt x="2697" y="4893"/>
                  <a:pt x="2944" y="4893"/>
                </a:cubicBezTo>
                <a:lnTo>
                  <a:pt x="7965" y="4893"/>
                </a:lnTo>
                <a:cubicBezTo>
                  <a:pt x="8212" y="4893"/>
                  <a:pt x="8414" y="5073"/>
                  <a:pt x="8414" y="5292"/>
                </a:cubicBezTo>
                <a:cubicBezTo>
                  <a:pt x="8414" y="5512"/>
                  <a:pt x="8212" y="5691"/>
                  <a:pt x="7965" y="5691"/>
                </a:cubicBezTo>
                <a:lnTo>
                  <a:pt x="2944" y="5691"/>
                </a:lnTo>
                <a:close/>
                <a:moveTo>
                  <a:pt x="9121" y="6622"/>
                </a:moveTo>
                <a:cubicBezTo>
                  <a:pt x="9368" y="6622"/>
                  <a:pt x="9570" y="6802"/>
                  <a:pt x="9570" y="7021"/>
                </a:cubicBezTo>
                <a:cubicBezTo>
                  <a:pt x="9570" y="7241"/>
                  <a:pt x="9368" y="7420"/>
                  <a:pt x="9121" y="7420"/>
                </a:cubicBezTo>
                <a:lnTo>
                  <a:pt x="1788" y="7420"/>
                </a:lnTo>
                <a:cubicBezTo>
                  <a:pt x="1541" y="7420"/>
                  <a:pt x="1339" y="7241"/>
                  <a:pt x="1339" y="7021"/>
                </a:cubicBezTo>
                <a:cubicBezTo>
                  <a:pt x="1339" y="6802"/>
                  <a:pt x="1541" y="6622"/>
                  <a:pt x="1788" y="6622"/>
                </a:cubicBezTo>
                <a:lnTo>
                  <a:pt x="9121" y="6622"/>
                </a:lnTo>
                <a:close/>
                <a:moveTo>
                  <a:pt x="2885" y="8360"/>
                </a:moveTo>
                <a:cubicBezTo>
                  <a:pt x="3132" y="8360"/>
                  <a:pt x="3334" y="8540"/>
                  <a:pt x="3334" y="8759"/>
                </a:cubicBezTo>
                <a:cubicBezTo>
                  <a:pt x="3334" y="8979"/>
                  <a:pt x="3132" y="9158"/>
                  <a:pt x="2885" y="9158"/>
                </a:cubicBezTo>
                <a:lnTo>
                  <a:pt x="1847" y="9158"/>
                </a:lnTo>
                <a:cubicBezTo>
                  <a:pt x="1600" y="9158"/>
                  <a:pt x="1397" y="8979"/>
                  <a:pt x="1397" y="8759"/>
                </a:cubicBezTo>
                <a:cubicBezTo>
                  <a:pt x="1397" y="8540"/>
                  <a:pt x="1600" y="8360"/>
                  <a:pt x="1847" y="8360"/>
                </a:cubicBezTo>
                <a:lnTo>
                  <a:pt x="2885" y="8360"/>
                </a:lnTo>
                <a:close/>
                <a:moveTo>
                  <a:pt x="9061" y="8356"/>
                </a:moveTo>
                <a:cubicBezTo>
                  <a:pt x="9308" y="8356"/>
                  <a:pt x="9510" y="8536"/>
                  <a:pt x="9510" y="8755"/>
                </a:cubicBezTo>
                <a:cubicBezTo>
                  <a:pt x="9510" y="8975"/>
                  <a:pt x="9308" y="9155"/>
                  <a:pt x="9061" y="9155"/>
                </a:cubicBezTo>
                <a:lnTo>
                  <a:pt x="4466" y="9155"/>
                </a:lnTo>
                <a:cubicBezTo>
                  <a:pt x="4219" y="9155"/>
                  <a:pt x="4017" y="8975"/>
                  <a:pt x="4017" y="8755"/>
                </a:cubicBezTo>
                <a:cubicBezTo>
                  <a:pt x="4017" y="8536"/>
                  <a:pt x="4219" y="8356"/>
                  <a:pt x="4466" y="8356"/>
                </a:cubicBezTo>
                <a:lnTo>
                  <a:pt x="9061" y="8356"/>
                </a:lnTo>
                <a:close/>
              </a:path>
            </a:pathLst>
          </a:custGeom>
          <a:gradFill>
            <a:gsLst>
              <a:gs pos="100000">
                <a:schemeClr val="accent4"/>
              </a:gs>
              <a:gs pos="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327" name="矩形 1326">
            <a:extLst>
              <a:ext uri="{FF2B5EF4-FFF2-40B4-BE49-F238E27FC236}">
                <a16:creationId xmlns:a16="http://schemas.microsoft.com/office/drawing/2014/main" id="{B456AC3B-0618-BED0-AEF1-88964A1027EC}"/>
              </a:ext>
            </a:extLst>
          </p:cNvPr>
          <p:cNvSpPr>
            <a:spLocks/>
          </p:cNvSpPr>
          <p:nvPr/>
        </p:nvSpPr>
        <p:spPr>
          <a:xfrm>
            <a:off x="1356279" y="4568039"/>
            <a:ext cx="11705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pc="-150" dirty="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</a:gradFill>
                <a:latin typeface="+mj-ea"/>
                <a:ea typeface="+mj-ea"/>
              </a:rPr>
              <a:t>2023</a:t>
            </a:r>
            <a:r>
              <a:rPr lang="zh-CN" altLang="en-US" sz="2000" spc="-150" dirty="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</a:gradFill>
                <a:latin typeface="+mj-ea"/>
                <a:ea typeface="+mj-ea"/>
              </a:rPr>
              <a:t>单位</a:t>
            </a:r>
          </a:p>
        </p:txBody>
      </p:sp>
      <p:sp>
        <p:nvSpPr>
          <p:cNvPr id="1328" name="矩形 1327">
            <a:extLst>
              <a:ext uri="{FF2B5EF4-FFF2-40B4-BE49-F238E27FC236}">
                <a16:creationId xmlns:a16="http://schemas.microsoft.com/office/drawing/2014/main" id="{9867ABE8-6251-EC4E-39AA-6433F7C01492}"/>
              </a:ext>
            </a:extLst>
          </p:cNvPr>
          <p:cNvSpPr>
            <a:spLocks/>
          </p:cNvSpPr>
          <p:nvPr/>
        </p:nvSpPr>
        <p:spPr>
          <a:xfrm>
            <a:off x="1356279" y="4941557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编辑数据说明</a:t>
            </a:r>
          </a:p>
        </p:txBody>
      </p:sp>
      <p:grpSp>
        <p:nvGrpSpPr>
          <p:cNvPr id="1329" name="组合 1328">
            <a:extLst>
              <a:ext uri="{FF2B5EF4-FFF2-40B4-BE49-F238E27FC236}">
                <a16:creationId xmlns:a16="http://schemas.microsoft.com/office/drawing/2014/main" id="{C385E409-CA33-8A06-4E34-DFDB46F81320}"/>
              </a:ext>
            </a:extLst>
          </p:cNvPr>
          <p:cNvGrpSpPr>
            <a:grpSpLocks/>
          </p:cNvGrpSpPr>
          <p:nvPr/>
        </p:nvGrpSpPr>
        <p:grpSpPr>
          <a:xfrm>
            <a:off x="2618163" y="4568039"/>
            <a:ext cx="1261884" cy="681295"/>
            <a:chOff x="1381935" y="2797835"/>
            <a:chExt cx="1261884" cy="681295"/>
          </a:xfrm>
        </p:grpSpPr>
        <p:sp>
          <p:nvSpPr>
            <p:cNvPr id="1331" name="矩形 1330">
              <a:extLst>
                <a:ext uri="{FF2B5EF4-FFF2-40B4-BE49-F238E27FC236}">
                  <a16:creationId xmlns:a16="http://schemas.microsoft.com/office/drawing/2014/main" id="{1F8B69C8-16D6-7EC9-C62E-7487E93805BF}"/>
                </a:ext>
              </a:extLst>
            </p:cNvPr>
            <p:cNvSpPr>
              <a:spLocks/>
            </p:cNvSpPr>
            <p:nvPr/>
          </p:nvSpPr>
          <p:spPr>
            <a:xfrm>
              <a:off x="1381935" y="2797835"/>
              <a:ext cx="117051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spc="-15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3"/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2023</a:t>
              </a:r>
              <a:r>
                <a:rPr lang="zh-CN" altLang="en-US" sz="2000" spc="-15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3"/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单位</a:t>
              </a:r>
            </a:p>
          </p:txBody>
        </p:sp>
        <p:sp>
          <p:nvSpPr>
            <p:cNvPr id="1332" name="矩形 1331">
              <a:extLst>
                <a:ext uri="{FF2B5EF4-FFF2-40B4-BE49-F238E27FC236}">
                  <a16:creationId xmlns:a16="http://schemas.microsoft.com/office/drawing/2014/main" id="{15701A17-0B95-CBE3-24BF-7BBDBF223456}"/>
                </a:ext>
              </a:extLst>
            </p:cNvPr>
            <p:cNvSpPr>
              <a:spLocks/>
            </p:cNvSpPr>
            <p:nvPr/>
          </p:nvSpPr>
          <p:spPr>
            <a:xfrm>
              <a:off x="1381935" y="3171353"/>
              <a:ext cx="126188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编辑数据说明</a:t>
              </a:r>
            </a:p>
          </p:txBody>
        </p:sp>
      </p:grpSp>
      <p:sp>
        <p:nvSpPr>
          <p:cNvPr id="1344" name="iconfont-11144-5262060">
            <a:extLst>
              <a:ext uri="{FF2B5EF4-FFF2-40B4-BE49-F238E27FC236}">
                <a16:creationId xmlns:a16="http://schemas.microsoft.com/office/drawing/2014/main" id="{56003247-6169-1E0B-7177-E8CC97539DC3}"/>
              </a:ext>
            </a:extLst>
          </p:cNvPr>
          <p:cNvSpPr>
            <a:spLocks/>
          </p:cNvSpPr>
          <p:nvPr/>
        </p:nvSpPr>
        <p:spPr>
          <a:xfrm>
            <a:off x="792283" y="4720974"/>
            <a:ext cx="444038" cy="441166"/>
          </a:xfrm>
          <a:custGeom>
            <a:avLst/>
            <a:gdLst>
              <a:gd name="T0" fmla="*/ 9116 w 11275"/>
              <a:gd name="T1" fmla="*/ 4696 h 11201"/>
              <a:gd name="T2" fmla="*/ 9016 w 11275"/>
              <a:gd name="T3" fmla="*/ 799 h 11201"/>
              <a:gd name="T4" fmla="*/ 799 w 11275"/>
              <a:gd name="T5" fmla="*/ 899 h 11201"/>
              <a:gd name="T6" fmla="*/ 899 w 11275"/>
              <a:gd name="T7" fmla="*/ 10390 h 11201"/>
              <a:gd name="T8" fmla="*/ 4907 w 11275"/>
              <a:gd name="T9" fmla="*/ 10790 h 11201"/>
              <a:gd name="T10" fmla="*/ 399 w 11275"/>
              <a:gd name="T11" fmla="*/ 11189 h 11201"/>
              <a:gd name="T12" fmla="*/ 0 w 11275"/>
              <a:gd name="T13" fmla="*/ 400 h 11201"/>
              <a:gd name="T14" fmla="*/ 9515 w 11275"/>
              <a:gd name="T15" fmla="*/ 0 h 11201"/>
              <a:gd name="T16" fmla="*/ 9915 w 11275"/>
              <a:gd name="T17" fmla="*/ 4696 h 11201"/>
              <a:gd name="T18" fmla="*/ 1835 w 11275"/>
              <a:gd name="T19" fmla="*/ 2573 h 11201"/>
              <a:gd name="T20" fmla="*/ 8117 w 11275"/>
              <a:gd name="T21" fmla="*/ 2972 h 11201"/>
              <a:gd name="T22" fmla="*/ 1835 w 11275"/>
              <a:gd name="T23" fmla="*/ 3372 h 11201"/>
              <a:gd name="T24" fmla="*/ 1835 w 11275"/>
              <a:gd name="T25" fmla="*/ 2573 h 11201"/>
              <a:gd name="T26" fmla="*/ 4545 w 11275"/>
              <a:gd name="T27" fmla="*/ 5145 h 11201"/>
              <a:gd name="T28" fmla="*/ 4545 w 11275"/>
              <a:gd name="T29" fmla="*/ 5944 h 11201"/>
              <a:gd name="T30" fmla="*/ 1498 w 11275"/>
              <a:gd name="T31" fmla="*/ 5545 h 11201"/>
              <a:gd name="T32" fmla="*/ 1898 w 11275"/>
              <a:gd name="T33" fmla="*/ 7718 h 11201"/>
              <a:gd name="T34" fmla="*/ 4945 w 11275"/>
              <a:gd name="T35" fmla="*/ 8117 h 11201"/>
              <a:gd name="T36" fmla="*/ 1898 w 11275"/>
              <a:gd name="T37" fmla="*/ 8517 h 11201"/>
              <a:gd name="T38" fmla="*/ 1898 w 11275"/>
              <a:gd name="T39" fmla="*/ 7718 h 11201"/>
              <a:gd name="T40" fmla="*/ 6244 w 11275"/>
              <a:gd name="T41" fmla="*/ 5145 h 11201"/>
              <a:gd name="T42" fmla="*/ 6244 w 11275"/>
              <a:gd name="T43" fmla="*/ 5944 h 11201"/>
              <a:gd name="T44" fmla="*/ 5295 w 11275"/>
              <a:gd name="T45" fmla="*/ 5545 h 11201"/>
              <a:gd name="T46" fmla="*/ 9074 w 11275"/>
              <a:gd name="T47" fmla="*/ 6037 h 11201"/>
              <a:gd name="T48" fmla="*/ 10721 w 11275"/>
              <a:gd name="T49" fmla="*/ 11116 h 11201"/>
              <a:gd name="T50" fmla="*/ 6356 w 11275"/>
              <a:gd name="T51" fmla="*/ 11201 h 11201"/>
              <a:gd name="T52" fmla="*/ 5641 w 11275"/>
              <a:gd name="T53" fmla="*/ 10044 h 11201"/>
              <a:gd name="T54" fmla="*/ 8717 w 11275"/>
              <a:gd name="T55" fmla="*/ 5679 h 11201"/>
              <a:gd name="T56" fmla="*/ 8455 w 11275"/>
              <a:gd name="T57" fmla="*/ 6572 h 11201"/>
              <a:gd name="T58" fmla="*/ 6434 w 11275"/>
              <a:gd name="T59" fmla="*/ 10257 h 11201"/>
              <a:gd name="T60" fmla="*/ 10208 w 11275"/>
              <a:gd name="T61" fmla="*/ 10401 h 11201"/>
              <a:gd name="T62" fmla="*/ 8455 w 11275"/>
              <a:gd name="T63" fmla="*/ 6572 h 11201"/>
              <a:gd name="T64" fmla="*/ 8754 w 11275"/>
              <a:gd name="T65" fmla="*/ 7730 h 11201"/>
              <a:gd name="T66" fmla="*/ 8354 w 11275"/>
              <a:gd name="T67" fmla="*/ 9204 h 11201"/>
              <a:gd name="T68" fmla="*/ 7954 w 11275"/>
              <a:gd name="T69" fmla="*/ 7730 h 11201"/>
              <a:gd name="T70" fmla="*/ 8354 w 11275"/>
              <a:gd name="T71" fmla="*/ 10203 h 11201"/>
              <a:gd name="T72" fmla="*/ 8354 w 11275"/>
              <a:gd name="T73" fmla="*/ 9404 h 11201"/>
              <a:gd name="T74" fmla="*/ 8354 w 11275"/>
              <a:gd name="T75" fmla="*/ 10203 h 11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275" h="11201">
                <a:moveTo>
                  <a:pt x="9515" y="5095"/>
                </a:moveTo>
                <a:cubicBezTo>
                  <a:pt x="9295" y="5095"/>
                  <a:pt x="9116" y="4916"/>
                  <a:pt x="9116" y="4696"/>
                </a:cubicBezTo>
                <a:lnTo>
                  <a:pt x="9116" y="899"/>
                </a:lnTo>
                <a:cubicBezTo>
                  <a:pt x="9116" y="844"/>
                  <a:pt x="9071" y="799"/>
                  <a:pt x="9016" y="799"/>
                </a:cubicBezTo>
                <a:lnTo>
                  <a:pt x="899" y="799"/>
                </a:lnTo>
                <a:cubicBezTo>
                  <a:pt x="844" y="799"/>
                  <a:pt x="799" y="844"/>
                  <a:pt x="799" y="899"/>
                </a:cubicBezTo>
                <a:lnTo>
                  <a:pt x="799" y="10290"/>
                </a:lnTo>
                <a:cubicBezTo>
                  <a:pt x="799" y="10345"/>
                  <a:pt x="844" y="10390"/>
                  <a:pt x="899" y="10390"/>
                </a:cubicBezTo>
                <a:lnTo>
                  <a:pt x="4508" y="10390"/>
                </a:lnTo>
                <a:cubicBezTo>
                  <a:pt x="4728" y="10390"/>
                  <a:pt x="4907" y="10569"/>
                  <a:pt x="4907" y="10790"/>
                </a:cubicBezTo>
                <a:cubicBezTo>
                  <a:pt x="4907" y="11010"/>
                  <a:pt x="4728" y="11189"/>
                  <a:pt x="4508" y="11189"/>
                </a:cubicBezTo>
                <a:lnTo>
                  <a:pt x="399" y="11189"/>
                </a:lnTo>
                <a:cubicBezTo>
                  <a:pt x="179" y="11189"/>
                  <a:pt x="0" y="11010"/>
                  <a:pt x="0" y="10790"/>
                </a:cubicBezTo>
                <a:lnTo>
                  <a:pt x="0" y="400"/>
                </a:lnTo>
                <a:cubicBezTo>
                  <a:pt x="0" y="179"/>
                  <a:pt x="179" y="0"/>
                  <a:pt x="399" y="0"/>
                </a:cubicBezTo>
                <a:lnTo>
                  <a:pt x="9515" y="0"/>
                </a:lnTo>
                <a:cubicBezTo>
                  <a:pt x="9736" y="0"/>
                  <a:pt x="9915" y="179"/>
                  <a:pt x="9915" y="400"/>
                </a:cubicBezTo>
                <a:lnTo>
                  <a:pt x="9915" y="4696"/>
                </a:lnTo>
                <a:cubicBezTo>
                  <a:pt x="9915" y="4916"/>
                  <a:pt x="9736" y="5095"/>
                  <a:pt x="9515" y="5095"/>
                </a:cubicBezTo>
                <a:close/>
                <a:moveTo>
                  <a:pt x="1835" y="2573"/>
                </a:moveTo>
                <a:lnTo>
                  <a:pt x="7717" y="2573"/>
                </a:lnTo>
                <a:cubicBezTo>
                  <a:pt x="7938" y="2573"/>
                  <a:pt x="8117" y="2752"/>
                  <a:pt x="8117" y="2972"/>
                </a:cubicBezTo>
                <a:cubicBezTo>
                  <a:pt x="8117" y="3193"/>
                  <a:pt x="7938" y="3372"/>
                  <a:pt x="7717" y="3372"/>
                </a:cubicBezTo>
                <a:lnTo>
                  <a:pt x="1835" y="3372"/>
                </a:lnTo>
                <a:cubicBezTo>
                  <a:pt x="1615" y="3372"/>
                  <a:pt x="1436" y="3193"/>
                  <a:pt x="1436" y="2972"/>
                </a:cubicBezTo>
                <a:cubicBezTo>
                  <a:pt x="1436" y="2752"/>
                  <a:pt x="1615" y="2573"/>
                  <a:pt x="1835" y="2573"/>
                </a:cubicBezTo>
                <a:close/>
                <a:moveTo>
                  <a:pt x="1898" y="5145"/>
                </a:moveTo>
                <a:lnTo>
                  <a:pt x="4545" y="5145"/>
                </a:lnTo>
                <a:cubicBezTo>
                  <a:pt x="4766" y="5145"/>
                  <a:pt x="4945" y="5324"/>
                  <a:pt x="4945" y="5545"/>
                </a:cubicBezTo>
                <a:cubicBezTo>
                  <a:pt x="4945" y="5766"/>
                  <a:pt x="4766" y="5944"/>
                  <a:pt x="4545" y="5944"/>
                </a:cubicBezTo>
                <a:lnTo>
                  <a:pt x="1898" y="5944"/>
                </a:lnTo>
                <a:cubicBezTo>
                  <a:pt x="1677" y="5944"/>
                  <a:pt x="1498" y="5766"/>
                  <a:pt x="1498" y="5545"/>
                </a:cubicBezTo>
                <a:cubicBezTo>
                  <a:pt x="1498" y="5324"/>
                  <a:pt x="1677" y="5145"/>
                  <a:pt x="1898" y="5145"/>
                </a:cubicBezTo>
                <a:close/>
                <a:moveTo>
                  <a:pt x="1898" y="7718"/>
                </a:moveTo>
                <a:lnTo>
                  <a:pt x="4545" y="7718"/>
                </a:lnTo>
                <a:cubicBezTo>
                  <a:pt x="4766" y="7718"/>
                  <a:pt x="4945" y="7897"/>
                  <a:pt x="4945" y="8117"/>
                </a:cubicBezTo>
                <a:cubicBezTo>
                  <a:pt x="4945" y="8338"/>
                  <a:pt x="4766" y="8517"/>
                  <a:pt x="4545" y="8517"/>
                </a:cubicBezTo>
                <a:lnTo>
                  <a:pt x="1898" y="8517"/>
                </a:lnTo>
                <a:cubicBezTo>
                  <a:pt x="1677" y="8517"/>
                  <a:pt x="1498" y="8338"/>
                  <a:pt x="1498" y="8117"/>
                </a:cubicBezTo>
                <a:cubicBezTo>
                  <a:pt x="1498" y="7897"/>
                  <a:pt x="1677" y="7718"/>
                  <a:pt x="1898" y="7718"/>
                </a:cubicBezTo>
                <a:close/>
                <a:moveTo>
                  <a:pt x="5694" y="5145"/>
                </a:moveTo>
                <a:lnTo>
                  <a:pt x="6244" y="5145"/>
                </a:lnTo>
                <a:cubicBezTo>
                  <a:pt x="6464" y="5145"/>
                  <a:pt x="6643" y="5324"/>
                  <a:pt x="6643" y="5545"/>
                </a:cubicBezTo>
                <a:cubicBezTo>
                  <a:pt x="6643" y="5766"/>
                  <a:pt x="6464" y="5944"/>
                  <a:pt x="6244" y="5944"/>
                </a:cubicBezTo>
                <a:lnTo>
                  <a:pt x="5694" y="5944"/>
                </a:lnTo>
                <a:cubicBezTo>
                  <a:pt x="5473" y="5944"/>
                  <a:pt x="5295" y="5766"/>
                  <a:pt x="5295" y="5545"/>
                </a:cubicBezTo>
                <a:cubicBezTo>
                  <a:pt x="5295" y="5324"/>
                  <a:pt x="5473" y="5145"/>
                  <a:pt x="5694" y="5145"/>
                </a:cubicBezTo>
                <a:close/>
                <a:moveTo>
                  <a:pt x="9074" y="6037"/>
                </a:moveTo>
                <a:lnTo>
                  <a:pt x="11078" y="10044"/>
                </a:lnTo>
                <a:cubicBezTo>
                  <a:pt x="11275" y="10439"/>
                  <a:pt x="11115" y="10919"/>
                  <a:pt x="10721" y="11116"/>
                </a:cubicBezTo>
                <a:cubicBezTo>
                  <a:pt x="10610" y="11172"/>
                  <a:pt x="10487" y="11201"/>
                  <a:pt x="10363" y="11201"/>
                </a:cubicBezTo>
                <a:lnTo>
                  <a:pt x="6356" y="11201"/>
                </a:lnTo>
                <a:cubicBezTo>
                  <a:pt x="5915" y="11201"/>
                  <a:pt x="5557" y="10843"/>
                  <a:pt x="5557" y="10401"/>
                </a:cubicBezTo>
                <a:cubicBezTo>
                  <a:pt x="5557" y="10277"/>
                  <a:pt x="5586" y="10155"/>
                  <a:pt x="5641" y="10044"/>
                </a:cubicBezTo>
                <a:lnTo>
                  <a:pt x="7645" y="6037"/>
                </a:lnTo>
                <a:cubicBezTo>
                  <a:pt x="7842" y="5642"/>
                  <a:pt x="8322" y="5482"/>
                  <a:pt x="8717" y="5679"/>
                </a:cubicBezTo>
                <a:cubicBezTo>
                  <a:pt x="8872" y="5757"/>
                  <a:pt x="8997" y="5882"/>
                  <a:pt x="9074" y="6037"/>
                </a:cubicBezTo>
                <a:close/>
                <a:moveTo>
                  <a:pt x="8455" y="6572"/>
                </a:moveTo>
                <a:cubicBezTo>
                  <a:pt x="8418" y="6498"/>
                  <a:pt x="8313" y="6498"/>
                  <a:pt x="8276" y="6572"/>
                </a:cubicBezTo>
                <a:lnTo>
                  <a:pt x="6434" y="10257"/>
                </a:lnTo>
                <a:cubicBezTo>
                  <a:pt x="6401" y="10323"/>
                  <a:pt x="6449" y="10401"/>
                  <a:pt x="6523" y="10401"/>
                </a:cubicBezTo>
                <a:lnTo>
                  <a:pt x="10208" y="10401"/>
                </a:lnTo>
                <a:cubicBezTo>
                  <a:pt x="10283" y="10401"/>
                  <a:pt x="10331" y="10323"/>
                  <a:pt x="10298" y="10257"/>
                </a:cubicBezTo>
                <a:lnTo>
                  <a:pt x="8455" y="6572"/>
                </a:lnTo>
                <a:close/>
                <a:moveTo>
                  <a:pt x="8354" y="7331"/>
                </a:moveTo>
                <a:cubicBezTo>
                  <a:pt x="8575" y="7331"/>
                  <a:pt x="8754" y="7509"/>
                  <a:pt x="8754" y="7730"/>
                </a:cubicBezTo>
                <a:lnTo>
                  <a:pt x="8754" y="8804"/>
                </a:lnTo>
                <a:cubicBezTo>
                  <a:pt x="8754" y="9025"/>
                  <a:pt x="8575" y="9204"/>
                  <a:pt x="8354" y="9204"/>
                </a:cubicBezTo>
                <a:cubicBezTo>
                  <a:pt x="8133" y="9204"/>
                  <a:pt x="7954" y="9025"/>
                  <a:pt x="7954" y="8804"/>
                </a:cubicBezTo>
                <a:lnTo>
                  <a:pt x="7954" y="7730"/>
                </a:lnTo>
                <a:cubicBezTo>
                  <a:pt x="7954" y="7509"/>
                  <a:pt x="8133" y="7331"/>
                  <a:pt x="8354" y="7331"/>
                </a:cubicBezTo>
                <a:close/>
                <a:moveTo>
                  <a:pt x="8354" y="10203"/>
                </a:moveTo>
                <a:cubicBezTo>
                  <a:pt x="8133" y="10203"/>
                  <a:pt x="7954" y="10024"/>
                  <a:pt x="7954" y="9803"/>
                </a:cubicBezTo>
                <a:cubicBezTo>
                  <a:pt x="7954" y="9582"/>
                  <a:pt x="8133" y="9404"/>
                  <a:pt x="8354" y="9404"/>
                </a:cubicBezTo>
                <a:cubicBezTo>
                  <a:pt x="8575" y="9404"/>
                  <a:pt x="8754" y="9582"/>
                  <a:pt x="8754" y="9803"/>
                </a:cubicBezTo>
                <a:cubicBezTo>
                  <a:pt x="8754" y="10024"/>
                  <a:pt x="8575" y="10203"/>
                  <a:pt x="8354" y="10203"/>
                </a:cubicBezTo>
                <a:close/>
              </a:path>
            </a:pathLst>
          </a:custGeom>
          <a:gradFill>
            <a:gsLst>
              <a:gs pos="100000">
                <a:schemeClr val="accent4"/>
              </a:gs>
              <a:gs pos="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334" name="矩形 1333">
            <a:extLst>
              <a:ext uri="{FF2B5EF4-FFF2-40B4-BE49-F238E27FC236}">
                <a16:creationId xmlns:a16="http://schemas.microsoft.com/office/drawing/2014/main" id="{7FBB8D89-E06C-3BAC-F718-878A7A4B680B}"/>
              </a:ext>
            </a:extLst>
          </p:cNvPr>
          <p:cNvSpPr>
            <a:spLocks/>
          </p:cNvSpPr>
          <p:nvPr/>
        </p:nvSpPr>
        <p:spPr>
          <a:xfrm>
            <a:off x="1356279" y="5478204"/>
            <a:ext cx="11705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pc="-150" dirty="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</a:gradFill>
                <a:latin typeface="+mj-ea"/>
                <a:ea typeface="+mj-ea"/>
              </a:rPr>
              <a:t>2023</a:t>
            </a:r>
            <a:r>
              <a:rPr lang="zh-CN" altLang="en-US" sz="2000" spc="-150" dirty="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</a:gradFill>
                <a:latin typeface="+mj-ea"/>
                <a:ea typeface="+mj-ea"/>
              </a:rPr>
              <a:t>单位</a:t>
            </a:r>
          </a:p>
        </p:txBody>
      </p:sp>
      <p:sp>
        <p:nvSpPr>
          <p:cNvPr id="1335" name="矩形 1334">
            <a:extLst>
              <a:ext uri="{FF2B5EF4-FFF2-40B4-BE49-F238E27FC236}">
                <a16:creationId xmlns:a16="http://schemas.microsoft.com/office/drawing/2014/main" id="{5BFF1CA4-C9F5-BF19-0494-3F0AE82D8962}"/>
              </a:ext>
            </a:extLst>
          </p:cNvPr>
          <p:cNvSpPr>
            <a:spLocks/>
          </p:cNvSpPr>
          <p:nvPr/>
        </p:nvSpPr>
        <p:spPr>
          <a:xfrm>
            <a:off x="1356279" y="5851722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编辑数据说明</a:t>
            </a:r>
          </a:p>
        </p:txBody>
      </p:sp>
      <p:grpSp>
        <p:nvGrpSpPr>
          <p:cNvPr id="1336" name="组合 1335">
            <a:extLst>
              <a:ext uri="{FF2B5EF4-FFF2-40B4-BE49-F238E27FC236}">
                <a16:creationId xmlns:a16="http://schemas.microsoft.com/office/drawing/2014/main" id="{C98AAE15-9D81-29EE-1D7A-6CCBF818B740}"/>
              </a:ext>
            </a:extLst>
          </p:cNvPr>
          <p:cNvGrpSpPr>
            <a:grpSpLocks/>
          </p:cNvGrpSpPr>
          <p:nvPr/>
        </p:nvGrpSpPr>
        <p:grpSpPr>
          <a:xfrm>
            <a:off x="2618163" y="5478204"/>
            <a:ext cx="1261884" cy="681295"/>
            <a:chOff x="1381935" y="2797835"/>
            <a:chExt cx="1261884" cy="681295"/>
          </a:xfrm>
        </p:grpSpPr>
        <p:sp>
          <p:nvSpPr>
            <p:cNvPr id="1338" name="矩形 1337">
              <a:extLst>
                <a:ext uri="{FF2B5EF4-FFF2-40B4-BE49-F238E27FC236}">
                  <a16:creationId xmlns:a16="http://schemas.microsoft.com/office/drawing/2014/main" id="{38E5ECA7-51DB-FC06-E6AC-B653E183EC02}"/>
                </a:ext>
              </a:extLst>
            </p:cNvPr>
            <p:cNvSpPr>
              <a:spLocks/>
            </p:cNvSpPr>
            <p:nvPr/>
          </p:nvSpPr>
          <p:spPr>
            <a:xfrm>
              <a:off x="1381935" y="2797835"/>
              <a:ext cx="117051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spc="-15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3"/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2023</a:t>
              </a:r>
              <a:r>
                <a:rPr lang="zh-CN" altLang="en-US" sz="2000" spc="-15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3"/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单位</a:t>
              </a:r>
            </a:p>
          </p:txBody>
        </p:sp>
        <p:sp>
          <p:nvSpPr>
            <p:cNvPr id="1339" name="矩形 1338">
              <a:extLst>
                <a:ext uri="{FF2B5EF4-FFF2-40B4-BE49-F238E27FC236}">
                  <a16:creationId xmlns:a16="http://schemas.microsoft.com/office/drawing/2014/main" id="{5E4B8504-1825-7C80-E79C-3F385D1AF6C6}"/>
                </a:ext>
              </a:extLst>
            </p:cNvPr>
            <p:cNvSpPr>
              <a:spLocks/>
            </p:cNvSpPr>
            <p:nvPr/>
          </p:nvSpPr>
          <p:spPr>
            <a:xfrm>
              <a:off x="1381935" y="3171353"/>
              <a:ext cx="126188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编辑数据说明</a:t>
              </a:r>
            </a:p>
          </p:txBody>
        </p:sp>
      </p:grpSp>
      <p:sp>
        <p:nvSpPr>
          <p:cNvPr id="1345" name="iconfont-11144-5262060">
            <a:extLst>
              <a:ext uri="{FF2B5EF4-FFF2-40B4-BE49-F238E27FC236}">
                <a16:creationId xmlns:a16="http://schemas.microsoft.com/office/drawing/2014/main" id="{5B4B851D-B499-1C9B-01F0-5EBA0CB07E7C}"/>
              </a:ext>
            </a:extLst>
          </p:cNvPr>
          <p:cNvSpPr>
            <a:spLocks/>
          </p:cNvSpPr>
          <p:nvPr/>
        </p:nvSpPr>
        <p:spPr>
          <a:xfrm>
            <a:off x="792283" y="5629703"/>
            <a:ext cx="444038" cy="444038"/>
          </a:xfrm>
          <a:custGeom>
            <a:avLst/>
            <a:gdLst>
              <a:gd name="T0" fmla="*/ 5175 w 11200"/>
              <a:gd name="T1" fmla="*/ 0 h 11200"/>
              <a:gd name="T2" fmla="*/ 11200 w 11200"/>
              <a:gd name="T3" fmla="*/ 10800 h 11200"/>
              <a:gd name="T4" fmla="*/ 4775 w 11200"/>
              <a:gd name="T5" fmla="*/ 10800 h 11200"/>
              <a:gd name="T6" fmla="*/ 3875 w 11200"/>
              <a:gd name="T7" fmla="*/ 9700 h 11200"/>
              <a:gd name="T8" fmla="*/ 2300 w 11200"/>
              <a:gd name="T9" fmla="*/ 10800 h 11200"/>
              <a:gd name="T10" fmla="*/ 0 w 11200"/>
              <a:gd name="T11" fmla="*/ 10800 h 11200"/>
              <a:gd name="T12" fmla="*/ 1900 w 11200"/>
              <a:gd name="T13" fmla="*/ 8300 h 11200"/>
              <a:gd name="T14" fmla="*/ 3075 w 11200"/>
              <a:gd name="T15" fmla="*/ 9400 h 11200"/>
              <a:gd name="T16" fmla="*/ 2300 w 11200"/>
              <a:gd name="T17" fmla="*/ 5950 h 11200"/>
              <a:gd name="T18" fmla="*/ 400 w 11200"/>
              <a:gd name="T19" fmla="*/ 7050 h 11200"/>
              <a:gd name="T20" fmla="*/ 400 w 11200"/>
              <a:gd name="T21" fmla="*/ 4150 h 11200"/>
              <a:gd name="T22" fmla="*/ 2300 w 11200"/>
              <a:gd name="T23" fmla="*/ 5250 h 11200"/>
              <a:gd name="T24" fmla="*/ 3075 w 11200"/>
              <a:gd name="T25" fmla="*/ 1800 h 11200"/>
              <a:gd name="T26" fmla="*/ 1900 w 11200"/>
              <a:gd name="T27" fmla="*/ 2900 h 11200"/>
              <a:gd name="T28" fmla="*/ 0 w 11200"/>
              <a:gd name="T29" fmla="*/ 400 h 11200"/>
              <a:gd name="T30" fmla="*/ 2300 w 11200"/>
              <a:gd name="T31" fmla="*/ 400 h 11200"/>
              <a:gd name="T32" fmla="*/ 3875 w 11200"/>
              <a:gd name="T33" fmla="*/ 1500 h 11200"/>
              <a:gd name="T34" fmla="*/ 800 w 11200"/>
              <a:gd name="T35" fmla="*/ 700 h 11200"/>
              <a:gd name="T36" fmla="*/ 800 w 11200"/>
              <a:gd name="T37" fmla="*/ 2200 h 11200"/>
              <a:gd name="T38" fmla="*/ 1600 w 11200"/>
              <a:gd name="T39" fmla="*/ 800 h 11200"/>
              <a:gd name="T40" fmla="*/ 800 w 11200"/>
              <a:gd name="T41" fmla="*/ 4850 h 11200"/>
              <a:gd name="T42" fmla="*/ 800 w 11200"/>
              <a:gd name="T43" fmla="*/ 6350 h 11200"/>
              <a:gd name="T44" fmla="*/ 1600 w 11200"/>
              <a:gd name="T45" fmla="*/ 4950 h 11200"/>
              <a:gd name="T46" fmla="*/ 800 w 11200"/>
              <a:gd name="T47" fmla="*/ 9000 h 11200"/>
              <a:gd name="T48" fmla="*/ 800 w 11200"/>
              <a:gd name="T49" fmla="*/ 10500 h 11200"/>
              <a:gd name="T50" fmla="*/ 1600 w 11200"/>
              <a:gd name="T51" fmla="*/ 9100 h 11200"/>
              <a:gd name="T52" fmla="*/ 5575 w 11200"/>
              <a:gd name="T53" fmla="*/ 700 h 11200"/>
              <a:gd name="T54" fmla="*/ 5575 w 11200"/>
              <a:gd name="T55" fmla="*/ 10500 h 11200"/>
              <a:gd name="T56" fmla="*/ 10500 w 11200"/>
              <a:gd name="T57" fmla="*/ 800 h 11200"/>
              <a:gd name="T58" fmla="*/ 6138 w 11200"/>
              <a:gd name="T59" fmla="*/ 1538 h 11200"/>
              <a:gd name="T60" fmla="*/ 6138 w 11200"/>
              <a:gd name="T61" fmla="*/ 2713 h 11200"/>
              <a:gd name="T62" fmla="*/ 7538 w 11200"/>
              <a:gd name="T63" fmla="*/ 3813 h 11200"/>
              <a:gd name="T64" fmla="*/ 6138 w 11200"/>
              <a:gd name="T65" fmla="*/ 3813 h 11200"/>
              <a:gd name="T66" fmla="*/ 7538 w 11200"/>
              <a:gd name="T67" fmla="*/ 7263 h 11200"/>
              <a:gd name="T68" fmla="*/ 6138 w 11200"/>
              <a:gd name="T69" fmla="*/ 8363 h 11200"/>
              <a:gd name="T70" fmla="*/ 6138 w 11200"/>
              <a:gd name="T71" fmla="*/ 9538 h 11200"/>
              <a:gd name="T72" fmla="*/ 9838 w 11200"/>
              <a:gd name="T73" fmla="*/ 1538 h 11200"/>
              <a:gd name="T74" fmla="*/ 8438 w 11200"/>
              <a:gd name="T75" fmla="*/ 1538 h 11200"/>
              <a:gd name="T76" fmla="*/ 9838 w 11200"/>
              <a:gd name="T77" fmla="*/ 4988 h 11200"/>
              <a:gd name="T78" fmla="*/ 8438 w 11200"/>
              <a:gd name="T79" fmla="*/ 6088 h 11200"/>
              <a:gd name="T80" fmla="*/ 8438 w 11200"/>
              <a:gd name="T81" fmla="*/ 7263 h 11200"/>
              <a:gd name="T82" fmla="*/ 9838 w 11200"/>
              <a:gd name="T83" fmla="*/ 8363 h 11200"/>
              <a:gd name="T84" fmla="*/ 8438 w 11200"/>
              <a:gd name="T85" fmla="*/ 8363 h 11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1200" h="11200">
                <a:moveTo>
                  <a:pt x="4775" y="5250"/>
                </a:moveTo>
                <a:lnTo>
                  <a:pt x="4775" y="400"/>
                </a:lnTo>
                <a:cubicBezTo>
                  <a:pt x="4775" y="179"/>
                  <a:pt x="4954" y="0"/>
                  <a:pt x="5175" y="0"/>
                </a:cubicBezTo>
                <a:lnTo>
                  <a:pt x="10800" y="0"/>
                </a:lnTo>
                <a:cubicBezTo>
                  <a:pt x="11021" y="0"/>
                  <a:pt x="11200" y="179"/>
                  <a:pt x="11200" y="400"/>
                </a:cubicBezTo>
                <a:lnTo>
                  <a:pt x="11200" y="10800"/>
                </a:lnTo>
                <a:cubicBezTo>
                  <a:pt x="11200" y="11021"/>
                  <a:pt x="11021" y="11200"/>
                  <a:pt x="10800" y="11200"/>
                </a:cubicBezTo>
                <a:lnTo>
                  <a:pt x="5175" y="11200"/>
                </a:lnTo>
                <a:cubicBezTo>
                  <a:pt x="4954" y="11200"/>
                  <a:pt x="4775" y="11021"/>
                  <a:pt x="4775" y="10800"/>
                </a:cubicBezTo>
                <a:lnTo>
                  <a:pt x="4775" y="5950"/>
                </a:lnTo>
                <a:lnTo>
                  <a:pt x="3875" y="5950"/>
                </a:lnTo>
                <a:lnTo>
                  <a:pt x="3875" y="9700"/>
                </a:lnTo>
                <a:cubicBezTo>
                  <a:pt x="3875" y="9921"/>
                  <a:pt x="3696" y="10100"/>
                  <a:pt x="3475" y="10100"/>
                </a:cubicBezTo>
                <a:lnTo>
                  <a:pt x="2300" y="10100"/>
                </a:lnTo>
                <a:lnTo>
                  <a:pt x="2300" y="10800"/>
                </a:lnTo>
                <a:cubicBezTo>
                  <a:pt x="2300" y="11021"/>
                  <a:pt x="2121" y="11200"/>
                  <a:pt x="1900" y="11200"/>
                </a:cubicBezTo>
                <a:lnTo>
                  <a:pt x="400" y="11200"/>
                </a:lnTo>
                <a:cubicBezTo>
                  <a:pt x="179" y="11200"/>
                  <a:pt x="0" y="11021"/>
                  <a:pt x="0" y="10800"/>
                </a:cubicBezTo>
                <a:lnTo>
                  <a:pt x="0" y="8700"/>
                </a:lnTo>
                <a:cubicBezTo>
                  <a:pt x="0" y="8479"/>
                  <a:pt x="179" y="8300"/>
                  <a:pt x="400" y="8300"/>
                </a:cubicBezTo>
                <a:lnTo>
                  <a:pt x="1900" y="8300"/>
                </a:lnTo>
                <a:cubicBezTo>
                  <a:pt x="2121" y="8300"/>
                  <a:pt x="2300" y="8479"/>
                  <a:pt x="2300" y="8700"/>
                </a:cubicBezTo>
                <a:lnTo>
                  <a:pt x="2300" y="9400"/>
                </a:lnTo>
                <a:lnTo>
                  <a:pt x="3075" y="9400"/>
                </a:lnTo>
                <a:cubicBezTo>
                  <a:pt x="3130" y="9400"/>
                  <a:pt x="3175" y="9355"/>
                  <a:pt x="3175" y="9300"/>
                </a:cubicBezTo>
                <a:lnTo>
                  <a:pt x="3175" y="5950"/>
                </a:lnTo>
                <a:lnTo>
                  <a:pt x="2300" y="5950"/>
                </a:lnTo>
                <a:lnTo>
                  <a:pt x="2300" y="6650"/>
                </a:lnTo>
                <a:cubicBezTo>
                  <a:pt x="2300" y="6871"/>
                  <a:pt x="2121" y="7050"/>
                  <a:pt x="1900" y="7050"/>
                </a:cubicBezTo>
                <a:lnTo>
                  <a:pt x="400" y="7050"/>
                </a:lnTo>
                <a:cubicBezTo>
                  <a:pt x="179" y="7050"/>
                  <a:pt x="0" y="6871"/>
                  <a:pt x="0" y="6650"/>
                </a:cubicBezTo>
                <a:lnTo>
                  <a:pt x="0" y="4550"/>
                </a:lnTo>
                <a:cubicBezTo>
                  <a:pt x="0" y="4329"/>
                  <a:pt x="179" y="4150"/>
                  <a:pt x="400" y="4150"/>
                </a:cubicBezTo>
                <a:lnTo>
                  <a:pt x="1900" y="4150"/>
                </a:lnTo>
                <a:cubicBezTo>
                  <a:pt x="2121" y="4150"/>
                  <a:pt x="2300" y="4329"/>
                  <a:pt x="2300" y="4550"/>
                </a:cubicBezTo>
                <a:lnTo>
                  <a:pt x="2300" y="5250"/>
                </a:lnTo>
                <a:lnTo>
                  <a:pt x="3175" y="5250"/>
                </a:lnTo>
                <a:lnTo>
                  <a:pt x="3175" y="1900"/>
                </a:lnTo>
                <a:cubicBezTo>
                  <a:pt x="3175" y="1845"/>
                  <a:pt x="3130" y="1800"/>
                  <a:pt x="3075" y="1800"/>
                </a:cubicBezTo>
                <a:lnTo>
                  <a:pt x="2300" y="1800"/>
                </a:lnTo>
                <a:lnTo>
                  <a:pt x="2300" y="2500"/>
                </a:lnTo>
                <a:cubicBezTo>
                  <a:pt x="2300" y="2721"/>
                  <a:pt x="2121" y="2900"/>
                  <a:pt x="1900" y="2900"/>
                </a:cubicBezTo>
                <a:lnTo>
                  <a:pt x="400" y="2900"/>
                </a:lnTo>
                <a:cubicBezTo>
                  <a:pt x="179" y="2900"/>
                  <a:pt x="0" y="2721"/>
                  <a:pt x="0" y="2500"/>
                </a:cubicBezTo>
                <a:lnTo>
                  <a:pt x="0" y="400"/>
                </a:lnTo>
                <a:cubicBezTo>
                  <a:pt x="0" y="179"/>
                  <a:pt x="179" y="0"/>
                  <a:pt x="400" y="0"/>
                </a:cubicBezTo>
                <a:lnTo>
                  <a:pt x="1900" y="0"/>
                </a:lnTo>
                <a:cubicBezTo>
                  <a:pt x="2121" y="0"/>
                  <a:pt x="2300" y="179"/>
                  <a:pt x="2300" y="400"/>
                </a:cubicBezTo>
                <a:lnTo>
                  <a:pt x="2300" y="1100"/>
                </a:lnTo>
                <a:lnTo>
                  <a:pt x="3475" y="1100"/>
                </a:lnTo>
                <a:cubicBezTo>
                  <a:pt x="3696" y="1100"/>
                  <a:pt x="3875" y="1279"/>
                  <a:pt x="3875" y="1500"/>
                </a:cubicBezTo>
                <a:lnTo>
                  <a:pt x="3875" y="5250"/>
                </a:lnTo>
                <a:lnTo>
                  <a:pt x="4775" y="5250"/>
                </a:lnTo>
                <a:close/>
                <a:moveTo>
                  <a:pt x="800" y="700"/>
                </a:moveTo>
                <a:cubicBezTo>
                  <a:pt x="745" y="700"/>
                  <a:pt x="700" y="745"/>
                  <a:pt x="700" y="800"/>
                </a:cubicBezTo>
                <a:lnTo>
                  <a:pt x="700" y="2100"/>
                </a:lnTo>
                <a:cubicBezTo>
                  <a:pt x="700" y="2155"/>
                  <a:pt x="745" y="2200"/>
                  <a:pt x="800" y="2200"/>
                </a:cubicBezTo>
                <a:lnTo>
                  <a:pt x="1500" y="2200"/>
                </a:lnTo>
                <a:cubicBezTo>
                  <a:pt x="1555" y="2200"/>
                  <a:pt x="1600" y="2155"/>
                  <a:pt x="1600" y="2100"/>
                </a:cubicBezTo>
                <a:lnTo>
                  <a:pt x="1600" y="800"/>
                </a:lnTo>
                <a:cubicBezTo>
                  <a:pt x="1600" y="745"/>
                  <a:pt x="1555" y="700"/>
                  <a:pt x="1500" y="700"/>
                </a:cubicBezTo>
                <a:lnTo>
                  <a:pt x="800" y="700"/>
                </a:lnTo>
                <a:close/>
                <a:moveTo>
                  <a:pt x="800" y="4850"/>
                </a:moveTo>
                <a:cubicBezTo>
                  <a:pt x="745" y="4850"/>
                  <a:pt x="700" y="4895"/>
                  <a:pt x="700" y="4950"/>
                </a:cubicBezTo>
                <a:lnTo>
                  <a:pt x="700" y="6250"/>
                </a:lnTo>
                <a:cubicBezTo>
                  <a:pt x="700" y="6305"/>
                  <a:pt x="745" y="6350"/>
                  <a:pt x="800" y="6350"/>
                </a:cubicBezTo>
                <a:lnTo>
                  <a:pt x="1500" y="6350"/>
                </a:lnTo>
                <a:cubicBezTo>
                  <a:pt x="1555" y="6350"/>
                  <a:pt x="1600" y="6305"/>
                  <a:pt x="1600" y="6250"/>
                </a:cubicBezTo>
                <a:lnTo>
                  <a:pt x="1600" y="4950"/>
                </a:lnTo>
                <a:cubicBezTo>
                  <a:pt x="1600" y="4895"/>
                  <a:pt x="1555" y="4850"/>
                  <a:pt x="1500" y="4850"/>
                </a:cubicBezTo>
                <a:lnTo>
                  <a:pt x="800" y="4850"/>
                </a:lnTo>
                <a:close/>
                <a:moveTo>
                  <a:pt x="800" y="9000"/>
                </a:moveTo>
                <a:cubicBezTo>
                  <a:pt x="745" y="9000"/>
                  <a:pt x="700" y="9045"/>
                  <a:pt x="700" y="9100"/>
                </a:cubicBezTo>
                <a:lnTo>
                  <a:pt x="700" y="10400"/>
                </a:lnTo>
                <a:cubicBezTo>
                  <a:pt x="700" y="10455"/>
                  <a:pt x="745" y="10500"/>
                  <a:pt x="800" y="10500"/>
                </a:cubicBezTo>
                <a:lnTo>
                  <a:pt x="1500" y="10500"/>
                </a:lnTo>
                <a:cubicBezTo>
                  <a:pt x="1555" y="10500"/>
                  <a:pt x="1600" y="10455"/>
                  <a:pt x="1600" y="10400"/>
                </a:cubicBezTo>
                <a:lnTo>
                  <a:pt x="1600" y="9100"/>
                </a:lnTo>
                <a:cubicBezTo>
                  <a:pt x="1600" y="9045"/>
                  <a:pt x="1555" y="9000"/>
                  <a:pt x="1500" y="9000"/>
                </a:cubicBezTo>
                <a:lnTo>
                  <a:pt x="800" y="9000"/>
                </a:lnTo>
                <a:close/>
                <a:moveTo>
                  <a:pt x="5575" y="700"/>
                </a:moveTo>
                <a:cubicBezTo>
                  <a:pt x="5520" y="700"/>
                  <a:pt x="5475" y="745"/>
                  <a:pt x="5475" y="800"/>
                </a:cubicBezTo>
                <a:lnTo>
                  <a:pt x="5475" y="10400"/>
                </a:lnTo>
                <a:cubicBezTo>
                  <a:pt x="5475" y="10455"/>
                  <a:pt x="5520" y="10500"/>
                  <a:pt x="5575" y="10500"/>
                </a:cubicBezTo>
                <a:lnTo>
                  <a:pt x="10400" y="10500"/>
                </a:lnTo>
                <a:cubicBezTo>
                  <a:pt x="10455" y="10500"/>
                  <a:pt x="10500" y="10455"/>
                  <a:pt x="10500" y="10400"/>
                </a:cubicBezTo>
                <a:lnTo>
                  <a:pt x="10500" y="800"/>
                </a:lnTo>
                <a:cubicBezTo>
                  <a:pt x="10500" y="745"/>
                  <a:pt x="10455" y="700"/>
                  <a:pt x="10400" y="700"/>
                </a:cubicBezTo>
                <a:lnTo>
                  <a:pt x="5575" y="700"/>
                </a:lnTo>
                <a:close/>
                <a:moveTo>
                  <a:pt x="6138" y="1538"/>
                </a:moveTo>
                <a:lnTo>
                  <a:pt x="7538" y="1538"/>
                </a:lnTo>
                <a:lnTo>
                  <a:pt x="7538" y="2713"/>
                </a:lnTo>
                <a:lnTo>
                  <a:pt x="6138" y="2713"/>
                </a:lnTo>
                <a:lnTo>
                  <a:pt x="6138" y="1538"/>
                </a:lnTo>
                <a:close/>
                <a:moveTo>
                  <a:pt x="6138" y="3813"/>
                </a:moveTo>
                <a:lnTo>
                  <a:pt x="7538" y="3813"/>
                </a:lnTo>
                <a:lnTo>
                  <a:pt x="7538" y="4988"/>
                </a:lnTo>
                <a:lnTo>
                  <a:pt x="6138" y="4988"/>
                </a:lnTo>
                <a:lnTo>
                  <a:pt x="6138" y="3813"/>
                </a:lnTo>
                <a:close/>
                <a:moveTo>
                  <a:pt x="6138" y="6088"/>
                </a:moveTo>
                <a:lnTo>
                  <a:pt x="7538" y="6088"/>
                </a:lnTo>
                <a:lnTo>
                  <a:pt x="7538" y="7263"/>
                </a:lnTo>
                <a:lnTo>
                  <a:pt x="6138" y="7263"/>
                </a:lnTo>
                <a:lnTo>
                  <a:pt x="6138" y="6088"/>
                </a:lnTo>
                <a:close/>
                <a:moveTo>
                  <a:pt x="6138" y="8363"/>
                </a:moveTo>
                <a:lnTo>
                  <a:pt x="7538" y="8363"/>
                </a:lnTo>
                <a:lnTo>
                  <a:pt x="7538" y="9538"/>
                </a:lnTo>
                <a:lnTo>
                  <a:pt x="6138" y="9538"/>
                </a:lnTo>
                <a:lnTo>
                  <a:pt x="6138" y="8363"/>
                </a:lnTo>
                <a:close/>
                <a:moveTo>
                  <a:pt x="8438" y="1538"/>
                </a:moveTo>
                <a:lnTo>
                  <a:pt x="9838" y="1538"/>
                </a:lnTo>
                <a:lnTo>
                  <a:pt x="9838" y="2713"/>
                </a:lnTo>
                <a:lnTo>
                  <a:pt x="8438" y="2713"/>
                </a:lnTo>
                <a:lnTo>
                  <a:pt x="8438" y="1538"/>
                </a:lnTo>
                <a:close/>
                <a:moveTo>
                  <a:pt x="8438" y="3813"/>
                </a:moveTo>
                <a:lnTo>
                  <a:pt x="9838" y="3813"/>
                </a:lnTo>
                <a:lnTo>
                  <a:pt x="9838" y="4988"/>
                </a:lnTo>
                <a:lnTo>
                  <a:pt x="8438" y="4988"/>
                </a:lnTo>
                <a:lnTo>
                  <a:pt x="8438" y="3813"/>
                </a:lnTo>
                <a:close/>
                <a:moveTo>
                  <a:pt x="8438" y="6088"/>
                </a:moveTo>
                <a:lnTo>
                  <a:pt x="9838" y="6088"/>
                </a:lnTo>
                <a:lnTo>
                  <a:pt x="9838" y="7263"/>
                </a:lnTo>
                <a:lnTo>
                  <a:pt x="8438" y="7263"/>
                </a:lnTo>
                <a:lnTo>
                  <a:pt x="8438" y="6088"/>
                </a:lnTo>
                <a:close/>
                <a:moveTo>
                  <a:pt x="8438" y="8363"/>
                </a:moveTo>
                <a:lnTo>
                  <a:pt x="9838" y="8363"/>
                </a:lnTo>
                <a:lnTo>
                  <a:pt x="9838" y="9538"/>
                </a:lnTo>
                <a:lnTo>
                  <a:pt x="8438" y="9538"/>
                </a:lnTo>
                <a:lnTo>
                  <a:pt x="8438" y="8363"/>
                </a:lnTo>
                <a:close/>
              </a:path>
            </a:pathLst>
          </a:custGeom>
          <a:gradFill>
            <a:gsLst>
              <a:gs pos="100000">
                <a:schemeClr val="accent4"/>
              </a:gs>
              <a:gs pos="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1340" name="直接连接符 1339">
            <a:extLst>
              <a:ext uri="{FF2B5EF4-FFF2-40B4-BE49-F238E27FC236}">
                <a16:creationId xmlns:a16="http://schemas.microsoft.com/office/drawing/2014/main" id="{D69E57DA-E2A4-69D6-66A8-8224AA9E146D}"/>
              </a:ext>
            </a:extLst>
          </p:cNvPr>
          <p:cNvCxnSpPr>
            <a:cxnSpLocks/>
          </p:cNvCxnSpPr>
          <p:nvPr/>
        </p:nvCxnSpPr>
        <p:spPr>
          <a:xfrm>
            <a:off x="684329" y="4453603"/>
            <a:ext cx="3087571" cy="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1" name="直接连接符 1340">
            <a:extLst>
              <a:ext uri="{FF2B5EF4-FFF2-40B4-BE49-F238E27FC236}">
                <a16:creationId xmlns:a16="http://schemas.microsoft.com/office/drawing/2014/main" id="{33DCD759-F0F8-B7B6-65AF-41C98B4D9DFD}"/>
              </a:ext>
            </a:extLst>
          </p:cNvPr>
          <p:cNvCxnSpPr>
            <a:cxnSpLocks/>
          </p:cNvCxnSpPr>
          <p:nvPr/>
        </p:nvCxnSpPr>
        <p:spPr>
          <a:xfrm>
            <a:off x="684329" y="5363770"/>
            <a:ext cx="3087571" cy="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42656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文本框 614">
            <a:extLst>
              <a:ext uri="{FF2B5EF4-FFF2-40B4-BE49-F238E27FC236}">
                <a16:creationId xmlns:a16="http://schemas.microsoft.com/office/drawing/2014/main" id="{587E5406-0B3A-369A-A352-2D8E31A6A133}"/>
              </a:ext>
            </a:extLst>
          </p:cNvPr>
          <p:cNvSpPr txBox="1">
            <a:spLocks/>
          </p:cNvSpPr>
          <p:nvPr/>
        </p:nvSpPr>
        <p:spPr>
          <a:xfrm>
            <a:off x="770880" y="573305"/>
            <a:ext cx="335861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spc="-150" dirty="0">
                <a:solidFill>
                  <a:schemeClr val="bg1"/>
                </a:solidFill>
                <a:latin typeface="+mj-ea"/>
                <a:ea typeface="+mj-ea"/>
              </a:rPr>
              <a:t>请在这里输入页面主标题</a:t>
            </a:r>
          </a:p>
        </p:txBody>
      </p:sp>
      <p:sp>
        <p:nvSpPr>
          <p:cNvPr id="14" name="矩形 33">
            <a:extLst>
              <a:ext uri="{FF2B5EF4-FFF2-40B4-BE49-F238E27FC236}">
                <a16:creationId xmlns:a16="http://schemas.microsoft.com/office/drawing/2014/main" id="{4DD681AE-66A3-7181-D2D5-96B4896D6B97}"/>
              </a:ext>
            </a:extLst>
          </p:cNvPr>
          <p:cNvSpPr>
            <a:spLocks/>
          </p:cNvSpPr>
          <p:nvPr/>
        </p:nvSpPr>
        <p:spPr>
          <a:xfrm>
            <a:off x="694311" y="1402480"/>
            <a:ext cx="2540284" cy="1299850"/>
          </a:xfrm>
          <a:custGeom>
            <a:avLst/>
            <a:gdLst>
              <a:gd name="connsiteX0" fmla="*/ 108000 w 2378652"/>
              <a:gd name="connsiteY0" fmla="*/ 0 h 1217143"/>
              <a:gd name="connsiteX1" fmla="*/ 2270652 w 2378652"/>
              <a:gd name="connsiteY1" fmla="*/ 0 h 1217143"/>
              <a:gd name="connsiteX2" fmla="*/ 2378652 w 2378652"/>
              <a:gd name="connsiteY2" fmla="*/ 108000 h 1217143"/>
              <a:gd name="connsiteX3" fmla="*/ 2378652 w 2378652"/>
              <a:gd name="connsiteY3" fmla="*/ 1109143 h 1217143"/>
              <a:gd name="connsiteX4" fmla="*/ 2270652 w 2378652"/>
              <a:gd name="connsiteY4" fmla="*/ 1217143 h 1217143"/>
              <a:gd name="connsiteX5" fmla="*/ 108000 w 2378652"/>
              <a:gd name="connsiteY5" fmla="*/ 1217143 h 1217143"/>
              <a:gd name="connsiteX6" fmla="*/ 0 w 2378652"/>
              <a:gd name="connsiteY6" fmla="*/ 1109143 h 1217143"/>
              <a:gd name="connsiteX7" fmla="*/ 0 w 2378652"/>
              <a:gd name="connsiteY7" fmla="*/ 108000 h 1217143"/>
              <a:gd name="connsiteX8" fmla="*/ 108000 w 2378652"/>
              <a:gd name="connsiteY8" fmla="*/ 0 h 121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78652" h="1217143">
                <a:moveTo>
                  <a:pt x="108000" y="0"/>
                </a:moveTo>
                <a:lnTo>
                  <a:pt x="2270652" y="0"/>
                </a:lnTo>
                <a:cubicBezTo>
                  <a:pt x="2330268" y="0"/>
                  <a:pt x="2378652" y="48384"/>
                  <a:pt x="2378652" y="108000"/>
                </a:cubicBezTo>
                <a:lnTo>
                  <a:pt x="2378652" y="1109143"/>
                </a:lnTo>
                <a:cubicBezTo>
                  <a:pt x="2378652" y="1168759"/>
                  <a:pt x="2330268" y="1217143"/>
                  <a:pt x="2270652" y="1217143"/>
                </a:cubicBezTo>
                <a:lnTo>
                  <a:pt x="108000" y="1217143"/>
                </a:lnTo>
                <a:cubicBezTo>
                  <a:pt x="48384" y="1217143"/>
                  <a:pt x="0" y="1168759"/>
                  <a:pt x="0" y="1109143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gradFill flip="none" rotWithShape="1">
            <a:gsLst>
              <a:gs pos="0">
                <a:schemeClr val="accent1">
                  <a:alpha val="15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5309E4EF-64D9-73B0-051F-6C7EFBCDFA30}"/>
              </a:ext>
            </a:extLst>
          </p:cNvPr>
          <p:cNvGrpSpPr>
            <a:grpSpLocks/>
          </p:cNvGrpSpPr>
          <p:nvPr/>
        </p:nvGrpSpPr>
        <p:grpSpPr>
          <a:xfrm>
            <a:off x="1681671" y="1665306"/>
            <a:ext cx="1188146" cy="774198"/>
            <a:chOff x="1589087" y="1649621"/>
            <a:chExt cx="1188146" cy="774198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B150D19-13D9-BB6F-CA65-95D80B71192F}"/>
                </a:ext>
              </a:extLst>
            </p:cNvPr>
            <p:cNvSpPr txBox="1">
              <a:spLocks/>
            </p:cNvSpPr>
            <p:nvPr/>
          </p:nvSpPr>
          <p:spPr>
            <a:xfrm>
              <a:off x="1589087" y="164962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编辑标题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D774607-4E30-90B7-3425-4F55EB8F0268}"/>
                </a:ext>
              </a:extLst>
            </p:cNvPr>
            <p:cNvSpPr txBox="1">
              <a:spLocks/>
            </p:cNvSpPr>
            <p:nvPr/>
          </p:nvSpPr>
          <p:spPr>
            <a:xfrm>
              <a:off x="1589087" y="1962154"/>
              <a:ext cx="118814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spc="-15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3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2023</a:t>
              </a:r>
              <a:r>
                <a:rPr lang="zh-CN" altLang="en-US" sz="1600" spc="-15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3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单位</a:t>
              </a:r>
              <a:endParaRPr lang="zh-CN" altLang="en-US" sz="2400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endParaRPr>
            </a:p>
          </p:txBody>
        </p:sp>
      </p:grpSp>
      <p:sp>
        <p:nvSpPr>
          <p:cNvPr id="30" name="iconfont-11145-6970008">
            <a:extLst>
              <a:ext uri="{FF2B5EF4-FFF2-40B4-BE49-F238E27FC236}">
                <a16:creationId xmlns:a16="http://schemas.microsoft.com/office/drawing/2014/main" id="{91491551-5F6D-B273-515C-D1D41C1DE80F}"/>
              </a:ext>
            </a:extLst>
          </p:cNvPr>
          <p:cNvSpPr>
            <a:spLocks/>
          </p:cNvSpPr>
          <p:nvPr/>
        </p:nvSpPr>
        <p:spPr>
          <a:xfrm>
            <a:off x="879626" y="1748243"/>
            <a:ext cx="609685" cy="608325"/>
          </a:xfrm>
          <a:custGeom>
            <a:avLst/>
            <a:gdLst>
              <a:gd name="T0" fmla="*/ 2413 w 11200"/>
              <a:gd name="T1" fmla="*/ 8405 h 11175"/>
              <a:gd name="T2" fmla="*/ 400 w 11200"/>
              <a:gd name="T3" fmla="*/ 8405 h 11175"/>
              <a:gd name="T4" fmla="*/ 0 w 11200"/>
              <a:gd name="T5" fmla="*/ 8005 h 11175"/>
              <a:gd name="T6" fmla="*/ 0 w 11200"/>
              <a:gd name="T7" fmla="*/ 2417 h 11175"/>
              <a:gd name="T8" fmla="*/ 400 w 11200"/>
              <a:gd name="T9" fmla="*/ 2017 h 11175"/>
              <a:gd name="T10" fmla="*/ 2400 w 11200"/>
              <a:gd name="T11" fmla="*/ 2017 h 11175"/>
              <a:gd name="T12" fmla="*/ 2400 w 11200"/>
              <a:gd name="T13" fmla="*/ 800 h 11175"/>
              <a:gd name="T14" fmla="*/ 3200 w 11200"/>
              <a:gd name="T15" fmla="*/ 0 h 11175"/>
              <a:gd name="T16" fmla="*/ 8000 w 11200"/>
              <a:gd name="T17" fmla="*/ 0 h 11175"/>
              <a:gd name="T18" fmla="*/ 8800 w 11200"/>
              <a:gd name="T19" fmla="*/ 800 h 11175"/>
              <a:gd name="T20" fmla="*/ 8800 w 11200"/>
              <a:gd name="T21" fmla="*/ 2018 h 11175"/>
              <a:gd name="T22" fmla="*/ 10800 w 11200"/>
              <a:gd name="T23" fmla="*/ 2018 h 11175"/>
              <a:gd name="T24" fmla="*/ 11200 w 11200"/>
              <a:gd name="T25" fmla="*/ 2417 h 11175"/>
              <a:gd name="T26" fmla="*/ 11200 w 11200"/>
              <a:gd name="T27" fmla="*/ 7493 h 11175"/>
              <a:gd name="T28" fmla="*/ 10800 w 11200"/>
              <a:gd name="T29" fmla="*/ 8405 h 11175"/>
              <a:gd name="T30" fmla="*/ 8800 w 11200"/>
              <a:gd name="T31" fmla="*/ 8405 h 11175"/>
              <a:gd name="T32" fmla="*/ 8800 w 11200"/>
              <a:gd name="T33" fmla="*/ 10775 h 11175"/>
              <a:gd name="T34" fmla="*/ 8400 w 11200"/>
              <a:gd name="T35" fmla="*/ 11175 h 11175"/>
              <a:gd name="T36" fmla="*/ 2813 w 11200"/>
              <a:gd name="T37" fmla="*/ 11175 h 11175"/>
              <a:gd name="T38" fmla="*/ 2413 w 11200"/>
              <a:gd name="T39" fmla="*/ 10775 h 11175"/>
              <a:gd name="T40" fmla="*/ 2413 w 11200"/>
              <a:gd name="T41" fmla="*/ 8405 h 11175"/>
              <a:gd name="T42" fmla="*/ 8800 w 11200"/>
              <a:gd name="T43" fmla="*/ 7605 h 11175"/>
              <a:gd name="T44" fmla="*/ 10300 w 11200"/>
              <a:gd name="T45" fmla="*/ 7605 h 11175"/>
              <a:gd name="T46" fmla="*/ 10400 w 11200"/>
              <a:gd name="T47" fmla="*/ 7505 h 11175"/>
              <a:gd name="T48" fmla="*/ 10400 w 11200"/>
              <a:gd name="T49" fmla="*/ 2917 h 11175"/>
              <a:gd name="T50" fmla="*/ 10300 w 11200"/>
              <a:gd name="T51" fmla="*/ 2817 h 11175"/>
              <a:gd name="T52" fmla="*/ 900 w 11200"/>
              <a:gd name="T53" fmla="*/ 2817 h 11175"/>
              <a:gd name="T54" fmla="*/ 800 w 11200"/>
              <a:gd name="T55" fmla="*/ 2917 h 11175"/>
              <a:gd name="T56" fmla="*/ 800 w 11200"/>
              <a:gd name="T57" fmla="*/ 7505 h 11175"/>
              <a:gd name="T58" fmla="*/ 900 w 11200"/>
              <a:gd name="T59" fmla="*/ 7605 h 11175"/>
              <a:gd name="T60" fmla="*/ 2413 w 11200"/>
              <a:gd name="T61" fmla="*/ 7605 h 11175"/>
              <a:gd name="T62" fmla="*/ 2413 w 11200"/>
              <a:gd name="T63" fmla="*/ 5463 h 11175"/>
              <a:gd name="T64" fmla="*/ 2613 w 11200"/>
              <a:gd name="T65" fmla="*/ 5263 h 11175"/>
              <a:gd name="T66" fmla="*/ 8600 w 11200"/>
              <a:gd name="T67" fmla="*/ 5263 h 11175"/>
              <a:gd name="T68" fmla="*/ 8800 w 11200"/>
              <a:gd name="T69" fmla="*/ 5463 h 11175"/>
              <a:gd name="T70" fmla="*/ 8800 w 11200"/>
              <a:gd name="T71" fmla="*/ 7605 h 11175"/>
              <a:gd name="T72" fmla="*/ 3200 w 11200"/>
              <a:gd name="T73" fmla="*/ 800 h 11175"/>
              <a:gd name="T74" fmla="*/ 3200 w 11200"/>
              <a:gd name="T75" fmla="*/ 2013 h 11175"/>
              <a:gd name="T76" fmla="*/ 8000 w 11200"/>
              <a:gd name="T77" fmla="*/ 2013 h 11175"/>
              <a:gd name="T78" fmla="*/ 8000 w 11200"/>
              <a:gd name="T79" fmla="*/ 800 h 11175"/>
              <a:gd name="T80" fmla="*/ 3200 w 11200"/>
              <a:gd name="T81" fmla="*/ 800 h 11175"/>
              <a:gd name="T82" fmla="*/ 3313 w 11200"/>
              <a:gd name="T83" fmla="*/ 6063 h 11175"/>
              <a:gd name="T84" fmla="*/ 3213 w 11200"/>
              <a:gd name="T85" fmla="*/ 6163 h 11175"/>
              <a:gd name="T86" fmla="*/ 3213 w 11200"/>
              <a:gd name="T87" fmla="*/ 10275 h 11175"/>
              <a:gd name="T88" fmla="*/ 3313 w 11200"/>
              <a:gd name="T89" fmla="*/ 10375 h 11175"/>
              <a:gd name="T90" fmla="*/ 7900 w 11200"/>
              <a:gd name="T91" fmla="*/ 10375 h 11175"/>
              <a:gd name="T92" fmla="*/ 8000 w 11200"/>
              <a:gd name="T93" fmla="*/ 10275 h 11175"/>
              <a:gd name="T94" fmla="*/ 8000 w 11200"/>
              <a:gd name="T95" fmla="*/ 6163 h 11175"/>
              <a:gd name="T96" fmla="*/ 7900 w 11200"/>
              <a:gd name="T97" fmla="*/ 6063 h 11175"/>
              <a:gd name="T98" fmla="*/ 3313 w 11200"/>
              <a:gd name="T99" fmla="*/ 6063 h 11175"/>
              <a:gd name="T100" fmla="*/ 8800 w 11200"/>
              <a:gd name="T101" fmla="*/ 4650 h 11175"/>
              <a:gd name="T102" fmla="*/ 8100 w 11200"/>
              <a:gd name="T103" fmla="*/ 3950 h 11175"/>
              <a:gd name="T104" fmla="*/ 8800 w 11200"/>
              <a:gd name="T105" fmla="*/ 3250 h 11175"/>
              <a:gd name="T106" fmla="*/ 9500 w 11200"/>
              <a:gd name="T107" fmla="*/ 3950 h 11175"/>
              <a:gd name="T108" fmla="*/ 8800 w 11200"/>
              <a:gd name="T109" fmla="*/ 4650 h 11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1200" h="11175">
                <a:moveTo>
                  <a:pt x="2413" y="8405"/>
                </a:moveTo>
                <a:lnTo>
                  <a:pt x="400" y="8405"/>
                </a:lnTo>
                <a:cubicBezTo>
                  <a:pt x="179" y="8405"/>
                  <a:pt x="0" y="8226"/>
                  <a:pt x="0" y="8005"/>
                </a:cubicBezTo>
                <a:lnTo>
                  <a:pt x="0" y="2417"/>
                </a:lnTo>
                <a:cubicBezTo>
                  <a:pt x="0" y="2196"/>
                  <a:pt x="179" y="2017"/>
                  <a:pt x="400" y="2017"/>
                </a:cubicBezTo>
                <a:lnTo>
                  <a:pt x="2400" y="2017"/>
                </a:lnTo>
                <a:lnTo>
                  <a:pt x="2400" y="800"/>
                </a:lnTo>
                <a:cubicBezTo>
                  <a:pt x="2400" y="359"/>
                  <a:pt x="2759" y="0"/>
                  <a:pt x="3200" y="0"/>
                </a:cubicBezTo>
                <a:lnTo>
                  <a:pt x="8000" y="0"/>
                </a:lnTo>
                <a:cubicBezTo>
                  <a:pt x="8441" y="0"/>
                  <a:pt x="8800" y="359"/>
                  <a:pt x="8800" y="800"/>
                </a:cubicBezTo>
                <a:lnTo>
                  <a:pt x="8800" y="2018"/>
                </a:lnTo>
                <a:lnTo>
                  <a:pt x="10800" y="2018"/>
                </a:lnTo>
                <a:cubicBezTo>
                  <a:pt x="11021" y="2018"/>
                  <a:pt x="11200" y="2196"/>
                  <a:pt x="11200" y="2417"/>
                </a:cubicBezTo>
                <a:lnTo>
                  <a:pt x="11200" y="7493"/>
                </a:lnTo>
                <a:cubicBezTo>
                  <a:pt x="11200" y="7714"/>
                  <a:pt x="11021" y="8405"/>
                  <a:pt x="10800" y="8405"/>
                </a:cubicBezTo>
                <a:lnTo>
                  <a:pt x="8800" y="8405"/>
                </a:lnTo>
                <a:lnTo>
                  <a:pt x="8800" y="10775"/>
                </a:lnTo>
                <a:cubicBezTo>
                  <a:pt x="8800" y="10996"/>
                  <a:pt x="8621" y="11175"/>
                  <a:pt x="8400" y="11175"/>
                </a:cubicBezTo>
                <a:lnTo>
                  <a:pt x="2813" y="11175"/>
                </a:lnTo>
                <a:cubicBezTo>
                  <a:pt x="2592" y="11175"/>
                  <a:pt x="2413" y="10996"/>
                  <a:pt x="2413" y="10775"/>
                </a:cubicBezTo>
                <a:lnTo>
                  <a:pt x="2413" y="8405"/>
                </a:lnTo>
                <a:close/>
                <a:moveTo>
                  <a:pt x="8800" y="7605"/>
                </a:moveTo>
                <a:lnTo>
                  <a:pt x="10300" y="7605"/>
                </a:lnTo>
                <a:cubicBezTo>
                  <a:pt x="10355" y="7605"/>
                  <a:pt x="10400" y="7560"/>
                  <a:pt x="10400" y="7505"/>
                </a:cubicBezTo>
                <a:lnTo>
                  <a:pt x="10400" y="2917"/>
                </a:lnTo>
                <a:cubicBezTo>
                  <a:pt x="10400" y="2862"/>
                  <a:pt x="10355" y="2817"/>
                  <a:pt x="10300" y="2817"/>
                </a:cubicBezTo>
                <a:lnTo>
                  <a:pt x="900" y="2817"/>
                </a:lnTo>
                <a:cubicBezTo>
                  <a:pt x="845" y="2817"/>
                  <a:pt x="800" y="2862"/>
                  <a:pt x="800" y="2917"/>
                </a:cubicBezTo>
                <a:lnTo>
                  <a:pt x="800" y="7505"/>
                </a:lnTo>
                <a:cubicBezTo>
                  <a:pt x="800" y="7560"/>
                  <a:pt x="845" y="7605"/>
                  <a:pt x="900" y="7605"/>
                </a:cubicBezTo>
                <a:lnTo>
                  <a:pt x="2413" y="7605"/>
                </a:lnTo>
                <a:lnTo>
                  <a:pt x="2413" y="5463"/>
                </a:lnTo>
                <a:cubicBezTo>
                  <a:pt x="2413" y="5352"/>
                  <a:pt x="2502" y="5263"/>
                  <a:pt x="2613" y="5263"/>
                </a:cubicBezTo>
                <a:lnTo>
                  <a:pt x="8600" y="5263"/>
                </a:lnTo>
                <a:cubicBezTo>
                  <a:pt x="8710" y="5263"/>
                  <a:pt x="8800" y="5352"/>
                  <a:pt x="8800" y="5463"/>
                </a:cubicBezTo>
                <a:lnTo>
                  <a:pt x="8800" y="7605"/>
                </a:lnTo>
                <a:close/>
                <a:moveTo>
                  <a:pt x="3200" y="800"/>
                </a:moveTo>
                <a:lnTo>
                  <a:pt x="3200" y="2013"/>
                </a:lnTo>
                <a:lnTo>
                  <a:pt x="8000" y="2013"/>
                </a:lnTo>
                <a:lnTo>
                  <a:pt x="8000" y="800"/>
                </a:lnTo>
                <a:lnTo>
                  <a:pt x="3200" y="800"/>
                </a:lnTo>
                <a:close/>
                <a:moveTo>
                  <a:pt x="3313" y="6063"/>
                </a:moveTo>
                <a:cubicBezTo>
                  <a:pt x="3257" y="6063"/>
                  <a:pt x="3213" y="6107"/>
                  <a:pt x="3213" y="6163"/>
                </a:cubicBezTo>
                <a:lnTo>
                  <a:pt x="3213" y="10275"/>
                </a:lnTo>
                <a:cubicBezTo>
                  <a:pt x="3213" y="10330"/>
                  <a:pt x="3257" y="10375"/>
                  <a:pt x="3313" y="10375"/>
                </a:cubicBezTo>
                <a:lnTo>
                  <a:pt x="7900" y="10375"/>
                </a:lnTo>
                <a:cubicBezTo>
                  <a:pt x="7955" y="10375"/>
                  <a:pt x="8000" y="10330"/>
                  <a:pt x="8000" y="10275"/>
                </a:cubicBezTo>
                <a:lnTo>
                  <a:pt x="8000" y="6163"/>
                </a:lnTo>
                <a:cubicBezTo>
                  <a:pt x="8000" y="6107"/>
                  <a:pt x="7955" y="6063"/>
                  <a:pt x="7900" y="6063"/>
                </a:cubicBezTo>
                <a:lnTo>
                  <a:pt x="3313" y="6063"/>
                </a:lnTo>
                <a:close/>
                <a:moveTo>
                  <a:pt x="8800" y="4650"/>
                </a:moveTo>
                <a:cubicBezTo>
                  <a:pt x="8413" y="4650"/>
                  <a:pt x="8100" y="4337"/>
                  <a:pt x="8100" y="3950"/>
                </a:cubicBezTo>
                <a:cubicBezTo>
                  <a:pt x="8100" y="3563"/>
                  <a:pt x="8413" y="3250"/>
                  <a:pt x="8800" y="3250"/>
                </a:cubicBezTo>
                <a:cubicBezTo>
                  <a:pt x="9187" y="3250"/>
                  <a:pt x="9500" y="3563"/>
                  <a:pt x="9500" y="3950"/>
                </a:cubicBezTo>
                <a:cubicBezTo>
                  <a:pt x="9500" y="4337"/>
                  <a:pt x="9187" y="4650"/>
                  <a:pt x="8800" y="4650"/>
                </a:cubicBezTo>
                <a:close/>
              </a:path>
            </a:pathLst>
          </a:custGeom>
          <a:gradFill>
            <a:gsLst>
              <a:gs pos="100000">
                <a:schemeClr val="accent4"/>
              </a:gs>
              <a:gs pos="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0" name="矩形 33">
            <a:extLst>
              <a:ext uri="{FF2B5EF4-FFF2-40B4-BE49-F238E27FC236}">
                <a16:creationId xmlns:a16="http://schemas.microsoft.com/office/drawing/2014/main" id="{3C71C627-57B8-9D46-DD77-AB030FBA6F99}"/>
              </a:ext>
            </a:extLst>
          </p:cNvPr>
          <p:cNvSpPr>
            <a:spLocks/>
          </p:cNvSpPr>
          <p:nvPr/>
        </p:nvSpPr>
        <p:spPr>
          <a:xfrm>
            <a:off x="8957405" y="1402480"/>
            <a:ext cx="2540284" cy="1299850"/>
          </a:xfrm>
          <a:custGeom>
            <a:avLst/>
            <a:gdLst>
              <a:gd name="connsiteX0" fmla="*/ 108000 w 2378652"/>
              <a:gd name="connsiteY0" fmla="*/ 0 h 1217143"/>
              <a:gd name="connsiteX1" fmla="*/ 2270652 w 2378652"/>
              <a:gd name="connsiteY1" fmla="*/ 0 h 1217143"/>
              <a:gd name="connsiteX2" fmla="*/ 2378652 w 2378652"/>
              <a:gd name="connsiteY2" fmla="*/ 108000 h 1217143"/>
              <a:gd name="connsiteX3" fmla="*/ 2378652 w 2378652"/>
              <a:gd name="connsiteY3" fmla="*/ 1109143 h 1217143"/>
              <a:gd name="connsiteX4" fmla="*/ 2270652 w 2378652"/>
              <a:gd name="connsiteY4" fmla="*/ 1217143 h 1217143"/>
              <a:gd name="connsiteX5" fmla="*/ 108000 w 2378652"/>
              <a:gd name="connsiteY5" fmla="*/ 1217143 h 1217143"/>
              <a:gd name="connsiteX6" fmla="*/ 0 w 2378652"/>
              <a:gd name="connsiteY6" fmla="*/ 1109143 h 1217143"/>
              <a:gd name="connsiteX7" fmla="*/ 0 w 2378652"/>
              <a:gd name="connsiteY7" fmla="*/ 108000 h 1217143"/>
              <a:gd name="connsiteX8" fmla="*/ 108000 w 2378652"/>
              <a:gd name="connsiteY8" fmla="*/ 0 h 121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78652" h="1217143">
                <a:moveTo>
                  <a:pt x="108000" y="0"/>
                </a:moveTo>
                <a:lnTo>
                  <a:pt x="2270652" y="0"/>
                </a:lnTo>
                <a:cubicBezTo>
                  <a:pt x="2330268" y="0"/>
                  <a:pt x="2378652" y="48384"/>
                  <a:pt x="2378652" y="108000"/>
                </a:cubicBezTo>
                <a:lnTo>
                  <a:pt x="2378652" y="1109143"/>
                </a:lnTo>
                <a:cubicBezTo>
                  <a:pt x="2378652" y="1168759"/>
                  <a:pt x="2330268" y="1217143"/>
                  <a:pt x="2270652" y="1217143"/>
                </a:cubicBezTo>
                <a:lnTo>
                  <a:pt x="108000" y="1217143"/>
                </a:lnTo>
                <a:cubicBezTo>
                  <a:pt x="48384" y="1217143"/>
                  <a:pt x="0" y="1168759"/>
                  <a:pt x="0" y="1109143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gradFill flip="none" rotWithShape="1">
            <a:gsLst>
              <a:gs pos="0">
                <a:schemeClr val="accent1">
                  <a:alpha val="15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611" name="组合 610">
            <a:extLst>
              <a:ext uri="{FF2B5EF4-FFF2-40B4-BE49-F238E27FC236}">
                <a16:creationId xmlns:a16="http://schemas.microsoft.com/office/drawing/2014/main" id="{AFB917BE-AB59-74CF-2C79-11BA2734689E}"/>
              </a:ext>
            </a:extLst>
          </p:cNvPr>
          <p:cNvGrpSpPr>
            <a:grpSpLocks/>
          </p:cNvGrpSpPr>
          <p:nvPr/>
        </p:nvGrpSpPr>
        <p:grpSpPr>
          <a:xfrm>
            <a:off x="9944765" y="1665306"/>
            <a:ext cx="1188146" cy="774198"/>
            <a:chOff x="1589087" y="1649621"/>
            <a:chExt cx="1188146" cy="774198"/>
          </a:xfrm>
        </p:grpSpPr>
        <p:sp>
          <p:nvSpPr>
            <p:cNvPr id="613" name="文本框 612">
              <a:extLst>
                <a:ext uri="{FF2B5EF4-FFF2-40B4-BE49-F238E27FC236}">
                  <a16:creationId xmlns:a16="http://schemas.microsoft.com/office/drawing/2014/main" id="{EA8227CF-64CD-41C5-3E27-41B6B0698ED1}"/>
                </a:ext>
              </a:extLst>
            </p:cNvPr>
            <p:cNvSpPr txBox="1">
              <a:spLocks/>
            </p:cNvSpPr>
            <p:nvPr/>
          </p:nvSpPr>
          <p:spPr>
            <a:xfrm>
              <a:off x="1589087" y="164962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编辑标题</a:t>
              </a:r>
            </a:p>
          </p:txBody>
        </p:sp>
        <p:sp>
          <p:nvSpPr>
            <p:cNvPr id="614" name="文本框 613">
              <a:extLst>
                <a:ext uri="{FF2B5EF4-FFF2-40B4-BE49-F238E27FC236}">
                  <a16:creationId xmlns:a16="http://schemas.microsoft.com/office/drawing/2014/main" id="{1E86C4D6-D34F-4606-D9FC-B99E32C585C1}"/>
                </a:ext>
              </a:extLst>
            </p:cNvPr>
            <p:cNvSpPr txBox="1">
              <a:spLocks/>
            </p:cNvSpPr>
            <p:nvPr/>
          </p:nvSpPr>
          <p:spPr>
            <a:xfrm>
              <a:off x="1589087" y="1962154"/>
              <a:ext cx="118814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spc="-15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3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rPr>
                <a:t>2023</a:t>
              </a:r>
              <a:r>
                <a:rPr lang="zh-CN" altLang="en-US" sz="1600" spc="-15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3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rPr>
                <a:t>单位</a:t>
              </a:r>
              <a:endParaRPr lang="zh-CN" altLang="en-US" sz="2400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endParaRPr>
            </a:p>
          </p:txBody>
        </p:sp>
      </p:grpSp>
      <p:sp>
        <p:nvSpPr>
          <p:cNvPr id="630" name="iconfont-11145-6970008">
            <a:extLst>
              <a:ext uri="{FF2B5EF4-FFF2-40B4-BE49-F238E27FC236}">
                <a16:creationId xmlns:a16="http://schemas.microsoft.com/office/drawing/2014/main" id="{7CF66B64-7302-E143-E29E-98C7437814EF}"/>
              </a:ext>
            </a:extLst>
          </p:cNvPr>
          <p:cNvSpPr>
            <a:spLocks/>
          </p:cNvSpPr>
          <p:nvPr/>
        </p:nvSpPr>
        <p:spPr>
          <a:xfrm>
            <a:off x="9142720" y="1747563"/>
            <a:ext cx="609685" cy="609685"/>
          </a:xfrm>
          <a:custGeom>
            <a:avLst/>
            <a:gdLst>
              <a:gd name="T0" fmla="*/ 5807 w 11200"/>
              <a:gd name="T1" fmla="*/ 4827 h 11200"/>
              <a:gd name="T2" fmla="*/ 10363 w 11200"/>
              <a:gd name="T3" fmla="*/ 270 h 11200"/>
              <a:gd name="T4" fmla="*/ 10929 w 11200"/>
              <a:gd name="T5" fmla="*/ 270 h 11200"/>
              <a:gd name="T6" fmla="*/ 10929 w 11200"/>
              <a:gd name="T7" fmla="*/ 836 h 11200"/>
              <a:gd name="T8" fmla="*/ 6373 w 11200"/>
              <a:gd name="T9" fmla="*/ 5392 h 11200"/>
              <a:gd name="T10" fmla="*/ 6400 w 11200"/>
              <a:gd name="T11" fmla="*/ 5600 h 11200"/>
              <a:gd name="T12" fmla="*/ 5600 w 11200"/>
              <a:gd name="T13" fmla="*/ 6400 h 11200"/>
              <a:gd name="T14" fmla="*/ 4800 w 11200"/>
              <a:gd name="T15" fmla="*/ 5600 h 11200"/>
              <a:gd name="T16" fmla="*/ 5600 w 11200"/>
              <a:gd name="T17" fmla="*/ 4800 h 11200"/>
              <a:gd name="T18" fmla="*/ 5807 w 11200"/>
              <a:gd name="T19" fmla="*/ 4827 h 11200"/>
              <a:gd name="T20" fmla="*/ 8013 w 11200"/>
              <a:gd name="T21" fmla="*/ 1463 h 11200"/>
              <a:gd name="T22" fmla="*/ 5600 w 11200"/>
              <a:gd name="T23" fmla="*/ 800 h 11200"/>
              <a:gd name="T24" fmla="*/ 800 w 11200"/>
              <a:gd name="T25" fmla="*/ 5600 h 11200"/>
              <a:gd name="T26" fmla="*/ 5600 w 11200"/>
              <a:gd name="T27" fmla="*/ 10400 h 11200"/>
              <a:gd name="T28" fmla="*/ 10400 w 11200"/>
              <a:gd name="T29" fmla="*/ 5600 h 11200"/>
              <a:gd name="T30" fmla="*/ 9678 w 11200"/>
              <a:gd name="T31" fmla="*/ 3066 h 11200"/>
              <a:gd name="T32" fmla="*/ 9850 w 11200"/>
              <a:gd name="T33" fmla="*/ 2613 h 11200"/>
              <a:gd name="T34" fmla="*/ 10325 w 11200"/>
              <a:gd name="T35" fmla="*/ 2663 h 11200"/>
              <a:gd name="T36" fmla="*/ 11200 w 11200"/>
              <a:gd name="T37" fmla="*/ 5600 h 11200"/>
              <a:gd name="T38" fmla="*/ 5600 w 11200"/>
              <a:gd name="T39" fmla="*/ 11200 h 11200"/>
              <a:gd name="T40" fmla="*/ 0 w 11200"/>
              <a:gd name="T41" fmla="*/ 5600 h 11200"/>
              <a:gd name="T42" fmla="*/ 5600 w 11200"/>
              <a:gd name="T43" fmla="*/ 0 h 11200"/>
              <a:gd name="T44" fmla="*/ 8450 w 11200"/>
              <a:gd name="T45" fmla="*/ 800 h 11200"/>
              <a:gd name="T46" fmla="*/ 8528 w 11200"/>
              <a:gd name="T47" fmla="*/ 1316 h 11200"/>
              <a:gd name="T48" fmla="*/ 8013 w 11200"/>
              <a:gd name="T49" fmla="*/ 1463 h 11200"/>
              <a:gd name="T50" fmla="*/ 6625 w 11200"/>
              <a:gd name="T51" fmla="*/ 3220 h 11200"/>
              <a:gd name="T52" fmla="*/ 5606 w 11200"/>
              <a:gd name="T53" fmla="*/ 3013 h 11200"/>
              <a:gd name="T54" fmla="*/ 3013 w 11200"/>
              <a:gd name="T55" fmla="*/ 5606 h 11200"/>
              <a:gd name="T56" fmla="*/ 5606 w 11200"/>
              <a:gd name="T57" fmla="*/ 8200 h 11200"/>
              <a:gd name="T58" fmla="*/ 8200 w 11200"/>
              <a:gd name="T59" fmla="*/ 5606 h 11200"/>
              <a:gd name="T60" fmla="*/ 8039 w 11200"/>
              <a:gd name="T61" fmla="*/ 4705 h 11200"/>
              <a:gd name="T62" fmla="*/ 8195 w 11200"/>
              <a:gd name="T63" fmla="*/ 4157 h 11200"/>
              <a:gd name="T64" fmla="*/ 8763 w 11200"/>
              <a:gd name="T65" fmla="*/ 4363 h 11200"/>
              <a:gd name="T66" fmla="*/ 9000 w 11200"/>
              <a:gd name="T67" fmla="*/ 5606 h 11200"/>
              <a:gd name="T68" fmla="*/ 5606 w 11200"/>
              <a:gd name="T69" fmla="*/ 9000 h 11200"/>
              <a:gd name="T70" fmla="*/ 2213 w 11200"/>
              <a:gd name="T71" fmla="*/ 5606 h 11200"/>
              <a:gd name="T72" fmla="*/ 5606 w 11200"/>
              <a:gd name="T73" fmla="*/ 2213 h 11200"/>
              <a:gd name="T74" fmla="*/ 7038 w 11200"/>
              <a:gd name="T75" fmla="*/ 2550 h 11200"/>
              <a:gd name="T76" fmla="*/ 7125 w 11200"/>
              <a:gd name="T77" fmla="*/ 3125 h 11200"/>
              <a:gd name="T78" fmla="*/ 6625 w 11200"/>
              <a:gd name="T79" fmla="*/ 3220 h 11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200" h="11200">
                <a:moveTo>
                  <a:pt x="5807" y="4827"/>
                </a:moveTo>
                <a:lnTo>
                  <a:pt x="10363" y="270"/>
                </a:lnTo>
                <a:cubicBezTo>
                  <a:pt x="10519" y="114"/>
                  <a:pt x="10773" y="114"/>
                  <a:pt x="10929" y="270"/>
                </a:cubicBezTo>
                <a:cubicBezTo>
                  <a:pt x="11085" y="427"/>
                  <a:pt x="11085" y="680"/>
                  <a:pt x="10929" y="836"/>
                </a:cubicBezTo>
                <a:lnTo>
                  <a:pt x="6373" y="5392"/>
                </a:lnTo>
                <a:cubicBezTo>
                  <a:pt x="6391" y="5460"/>
                  <a:pt x="6400" y="5530"/>
                  <a:pt x="6400" y="5600"/>
                </a:cubicBezTo>
                <a:cubicBezTo>
                  <a:pt x="6400" y="6042"/>
                  <a:pt x="6042" y="6400"/>
                  <a:pt x="5600" y="6400"/>
                </a:cubicBezTo>
                <a:cubicBezTo>
                  <a:pt x="5158" y="6400"/>
                  <a:pt x="4800" y="6042"/>
                  <a:pt x="4800" y="5600"/>
                </a:cubicBezTo>
                <a:cubicBezTo>
                  <a:pt x="4800" y="5158"/>
                  <a:pt x="5158" y="4800"/>
                  <a:pt x="5600" y="4800"/>
                </a:cubicBezTo>
                <a:cubicBezTo>
                  <a:pt x="5671" y="4800"/>
                  <a:pt x="5741" y="4809"/>
                  <a:pt x="5807" y="4827"/>
                </a:cubicBezTo>
                <a:close/>
                <a:moveTo>
                  <a:pt x="8013" y="1463"/>
                </a:moveTo>
                <a:cubicBezTo>
                  <a:pt x="7253" y="959"/>
                  <a:pt x="6579" y="800"/>
                  <a:pt x="5600" y="800"/>
                </a:cubicBezTo>
                <a:cubicBezTo>
                  <a:pt x="2949" y="800"/>
                  <a:pt x="800" y="2949"/>
                  <a:pt x="800" y="5600"/>
                </a:cubicBezTo>
                <a:cubicBezTo>
                  <a:pt x="800" y="8251"/>
                  <a:pt x="2949" y="10400"/>
                  <a:pt x="5600" y="10400"/>
                </a:cubicBezTo>
                <a:cubicBezTo>
                  <a:pt x="8251" y="10400"/>
                  <a:pt x="10400" y="8251"/>
                  <a:pt x="10400" y="5600"/>
                </a:cubicBezTo>
                <a:cubicBezTo>
                  <a:pt x="10400" y="4670"/>
                  <a:pt x="10135" y="3802"/>
                  <a:pt x="9678" y="3066"/>
                </a:cubicBezTo>
                <a:cubicBezTo>
                  <a:pt x="9638" y="2875"/>
                  <a:pt x="9725" y="2710"/>
                  <a:pt x="9850" y="2613"/>
                </a:cubicBezTo>
                <a:cubicBezTo>
                  <a:pt x="9975" y="2515"/>
                  <a:pt x="10238" y="2540"/>
                  <a:pt x="10325" y="2663"/>
                </a:cubicBezTo>
                <a:cubicBezTo>
                  <a:pt x="10921" y="3553"/>
                  <a:pt x="11200" y="4448"/>
                  <a:pt x="11200" y="5600"/>
                </a:cubicBezTo>
                <a:cubicBezTo>
                  <a:pt x="11200" y="8693"/>
                  <a:pt x="8693" y="11200"/>
                  <a:pt x="5600" y="11200"/>
                </a:cubicBezTo>
                <a:cubicBezTo>
                  <a:pt x="2507" y="11200"/>
                  <a:pt x="0" y="8693"/>
                  <a:pt x="0" y="5600"/>
                </a:cubicBezTo>
                <a:cubicBezTo>
                  <a:pt x="0" y="2507"/>
                  <a:pt x="2507" y="0"/>
                  <a:pt x="5600" y="0"/>
                </a:cubicBezTo>
                <a:cubicBezTo>
                  <a:pt x="6800" y="0"/>
                  <a:pt x="7538" y="157"/>
                  <a:pt x="8450" y="800"/>
                </a:cubicBezTo>
                <a:cubicBezTo>
                  <a:pt x="8688" y="967"/>
                  <a:pt x="8669" y="1170"/>
                  <a:pt x="8528" y="1316"/>
                </a:cubicBezTo>
                <a:cubicBezTo>
                  <a:pt x="8388" y="1463"/>
                  <a:pt x="8114" y="1529"/>
                  <a:pt x="8013" y="1463"/>
                </a:cubicBezTo>
                <a:close/>
                <a:moveTo>
                  <a:pt x="6625" y="3220"/>
                </a:moveTo>
                <a:cubicBezTo>
                  <a:pt x="6312" y="3086"/>
                  <a:pt x="5968" y="3013"/>
                  <a:pt x="5606" y="3013"/>
                </a:cubicBezTo>
                <a:cubicBezTo>
                  <a:pt x="4174" y="3013"/>
                  <a:pt x="3013" y="4174"/>
                  <a:pt x="3013" y="5606"/>
                </a:cubicBezTo>
                <a:cubicBezTo>
                  <a:pt x="3013" y="7039"/>
                  <a:pt x="4174" y="8200"/>
                  <a:pt x="5606" y="8200"/>
                </a:cubicBezTo>
                <a:cubicBezTo>
                  <a:pt x="7039" y="8200"/>
                  <a:pt x="8200" y="7039"/>
                  <a:pt x="8200" y="5606"/>
                </a:cubicBezTo>
                <a:cubicBezTo>
                  <a:pt x="8200" y="5289"/>
                  <a:pt x="8143" y="4986"/>
                  <a:pt x="8039" y="4705"/>
                </a:cubicBezTo>
                <a:cubicBezTo>
                  <a:pt x="7990" y="4573"/>
                  <a:pt x="7965" y="4264"/>
                  <a:pt x="8195" y="4157"/>
                </a:cubicBezTo>
                <a:cubicBezTo>
                  <a:pt x="8425" y="4050"/>
                  <a:pt x="8643" y="4122"/>
                  <a:pt x="8763" y="4363"/>
                </a:cubicBezTo>
                <a:cubicBezTo>
                  <a:pt x="8989" y="4817"/>
                  <a:pt x="9000" y="5064"/>
                  <a:pt x="9000" y="5606"/>
                </a:cubicBezTo>
                <a:cubicBezTo>
                  <a:pt x="9000" y="7481"/>
                  <a:pt x="7481" y="9000"/>
                  <a:pt x="5606" y="9000"/>
                </a:cubicBezTo>
                <a:cubicBezTo>
                  <a:pt x="3732" y="9000"/>
                  <a:pt x="2213" y="7481"/>
                  <a:pt x="2213" y="5606"/>
                </a:cubicBezTo>
                <a:cubicBezTo>
                  <a:pt x="2213" y="3732"/>
                  <a:pt x="3732" y="2213"/>
                  <a:pt x="5606" y="2213"/>
                </a:cubicBezTo>
                <a:cubicBezTo>
                  <a:pt x="6192" y="2213"/>
                  <a:pt x="6557" y="2289"/>
                  <a:pt x="7038" y="2550"/>
                </a:cubicBezTo>
                <a:cubicBezTo>
                  <a:pt x="7300" y="2675"/>
                  <a:pt x="7263" y="2950"/>
                  <a:pt x="7125" y="3125"/>
                </a:cubicBezTo>
                <a:cubicBezTo>
                  <a:pt x="6988" y="3300"/>
                  <a:pt x="6775" y="3275"/>
                  <a:pt x="6625" y="3220"/>
                </a:cubicBezTo>
                <a:close/>
              </a:path>
            </a:pathLst>
          </a:custGeom>
          <a:gradFill>
            <a:gsLst>
              <a:gs pos="100000">
                <a:schemeClr val="accent4"/>
              </a:gs>
              <a:gs pos="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17" name="矩形 33">
            <a:extLst>
              <a:ext uri="{FF2B5EF4-FFF2-40B4-BE49-F238E27FC236}">
                <a16:creationId xmlns:a16="http://schemas.microsoft.com/office/drawing/2014/main" id="{3C02EA86-85F1-E99B-5AAF-2798F100DFCF}"/>
              </a:ext>
            </a:extLst>
          </p:cNvPr>
          <p:cNvSpPr>
            <a:spLocks/>
          </p:cNvSpPr>
          <p:nvPr/>
        </p:nvSpPr>
        <p:spPr>
          <a:xfrm>
            <a:off x="6203041" y="1402480"/>
            <a:ext cx="2540284" cy="1299850"/>
          </a:xfrm>
          <a:custGeom>
            <a:avLst/>
            <a:gdLst>
              <a:gd name="connsiteX0" fmla="*/ 108000 w 2378652"/>
              <a:gd name="connsiteY0" fmla="*/ 0 h 1217143"/>
              <a:gd name="connsiteX1" fmla="*/ 2270652 w 2378652"/>
              <a:gd name="connsiteY1" fmla="*/ 0 h 1217143"/>
              <a:gd name="connsiteX2" fmla="*/ 2378652 w 2378652"/>
              <a:gd name="connsiteY2" fmla="*/ 108000 h 1217143"/>
              <a:gd name="connsiteX3" fmla="*/ 2378652 w 2378652"/>
              <a:gd name="connsiteY3" fmla="*/ 1109143 h 1217143"/>
              <a:gd name="connsiteX4" fmla="*/ 2270652 w 2378652"/>
              <a:gd name="connsiteY4" fmla="*/ 1217143 h 1217143"/>
              <a:gd name="connsiteX5" fmla="*/ 108000 w 2378652"/>
              <a:gd name="connsiteY5" fmla="*/ 1217143 h 1217143"/>
              <a:gd name="connsiteX6" fmla="*/ 0 w 2378652"/>
              <a:gd name="connsiteY6" fmla="*/ 1109143 h 1217143"/>
              <a:gd name="connsiteX7" fmla="*/ 0 w 2378652"/>
              <a:gd name="connsiteY7" fmla="*/ 108000 h 1217143"/>
              <a:gd name="connsiteX8" fmla="*/ 108000 w 2378652"/>
              <a:gd name="connsiteY8" fmla="*/ 0 h 121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78652" h="1217143">
                <a:moveTo>
                  <a:pt x="108000" y="0"/>
                </a:moveTo>
                <a:lnTo>
                  <a:pt x="2270652" y="0"/>
                </a:lnTo>
                <a:cubicBezTo>
                  <a:pt x="2330268" y="0"/>
                  <a:pt x="2378652" y="48384"/>
                  <a:pt x="2378652" y="108000"/>
                </a:cubicBezTo>
                <a:lnTo>
                  <a:pt x="2378652" y="1109143"/>
                </a:lnTo>
                <a:cubicBezTo>
                  <a:pt x="2378652" y="1168759"/>
                  <a:pt x="2330268" y="1217143"/>
                  <a:pt x="2270652" y="1217143"/>
                </a:cubicBezTo>
                <a:lnTo>
                  <a:pt x="108000" y="1217143"/>
                </a:lnTo>
                <a:cubicBezTo>
                  <a:pt x="48384" y="1217143"/>
                  <a:pt x="0" y="1168759"/>
                  <a:pt x="0" y="1109143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gradFill flip="none" rotWithShape="1">
            <a:gsLst>
              <a:gs pos="0">
                <a:schemeClr val="accent1">
                  <a:alpha val="15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618" name="组合 617">
            <a:extLst>
              <a:ext uri="{FF2B5EF4-FFF2-40B4-BE49-F238E27FC236}">
                <a16:creationId xmlns:a16="http://schemas.microsoft.com/office/drawing/2014/main" id="{4EC79224-A401-5B9B-C33E-5CE338BEA2A0}"/>
              </a:ext>
            </a:extLst>
          </p:cNvPr>
          <p:cNvGrpSpPr>
            <a:grpSpLocks/>
          </p:cNvGrpSpPr>
          <p:nvPr/>
        </p:nvGrpSpPr>
        <p:grpSpPr>
          <a:xfrm>
            <a:off x="7190401" y="1665306"/>
            <a:ext cx="1188146" cy="774198"/>
            <a:chOff x="1589087" y="1649621"/>
            <a:chExt cx="1188146" cy="774198"/>
          </a:xfrm>
        </p:grpSpPr>
        <p:sp>
          <p:nvSpPr>
            <p:cNvPr id="620" name="文本框 619">
              <a:extLst>
                <a:ext uri="{FF2B5EF4-FFF2-40B4-BE49-F238E27FC236}">
                  <a16:creationId xmlns:a16="http://schemas.microsoft.com/office/drawing/2014/main" id="{182E3ADB-5136-D89D-3F47-00BC00F6902A}"/>
                </a:ext>
              </a:extLst>
            </p:cNvPr>
            <p:cNvSpPr txBox="1">
              <a:spLocks/>
            </p:cNvSpPr>
            <p:nvPr/>
          </p:nvSpPr>
          <p:spPr>
            <a:xfrm>
              <a:off x="1589087" y="164962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编辑标题</a:t>
              </a:r>
            </a:p>
          </p:txBody>
        </p:sp>
        <p:sp>
          <p:nvSpPr>
            <p:cNvPr id="621" name="文本框 620">
              <a:extLst>
                <a:ext uri="{FF2B5EF4-FFF2-40B4-BE49-F238E27FC236}">
                  <a16:creationId xmlns:a16="http://schemas.microsoft.com/office/drawing/2014/main" id="{6E233944-2F4D-2034-8946-593C917BAEB6}"/>
                </a:ext>
              </a:extLst>
            </p:cNvPr>
            <p:cNvSpPr txBox="1">
              <a:spLocks/>
            </p:cNvSpPr>
            <p:nvPr/>
          </p:nvSpPr>
          <p:spPr>
            <a:xfrm>
              <a:off x="1589087" y="1962154"/>
              <a:ext cx="118814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spc="-15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3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rPr>
                <a:t>2023</a:t>
              </a:r>
              <a:r>
                <a:rPr lang="zh-CN" altLang="en-US" sz="1600" spc="-15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3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rPr>
                <a:t>单位</a:t>
              </a:r>
              <a:endParaRPr lang="zh-CN" altLang="en-US" sz="2400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endParaRPr>
            </a:p>
          </p:txBody>
        </p:sp>
      </p:grpSp>
      <p:sp>
        <p:nvSpPr>
          <p:cNvPr id="629" name="iconfont-11145-6970008">
            <a:extLst>
              <a:ext uri="{FF2B5EF4-FFF2-40B4-BE49-F238E27FC236}">
                <a16:creationId xmlns:a16="http://schemas.microsoft.com/office/drawing/2014/main" id="{44072828-05CF-D5ED-8FCB-47E8D0139C58}"/>
              </a:ext>
            </a:extLst>
          </p:cNvPr>
          <p:cNvSpPr>
            <a:spLocks/>
          </p:cNvSpPr>
          <p:nvPr/>
        </p:nvSpPr>
        <p:spPr>
          <a:xfrm>
            <a:off x="6388356" y="1749534"/>
            <a:ext cx="609685" cy="605742"/>
          </a:xfrm>
          <a:custGeom>
            <a:avLst/>
            <a:gdLst>
              <a:gd name="T0" fmla="*/ 9116 w 11275"/>
              <a:gd name="T1" fmla="*/ 4696 h 11201"/>
              <a:gd name="T2" fmla="*/ 9016 w 11275"/>
              <a:gd name="T3" fmla="*/ 799 h 11201"/>
              <a:gd name="T4" fmla="*/ 799 w 11275"/>
              <a:gd name="T5" fmla="*/ 899 h 11201"/>
              <a:gd name="T6" fmla="*/ 899 w 11275"/>
              <a:gd name="T7" fmla="*/ 10390 h 11201"/>
              <a:gd name="T8" fmla="*/ 4907 w 11275"/>
              <a:gd name="T9" fmla="*/ 10790 h 11201"/>
              <a:gd name="T10" fmla="*/ 399 w 11275"/>
              <a:gd name="T11" fmla="*/ 11189 h 11201"/>
              <a:gd name="T12" fmla="*/ 0 w 11275"/>
              <a:gd name="T13" fmla="*/ 400 h 11201"/>
              <a:gd name="T14" fmla="*/ 9515 w 11275"/>
              <a:gd name="T15" fmla="*/ 0 h 11201"/>
              <a:gd name="T16" fmla="*/ 9915 w 11275"/>
              <a:gd name="T17" fmla="*/ 4696 h 11201"/>
              <a:gd name="T18" fmla="*/ 1835 w 11275"/>
              <a:gd name="T19" fmla="*/ 2573 h 11201"/>
              <a:gd name="T20" fmla="*/ 8117 w 11275"/>
              <a:gd name="T21" fmla="*/ 2972 h 11201"/>
              <a:gd name="T22" fmla="*/ 1835 w 11275"/>
              <a:gd name="T23" fmla="*/ 3372 h 11201"/>
              <a:gd name="T24" fmla="*/ 1835 w 11275"/>
              <a:gd name="T25" fmla="*/ 2573 h 11201"/>
              <a:gd name="T26" fmla="*/ 4545 w 11275"/>
              <a:gd name="T27" fmla="*/ 5145 h 11201"/>
              <a:gd name="T28" fmla="*/ 4545 w 11275"/>
              <a:gd name="T29" fmla="*/ 5944 h 11201"/>
              <a:gd name="T30" fmla="*/ 1498 w 11275"/>
              <a:gd name="T31" fmla="*/ 5545 h 11201"/>
              <a:gd name="T32" fmla="*/ 1898 w 11275"/>
              <a:gd name="T33" fmla="*/ 7718 h 11201"/>
              <a:gd name="T34" fmla="*/ 4945 w 11275"/>
              <a:gd name="T35" fmla="*/ 8117 h 11201"/>
              <a:gd name="T36" fmla="*/ 1898 w 11275"/>
              <a:gd name="T37" fmla="*/ 8517 h 11201"/>
              <a:gd name="T38" fmla="*/ 1898 w 11275"/>
              <a:gd name="T39" fmla="*/ 7718 h 11201"/>
              <a:gd name="T40" fmla="*/ 6244 w 11275"/>
              <a:gd name="T41" fmla="*/ 5145 h 11201"/>
              <a:gd name="T42" fmla="*/ 6244 w 11275"/>
              <a:gd name="T43" fmla="*/ 5944 h 11201"/>
              <a:gd name="T44" fmla="*/ 5295 w 11275"/>
              <a:gd name="T45" fmla="*/ 5545 h 11201"/>
              <a:gd name="T46" fmla="*/ 9074 w 11275"/>
              <a:gd name="T47" fmla="*/ 6037 h 11201"/>
              <a:gd name="T48" fmla="*/ 10721 w 11275"/>
              <a:gd name="T49" fmla="*/ 11116 h 11201"/>
              <a:gd name="T50" fmla="*/ 6356 w 11275"/>
              <a:gd name="T51" fmla="*/ 11201 h 11201"/>
              <a:gd name="T52" fmla="*/ 5641 w 11275"/>
              <a:gd name="T53" fmla="*/ 10044 h 11201"/>
              <a:gd name="T54" fmla="*/ 8717 w 11275"/>
              <a:gd name="T55" fmla="*/ 5679 h 11201"/>
              <a:gd name="T56" fmla="*/ 8455 w 11275"/>
              <a:gd name="T57" fmla="*/ 6572 h 11201"/>
              <a:gd name="T58" fmla="*/ 6434 w 11275"/>
              <a:gd name="T59" fmla="*/ 10257 h 11201"/>
              <a:gd name="T60" fmla="*/ 10208 w 11275"/>
              <a:gd name="T61" fmla="*/ 10401 h 11201"/>
              <a:gd name="T62" fmla="*/ 8455 w 11275"/>
              <a:gd name="T63" fmla="*/ 6572 h 11201"/>
              <a:gd name="T64" fmla="*/ 8754 w 11275"/>
              <a:gd name="T65" fmla="*/ 7730 h 11201"/>
              <a:gd name="T66" fmla="*/ 8354 w 11275"/>
              <a:gd name="T67" fmla="*/ 9204 h 11201"/>
              <a:gd name="T68" fmla="*/ 7954 w 11275"/>
              <a:gd name="T69" fmla="*/ 7730 h 11201"/>
              <a:gd name="T70" fmla="*/ 8354 w 11275"/>
              <a:gd name="T71" fmla="*/ 10203 h 11201"/>
              <a:gd name="T72" fmla="*/ 8354 w 11275"/>
              <a:gd name="T73" fmla="*/ 9404 h 11201"/>
              <a:gd name="T74" fmla="*/ 8354 w 11275"/>
              <a:gd name="T75" fmla="*/ 10203 h 11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275" h="11201">
                <a:moveTo>
                  <a:pt x="9515" y="5095"/>
                </a:moveTo>
                <a:cubicBezTo>
                  <a:pt x="9295" y="5095"/>
                  <a:pt x="9116" y="4916"/>
                  <a:pt x="9116" y="4696"/>
                </a:cubicBezTo>
                <a:lnTo>
                  <a:pt x="9116" y="899"/>
                </a:lnTo>
                <a:cubicBezTo>
                  <a:pt x="9116" y="844"/>
                  <a:pt x="9071" y="799"/>
                  <a:pt x="9016" y="799"/>
                </a:cubicBezTo>
                <a:lnTo>
                  <a:pt x="899" y="799"/>
                </a:lnTo>
                <a:cubicBezTo>
                  <a:pt x="844" y="799"/>
                  <a:pt x="799" y="844"/>
                  <a:pt x="799" y="899"/>
                </a:cubicBezTo>
                <a:lnTo>
                  <a:pt x="799" y="10290"/>
                </a:lnTo>
                <a:cubicBezTo>
                  <a:pt x="799" y="10345"/>
                  <a:pt x="844" y="10390"/>
                  <a:pt x="899" y="10390"/>
                </a:cubicBezTo>
                <a:lnTo>
                  <a:pt x="4508" y="10390"/>
                </a:lnTo>
                <a:cubicBezTo>
                  <a:pt x="4728" y="10390"/>
                  <a:pt x="4907" y="10569"/>
                  <a:pt x="4907" y="10790"/>
                </a:cubicBezTo>
                <a:cubicBezTo>
                  <a:pt x="4907" y="11010"/>
                  <a:pt x="4728" y="11189"/>
                  <a:pt x="4508" y="11189"/>
                </a:cubicBezTo>
                <a:lnTo>
                  <a:pt x="399" y="11189"/>
                </a:lnTo>
                <a:cubicBezTo>
                  <a:pt x="179" y="11189"/>
                  <a:pt x="0" y="11010"/>
                  <a:pt x="0" y="10790"/>
                </a:cubicBezTo>
                <a:lnTo>
                  <a:pt x="0" y="400"/>
                </a:lnTo>
                <a:cubicBezTo>
                  <a:pt x="0" y="179"/>
                  <a:pt x="179" y="0"/>
                  <a:pt x="399" y="0"/>
                </a:cubicBezTo>
                <a:lnTo>
                  <a:pt x="9515" y="0"/>
                </a:lnTo>
                <a:cubicBezTo>
                  <a:pt x="9736" y="0"/>
                  <a:pt x="9915" y="179"/>
                  <a:pt x="9915" y="400"/>
                </a:cubicBezTo>
                <a:lnTo>
                  <a:pt x="9915" y="4696"/>
                </a:lnTo>
                <a:cubicBezTo>
                  <a:pt x="9915" y="4916"/>
                  <a:pt x="9736" y="5095"/>
                  <a:pt x="9515" y="5095"/>
                </a:cubicBezTo>
                <a:close/>
                <a:moveTo>
                  <a:pt x="1835" y="2573"/>
                </a:moveTo>
                <a:lnTo>
                  <a:pt x="7717" y="2573"/>
                </a:lnTo>
                <a:cubicBezTo>
                  <a:pt x="7938" y="2573"/>
                  <a:pt x="8117" y="2752"/>
                  <a:pt x="8117" y="2972"/>
                </a:cubicBezTo>
                <a:cubicBezTo>
                  <a:pt x="8117" y="3193"/>
                  <a:pt x="7938" y="3372"/>
                  <a:pt x="7717" y="3372"/>
                </a:cubicBezTo>
                <a:lnTo>
                  <a:pt x="1835" y="3372"/>
                </a:lnTo>
                <a:cubicBezTo>
                  <a:pt x="1615" y="3372"/>
                  <a:pt x="1436" y="3193"/>
                  <a:pt x="1436" y="2972"/>
                </a:cubicBezTo>
                <a:cubicBezTo>
                  <a:pt x="1436" y="2752"/>
                  <a:pt x="1615" y="2573"/>
                  <a:pt x="1835" y="2573"/>
                </a:cubicBezTo>
                <a:close/>
                <a:moveTo>
                  <a:pt x="1898" y="5145"/>
                </a:moveTo>
                <a:lnTo>
                  <a:pt x="4545" y="5145"/>
                </a:lnTo>
                <a:cubicBezTo>
                  <a:pt x="4766" y="5145"/>
                  <a:pt x="4945" y="5324"/>
                  <a:pt x="4945" y="5545"/>
                </a:cubicBezTo>
                <a:cubicBezTo>
                  <a:pt x="4945" y="5766"/>
                  <a:pt x="4766" y="5944"/>
                  <a:pt x="4545" y="5944"/>
                </a:cubicBezTo>
                <a:lnTo>
                  <a:pt x="1898" y="5944"/>
                </a:lnTo>
                <a:cubicBezTo>
                  <a:pt x="1677" y="5944"/>
                  <a:pt x="1498" y="5766"/>
                  <a:pt x="1498" y="5545"/>
                </a:cubicBezTo>
                <a:cubicBezTo>
                  <a:pt x="1498" y="5324"/>
                  <a:pt x="1677" y="5145"/>
                  <a:pt x="1898" y="5145"/>
                </a:cubicBezTo>
                <a:close/>
                <a:moveTo>
                  <a:pt x="1898" y="7718"/>
                </a:moveTo>
                <a:lnTo>
                  <a:pt x="4545" y="7718"/>
                </a:lnTo>
                <a:cubicBezTo>
                  <a:pt x="4766" y="7718"/>
                  <a:pt x="4945" y="7897"/>
                  <a:pt x="4945" y="8117"/>
                </a:cubicBezTo>
                <a:cubicBezTo>
                  <a:pt x="4945" y="8338"/>
                  <a:pt x="4766" y="8517"/>
                  <a:pt x="4545" y="8517"/>
                </a:cubicBezTo>
                <a:lnTo>
                  <a:pt x="1898" y="8517"/>
                </a:lnTo>
                <a:cubicBezTo>
                  <a:pt x="1677" y="8517"/>
                  <a:pt x="1498" y="8338"/>
                  <a:pt x="1498" y="8117"/>
                </a:cubicBezTo>
                <a:cubicBezTo>
                  <a:pt x="1498" y="7897"/>
                  <a:pt x="1677" y="7718"/>
                  <a:pt x="1898" y="7718"/>
                </a:cubicBezTo>
                <a:close/>
                <a:moveTo>
                  <a:pt x="5694" y="5145"/>
                </a:moveTo>
                <a:lnTo>
                  <a:pt x="6244" y="5145"/>
                </a:lnTo>
                <a:cubicBezTo>
                  <a:pt x="6464" y="5145"/>
                  <a:pt x="6643" y="5324"/>
                  <a:pt x="6643" y="5545"/>
                </a:cubicBezTo>
                <a:cubicBezTo>
                  <a:pt x="6643" y="5766"/>
                  <a:pt x="6464" y="5944"/>
                  <a:pt x="6244" y="5944"/>
                </a:cubicBezTo>
                <a:lnTo>
                  <a:pt x="5694" y="5944"/>
                </a:lnTo>
                <a:cubicBezTo>
                  <a:pt x="5473" y="5944"/>
                  <a:pt x="5295" y="5766"/>
                  <a:pt x="5295" y="5545"/>
                </a:cubicBezTo>
                <a:cubicBezTo>
                  <a:pt x="5295" y="5324"/>
                  <a:pt x="5473" y="5145"/>
                  <a:pt x="5694" y="5145"/>
                </a:cubicBezTo>
                <a:close/>
                <a:moveTo>
                  <a:pt x="9074" y="6037"/>
                </a:moveTo>
                <a:lnTo>
                  <a:pt x="11078" y="10044"/>
                </a:lnTo>
                <a:cubicBezTo>
                  <a:pt x="11275" y="10439"/>
                  <a:pt x="11115" y="10919"/>
                  <a:pt x="10721" y="11116"/>
                </a:cubicBezTo>
                <a:cubicBezTo>
                  <a:pt x="10610" y="11172"/>
                  <a:pt x="10487" y="11201"/>
                  <a:pt x="10363" y="11201"/>
                </a:cubicBezTo>
                <a:lnTo>
                  <a:pt x="6356" y="11201"/>
                </a:lnTo>
                <a:cubicBezTo>
                  <a:pt x="5915" y="11201"/>
                  <a:pt x="5557" y="10843"/>
                  <a:pt x="5557" y="10401"/>
                </a:cubicBezTo>
                <a:cubicBezTo>
                  <a:pt x="5557" y="10277"/>
                  <a:pt x="5586" y="10155"/>
                  <a:pt x="5641" y="10044"/>
                </a:cubicBezTo>
                <a:lnTo>
                  <a:pt x="7645" y="6037"/>
                </a:lnTo>
                <a:cubicBezTo>
                  <a:pt x="7842" y="5642"/>
                  <a:pt x="8322" y="5482"/>
                  <a:pt x="8717" y="5679"/>
                </a:cubicBezTo>
                <a:cubicBezTo>
                  <a:pt x="8872" y="5757"/>
                  <a:pt x="8997" y="5882"/>
                  <a:pt x="9074" y="6037"/>
                </a:cubicBezTo>
                <a:close/>
                <a:moveTo>
                  <a:pt x="8455" y="6572"/>
                </a:moveTo>
                <a:cubicBezTo>
                  <a:pt x="8418" y="6498"/>
                  <a:pt x="8313" y="6498"/>
                  <a:pt x="8276" y="6572"/>
                </a:cubicBezTo>
                <a:lnTo>
                  <a:pt x="6434" y="10257"/>
                </a:lnTo>
                <a:cubicBezTo>
                  <a:pt x="6401" y="10323"/>
                  <a:pt x="6449" y="10401"/>
                  <a:pt x="6523" y="10401"/>
                </a:cubicBezTo>
                <a:lnTo>
                  <a:pt x="10208" y="10401"/>
                </a:lnTo>
                <a:cubicBezTo>
                  <a:pt x="10283" y="10401"/>
                  <a:pt x="10331" y="10323"/>
                  <a:pt x="10298" y="10257"/>
                </a:cubicBezTo>
                <a:lnTo>
                  <a:pt x="8455" y="6572"/>
                </a:lnTo>
                <a:close/>
                <a:moveTo>
                  <a:pt x="8354" y="7331"/>
                </a:moveTo>
                <a:cubicBezTo>
                  <a:pt x="8575" y="7331"/>
                  <a:pt x="8754" y="7509"/>
                  <a:pt x="8754" y="7730"/>
                </a:cubicBezTo>
                <a:lnTo>
                  <a:pt x="8754" y="8804"/>
                </a:lnTo>
                <a:cubicBezTo>
                  <a:pt x="8754" y="9025"/>
                  <a:pt x="8575" y="9204"/>
                  <a:pt x="8354" y="9204"/>
                </a:cubicBezTo>
                <a:cubicBezTo>
                  <a:pt x="8133" y="9204"/>
                  <a:pt x="7954" y="9025"/>
                  <a:pt x="7954" y="8804"/>
                </a:cubicBezTo>
                <a:lnTo>
                  <a:pt x="7954" y="7730"/>
                </a:lnTo>
                <a:cubicBezTo>
                  <a:pt x="7954" y="7509"/>
                  <a:pt x="8133" y="7331"/>
                  <a:pt x="8354" y="7331"/>
                </a:cubicBezTo>
                <a:close/>
                <a:moveTo>
                  <a:pt x="8354" y="10203"/>
                </a:moveTo>
                <a:cubicBezTo>
                  <a:pt x="8133" y="10203"/>
                  <a:pt x="7954" y="10024"/>
                  <a:pt x="7954" y="9803"/>
                </a:cubicBezTo>
                <a:cubicBezTo>
                  <a:pt x="7954" y="9582"/>
                  <a:pt x="8133" y="9404"/>
                  <a:pt x="8354" y="9404"/>
                </a:cubicBezTo>
                <a:cubicBezTo>
                  <a:pt x="8575" y="9404"/>
                  <a:pt x="8754" y="9582"/>
                  <a:pt x="8754" y="9803"/>
                </a:cubicBezTo>
                <a:cubicBezTo>
                  <a:pt x="8754" y="10024"/>
                  <a:pt x="8575" y="10203"/>
                  <a:pt x="8354" y="10203"/>
                </a:cubicBezTo>
                <a:close/>
              </a:path>
            </a:pathLst>
          </a:custGeom>
          <a:gradFill>
            <a:gsLst>
              <a:gs pos="100000">
                <a:schemeClr val="accent4"/>
              </a:gs>
              <a:gs pos="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23" name="矩形 33">
            <a:extLst>
              <a:ext uri="{FF2B5EF4-FFF2-40B4-BE49-F238E27FC236}">
                <a16:creationId xmlns:a16="http://schemas.microsoft.com/office/drawing/2014/main" id="{532916BA-567F-0D5F-9736-4DAEE079FFFA}"/>
              </a:ext>
            </a:extLst>
          </p:cNvPr>
          <p:cNvSpPr>
            <a:spLocks/>
          </p:cNvSpPr>
          <p:nvPr/>
        </p:nvSpPr>
        <p:spPr>
          <a:xfrm>
            <a:off x="3448676" y="1402480"/>
            <a:ext cx="2540284" cy="1299850"/>
          </a:xfrm>
          <a:custGeom>
            <a:avLst/>
            <a:gdLst>
              <a:gd name="connsiteX0" fmla="*/ 108000 w 2378652"/>
              <a:gd name="connsiteY0" fmla="*/ 0 h 1217143"/>
              <a:gd name="connsiteX1" fmla="*/ 2270652 w 2378652"/>
              <a:gd name="connsiteY1" fmla="*/ 0 h 1217143"/>
              <a:gd name="connsiteX2" fmla="*/ 2378652 w 2378652"/>
              <a:gd name="connsiteY2" fmla="*/ 108000 h 1217143"/>
              <a:gd name="connsiteX3" fmla="*/ 2378652 w 2378652"/>
              <a:gd name="connsiteY3" fmla="*/ 1109143 h 1217143"/>
              <a:gd name="connsiteX4" fmla="*/ 2270652 w 2378652"/>
              <a:gd name="connsiteY4" fmla="*/ 1217143 h 1217143"/>
              <a:gd name="connsiteX5" fmla="*/ 108000 w 2378652"/>
              <a:gd name="connsiteY5" fmla="*/ 1217143 h 1217143"/>
              <a:gd name="connsiteX6" fmla="*/ 0 w 2378652"/>
              <a:gd name="connsiteY6" fmla="*/ 1109143 h 1217143"/>
              <a:gd name="connsiteX7" fmla="*/ 0 w 2378652"/>
              <a:gd name="connsiteY7" fmla="*/ 108000 h 1217143"/>
              <a:gd name="connsiteX8" fmla="*/ 108000 w 2378652"/>
              <a:gd name="connsiteY8" fmla="*/ 0 h 121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78652" h="1217143">
                <a:moveTo>
                  <a:pt x="108000" y="0"/>
                </a:moveTo>
                <a:lnTo>
                  <a:pt x="2270652" y="0"/>
                </a:lnTo>
                <a:cubicBezTo>
                  <a:pt x="2330268" y="0"/>
                  <a:pt x="2378652" y="48384"/>
                  <a:pt x="2378652" y="108000"/>
                </a:cubicBezTo>
                <a:lnTo>
                  <a:pt x="2378652" y="1109143"/>
                </a:lnTo>
                <a:cubicBezTo>
                  <a:pt x="2378652" y="1168759"/>
                  <a:pt x="2330268" y="1217143"/>
                  <a:pt x="2270652" y="1217143"/>
                </a:cubicBezTo>
                <a:lnTo>
                  <a:pt x="108000" y="1217143"/>
                </a:lnTo>
                <a:cubicBezTo>
                  <a:pt x="48384" y="1217143"/>
                  <a:pt x="0" y="1168759"/>
                  <a:pt x="0" y="1109143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gradFill flip="none" rotWithShape="1">
            <a:gsLst>
              <a:gs pos="0">
                <a:schemeClr val="accent1">
                  <a:alpha val="15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grpSp>
        <p:nvGrpSpPr>
          <p:cNvPr id="624" name="组合 623">
            <a:extLst>
              <a:ext uri="{FF2B5EF4-FFF2-40B4-BE49-F238E27FC236}">
                <a16:creationId xmlns:a16="http://schemas.microsoft.com/office/drawing/2014/main" id="{FED7DCFA-562D-0FC0-0B88-18A939D73011}"/>
              </a:ext>
            </a:extLst>
          </p:cNvPr>
          <p:cNvGrpSpPr>
            <a:grpSpLocks/>
          </p:cNvGrpSpPr>
          <p:nvPr/>
        </p:nvGrpSpPr>
        <p:grpSpPr>
          <a:xfrm>
            <a:off x="4436036" y="1665306"/>
            <a:ext cx="1188146" cy="774198"/>
            <a:chOff x="1589087" y="1649621"/>
            <a:chExt cx="1188146" cy="774198"/>
          </a:xfrm>
        </p:grpSpPr>
        <p:sp>
          <p:nvSpPr>
            <p:cNvPr id="626" name="文本框 625">
              <a:extLst>
                <a:ext uri="{FF2B5EF4-FFF2-40B4-BE49-F238E27FC236}">
                  <a16:creationId xmlns:a16="http://schemas.microsoft.com/office/drawing/2014/main" id="{71AF43DA-A428-CFAE-2A16-9BE7A23B01B8}"/>
                </a:ext>
              </a:extLst>
            </p:cNvPr>
            <p:cNvSpPr txBox="1">
              <a:spLocks/>
            </p:cNvSpPr>
            <p:nvPr/>
          </p:nvSpPr>
          <p:spPr>
            <a:xfrm>
              <a:off x="1589087" y="164962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编辑标题</a:t>
              </a:r>
            </a:p>
          </p:txBody>
        </p:sp>
        <p:sp>
          <p:nvSpPr>
            <p:cNvPr id="627" name="文本框 626">
              <a:extLst>
                <a:ext uri="{FF2B5EF4-FFF2-40B4-BE49-F238E27FC236}">
                  <a16:creationId xmlns:a16="http://schemas.microsoft.com/office/drawing/2014/main" id="{0E9FA2E4-8F55-85B1-E512-4C6D50913942}"/>
                </a:ext>
              </a:extLst>
            </p:cNvPr>
            <p:cNvSpPr txBox="1">
              <a:spLocks/>
            </p:cNvSpPr>
            <p:nvPr/>
          </p:nvSpPr>
          <p:spPr>
            <a:xfrm>
              <a:off x="1589087" y="1962154"/>
              <a:ext cx="118814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spc="-15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3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rPr>
                <a:t>2023</a:t>
              </a:r>
              <a:r>
                <a:rPr lang="zh-CN" altLang="en-US" sz="1600" spc="-15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3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rPr>
                <a:t>单位</a:t>
              </a:r>
              <a:endParaRPr lang="zh-CN" altLang="en-US" sz="2400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endParaRPr>
            </a:p>
          </p:txBody>
        </p:sp>
      </p:grpSp>
      <p:sp>
        <p:nvSpPr>
          <p:cNvPr id="628" name="iconfont-11145-6970008">
            <a:extLst>
              <a:ext uri="{FF2B5EF4-FFF2-40B4-BE49-F238E27FC236}">
                <a16:creationId xmlns:a16="http://schemas.microsoft.com/office/drawing/2014/main" id="{14EFD32A-030E-799C-144A-231E4E894837}"/>
              </a:ext>
            </a:extLst>
          </p:cNvPr>
          <p:cNvSpPr>
            <a:spLocks/>
          </p:cNvSpPr>
          <p:nvPr/>
        </p:nvSpPr>
        <p:spPr>
          <a:xfrm>
            <a:off x="3635346" y="1747563"/>
            <a:ext cx="606976" cy="609685"/>
          </a:xfrm>
          <a:custGeom>
            <a:avLst/>
            <a:gdLst>
              <a:gd name="T0" fmla="*/ 9125 w 11200"/>
              <a:gd name="T1" fmla="*/ 3388 h 11251"/>
              <a:gd name="T2" fmla="*/ 9525 w 11200"/>
              <a:gd name="T3" fmla="*/ 9338 h 11251"/>
              <a:gd name="T4" fmla="*/ 5775 w 11200"/>
              <a:gd name="T5" fmla="*/ 9738 h 11251"/>
              <a:gd name="T6" fmla="*/ 2366 w 11200"/>
              <a:gd name="T7" fmla="*/ 10971 h 11251"/>
              <a:gd name="T8" fmla="*/ 2325 w 11200"/>
              <a:gd name="T9" fmla="*/ 9738 h 11251"/>
              <a:gd name="T10" fmla="*/ 0 w 11200"/>
              <a:gd name="T11" fmla="*/ 9338 h 11251"/>
              <a:gd name="T12" fmla="*/ 400 w 11200"/>
              <a:gd name="T13" fmla="*/ 3388 h 11251"/>
              <a:gd name="T14" fmla="*/ 800 w 11200"/>
              <a:gd name="T15" fmla="*/ 4288 h 11251"/>
              <a:gd name="T16" fmla="*/ 900 w 11200"/>
              <a:gd name="T17" fmla="*/ 8950 h 11251"/>
              <a:gd name="T18" fmla="*/ 3125 w 11200"/>
              <a:gd name="T19" fmla="*/ 9350 h 11251"/>
              <a:gd name="T20" fmla="*/ 3269 w 11200"/>
              <a:gd name="T21" fmla="*/ 10092 h 11251"/>
              <a:gd name="T22" fmla="*/ 5634 w 11200"/>
              <a:gd name="T23" fmla="*/ 8950 h 11251"/>
              <a:gd name="T24" fmla="*/ 8725 w 11200"/>
              <a:gd name="T25" fmla="*/ 8850 h 11251"/>
              <a:gd name="T26" fmla="*/ 8625 w 11200"/>
              <a:gd name="T27" fmla="*/ 4188 h 11251"/>
              <a:gd name="T28" fmla="*/ 4750 w 11200"/>
              <a:gd name="T29" fmla="*/ 4738 h 11251"/>
              <a:gd name="T30" fmla="*/ 5148 w 11200"/>
              <a:gd name="T31" fmla="*/ 6950 h 11251"/>
              <a:gd name="T32" fmla="*/ 4750 w 11200"/>
              <a:gd name="T33" fmla="*/ 7517 h 11251"/>
              <a:gd name="T34" fmla="*/ 4352 w 11200"/>
              <a:gd name="T35" fmla="*/ 6641 h 11251"/>
              <a:gd name="T36" fmla="*/ 5179 w 11200"/>
              <a:gd name="T37" fmla="*/ 5874 h 11251"/>
              <a:gd name="T38" fmla="*/ 4321 w 11200"/>
              <a:gd name="T39" fmla="*/ 5874 h 11251"/>
              <a:gd name="T40" fmla="*/ 3525 w 11200"/>
              <a:gd name="T41" fmla="*/ 5874 h 11251"/>
              <a:gd name="T42" fmla="*/ 4348 w 11200"/>
              <a:gd name="T43" fmla="*/ 8196 h 11251"/>
              <a:gd name="T44" fmla="*/ 5162 w 11200"/>
              <a:gd name="T45" fmla="*/ 8196 h 11251"/>
              <a:gd name="T46" fmla="*/ 4348 w 11200"/>
              <a:gd name="T47" fmla="*/ 8196 h 11251"/>
              <a:gd name="T48" fmla="*/ 9800 w 11200"/>
              <a:gd name="T49" fmla="*/ 5663 h 11251"/>
              <a:gd name="T50" fmla="*/ 10300 w 11200"/>
              <a:gd name="T51" fmla="*/ 5563 h 11251"/>
              <a:gd name="T52" fmla="*/ 10400 w 11200"/>
              <a:gd name="T53" fmla="*/ 900 h 11251"/>
              <a:gd name="T54" fmla="*/ 2575 w 11200"/>
              <a:gd name="T55" fmla="*/ 800 h 11251"/>
              <a:gd name="T56" fmla="*/ 2475 w 11200"/>
              <a:gd name="T57" fmla="*/ 2713 h 11251"/>
              <a:gd name="T58" fmla="*/ 1775 w 11200"/>
              <a:gd name="T59" fmla="*/ 2813 h 11251"/>
              <a:gd name="T60" fmla="*/ 1675 w 11200"/>
              <a:gd name="T61" fmla="*/ 400 h 11251"/>
              <a:gd name="T62" fmla="*/ 10800 w 11200"/>
              <a:gd name="T63" fmla="*/ 0 h 11251"/>
              <a:gd name="T64" fmla="*/ 11200 w 11200"/>
              <a:gd name="T65" fmla="*/ 5950 h 11251"/>
              <a:gd name="T66" fmla="*/ 9900 w 11200"/>
              <a:gd name="T67" fmla="*/ 6350 h 11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200" h="11251">
                <a:moveTo>
                  <a:pt x="400" y="3388"/>
                </a:moveTo>
                <a:lnTo>
                  <a:pt x="9125" y="3388"/>
                </a:lnTo>
                <a:cubicBezTo>
                  <a:pt x="9346" y="3388"/>
                  <a:pt x="9525" y="3567"/>
                  <a:pt x="9525" y="3788"/>
                </a:cubicBezTo>
                <a:lnTo>
                  <a:pt x="9525" y="9338"/>
                </a:lnTo>
                <a:cubicBezTo>
                  <a:pt x="9525" y="9558"/>
                  <a:pt x="9346" y="9738"/>
                  <a:pt x="9125" y="9738"/>
                </a:cubicBezTo>
                <a:lnTo>
                  <a:pt x="5775" y="9738"/>
                </a:lnTo>
                <a:lnTo>
                  <a:pt x="2902" y="11153"/>
                </a:lnTo>
                <a:cubicBezTo>
                  <a:pt x="2704" y="11251"/>
                  <a:pt x="2464" y="11169"/>
                  <a:pt x="2366" y="10971"/>
                </a:cubicBezTo>
                <a:cubicBezTo>
                  <a:pt x="2339" y="10916"/>
                  <a:pt x="2325" y="10856"/>
                  <a:pt x="2325" y="10794"/>
                </a:cubicBezTo>
                <a:lnTo>
                  <a:pt x="2325" y="9738"/>
                </a:lnTo>
                <a:lnTo>
                  <a:pt x="400" y="9738"/>
                </a:lnTo>
                <a:cubicBezTo>
                  <a:pt x="179" y="9738"/>
                  <a:pt x="0" y="9558"/>
                  <a:pt x="0" y="9338"/>
                </a:cubicBezTo>
                <a:lnTo>
                  <a:pt x="0" y="3788"/>
                </a:lnTo>
                <a:cubicBezTo>
                  <a:pt x="0" y="3567"/>
                  <a:pt x="179" y="3388"/>
                  <a:pt x="400" y="3388"/>
                </a:cubicBezTo>
                <a:close/>
                <a:moveTo>
                  <a:pt x="900" y="4188"/>
                </a:moveTo>
                <a:cubicBezTo>
                  <a:pt x="845" y="4188"/>
                  <a:pt x="800" y="4232"/>
                  <a:pt x="800" y="4288"/>
                </a:cubicBezTo>
                <a:lnTo>
                  <a:pt x="800" y="8850"/>
                </a:lnTo>
                <a:cubicBezTo>
                  <a:pt x="800" y="8905"/>
                  <a:pt x="845" y="8950"/>
                  <a:pt x="900" y="8950"/>
                </a:cubicBezTo>
                <a:lnTo>
                  <a:pt x="2725" y="8950"/>
                </a:lnTo>
                <a:cubicBezTo>
                  <a:pt x="2946" y="8950"/>
                  <a:pt x="3125" y="9129"/>
                  <a:pt x="3125" y="9350"/>
                </a:cubicBezTo>
                <a:lnTo>
                  <a:pt x="3125" y="10002"/>
                </a:lnTo>
                <a:cubicBezTo>
                  <a:pt x="3125" y="10076"/>
                  <a:pt x="3203" y="10124"/>
                  <a:pt x="3269" y="10092"/>
                </a:cubicBezTo>
                <a:lnTo>
                  <a:pt x="5546" y="8971"/>
                </a:lnTo>
                <a:cubicBezTo>
                  <a:pt x="5573" y="8957"/>
                  <a:pt x="5603" y="8950"/>
                  <a:pt x="5634" y="8950"/>
                </a:cubicBezTo>
                <a:lnTo>
                  <a:pt x="8625" y="8950"/>
                </a:lnTo>
                <a:cubicBezTo>
                  <a:pt x="8680" y="8950"/>
                  <a:pt x="8725" y="8905"/>
                  <a:pt x="8725" y="8850"/>
                </a:cubicBezTo>
                <a:lnTo>
                  <a:pt x="8725" y="4288"/>
                </a:lnTo>
                <a:cubicBezTo>
                  <a:pt x="8725" y="4232"/>
                  <a:pt x="8680" y="4188"/>
                  <a:pt x="8625" y="4188"/>
                </a:cubicBezTo>
                <a:lnTo>
                  <a:pt x="900" y="4188"/>
                </a:lnTo>
                <a:close/>
                <a:moveTo>
                  <a:pt x="4750" y="4738"/>
                </a:moveTo>
                <a:cubicBezTo>
                  <a:pt x="5425" y="4738"/>
                  <a:pt x="5974" y="5248"/>
                  <a:pt x="5975" y="5875"/>
                </a:cubicBezTo>
                <a:cubicBezTo>
                  <a:pt x="5975" y="6372"/>
                  <a:pt x="5629" y="6795"/>
                  <a:pt x="5148" y="6950"/>
                </a:cubicBezTo>
                <a:lnTo>
                  <a:pt x="5148" y="7147"/>
                </a:lnTo>
                <a:cubicBezTo>
                  <a:pt x="5148" y="7352"/>
                  <a:pt x="4970" y="7517"/>
                  <a:pt x="4750" y="7517"/>
                </a:cubicBezTo>
                <a:cubicBezTo>
                  <a:pt x="4530" y="7517"/>
                  <a:pt x="4352" y="7352"/>
                  <a:pt x="4352" y="7147"/>
                </a:cubicBezTo>
                <a:lnTo>
                  <a:pt x="4352" y="6641"/>
                </a:lnTo>
                <a:cubicBezTo>
                  <a:pt x="4352" y="6437"/>
                  <a:pt x="4530" y="6272"/>
                  <a:pt x="4750" y="6272"/>
                </a:cubicBezTo>
                <a:cubicBezTo>
                  <a:pt x="4988" y="6272"/>
                  <a:pt x="5179" y="6093"/>
                  <a:pt x="5179" y="5874"/>
                </a:cubicBezTo>
                <a:cubicBezTo>
                  <a:pt x="5179" y="5654"/>
                  <a:pt x="4988" y="5476"/>
                  <a:pt x="4750" y="5476"/>
                </a:cubicBezTo>
                <a:cubicBezTo>
                  <a:pt x="4513" y="5476"/>
                  <a:pt x="4321" y="5655"/>
                  <a:pt x="4321" y="5874"/>
                </a:cubicBezTo>
                <a:cubicBezTo>
                  <a:pt x="4321" y="6078"/>
                  <a:pt x="4143" y="6243"/>
                  <a:pt x="3923" y="6243"/>
                </a:cubicBezTo>
                <a:cubicBezTo>
                  <a:pt x="3703" y="6243"/>
                  <a:pt x="3525" y="6078"/>
                  <a:pt x="3525" y="5874"/>
                </a:cubicBezTo>
                <a:cubicBezTo>
                  <a:pt x="3525" y="5248"/>
                  <a:pt x="4075" y="4738"/>
                  <a:pt x="4750" y="4738"/>
                </a:cubicBezTo>
                <a:close/>
                <a:moveTo>
                  <a:pt x="4348" y="8196"/>
                </a:moveTo>
                <a:cubicBezTo>
                  <a:pt x="4348" y="7986"/>
                  <a:pt x="4531" y="7817"/>
                  <a:pt x="4755" y="7816"/>
                </a:cubicBezTo>
                <a:cubicBezTo>
                  <a:pt x="4979" y="7817"/>
                  <a:pt x="5162" y="7986"/>
                  <a:pt x="5162" y="8196"/>
                </a:cubicBezTo>
                <a:cubicBezTo>
                  <a:pt x="5162" y="8405"/>
                  <a:pt x="4979" y="8575"/>
                  <a:pt x="4755" y="8575"/>
                </a:cubicBezTo>
                <a:cubicBezTo>
                  <a:pt x="4531" y="8575"/>
                  <a:pt x="4348" y="8406"/>
                  <a:pt x="4348" y="8196"/>
                </a:cubicBezTo>
                <a:close/>
                <a:moveTo>
                  <a:pt x="9800" y="6250"/>
                </a:moveTo>
                <a:lnTo>
                  <a:pt x="9800" y="5663"/>
                </a:lnTo>
                <a:cubicBezTo>
                  <a:pt x="9800" y="5607"/>
                  <a:pt x="9845" y="5563"/>
                  <a:pt x="9900" y="5563"/>
                </a:cubicBezTo>
                <a:lnTo>
                  <a:pt x="10300" y="5563"/>
                </a:lnTo>
                <a:cubicBezTo>
                  <a:pt x="10355" y="5563"/>
                  <a:pt x="10400" y="5518"/>
                  <a:pt x="10400" y="5463"/>
                </a:cubicBezTo>
                <a:lnTo>
                  <a:pt x="10400" y="900"/>
                </a:lnTo>
                <a:cubicBezTo>
                  <a:pt x="10400" y="845"/>
                  <a:pt x="10355" y="800"/>
                  <a:pt x="10300" y="800"/>
                </a:cubicBezTo>
                <a:lnTo>
                  <a:pt x="2575" y="800"/>
                </a:lnTo>
                <a:cubicBezTo>
                  <a:pt x="2520" y="800"/>
                  <a:pt x="2475" y="845"/>
                  <a:pt x="2475" y="900"/>
                </a:cubicBezTo>
                <a:lnTo>
                  <a:pt x="2475" y="2713"/>
                </a:lnTo>
                <a:cubicBezTo>
                  <a:pt x="2475" y="2768"/>
                  <a:pt x="2430" y="2813"/>
                  <a:pt x="2375" y="2813"/>
                </a:cubicBezTo>
                <a:lnTo>
                  <a:pt x="1775" y="2813"/>
                </a:lnTo>
                <a:cubicBezTo>
                  <a:pt x="1720" y="2813"/>
                  <a:pt x="1675" y="2768"/>
                  <a:pt x="1675" y="2713"/>
                </a:cubicBezTo>
                <a:lnTo>
                  <a:pt x="1675" y="400"/>
                </a:lnTo>
                <a:cubicBezTo>
                  <a:pt x="1675" y="179"/>
                  <a:pt x="1854" y="0"/>
                  <a:pt x="2075" y="0"/>
                </a:cubicBezTo>
                <a:lnTo>
                  <a:pt x="10800" y="0"/>
                </a:lnTo>
                <a:cubicBezTo>
                  <a:pt x="11021" y="0"/>
                  <a:pt x="11200" y="179"/>
                  <a:pt x="11200" y="400"/>
                </a:cubicBezTo>
                <a:lnTo>
                  <a:pt x="11200" y="5950"/>
                </a:lnTo>
                <a:cubicBezTo>
                  <a:pt x="11200" y="6171"/>
                  <a:pt x="11021" y="6350"/>
                  <a:pt x="10800" y="6350"/>
                </a:cubicBezTo>
                <a:lnTo>
                  <a:pt x="9900" y="6350"/>
                </a:lnTo>
                <a:cubicBezTo>
                  <a:pt x="9845" y="6350"/>
                  <a:pt x="9800" y="6305"/>
                  <a:pt x="9800" y="6250"/>
                </a:cubicBezTo>
                <a:close/>
              </a:path>
            </a:pathLst>
          </a:custGeom>
          <a:gradFill>
            <a:gsLst>
              <a:gs pos="100000">
                <a:schemeClr val="accent4"/>
              </a:gs>
              <a:gs pos="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aphicFrame>
        <p:nvGraphicFramePr>
          <p:cNvPr id="631" name="图表 630">
            <a:extLst>
              <a:ext uri="{FF2B5EF4-FFF2-40B4-BE49-F238E27FC236}">
                <a16:creationId xmlns:a16="http://schemas.microsoft.com/office/drawing/2014/main" id="{07B0041C-E632-D84B-CF10-B6E2ADBA869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97256280"/>
              </p:ext>
            </p:extLst>
          </p:nvPr>
        </p:nvGraphicFramePr>
        <p:xfrm>
          <a:off x="6813508" y="2609997"/>
          <a:ext cx="4574821" cy="38614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32" name="椭圆 631">
            <a:extLst>
              <a:ext uri="{FF2B5EF4-FFF2-40B4-BE49-F238E27FC236}">
                <a16:creationId xmlns:a16="http://schemas.microsoft.com/office/drawing/2014/main" id="{DC501EC7-129D-5685-E772-5CC2E6784FCD}"/>
              </a:ext>
            </a:extLst>
          </p:cNvPr>
          <p:cNvSpPr>
            <a:spLocks/>
          </p:cNvSpPr>
          <p:nvPr/>
        </p:nvSpPr>
        <p:spPr>
          <a:xfrm>
            <a:off x="1456532" y="4693054"/>
            <a:ext cx="1266334" cy="1266332"/>
          </a:xfrm>
          <a:prstGeom prst="ellipse">
            <a:avLst/>
          </a:prstGeom>
          <a:noFill/>
          <a:ln w="5080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33" name="图表 632">
            <a:extLst>
              <a:ext uri="{FF2B5EF4-FFF2-40B4-BE49-F238E27FC236}">
                <a16:creationId xmlns:a16="http://schemas.microsoft.com/office/drawing/2014/main" id="{1BCCA477-02C1-19D7-B90C-DAAC561D607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3855566"/>
              </p:ext>
            </p:extLst>
          </p:nvPr>
        </p:nvGraphicFramePr>
        <p:xfrm>
          <a:off x="283463" y="4122063"/>
          <a:ext cx="3612472" cy="24083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34" name="图表 633">
            <a:extLst>
              <a:ext uri="{FF2B5EF4-FFF2-40B4-BE49-F238E27FC236}">
                <a16:creationId xmlns:a16="http://schemas.microsoft.com/office/drawing/2014/main" id="{9E4FC604-F261-0656-64C4-4BAFE1105F1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67893351"/>
              </p:ext>
            </p:extLst>
          </p:nvPr>
        </p:nvGraphicFramePr>
        <p:xfrm>
          <a:off x="3862944" y="3644206"/>
          <a:ext cx="2463349" cy="28272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35" name="文本框 634">
            <a:extLst>
              <a:ext uri="{FF2B5EF4-FFF2-40B4-BE49-F238E27FC236}">
                <a16:creationId xmlns:a16="http://schemas.microsoft.com/office/drawing/2014/main" id="{A90B5F84-1753-7A10-D63F-21DF6F718BA7}"/>
              </a:ext>
            </a:extLst>
          </p:cNvPr>
          <p:cNvSpPr txBox="1">
            <a:spLocks/>
          </p:cNvSpPr>
          <p:nvPr/>
        </p:nvSpPr>
        <p:spPr>
          <a:xfrm>
            <a:off x="951248" y="285083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</a:rPr>
              <a:t>此处编辑标题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sp>
        <p:nvSpPr>
          <p:cNvPr id="636" name="文本框 635">
            <a:extLst>
              <a:ext uri="{FF2B5EF4-FFF2-40B4-BE49-F238E27FC236}">
                <a16:creationId xmlns:a16="http://schemas.microsoft.com/office/drawing/2014/main" id="{28B79285-AC92-CB4D-2C38-DBE3C280BC61}"/>
              </a:ext>
            </a:extLst>
          </p:cNvPr>
          <p:cNvSpPr txBox="1">
            <a:spLocks/>
          </p:cNvSpPr>
          <p:nvPr/>
        </p:nvSpPr>
        <p:spPr>
          <a:xfrm>
            <a:off x="951248" y="3123606"/>
            <a:ext cx="13933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2023</a:t>
            </a:r>
            <a:r>
              <a:rPr lang="zh-CN" altLang="en-US" sz="2400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单位</a:t>
            </a:r>
          </a:p>
        </p:txBody>
      </p:sp>
      <p:sp>
        <p:nvSpPr>
          <p:cNvPr id="637" name="文本框 636">
            <a:extLst>
              <a:ext uri="{FF2B5EF4-FFF2-40B4-BE49-F238E27FC236}">
                <a16:creationId xmlns:a16="http://schemas.microsoft.com/office/drawing/2014/main" id="{C756367E-6E22-47CD-4627-EF26D9EEE1AB}"/>
              </a:ext>
            </a:extLst>
          </p:cNvPr>
          <p:cNvSpPr txBox="1">
            <a:spLocks/>
          </p:cNvSpPr>
          <p:nvPr/>
        </p:nvSpPr>
        <p:spPr>
          <a:xfrm>
            <a:off x="6961085" y="285083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</a:rPr>
              <a:t>此处编辑标题</a:t>
            </a:r>
          </a:p>
        </p:txBody>
      </p:sp>
      <p:sp>
        <p:nvSpPr>
          <p:cNvPr id="638" name="文本框 637">
            <a:extLst>
              <a:ext uri="{FF2B5EF4-FFF2-40B4-BE49-F238E27FC236}">
                <a16:creationId xmlns:a16="http://schemas.microsoft.com/office/drawing/2014/main" id="{1BFC9C3A-C7A4-FBA7-7159-6208CD65F9A9}"/>
              </a:ext>
            </a:extLst>
          </p:cNvPr>
          <p:cNvSpPr txBox="1">
            <a:spLocks/>
          </p:cNvSpPr>
          <p:nvPr/>
        </p:nvSpPr>
        <p:spPr>
          <a:xfrm>
            <a:off x="6961084" y="3123606"/>
            <a:ext cx="13933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  <a:cs typeface="阿里巴巴普惠体 B" panose="00020600040101010101" pitchFamily="18" charset="-122"/>
              </a:rPr>
              <a:t>2023</a:t>
            </a:r>
            <a:r>
              <a:rPr lang="zh-CN" altLang="en-US" sz="2400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  <a:cs typeface="阿里巴巴普惠体 B" panose="00020600040101010101" pitchFamily="18" charset="-122"/>
              </a:rPr>
              <a:t>单位</a:t>
            </a:r>
          </a:p>
        </p:txBody>
      </p:sp>
      <p:sp>
        <p:nvSpPr>
          <p:cNvPr id="639" name="文本框 638">
            <a:extLst>
              <a:ext uri="{FF2B5EF4-FFF2-40B4-BE49-F238E27FC236}">
                <a16:creationId xmlns:a16="http://schemas.microsoft.com/office/drawing/2014/main" id="{86567AB6-5FE7-5F24-1778-625C523BF283}"/>
              </a:ext>
            </a:extLst>
          </p:cNvPr>
          <p:cNvSpPr txBox="1">
            <a:spLocks/>
          </p:cNvSpPr>
          <p:nvPr/>
        </p:nvSpPr>
        <p:spPr>
          <a:xfrm>
            <a:off x="3956165" y="285083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</a:rPr>
              <a:t>此处编辑标题</a:t>
            </a:r>
          </a:p>
        </p:txBody>
      </p:sp>
      <p:sp>
        <p:nvSpPr>
          <p:cNvPr id="640" name="文本框 639">
            <a:extLst>
              <a:ext uri="{FF2B5EF4-FFF2-40B4-BE49-F238E27FC236}">
                <a16:creationId xmlns:a16="http://schemas.microsoft.com/office/drawing/2014/main" id="{00775D56-D095-4B2F-A402-268DBCA8BD77}"/>
              </a:ext>
            </a:extLst>
          </p:cNvPr>
          <p:cNvSpPr txBox="1">
            <a:spLocks/>
          </p:cNvSpPr>
          <p:nvPr/>
        </p:nvSpPr>
        <p:spPr>
          <a:xfrm>
            <a:off x="3956165" y="3123606"/>
            <a:ext cx="13933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2023</a:t>
            </a:r>
            <a:r>
              <a:rPr lang="zh-CN" altLang="en-US" sz="2400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单位</a:t>
            </a:r>
          </a:p>
        </p:txBody>
      </p:sp>
    </p:spTree>
    <p:extLst>
      <p:ext uri="{BB962C8B-B14F-4D97-AF65-F5344CB8AC3E}">
        <p14:creationId xmlns:p14="http://schemas.microsoft.com/office/powerpoint/2010/main" val="2652210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8C446D11-4BA8-1080-2011-E553DA58CDD0}"/>
              </a:ext>
            </a:extLst>
          </p:cNvPr>
          <p:cNvSpPr>
            <a:spLocks/>
          </p:cNvSpPr>
          <p:nvPr/>
        </p:nvSpPr>
        <p:spPr>
          <a:xfrm>
            <a:off x="-1793268" y="1068453"/>
            <a:ext cx="5520278" cy="5520278"/>
          </a:xfrm>
          <a:prstGeom prst="ellipse">
            <a:avLst/>
          </a:prstGeom>
          <a:gradFill flip="none" rotWithShape="1">
            <a:gsLst>
              <a:gs pos="36000">
                <a:schemeClr val="accent1">
                  <a:alpha val="0"/>
                </a:schemeClr>
              </a:gs>
              <a:gs pos="100000">
                <a:schemeClr val="accent1">
                  <a:alpha val="1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1E44275B-12BE-F617-BC50-466EC7F37E03}"/>
              </a:ext>
            </a:extLst>
          </p:cNvPr>
          <p:cNvSpPr>
            <a:spLocks/>
          </p:cNvSpPr>
          <p:nvPr/>
        </p:nvSpPr>
        <p:spPr>
          <a:xfrm flipH="1">
            <a:off x="8464991" y="1068453"/>
            <a:ext cx="5520278" cy="5520278"/>
          </a:xfrm>
          <a:prstGeom prst="ellipse">
            <a:avLst/>
          </a:prstGeom>
          <a:gradFill flip="none" rotWithShape="1">
            <a:gsLst>
              <a:gs pos="36000">
                <a:schemeClr val="accent1">
                  <a:alpha val="0"/>
                </a:schemeClr>
              </a:gs>
              <a:gs pos="100000">
                <a:schemeClr val="accent1">
                  <a:alpha val="1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id="{587E5406-0B3A-369A-A352-2D8E31A6A133}"/>
              </a:ext>
            </a:extLst>
          </p:cNvPr>
          <p:cNvSpPr txBox="1">
            <a:spLocks/>
          </p:cNvSpPr>
          <p:nvPr/>
        </p:nvSpPr>
        <p:spPr>
          <a:xfrm>
            <a:off x="770880" y="573305"/>
            <a:ext cx="335861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spc="-150" dirty="0">
                <a:solidFill>
                  <a:schemeClr val="bg1"/>
                </a:solidFill>
                <a:latin typeface="+mj-ea"/>
                <a:ea typeface="+mj-ea"/>
              </a:rPr>
              <a:t>请在这里输入页面主标题</a:t>
            </a:r>
          </a:p>
        </p:txBody>
      </p:sp>
      <p:sp>
        <p:nvSpPr>
          <p:cNvPr id="635" name="Oval 346">
            <a:extLst>
              <a:ext uri="{FF2B5EF4-FFF2-40B4-BE49-F238E27FC236}">
                <a16:creationId xmlns:a16="http://schemas.microsoft.com/office/drawing/2014/main" id="{B3DC0207-C4D2-B23A-6FB7-D49FBE3EDF2B}"/>
              </a:ext>
            </a:extLst>
          </p:cNvPr>
          <p:cNvSpPr>
            <a:spLocks/>
          </p:cNvSpPr>
          <p:nvPr/>
        </p:nvSpPr>
        <p:spPr bwMode="auto">
          <a:xfrm>
            <a:off x="6075363" y="5882867"/>
            <a:ext cx="31750" cy="31750"/>
          </a:xfrm>
          <a:prstGeom prst="ellipse">
            <a:avLst/>
          </a:prstGeom>
          <a:gradFill flip="none" rotWithShape="1">
            <a:gsLst>
              <a:gs pos="0">
                <a:srgbClr val="0062B1">
                  <a:alpha val="0"/>
                </a:srgbClr>
              </a:gs>
              <a:gs pos="100000">
                <a:srgbClr val="0062B1">
                  <a:alpha val="22000"/>
                </a:srgbClr>
              </a:gs>
            </a:gsLst>
            <a:lin ang="1350000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36" name="等腰三角形 635">
            <a:extLst>
              <a:ext uri="{FF2B5EF4-FFF2-40B4-BE49-F238E27FC236}">
                <a16:creationId xmlns:a16="http://schemas.microsoft.com/office/drawing/2014/main" id="{F8BC9750-C3F3-73AD-0ECC-81C3BE8D5B07}"/>
              </a:ext>
            </a:extLst>
          </p:cNvPr>
          <p:cNvSpPr>
            <a:spLocks/>
          </p:cNvSpPr>
          <p:nvPr/>
        </p:nvSpPr>
        <p:spPr>
          <a:xfrm rot="10800000">
            <a:off x="5995720" y="1538014"/>
            <a:ext cx="200562" cy="172898"/>
          </a:xfrm>
          <a:prstGeom prst="triangl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37" name="等腰三角形 636">
            <a:extLst>
              <a:ext uri="{FF2B5EF4-FFF2-40B4-BE49-F238E27FC236}">
                <a16:creationId xmlns:a16="http://schemas.microsoft.com/office/drawing/2014/main" id="{F9041FED-0841-094B-2735-A6652C993172}"/>
              </a:ext>
            </a:extLst>
          </p:cNvPr>
          <p:cNvSpPr>
            <a:spLocks/>
          </p:cNvSpPr>
          <p:nvPr/>
        </p:nvSpPr>
        <p:spPr>
          <a:xfrm rot="18000000">
            <a:off x="7917798" y="4848415"/>
            <a:ext cx="200562" cy="172898"/>
          </a:xfrm>
          <a:prstGeom prst="triangl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38" name="等腰三角形 637">
            <a:extLst>
              <a:ext uri="{FF2B5EF4-FFF2-40B4-BE49-F238E27FC236}">
                <a16:creationId xmlns:a16="http://schemas.microsoft.com/office/drawing/2014/main" id="{4EB4D9B8-9F1A-CC71-B495-A186B2587CE6}"/>
              </a:ext>
            </a:extLst>
          </p:cNvPr>
          <p:cNvSpPr>
            <a:spLocks/>
          </p:cNvSpPr>
          <p:nvPr/>
        </p:nvSpPr>
        <p:spPr>
          <a:xfrm rot="3600000">
            <a:off x="4082079" y="4848416"/>
            <a:ext cx="200562" cy="172898"/>
          </a:xfrm>
          <a:prstGeom prst="triangl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758" name="组合 1757">
            <a:extLst>
              <a:ext uri="{FF2B5EF4-FFF2-40B4-BE49-F238E27FC236}">
                <a16:creationId xmlns:a16="http://schemas.microsoft.com/office/drawing/2014/main" id="{46DF25F3-C868-E53D-3E65-EB00A26F685F}"/>
              </a:ext>
            </a:extLst>
          </p:cNvPr>
          <p:cNvGrpSpPr>
            <a:grpSpLocks/>
          </p:cNvGrpSpPr>
          <p:nvPr/>
        </p:nvGrpSpPr>
        <p:grpSpPr>
          <a:xfrm>
            <a:off x="3951982" y="1684574"/>
            <a:ext cx="4288036" cy="4288036"/>
            <a:chOff x="3951982" y="1684574"/>
            <a:chExt cx="4288036" cy="4288036"/>
          </a:xfrm>
        </p:grpSpPr>
        <p:grpSp>
          <p:nvGrpSpPr>
            <p:cNvPr id="1754" name="组合 1753">
              <a:extLst>
                <a:ext uri="{FF2B5EF4-FFF2-40B4-BE49-F238E27FC236}">
                  <a16:creationId xmlns:a16="http://schemas.microsoft.com/office/drawing/2014/main" id="{7878410B-C59C-E65D-C413-1878D4508C34}"/>
                </a:ext>
              </a:extLst>
            </p:cNvPr>
            <p:cNvGrpSpPr>
              <a:grpSpLocks/>
            </p:cNvGrpSpPr>
            <p:nvPr/>
          </p:nvGrpSpPr>
          <p:grpSpPr>
            <a:xfrm>
              <a:off x="3951982" y="1684574"/>
              <a:ext cx="4288036" cy="4288036"/>
              <a:chOff x="3951982" y="1684574"/>
              <a:chExt cx="4288036" cy="4288036"/>
            </a:xfrm>
          </p:grpSpPr>
          <p:sp>
            <p:nvSpPr>
              <p:cNvPr id="1376" name="弧形 1375">
                <a:extLst>
                  <a:ext uri="{FF2B5EF4-FFF2-40B4-BE49-F238E27FC236}">
                    <a16:creationId xmlns:a16="http://schemas.microsoft.com/office/drawing/2014/main" id="{48C2658B-8947-1137-F389-7053B1CF31F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3951982" y="1684574"/>
                <a:ext cx="4288036" cy="4288036"/>
              </a:xfrm>
              <a:prstGeom prst="arc">
                <a:avLst>
                  <a:gd name="adj1" fmla="val 16790052"/>
                  <a:gd name="adj2" fmla="val 1350114"/>
                </a:avLst>
              </a:prstGeom>
              <a:noFill/>
              <a:ln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77" name="椭圆 1376">
                <a:extLst>
                  <a:ext uri="{FF2B5EF4-FFF2-40B4-BE49-F238E27FC236}">
                    <a16:creationId xmlns:a16="http://schemas.microsoft.com/office/drawing/2014/main" id="{D213E7CD-E26D-7E1F-D727-6F2AAA0B721A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409474" y="1684574"/>
                <a:ext cx="54928" cy="54928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379" name="椭圆 1378">
              <a:extLst>
                <a:ext uri="{FF2B5EF4-FFF2-40B4-BE49-F238E27FC236}">
                  <a16:creationId xmlns:a16="http://schemas.microsoft.com/office/drawing/2014/main" id="{E944708A-22A6-D4B6-35E7-58110F53C799}"/>
                </a:ext>
              </a:extLst>
            </p:cNvPr>
            <p:cNvSpPr>
              <a:spLocks/>
            </p:cNvSpPr>
            <p:nvPr/>
          </p:nvSpPr>
          <p:spPr>
            <a:xfrm>
              <a:off x="8036829" y="4644365"/>
              <a:ext cx="54928" cy="54928"/>
            </a:xfrm>
            <a:prstGeom prst="ellips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756" name="组合 1755">
            <a:extLst>
              <a:ext uri="{FF2B5EF4-FFF2-40B4-BE49-F238E27FC236}">
                <a16:creationId xmlns:a16="http://schemas.microsoft.com/office/drawing/2014/main" id="{CBDE0140-B2C3-DADD-F0A1-D3491EAD499D}"/>
              </a:ext>
            </a:extLst>
          </p:cNvPr>
          <p:cNvGrpSpPr>
            <a:grpSpLocks/>
          </p:cNvGrpSpPr>
          <p:nvPr/>
        </p:nvGrpSpPr>
        <p:grpSpPr>
          <a:xfrm>
            <a:off x="3951982" y="1684574"/>
            <a:ext cx="4288036" cy="4288036"/>
            <a:chOff x="3951982" y="1684574"/>
            <a:chExt cx="4288036" cy="4288036"/>
          </a:xfrm>
        </p:grpSpPr>
        <p:grpSp>
          <p:nvGrpSpPr>
            <p:cNvPr id="1755" name="组合 1754">
              <a:extLst>
                <a:ext uri="{FF2B5EF4-FFF2-40B4-BE49-F238E27FC236}">
                  <a16:creationId xmlns:a16="http://schemas.microsoft.com/office/drawing/2014/main" id="{39DE0750-D4F4-0865-499D-9D4051036A65}"/>
                </a:ext>
              </a:extLst>
            </p:cNvPr>
            <p:cNvGrpSpPr>
              <a:grpSpLocks/>
            </p:cNvGrpSpPr>
            <p:nvPr/>
          </p:nvGrpSpPr>
          <p:grpSpPr>
            <a:xfrm>
              <a:off x="3951982" y="1684574"/>
              <a:ext cx="4288036" cy="4288036"/>
              <a:chOff x="3951982" y="1684574"/>
              <a:chExt cx="4288036" cy="4288036"/>
            </a:xfrm>
          </p:grpSpPr>
          <p:sp>
            <p:nvSpPr>
              <p:cNvPr id="622" name="弧形 621">
                <a:extLst>
                  <a:ext uri="{FF2B5EF4-FFF2-40B4-BE49-F238E27FC236}">
                    <a16:creationId xmlns:a16="http://schemas.microsoft.com/office/drawing/2014/main" id="{54D9AE01-B9ED-5822-4317-EAD579EFF44B}"/>
                  </a:ext>
                </a:extLst>
              </p:cNvPr>
              <p:cNvSpPr>
                <a:spLocks/>
              </p:cNvSpPr>
              <p:nvPr/>
            </p:nvSpPr>
            <p:spPr>
              <a:xfrm rot="14400000">
                <a:off x="3951982" y="1684574"/>
                <a:ext cx="4288036" cy="4288036"/>
              </a:xfrm>
              <a:prstGeom prst="arc">
                <a:avLst>
                  <a:gd name="adj1" fmla="val 16643970"/>
                  <a:gd name="adj2" fmla="val 1203321"/>
                </a:avLst>
              </a:prstGeom>
              <a:noFill/>
              <a:ln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78" name="椭圆 1377">
                <a:extLst>
                  <a:ext uri="{FF2B5EF4-FFF2-40B4-BE49-F238E27FC236}">
                    <a16:creationId xmlns:a16="http://schemas.microsoft.com/office/drawing/2014/main" id="{A786A8C0-9B3A-50C4-6EEF-6907AB9E28E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727598" y="1684574"/>
                <a:ext cx="54928" cy="54928"/>
              </a:xfrm>
              <a:prstGeom prst="ellipse">
                <a:avLst/>
              </a:prstGeom>
              <a:noFill/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380" name="椭圆 1379">
              <a:extLst>
                <a:ext uri="{FF2B5EF4-FFF2-40B4-BE49-F238E27FC236}">
                  <a16:creationId xmlns:a16="http://schemas.microsoft.com/office/drawing/2014/main" id="{56D6910B-506A-4CB8-9D1F-0AB499D50C32}"/>
                </a:ext>
              </a:extLst>
            </p:cNvPr>
            <p:cNvSpPr>
              <a:spLocks/>
            </p:cNvSpPr>
            <p:nvPr/>
          </p:nvSpPr>
          <p:spPr>
            <a:xfrm>
              <a:off x="4100243" y="4644365"/>
              <a:ext cx="54928" cy="54928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759" name="组合 1758">
            <a:extLst>
              <a:ext uri="{FF2B5EF4-FFF2-40B4-BE49-F238E27FC236}">
                <a16:creationId xmlns:a16="http://schemas.microsoft.com/office/drawing/2014/main" id="{202B9448-FD35-58FC-4CDD-BF9889339192}"/>
              </a:ext>
            </a:extLst>
          </p:cNvPr>
          <p:cNvGrpSpPr>
            <a:grpSpLocks/>
          </p:cNvGrpSpPr>
          <p:nvPr/>
        </p:nvGrpSpPr>
        <p:grpSpPr>
          <a:xfrm>
            <a:off x="3951982" y="1684574"/>
            <a:ext cx="4288036" cy="4288036"/>
            <a:chOff x="3951982" y="1684574"/>
            <a:chExt cx="4288036" cy="4288036"/>
          </a:xfrm>
        </p:grpSpPr>
        <p:sp>
          <p:nvSpPr>
            <p:cNvPr id="1381" name="椭圆 1380">
              <a:extLst>
                <a:ext uri="{FF2B5EF4-FFF2-40B4-BE49-F238E27FC236}">
                  <a16:creationId xmlns:a16="http://schemas.microsoft.com/office/drawing/2014/main" id="{88CEDF93-A119-DA72-DE75-A140BFA83284}"/>
                </a:ext>
              </a:extLst>
            </p:cNvPr>
            <p:cNvSpPr>
              <a:spLocks/>
            </p:cNvSpPr>
            <p:nvPr/>
          </p:nvSpPr>
          <p:spPr>
            <a:xfrm>
              <a:off x="7730266" y="5148548"/>
              <a:ext cx="54928" cy="54928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1757" name="组合 1756">
              <a:extLst>
                <a:ext uri="{FF2B5EF4-FFF2-40B4-BE49-F238E27FC236}">
                  <a16:creationId xmlns:a16="http://schemas.microsoft.com/office/drawing/2014/main" id="{AAB9C462-5AE0-508B-D674-1BC3BB67D898}"/>
                </a:ext>
              </a:extLst>
            </p:cNvPr>
            <p:cNvGrpSpPr>
              <a:grpSpLocks/>
            </p:cNvGrpSpPr>
            <p:nvPr/>
          </p:nvGrpSpPr>
          <p:grpSpPr>
            <a:xfrm>
              <a:off x="3951982" y="1684574"/>
              <a:ext cx="4288036" cy="4288036"/>
              <a:chOff x="3951982" y="1684574"/>
              <a:chExt cx="4288036" cy="4288036"/>
            </a:xfrm>
          </p:grpSpPr>
          <p:sp>
            <p:nvSpPr>
              <p:cNvPr id="623" name="弧形 622">
                <a:extLst>
                  <a:ext uri="{FF2B5EF4-FFF2-40B4-BE49-F238E27FC236}">
                    <a16:creationId xmlns:a16="http://schemas.microsoft.com/office/drawing/2014/main" id="{B2B0D03C-ACD7-091C-E547-0FFFFBD80635}"/>
                  </a:ext>
                </a:extLst>
              </p:cNvPr>
              <p:cNvSpPr>
                <a:spLocks/>
              </p:cNvSpPr>
              <p:nvPr/>
            </p:nvSpPr>
            <p:spPr>
              <a:xfrm rot="7200000">
                <a:off x="3951982" y="1684574"/>
                <a:ext cx="4288036" cy="4288036"/>
              </a:xfrm>
              <a:prstGeom prst="arc">
                <a:avLst>
                  <a:gd name="adj1" fmla="val 16790052"/>
                  <a:gd name="adj2" fmla="val 1198096"/>
                </a:avLst>
              </a:prstGeom>
              <a:noFill/>
              <a:ln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82" name="椭圆 1381">
                <a:extLst>
                  <a:ext uri="{FF2B5EF4-FFF2-40B4-BE49-F238E27FC236}">
                    <a16:creationId xmlns:a16="http://schemas.microsoft.com/office/drawing/2014/main" id="{479B2EF1-2898-B41A-5609-9A1CDD55A1A0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414045" y="5148548"/>
                <a:ext cx="54928" cy="54928"/>
              </a:xfrm>
              <a:prstGeom prst="ellipse">
                <a:avLst/>
              </a:prstGeom>
              <a:noFill/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1729" name="方能演亦9-10">
            <a:extLst>
              <a:ext uri="{FF2B5EF4-FFF2-40B4-BE49-F238E27FC236}">
                <a16:creationId xmlns:a16="http://schemas.microsoft.com/office/drawing/2014/main" id="{CA22DF10-D72D-165A-1D70-A38AC1693167}"/>
              </a:ext>
            </a:extLst>
          </p:cNvPr>
          <p:cNvSpPr>
            <a:spLocks/>
          </p:cNvSpPr>
          <p:nvPr/>
        </p:nvSpPr>
        <p:spPr>
          <a:xfrm>
            <a:off x="4174728" y="1887168"/>
            <a:ext cx="3842544" cy="3882848"/>
          </a:xfrm>
          <a:custGeom>
            <a:avLst/>
            <a:gdLst>
              <a:gd name="connsiteX0" fmla="*/ 3356934 w 6786429"/>
              <a:gd name="connsiteY0" fmla="*/ 6756377 h 6857624"/>
              <a:gd name="connsiteX1" fmla="*/ 3407767 w 6786429"/>
              <a:gd name="connsiteY1" fmla="*/ 6805127 h 6857624"/>
              <a:gd name="connsiteX2" fmla="*/ 3358694 w 6786429"/>
              <a:gd name="connsiteY2" fmla="*/ 6856356 h 6857624"/>
              <a:gd name="connsiteX3" fmla="*/ 3307825 w 6786429"/>
              <a:gd name="connsiteY3" fmla="*/ 6806888 h 6857624"/>
              <a:gd name="connsiteX4" fmla="*/ 3356934 w 6786429"/>
              <a:gd name="connsiteY4" fmla="*/ 6756377 h 6857624"/>
              <a:gd name="connsiteX5" fmla="*/ 3598994 w 6786429"/>
              <a:gd name="connsiteY5" fmla="*/ 6749301 h 6857624"/>
              <a:gd name="connsiteX6" fmla="*/ 3646953 w 6786429"/>
              <a:gd name="connsiteY6" fmla="*/ 6789177 h 6857624"/>
              <a:gd name="connsiteX7" fmla="*/ 3606825 w 6786429"/>
              <a:gd name="connsiteY7" fmla="*/ 6837460 h 6857624"/>
              <a:gd name="connsiteX8" fmla="*/ 3558794 w 6786429"/>
              <a:gd name="connsiteY8" fmla="*/ 6797008 h 6857624"/>
              <a:gd name="connsiteX9" fmla="*/ 3598994 w 6786429"/>
              <a:gd name="connsiteY9" fmla="*/ 6749301 h 6857624"/>
              <a:gd name="connsiteX10" fmla="*/ 3115341 w 6786429"/>
              <a:gd name="connsiteY10" fmla="*/ 6746247 h 6857624"/>
              <a:gd name="connsiteX11" fmla="*/ 3168042 w 6786429"/>
              <a:gd name="connsiteY11" fmla="*/ 6804444 h 6857624"/>
              <a:gd name="connsiteX12" fmla="*/ 3109377 w 6786429"/>
              <a:gd name="connsiteY12" fmla="*/ 6857541 h 6857624"/>
              <a:gd name="connsiteX13" fmla="*/ 3056748 w 6786429"/>
              <a:gd name="connsiteY13" fmla="*/ 6798481 h 6857624"/>
              <a:gd name="connsiteX14" fmla="*/ 3115341 w 6786429"/>
              <a:gd name="connsiteY14" fmla="*/ 6746247 h 6857624"/>
              <a:gd name="connsiteX15" fmla="*/ 3840299 w 6786429"/>
              <a:gd name="connsiteY15" fmla="*/ 6724944 h 6857624"/>
              <a:gd name="connsiteX16" fmla="*/ 3884414 w 6786429"/>
              <a:gd name="connsiteY16" fmla="*/ 6756630 h 6857624"/>
              <a:gd name="connsiteX17" fmla="*/ 3852549 w 6786429"/>
              <a:gd name="connsiteY17" fmla="*/ 6800997 h 6857624"/>
              <a:gd name="connsiteX18" fmla="*/ 3808362 w 6786429"/>
              <a:gd name="connsiteY18" fmla="*/ 6768880 h 6857624"/>
              <a:gd name="connsiteX19" fmla="*/ 3840299 w 6786429"/>
              <a:gd name="connsiteY19" fmla="*/ 6724944 h 6857624"/>
              <a:gd name="connsiteX20" fmla="*/ 2875544 w 6786429"/>
              <a:gd name="connsiteY20" fmla="*/ 6719196 h 6857624"/>
              <a:gd name="connsiteX21" fmla="*/ 2928964 w 6786429"/>
              <a:gd name="connsiteY21" fmla="*/ 6787237 h 6857624"/>
              <a:gd name="connsiteX22" fmla="*/ 2860312 w 6786429"/>
              <a:gd name="connsiteY22" fmla="*/ 6841160 h 6857624"/>
              <a:gd name="connsiteX23" fmla="*/ 2807000 w 6786429"/>
              <a:gd name="connsiteY23" fmla="*/ 6772041 h 6857624"/>
              <a:gd name="connsiteX24" fmla="*/ 2875544 w 6786429"/>
              <a:gd name="connsiteY24" fmla="*/ 6719196 h 6857624"/>
              <a:gd name="connsiteX25" fmla="*/ 4079664 w 6786429"/>
              <a:gd name="connsiteY25" fmla="*/ 6683415 h 6857624"/>
              <a:gd name="connsiteX26" fmla="*/ 4119073 w 6786429"/>
              <a:gd name="connsiteY26" fmla="*/ 6707664 h 6857624"/>
              <a:gd name="connsiteX27" fmla="*/ 4094717 w 6786429"/>
              <a:gd name="connsiteY27" fmla="*/ 6747253 h 6857624"/>
              <a:gd name="connsiteX28" fmla="*/ 4055235 w 6786429"/>
              <a:gd name="connsiteY28" fmla="*/ 6722680 h 6857624"/>
              <a:gd name="connsiteX29" fmla="*/ 4079664 w 6786429"/>
              <a:gd name="connsiteY29" fmla="*/ 6683415 h 6857624"/>
              <a:gd name="connsiteX30" fmla="*/ 2638550 w 6786429"/>
              <a:gd name="connsiteY30" fmla="*/ 6675296 h 6857624"/>
              <a:gd name="connsiteX31" fmla="*/ 2691611 w 6786429"/>
              <a:gd name="connsiteY31" fmla="*/ 6753576 h 6857624"/>
              <a:gd name="connsiteX32" fmla="*/ 2612577 w 6786429"/>
              <a:gd name="connsiteY32" fmla="*/ 6807103 h 6857624"/>
              <a:gd name="connsiteX33" fmla="*/ 2559768 w 6786429"/>
              <a:gd name="connsiteY33" fmla="*/ 6727566 h 6857624"/>
              <a:gd name="connsiteX34" fmla="*/ 2638550 w 6786429"/>
              <a:gd name="connsiteY34" fmla="*/ 6675296 h 6857624"/>
              <a:gd name="connsiteX35" fmla="*/ 4315904 w 6786429"/>
              <a:gd name="connsiteY35" fmla="*/ 6624750 h 6857624"/>
              <a:gd name="connsiteX36" fmla="*/ 4349746 w 6786429"/>
              <a:gd name="connsiteY36" fmla="*/ 6642425 h 6857624"/>
              <a:gd name="connsiteX37" fmla="*/ 4331999 w 6786429"/>
              <a:gd name="connsiteY37" fmla="*/ 6676373 h 6857624"/>
              <a:gd name="connsiteX38" fmla="*/ 4298086 w 6786429"/>
              <a:gd name="connsiteY38" fmla="*/ 6658519 h 6857624"/>
              <a:gd name="connsiteX39" fmla="*/ 4315904 w 6786429"/>
              <a:gd name="connsiteY39" fmla="*/ 6624750 h 6857624"/>
              <a:gd name="connsiteX40" fmla="*/ 2377356 w 6786429"/>
              <a:gd name="connsiteY40" fmla="*/ 6613040 h 6857624"/>
              <a:gd name="connsiteX41" fmla="*/ 2405651 w 6786429"/>
              <a:gd name="connsiteY41" fmla="*/ 6614943 h 6857624"/>
              <a:gd name="connsiteX42" fmla="*/ 2457131 w 6786429"/>
              <a:gd name="connsiteY42" fmla="*/ 6703677 h 6857624"/>
              <a:gd name="connsiteX43" fmla="*/ 2367464 w 6786429"/>
              <a:gd name="connsiteY43" fmla="*/ 6755696 h 6857624"/>
              <a:gd name="connsiteX44" fmla="*/ 2316415 w 6786429"/>
              <a:gd name="connsiteY44" fmla="*/ 6665453 h 6857624"/>
              <a:gd name="connsiteX45" fmla="*/ 2377356 w 6786429"/>
              <a:gd name="connsiteY45" fmla="*/ 6613040 h 6857624"/>
              <a:gd name="connsiteX46" fmla="*/ 3301861 w 6786429"/>
              <a:gd name="connsiteY46" fmla="*/ 6583581 h 6857624"/>
              <a:gd name="connsiteX47" fmla="*/ 3332864 w 6786429"/>
              <a:gd name="connsiteY47" fmla="*/ 6614297 h 6857624"/>
              <a:gd name="connsiteX48" fmla="*/ 3302005 w 6786429"/>
              <a:gd name="connsiteY48" fmla="*/ 6645443 h 6857624"/>
              <a:gd name="connsiteX49" fmla="*/ 3271002 w 6786429"/>
              <a:gd name="connsiteY49" fmla="*/ 6614440 h 6857624"/>
              <a:gd name="connsiteX50" fmla="*/ 3301861 w 6786429"/>
              <a:gd name="connsiteY50" fmla="*/ 6583581 h 6857624"/>
              <a:gd name="connsiteX51" fmla="*/ 3531456 w 6786429"/>
              <a:gd name="connsiteY51" fmla="*/ 6580239 h 6857624"/>
              <a:gd name="connsiteX52" fmla="*/ 3558758 w 6786429"/>
              <a:gd name="connsiteY52" fmla="*/ 6603734 h 6857624"/>
              <a:gd name="connsiteX53" fmla="*/ 3535192 w 6786429"/>
              <a:gd name="connsiteY53" fmla="*/ 6631145 h 6857624"/>
              <a:gd name="connsiteX54" fmla="*/ 3507853 w 6786429"/>
              <a:gd name="connsiteY54" fmla="*/ 6607470 h 6857624"/>
              <a:gd name="connsiteX55" fmla="*/ 3531456 w 6786429"/>
              <a:gd name="connsiteY55" fmla="*/ 6580239 h 6857624"/>
              <a:gd name="connsiteX56" fmla="*/ 3073022 w 6786429"/>
              <a:gd name="connsiteY56" fmla="*/ 6570504 h 6857624"/>
              <a:gd name="connsiteX57" fmla="*/ 3106791 w 6786429"/>
              <a:gd name="connsiteY57" fmla="*/ 6609051 h 6857624"/>
              <a:gd name="connsiteX58" fmla="*/ 3067993 w 6786429"/>
              <a:gd name="connsiteY58" fmla="*/ 6643036 h 6857624"/>
              <a:gd name="connsiteX59" fmla="*/ 3034260 w 6786429"/>
              <a:gd name="connsiteY59" fmla="*/ 6604057 h 6857624"/>
              <a:gd name="connsiteX60" fmla="*/ 3073022 w 6786429"/>
              <a:gd name="connsiteY60" fmla="*/ 6570504 h 6857624"/>
              <a:gd name="connsiteX61" fmla="*/ 3760583 w 6786429"/>
              <a:gd name="connsiteY61" fmla="*/ 6560552 h 6857624"/>
              <a:gd name="connsiteX62" fmla="*/ 3783395 w 6786429"/>
              <a:gd name="connsiteY62" fmla="*/ 6577509 h 6857624"/>
              <a:gd name="connsiteX63" fmla="*/ 3766402 w 6786429"/>
              <a:gd name="connsiteY63" fmla="*/ 6600357 h 6857624"/>
              <a:gd name="connsiteX64" fmla="*/ 3743590 w 6786429"/>
              <a:gd name="connsiteY64" fmla="*/ 6583293 h 6857624"/>
              <a:gd name="connsiteX65" fmla="*/ 3760583 w 6786429"/>
              <a:gd name="connsiteY65" fmla="*/ 6560552 h 6857624"/>
              <a:gd name="connsiteX66" fmla="*/ 4547690 w 6786429"/>
              <a:gd name="connsiteY66" fmla="*/ 6549308 h 6857624"/>
              <a:gd name="connsiteX67" fmla="*/ 4575315 w 6786429"/>
              <a:gd name="connsiteY67" fmla="*/ 6561308 h 6857624"/>
              <a:gd name="connsiteX68" fmla="*/ 4563245 w 6786429"/>
              <a:gd name="connsiteY68" fmla="*/ 6589041 h 6857624"/>
              <a:gd name="connsiteX69" fmla="*/ 4535583 w 6786429"/>
              <a:gd name="connsiteY69" fmla="*/ 6576899 h 6857624"/>
              <a:gd name="connsiteX70" fmla="*/ 4547690 w 6786429"/>
              <a:gd name="connsiteY70" fmla="*/ 6549308 h 6857624"/>
              <a:gd name="connsiteX71" fmla="*/ 2148314 w 6786429"/>
              <a:gd name="connsiteY71" fmla="*/ 6545665 h 6857624"/>
              <a:gd name="connsiteX72" fmla="*/ 2174261 w 6786429"/>
              <a:gd name="connsiteY72" fmla="*/ 6549201 h 6857624"/>
              <a:gd name="connsiteX73" fmla="*/ 2215790 w 6786429"/>
              <a:gd name="connsiteY73" fmla="*/ 6634162 h 6857624"/>
              <a:gd name="connsiteX74" fmla="*/ 2130002 w 6786429"/>
              <a:gd name="connsiteY74" fmla="*/ 6676123 h 6857624"/>
              <a:gd name="connsiteX75" fmla="*/ 2088904 w 6786429"/>
              <a:gd name="connsiteY75" fmla="*/ 6589940 h 6857624"/>
              <a:gd name="connsiteX76" fmla="*/ 2148314 w 6786429"/>
              <a:gd name="connsiteY76" fmla="*/ 6545665 h 6857624"/>
              <a:gd name="connsiteX77" fmla="*/ 2846086 w 6786429"/>
              <a:gd name="connsiteY77" fmla="*/ 6541190 h 6857624"/>
              <a:gd name="connsiteX78" fmla="*/ 2881616 w 6786429"/>
              <a:gd name="connsiteY78" fmla="*/ 6588107 h 6857624"/>
              <a:gd name="connsiteX79" fmla="*/ 2834411 w 6786429"/>
              <a:gd name="connsiteY79" fmla="*/ 6623852 h 6857624"/>
              <a:gd name="connsiteX80" fmla="*/ 2798953 w 6786429"/>
              <a:gd name="connsiteY80" fmla="*/ 6576396 h 6857624"/>
              <a:gd name="connsiteX81" fmla="*/ 2846086 w 6786429"/>
              <a:gd name="connsiteY81" fmla="*/ 6541190 h 6857624"/>
              <a:gd name="connsiteX82" fmla="*/ 3988164 w 6786429"/>
              <a:gd name="connsiteY82" fmla="*/ 6524593 h 6857624"/>
              <a:gd name="connsiteX83" fmla="*/ 4005659 w 6786429"/>
              <a:gd name="connsiteY83" fmla="*/ 6535801 h 6857624"/>
              <a:gd name="connsiteX84" fmla="*/ 3994487 w 6786429"/>
              <a:gd name="connsiteY84" fmla="*/ 6553332 h 6857624"/>
              <a:gd name="connsiteX85" fmla="*/ 3976956 w 6786429"/>
              <a:gd name="connsiteY85" fmla="*/ 6542088 h 6857624"/>
              <a:gd name="connsiteX86" fmla="*/ 3988164 w 6786429"/>
              <a:gd name="connsiteY86" fmla="*/ 6524593 h 6857624"/>
              <a:gd name="connsiteX87" fmla="*/ 2603694 w 6786429"/>
              <a:gd name="connsiteY87" fmla="*/ 6495621 h 6857624"/>
              <a:gd name="connsiteX88" fmla="*/ 2622169 w 6786429"/>
              <a:gd name="connsiteY88" fmla="*/ 6495853 h 6857624"/>
              <a:gd name="connsiteX89" fmla="*/ 2658453 w 6786429"/>
              <a:gd name="connsiteY89" fmla="*/ 6551536 h 6857624"/>
              <a:gd name="connsiteX90" fmla="*/ 2602374 w 6786429"/>
              <a:gd name="connsiteY90" fmla="*/ 6588071 h 6857624"/>
              <a:gd name="connsiteX91" fmla="*/ 2566234 w 6786429"/>
              <a:gd name="connsiteY91" fmla="*/ 6531741 h 6857624"/>
              <a:gd name="connsiteX92" fmla="*/ 2603694 w 6786429"/>
              <a:gd name="connsiteY92" fmla="*/ 6495621 h 6857624"/>
              <a:gd name="connsiteX93" fmla="*/ 4213016 w 6786429"/>
              <a:gd name="connsiteY93" fmla="*/ 6472645 h 6857624"/>
              <a:gd name="connsiteX94" fmla="*/ 4224548 w 6786429"/>
              <a:gd name="connsiteY94" fmla="*/ 6478968 h 6857624"/>
              <a:gd name="connsiteX95" fmla="*/ 4218261 w 6786429"/>
              <a:gd name="connsiteY95" fmla="*/ 6490500 h 6857624"/>
              <a:gd name="connsiteX96" fmla="*/ 4206729 w 6786429"/>
              <a:gd name="connsiteY96" fmla="*/ 6484177 h 6857624"/>
              <a:gd name="connsiteX97" fmla="*/ 4213016 w 6786429"/>
              <a:gd name="connsiteY97" fmla="*/ 6472645 h 6857624"/>
              <a:gd name="connsiteX98" fmla="*/ 1924163 w 6786429"/>
              <a:gd name="connsiteY98" fmla="*/ 6462383 h 6857624"/>
              <a:gd name="connsiteX99" fmla="*/ 1947649 w 6786429"/>
              <a:gd name="connsiteY99" fmla="*/ 6467293 h 6857624"/>
              <a:gd name="connsiteX100" fmla="*/ 1980053 w 6786429"/>
              <a:gd name="connsiteY100" fmla="*/ 6547512 h 6857624"/>
              <a:gd name="connsiteX101" fmla="*/ 1899115 w 6786429"/>
              <a:gd name="connsiteY101" fmla="*/ 6580204 h 6857624"/>
              <a:gd name="connsiteX102" fmla="*/ 1867142 w 6786429"/>
              <a:gd name="connsiteY102" fmla="*/ 6498978 h 6857624"/>
              <a:gd name="connsiteX103" fmla="*/ 1924163 w 6786429"/>
              <a:gd name="connsiteY103" fmla="*/ 6462383 h 6857624"/>
              <a:gd name="connsiteX104" fmla="*/ 4785819 w 6786429"/>
              <a:gd name="connsiteY104" fmla="*/ 6456830 h 6857624"/>
              <a:gd name="connsiteX105" fmla="*/ 4794707 w 6786429"/>
              <a:gd name="connsiteY105" fmla="*/ 6464778 h 6857624"/>
              <a:gd name="connsiteX106" fmla="*/ 4787342 w 6786429"/>
              <a:gd name="connsiteY106" fmla="*/ 6485578 h 6857624"/>
              <a:gd name="connsiteX107" fmla="*/ 4766541 w 6786429"/>
              <a:gd name="connsiteY107" fmla="*/ 6478178 h 6857624"/>
              <a:gd name="connsiteX108" fmla="*/ 4773942 w 6786429"/>
              <a:gd name="connsiteY108" fmla="*/ 6457449 h 6857624"/>
              <a:gd name="connsiteX109" fmla="*/ 4785819 w 6786429"/>
              <a:gd name="connsiteY109" fmla="*/ 6456830 h 6857624"/>
              <a:gd name="connsiteX110" fmla="*/ 2381937 w 6786429"/>
              <a:gd name="connsiteY110" fmla="*/ 6433179 h 6857624"/>
              <a:gd name="connsiteX111" fmla="*/ 2402418 w 6786429"/>
              <a:gd name="connsiteY111" fmla="*/ 6434888 h 6857624"/>
              <a:gd name="connsiteX112" fmla="*/ 2438378 w 6786429"/>
              <a:gd name="connsiteY112" fmla="*/ 6499625 h 6857624"/>
              <a:gd name="connsiteX113" fmla="*/ 2373103 w 6786429"/>
              <a:gd name="connsiteY113" fmla="*/ 6535872 h 6857624"/>
              <a:gd name="connsiteX114" fmla="*/ 2337394 w 6786429"/>
              <a:gd name="connsiteY114" fmla="*/ 6470346 h 6857624"/>
              <a:gd name="connsiteX115" fmla="*/ 2381937 w 6786429"/>
              <a:gd name="connsiteY115" fmla="*/ 6433179 h 6857624"/>
              <a:gd name="connsiteX116" fmla="*/ 3384129 w 6786429"/>
              <a:gd name="connsiteY116" fmla="*/ 6422782 h 6857624"/>
              <a:gd name="connsiteX117" fmla="*/ 3393146 w 6786429"/>
              <a:gd name="connsiteY117" fmla="*/ 6431296 h 6857624"/>
              <a:gd name="connsiteX118" fmla="*/ 3384632 w 6786429"/>
              <a:gd name="connsiteY118" fmla="*/ 6440313 h 6857624"/>
              <a:gd name="connsiteX119" fmla="*/ 3375615 w 6786429"/>
              <a:gd name="connsiteY119" fmla="*/ 6431799 h 6857624"/>
              <a:gd name="connsiteX120" fmla="*/ 3384129 w 6786429"/>
              <a:gd name="connsiteY120" fmla="*/ 6422782 h 6857624"/>
              <a:gd name="connsiteX121" fmla="*/ 3166534 w 6786429"/>
              <a:gd name="connsiteY121" fmla="*/ 6416316 h 6857624"/>
              <a:gd name="connsiteX122" fmla="*/ 3179826 w 6786429"/>
              <a:gd name="connsiteY122" fmla="*/ 6430721 h 6857624"/>
              <a:gd name="connsiteX123" fmla="*/ 3165385 w 6786429"/>
              <a:gd name="connsiteY123" fmla="*/ 6444050 h 6857624"/>
              <a:gd name="connsiteX124" fmla="*/ 3152092 w 6786429"/>
              <a:gd name="connsiteY124" fmla="*/ 6429572 h 6857624"/>
              <a:gd name="connsiteX125" fmla="*/ 3166534 w 6786429"/>
              <a:gd name="connsiteY125" fmla="*/ 6416316 h 6857624"/>
              <a:gd name="connsiteX126" fmla="*/ 2950267 w 6786429"/>
              <a:gd name="connsiteY126" fmla="*/ 6394618 h 6857624"/>
              <a:gd name="connsiteX127" fmla="*/ 2967008 w 6786429"/>
              <a:gd name="connsiteY127" fmla="*/ 6415526 h 6857624"/>
              <a:gd name="connsiteX128" fmla="*/ 2946028 w 6786429"/>
              <a:gd name="connsiteY128" fmla="*/ 6432339 h 6857624"/>
              <a:gd name="connsiteX129" fmla="*/ 2929288 w 6786429"/>
              <a:gd name="connsiteY129" fmla="*/ 6411287 h 6857624"/>
              <a:gd name="connsiteX130" fmla="*/ 2950267 w 6786429"/>
              <a:gd name="connsiteY130" fmla="*/ 6394618 h 6857624"/>
              <a:gd name="connsiteX131" fmla="*/ 1706072 w 6786429"/>
              <a:gd name="connsiteY131" fmla="*/ 6363442 h 6857624"/>
              <a:gd name="connsiteX132" fmla="*/ 1727036 w 6786429"/>
              <a:gd name="connsiteY132" fmla="*/ 6369399 h 6857624"/>
              <a:gd name="connsiteX133" fmla="*/ 1751178 w 6786429"/>
              <a:gd name="connsiteY133" fmla="*/ 6444086 h 6857624"/>
              <a:gd name="connsiteX134" fmla="*/ 1675880 w 6786429"/>
              <a:gd name="connsiteY134" fmla="*/ 6468443 h 6857624"/>
              <a:gd name="connsiteX135" fmla="*/ 1652134 w 6786429"/>
              <a:gd name="connsiteY135" fmla="*/ 6392965 h 6857624"/>
              <a:gd name="connsiteX136" fmla="*/ 1706072 w 6786429"/>
              <a:gd name="connsiteY136" fmla="*/ 6363442 h 6857624"/>
              <a:gd name="connsiteX137" fmla="*/ 2736445 w 6786429"/>
              <a:gd name="connsiteY137" fmla="*/ 6357687 h 6857624"/>
              <a:gd name="connsiteX138" fmla="*/ 2755773 w 6786429"/>
              <a:gd name="connsiteY138" fmla="*/ 6385672 h 6857624"/>
              <a:gd name="connsiteX139" fmla="*/ 2727680 w 6786429"/>
              <a:gd name="connsiteY139" fmla="*/ 6405035 h 6857624"/>
              <a:gd name="connsiteX140" fmla="*/ 2708388 w 6786429"/>
              <a:gd name="connsiteY140" fmla="*/ 6376870 h 6857624"/>
              <a:gd name="connsiteX141" fmla="*/ 2736445 w 6786429"/>
              <a:gd name="connsiteY141" fmla="*/ 6357687 h 6857624"/>
              <a:gd name="connsiteX142" fmla="*/ 2165503 w 6786429"/>
              <a:gd name="connsiteY142" fmla="*/ 6355149 h 6857624"/>
              <a:gd name="connsiteX143" fmla="*/ 2187877 w 6786429"/>
              <a:gd name="connsiteY143" fmla="*/ 6358621 h 6857624"/>
              <a:gd name="connsiteX144" fmla="*/ 2222400 w 6786429"/>
              <a:gd name="connsiteY144" fmla="*/ 6432590 h 6857624"/>
              <a:gd name="connsiteX145" fmla="*/ 2147785 w 6786429"/>
              <a:gd name="connsiteY145" fmla="*/ 6467437 h 6857624"/>
              <a:gd name="connsiteX146" fmla="*/ 2113620 w 6786429"/>
              <a:gd name="connsiteY146" fmla="*/ 6392498 h 6857624"/>
              <a:gd name="connsiteX147" fmla="*/ 2165503 w 6786429"/>
              <a:gd name="connsiteY147" fmla="*/ 6355149 h 6857624"/>
              <a:gd name="connsiteX148" fmla="*/ 4993586 w 6786429"/>
              <a:gd name="connsiteY148" fmla="*/ 6349712 h 6857624"/>
              <a:gd name="connsiteX149" fmla="*/ 5007021 w 6786429"/>
              <a:gd name="connsiteY149" fmla="*/ 6353448 h 6857624"/>
              <a:gd name="connsiteX150" fmla="*/ 5003285 w 6786429"/>
              <a:gd name="connsiteY150" fmla="*/ 6366884 h 6857624"/>
              <a:gd name="connsiteX151" fmla="*/ 4989849 w 6786429"/>
              <a:gd name="connsiteY151" fmla="*/ 6363148 h 6857624"/>
              <a:gd name="connsiteX152" fmla="*/ 4993586 w 6786429"/>
              <a:gd name="connsiteY152" fmla="*/ 6349712 h 6857624"/>
              <a:gd name="connsiteX153" fmla="*/ 4085520 w 6786429"/>
              <a:gd name="connsiteY153" fmla="*/ 6342958 h 6857624"/>
              <a:gd name="connsiteX154" fmla="*/ 4095758 w 6786429"/>
              <a:gd name="connsiteY154" fmla="*/ 6348598 h 6857624"/>
              <a:gd name="connsiteX155" fmla="*/ 4090118 w 6786429"/>
              <a:gd name="connsiteY155" fmla="*/ 6358836 h 6857624"/>
              <a:gd name="connsiteX156" fmla="*/ 4079880 w 6786429"/>
              <a:gd name="connsiteY156" fmla="*/ 6353196 h 6857624"/>
              <a:gd name="connsiteX157" fmla="*/ 4085520 w 6786429"/>
              <a:gd name="connsiteY157" fmla="*/ 6342958 h 6857624"/>
              <a:gd name="connsiteX158" fmla="*/ 2526178 w 6786429"/>
              <a:gd name="connsiteY158" fmla="*/ 6305704 h 6857624"/>
              <a:gd name="connsiteX159" fmla="*/ 2547122 w 6786429"/>
              <a:gd name="connsiteY159" fmla="*/ 6341161 h 6857624"/>
              <a:gd name="connsiteX160" fmla="*/ 2511485 w 6786429"/>
              <a:gd name="connsiteY160" fmla="*/ 6362177 h 6857624"/>
              <a:gd name="connsiteX161" fmla="*/ 2490612 w 6786429"/>
              <a:gd name="connsiteY161" fmla="*/ 6326468 h 6857624"/>
              <a:gd name="connsiteX162" fmla="*/ 2526178 w 6786429"/>
              <a:gd name="connsiteY162" fmla="*/ 6305704 h 6857624"/>
              <a:gd name="connsiteX163" fmla="*/ 3526211 w 6786429"/>
              <a:gd name="connsiteY163" fmla="*/ 6281670 h 6857624"/>
              <a:gd name="connsiteX164" fmla="*/ 3534689 w 6786429"/>
              <a:gd name="connsiteY164" fmla="*/ 6288747 h 6857624"/>
              <a:gd name="connsiteX165" fmla="*/ 3527612 w 6786429"/>
              <a:gd name="connsiteY165" fmla="*/ 6297226 h 6857624"/>
              <a:gd name="connsiteX166" fmla="*/ 3519134 w 6786429"/>
              <a:gd name="connsiteY166" fmla="*/ 6290148 h 6857624"/>
              <a:gd name="connsiteX167" fmla="*/ 3526211 w 6786429"/>
              <a:gd name="connsiteY167" fmla="*/ 6281670 h 6857624"/>
              <a:gd name="connsiteX168" fmla="*/ 4279154 w 6786429"/>
              <a:gd name="connsiteY168" fmla="*/ 6274450 h 6857624"/>
              <a:gd name="connsiteX169" fmla="*/ 4295930 w 6786429"/>
              <a:gd name="connsiteY169" fmla="*/ 6282210 h 6857624"/>
              <a:gd name="connsiteX170" fmla="*/ 4288171 w 6786429"/>
              <a:gd name="connsiteY170" fmla="*/ 6299022 h 6857624"/>
              <a:gd name="connsiteX171" fmla="*/ 4271358 w 6786429"/>
              <a:gd name="connsiteY171" fmla="*/ 6291227 h 6857624"/>
              <a:gd name="connsiteX172" fmla="*/ 4279154 w 6786429"/>
              <a:gd name="connsiteY172" fmla="*/ 6274450 h 6857624"/>
              <a:gd name="connsiteX173" fmla="*/ 1955459 w 6786429"/>
              <a:gd name="connsiteY173" fmla="*/ 6262043 h 6857624"/>
              <a:gd name="connsiteX174" fmla="*/ 1979550 w 6786429"/>
              <a:gd name="connsiteY174" fmla="*/ 6267552 h 6857624"/>
              <a:gd name="connsiteX175" fmla="*/ 2011523 w 6786429"/>
              <a:gd name="connsiteY175" fmla="*/ 6350861 h 6857624"/>
              <a:gd name="connsiteX176" fmla="*/ 1927423 w 6786429"/>
              <a:gd name="connsiteY176" fmla="*/ 6383121 h 6857624"/>
              <a:gd name="connsiteX177" fmla="*/ 1895953 w 6786429"/>
              <a:gd name="connsiteY177" fmla="*/ 6298734 h 6857624"/>
              <a:gd name="connsiteX178" fmla="*/ 1955459 w 6786429"/>
              <a:gd name="connsiteY178" fmla="*/ 6262043 h 6857624"/>
              <a:gd name="connsiteX179" fmla="*/ 3717868 w 6786429"/>
              <a:gd name="connsiteY179" fmla="*/ 6253219 h 6857624"/>
              <a:gd name="connsiteX180" fmla="*/ 3732022 w 6786429"/>
              <a:gd name="connsiteY180" fmla="*/ 6263421 h 6857624"/>
              <a:gd name="connsiteX181" fmla="*/ 3721783 w 6786429"/>
              <a:gd name="connsiteY181" fmla="*/ 6277575 h 6857624"/>
              <a:gd name="connsiteX182" fmla="*/ 3707629 w 6786429"/>
              <a:gd name="connsiteY182" fmla="*/ 6267337 h 6857624"/>
              <a:gd name="connsiteX183" fmla="*/ 3717868 w 6786429"/>
              <a:gd name="connsiteY183" fmla="*/ 6253219 h 6857624"/>
              <a:gd name="connsiteX184" fmla="*/ 1495132 w 6786429"/>
              <a:gd name="connsiteY184" fmla="*/ 6249298 h 6857624"/>
              <a:gd name="connsiteX185" fmla="*/ 1513536 w 6786429"/>
              <a:gd name="connsiteY185" fmla="*/ 6255985 h 6857624"/>
              <a:gd name="connsiteX186" fmla="*/ 1530385 w 6786429"/>
              <a:gd name="connsiteY186" fmla="*/ 6324385 h 6857624"/>
              <a:gd name="connsiteX187" fmla="*/ 1461482 w 6786429"/>
              <a:gd name="connsiteY187" fmla="*/ 6341341 h 6857624"/>
              <a:gd name="connsiteX188" fmla="*/ 1445028 w 6786429"/>
              <a:gd name="connsiteY188" fmla="*/ 6272330 h 6857624"/>
              <a:gd name="connsiteX189" fmla="*/ 1495132 w 6786429"/>
              <a:gd name="connsiteY189" fmla="*/ 6249298 h 6857624"/>
              <a:gd name="connsiteX190" fmla="*/ 2320546 w 6786429"/>
              <a:gd name="connsiteY190" fmla="*/ 6238992 h 6857624"/>
              <a:gd name="connsiteX191" fmla="*/ 2342100 w 6786429"/>
              <a:gd name="connsiteY191" fmla="*/ 6282246 h 6857624"/>
              <a:gd name="connsiteX192" fmla="*/ 2298596 w 6786429"/>
              <a:gd name="connsiteY192" fmla="*/ 6303944 h 6857624"/>
              <a:gd name="connsiteX193" fmla="*/ 2277149 w 6786429"/>
              <a:gd name="connsiteY193" fmla="*/ 6260332 h 6857624"/>
              <a:gd name="connsiteX194" fmla="*/ 2320546 w 6786429"/>
              <a:gd name="connsiteY194" fmla="*/ 6238992 h 6857624"/>
              <a:gd name="connsiteX195" fmla="*/ 3906723 w 6786429"/>
              <a:gd name="connsiteY195" fmla="*/ 6211402 h 6857624"/>
              <a:gd name="connsiteX196" fmla="*/ 3926985 w 6786429"/>
              <a:gd name="connsiteY196" fmla="*/ 6223939 h 6857624"/>
              <a:gd name="connsiteX197" fmla="*/ 3914411 w 6786429"/>
              <a:gd name="connsiteY197" fmla="*/ 6244273 h 6857624"/>
              <a:gd name="connsiteX198" fmla="*/ 3894114 w 6786429"/>
              <a:gd name="connsiteY198" fmla="*/ 6231627 h 6857624"/>
              <a:gd name="connsiteX199" fmla="*/ 3906723 w 6786429"/>
              <a:gd name="connsiteY199" fmla="*/ 6211402 h 6857624"/>
              <a:gd name="connsiteX200" fmla="*/ 4480807 w 6786429"/>
              <a:gd name="connsiteY200" fmla="*/ 6192280 h 6857624"/>
              <a:gd name="connsiteX201" fmla="*/ 4490821 w 6786429"/>
              <a:gd name="connsiteY201" fmla="*/ 6201631 h 6857624"/>
              <a:gd name="connsiteX202" fmla="*/ 4481840 w 6786429"/>
              <a:gd name="connsiteY202" fmla="*/ 6225341 h 6857624"/>
              <a:gd name="connsiteX203" fmla="*/ 4458165 w 6786429"/>
              <a:gd name="connsiteY203" fmla="*/ 6216288 h 6857624"/>
              <a:gd name="connsiteX204" fmla="*/ 4467183 w 6786429"/>
              <a:gd name="connsiteY204" fmla="*/ 6192685 h 6857624"/>
              <a:gd name="connsiteX205" fmla="*/ 4480807 w 6786429"/>
              <a:gd name="connsiteY205" fmla="*/ 6192280 h 6857624"/>
              <a:gd name="connsiteX206" fmla="*/ 2566845 w 6786429"/>
              <a:gd name="connsiteY206" fmla="*/ 6161431 h 6857624"/>
              <a:gd name="connsiteX207" fmla="*/ 2572772 w 6786429"/>
              <a:gd name="connsiteY207" fmla="*/ 6171526 h 6857624"/>
              <a:gd name="connsiteX208" fmla="*/ 2562678 w 6786429"/>
              <a:gd name="connsiteY208" fmla="*/ 6177453 h 6857624"/>
              <a:gd name="connsiteX209" fmla="*/ 2556750 w 6786429"/>
              <a:gd name="connsiteY209" fmla="*/ 6167358 h 6857624"/>
              <a:gd name="connsiteX210" fmla="*/ 2566845 w 6786429"/>
              <a:gd name="connsiteY210" fmla="*/ 6161431 h 6857624"/>
              <a:gd name="connsiteX211" fmla="*/ 2090574 w 6786429"/>
              <a:gd name="connsiteY211" fmla="*/ 6157717 h 6857624"/>
              <a:gd name="connsiteX212" fmla="*/ 2120446 w 6786429"/>
              <a:gd name="connsiteY212" fmla="*/ 6157874 h 6857624"/>
              <a:gd name="connsiteX213" fmla="*/ 2141641 w 6786429"/>
              <a:gd name="connsiteY213" fmla="*/ 6209210 h 6857624"/>
              <a:gd name="connsiteX214" fmla="*/ 2089982 w 6786429"/>
              <a:gd name="connsiteY214" fmla="*/ 6230513 h 6857624"/>
              <a:gd name="connsiteX215" fmla="*/ 2069002 w 6786429"/>
              <a:gd name="connsiteY215" fmla="*/ 6178710 h 6857624"/>
              <a:gd name="connsiteX216" fmla="*/ 2090574 w 6786429"/>
              <a:gd name="connsiteY216" fmla="*/ 6157717 h 6857624"/>
              <a:gd name="connsiteX217" fmla="*/ 4919365 w 6786429"/>
              <a:gd name="connsiteY217" fmla="*/ 6156509 h 6857624"/>
              <a:gd name="connsiteX218" fmla="*/ 4931472 w 6786429"/>
              <a:gd name="connsiteY218" fmla="*/ 6159204 h 6857624"/>
              <a:gd name="connsiteX219" fmla="*/ 4928741 w 6786429"/>
              <a:gd name="connsiteY219" fmla="*/ 6171310 h 6857624"/>
              <a:gd name="connsiteX220" fmla="*/ 4916635 w 6786429"/>
              <a:gd name="connsiteY220" fmla="*/ 6168580 h 6857624"/>
              <a:gd name="connsiteX221" fmla="*/ 4919365 w 6786429"/>
              <a:gd name="connsiteY221" fmla="*/ 6156509 h 6857624"/>
              <a:gd name="connsiteX222" fmla="*/ 4091807 w 6786429"/>
              <a:gd name="connsiteY222" fmla="*/ 6156402 h 6857624"/>
              <a:gd name="connsiteX223" fmla="*/ 4118606 w 6786429"/>
              <a:gd name="connsiteY223" fmla="*/ 6170412 h 6857624"/>
              <a:gd name="connsiteX224" fmla="*/ 4104524 w 6786429"/>
              <a:gd name="connsiteY224" fmla="*/ 6197320 h 6857624"/>
              <a:gd name="connsiteX225" fmla="*/ 4077688 w 6786429"/>
              <a:gd name="connsiteY225" fmla="*/ 6183130 h 6857624"/>
              <a:gd name="connsiteX226" fmla="*/ 4091807 w 6786429"/>
              <a:gd name="connsiteY226" fmla="*/ 6156402 h 6857624"/>
              <a:gd name="connsiteX227" fmla="*/ 1752897 w 6786429"/>
              <a:gd name="connsiteY227" fmla="*/ 6154454 h 6857624"/>
              <a:gd name="connsiteX228" fmla="*/ 1778516 w 6786429"/>
              <a:gd name="connsiteY228" fmla="*/ 6162257 h 6857624"/>
              <a:gd name="connsiteX229" fmla="*/ 1806825 w 6786429"/>
              <a:gd name="connsiteY229" fmla="*/ 6254799 h 6857624"/>
              <a:gd name="connsiteX230" fmla="*/ 1713277 w 6786429"/>
              <a:gd name="connsiteY230" fmla="*/ 6283395 h 6857624"/>
              <a:gd name="connsiteX231" fmla="*/ 1685687 w 6786429"/>
              <a:gd name="connsiteY231" fmla="*/ 6189560 h 6857624"/>
              <a:gd name="connsiteX232" fmla="*/ 1752897 w 6786429"/>
              <a:gd name="connsiteY232" fmla="*/ 6154454 h 6857624"/>
              <a:gd name="connsiteX233" fmla="*/ 3292162 w 6786429"/>
              <a:gd name="connsiteY233" fmla="*/ 6125686 h 6857624"/>
              <a:gd name="connsiteX234" fmla="*/ 3312387 w 6786429"/>
              <a:gd name="connsiteY234" fmla="*/ 6145804 h 6857624"/>
              <a:gd name="connsiteX235" fmla="*/ 3292197 w 6786429"/>
              <a:gd name="connsiteY235" fmla="*/ 6166137 h 6857624"/>
              <a:gd name="connsiteX236" fmla="*/ 3271972 w 6786429"/>
              <a:gd name="connsiteY236" fmla="*/ 6145876 h 6857624"/>
              <a:gd name="connsiteX237" fmla="*/ 3292162 w 6786429"/>
              <a:gd name="connsiteY237" fmla="*/ 6125686 h 6857624"/>
              <a:gd name="connsiteX238" fmla="*/ 3110025 w 6786429"/>
              <a:gd name="connsiteY238" fmla="*/ 6123710 h 6857624"/>
              <a:gd name="connsiteX239" fmla="*/ 3124790 w 6786429"/>
              <a:gd name="connsiteY239" fmla="*/ 6140667 h 6857624"/>
              <a:gd name="connsiteX240" fmla="*/ 3107762 w 6786429"/>
              <a:gd name="connsiteY240" fmla="*/ 6155503 h 6857624"/>
              <a:gd name="connsiteX241" fmla="*/ 3092996 w 6786429"/>
              <a:gd name="connsiteY241" fmla="*/ 6138439 h 6857624"/>
              <a:gd name="connsiteX242" fmla="*/ 3110025 w 6786429"/>
              <a:gd name="connsiteY242" fmla="*/ 6123710 h 6857624"/>
              <a:gd name="connsiteX243" fmla="*/ 1275577 w 6786429"/>
              <a:gd name="connsiteY243" fmla="*/ 6119906 h 6857624"/>
              <a:gd name="connsiteX244" fmla="*/ 1308228 w 6786429"/>
              <a:gd name="connsiteY244" fmla="*/ 6127446 h 6857624"/>
              <a:gd name="connsiteX245" fmla="*/ 1318790 w 6786429"/>
              <a:gd name="connsiteY245" fmla="*/ 6188949 h 6857624"/>
              <a:gd name="connsiteX246" fmla="*/ 1256927 w 6786429"/>
              <a:gd name="connsiteY246" fmla="*/ 6199547 h 6857624"/>
              <a:gd name="connsiteX247" fmla="*/ 1246725 w 6786429"/>
              <a:gd name="connsiteY247" fmla="*/ 6137613 h 6857624"/>
              <a:gd name="connsiteX248" fmla="*/ 1275577 w 6786429"/>
              <a:gd name="connsiteY248" fmla="*/ 6119906 h 6857624"/>
              <a:gd name="connsiteX249" fmla="*/ 3473724 w 6786429"/>
              <a:gd name="connsiteY249" fmla="*/ 6114729 h 6857624"/>
              <a:gd name="connsiteX250" fmla="*/ 3499913 w 6786429"/>
              <a:gd name="connsiteY250" fmla="*/ 6137289 h 6857624"/>
              <a:gd name="connsiteX251" fmla="*/ 3477245 w 6786429"/>
              <a:gd name="connsiteY251" fmla="*/ 6163622 h 6857624"/>
              <a:gd name="connsiteX252" fmla="*/ 3451020 w 6786429"/>
              <a:gd name="connsiteY252" fmla="*/ 6140846 h 6857624"/>
              <a:gd name="connsiteX253" fmla="*/ 3473724 w 6786429"/>
              <a:gd name="connsiteY253" fmla="*/ 6114729 h 6857624"/>
              <a:gd name="connsiteX254" fmla="*/ 2928138 w 6786429"/>
              <a:gd name="connsiteY254" fmla="*/ 6108766 h 6857624"/>
              <a:gd name="connsiteX255" fmla="*/ 2938053 w 6786429"/>
              <a:gd name="connsiteY255" fmla="*/ 6121914 h 6857624"/>
              <a:gd name="connsiteX256" fmla="*/ 2924869 w 6786429"/>
              <a:gd name="connsiteY256" fmla="*/ 6131830 h 6857624"/>
              <a:gd name="connsiteX257" fmla="*/ 2914990 w 6786429"/>
              <a:gd name="connsiteY257" fmla="*/ 6118645 h 6857624"/>
              <a:gd name="connsiteX258" fmla="*/ 2928138 w 6786429"/>
              <a:gd name="connsiteY258" fmla="*/ 6108766 h 6857624"/>
              <a:gd name="connsiteX259" fmla="*/ 2371415 w 6786429"/>
              <a:gd name="connsiteY259" fmla="*/ 6098347 h 6857624"/>
              <a:gd name="connsiteX260" fmla="*/ 2379642 w 6786429"/>
              <a:gd name="connsiteY260" fmla="*/ 6114908 h 6857624"/>
              <a:gd name="connsiteX261" fmla="*/ 2363080 w 6786429"/>
              <a:gd name="connsiteY261" fmla="*/ 6123171 h 6857624"/>
              <a:gd name="connsiteX262" fmla="*/ 2354854 w 6786429"/>
              <a:gd name="connsiteY262" fmla="*/ 6106574 h 6857624"/>
              <a:gd name="connsiteX263" fmla="*/ 2371415 w 6786429"/>
              <a:gd name="connsiteY263" fmla="*/ 6098347 h 6857624"/>
              <a:gd name="connsiteX264" fmla="*/ 4665841 w 6786429"/>
              <a:gd name="connsiteY264" fmla="*/ 6096201 h 6857624"/>
              <a:gd name="connsiteX265" fmla="*/ 4679354 w 6786429"/>
              <a:gd name="connsiteY265" fmla="*/ 6107113 h 6857624"/>
              <a:gd name="connsiteX266" fmla="*/ 4670157 w 6786429"/>
              <a:gd name="connsiteY266" fmla="*/ 6137972 h 6857624"/>
              <a:gd name="connsiteX267" fmla="*/ 4639334 w 6786429"/>
              <a:gd name="connsiteY267" fmla="*/ 6128632 h 6857624"/>
              <a:gd name="connsiteX268" fmla="*/ 4648638 w 6786429"/>
              <a:gd name="connsiteY268" fmla="*/ 6097952 h 6857624"/>
              <a:gd name="connsiteX269" fmla="*/ 4665841 w 6786429"/>
              <a:gd name="connsiteY269" fmla="*/ 6096201 h 6857624"/>
              <a:gd name="connsiteX270" fmla="*/ 3653707 w 6786429"/>
              <a:gd name="connsiteY270" fmla="*/ 6090947 h 6857624"/>
              <a:gd name="connsiteX271" fmla="*/ 3686290 w 6786429"/>
              <a:gd name="connsiteY271" fmla="*/ 6115160 h 6857624"/>
              <a:gd name="connsiteX272" fmla="*/ 3661933 w 6786429"/>
              <a:gd name="connsiteY272" fmla="*/ 6147923 h 6857624"/>
              <a:gd name="connsiteX273" fmla="*/ 3629314 w 6786429"/>
              <a:gd name="connsiteY273" fmla="*/ 6123387 h 6857624"/>
              <a:gd name="connsiteX274" fmla="*/ 3653707 w 6786429"/>
              <a:gd name="connsiteY274" fmla="*/ 6090947 h 6857624"/>
              <a:gd name="connsiteX275" fmla="*/ 4272256 w 6786429"/>
              <a:gd name="connsiteY275" fmla="*/ 6088468 h 6857624"/>
              <a:gd name="connsiteX276" fmla="*/ 4305845 w 6786429"/>
              <a:gd name="connsiteY276" fmla="*/ 6103089 h 6857624"/>
              <a:gd name="connsiteX277" fmla="*/ 4291152 w 6786429"/>
              <a:gd name="connsiteY277" fmla="*/ 6136823 h 6857624"/>
              <a:gd name="connsiteX278" fmla="*/ 4257455 w 6786429"/>
              <a:gd name="connsiteY278" fmla="*/ 6121986 h 6857624"/>
              <a:gd name="connsiteX279" fmla="*/ 4272256 w 6786429"/>
              <a:gd name="connsiteY279" fmla="*/ 6088468 h 6857624"/>
              <a:gd name="connsiteX280" fmla="*/ 2747474 w 6786429"/>
              <a:gd name="connsiteY280" fmla="*/ 6081032 h 6857624"/>
              <a:gd name="connsiteX281" fmla="*/ 2753150 w 6786429"/>
              <a:gd name="connsiteY281" fmla="*/ 6089762 h 6857624"/>
              <a:gd name="connsiteX282" fmla="*/ 2744420 w 6786429"/>
              <a:gd name="connsiteY282" fmla="*/ 6095438 h 6857624"/>
              <a:gd name="connsiteX283" fmla="*/ 2738744 w 6786429"/>
              <a:gd name="connsiteY283" fmla="*/ 6086708 h 6857624"/>
              <a:gd name="connsiteX284" fmla="*/ 2747474 w 6786429"/>
              <a:gd name="connsiteY284" fmla="*/ 6081032 h 6857624"/>
              <a:gd name="connsiteX285" fmla="*/ 1893426 w 6786429"/>
              <a:gd name="connsiteY285" fmla="*/ 6060308 h 6857624"/>
              <a:gd name="connsiteX286" fmla="*/ 1927028 w 6786429"/>
              <a:gd name="connsiteY286" fmla="*/ 6062890 h 6857624"/>
              <a:gd name="connsiteX287" fmla="*/ 1946787 w 6786429"/>
              <a:gd name="connsiteY287" fmla="*/ 6122381 h 6857624"/>
              <a:gd name="connsiteX288" fmla="*/ 1886865 w 6786429"/>
              <a:gd name="connsiteY288" fmla="*/ 6142283 h 6857624"/>
              <a:gd name="connsiteX289" fmla="*/ 1867394 w 6786429"/>
              <a:gd name="connsiteY289" fmla="*/ 6082217 h 6857624"/>
              <a:gd name="connsiteX290" fmla="*/ 1893426 w 6786429"/>
              <a:gd name="connsiteY290" fmla="*/ 6060308 h 6857624"/>
              <a:gd name="connsiteX291" fmla="*/ 3831210 w 6786429"/>
              <a:gd name="connsiteY291" fmla="*/ 6054376 h 6857624"/>
              <a:gd name="connsiteX292" fmla="*/ 3870548 w 6786429"/>
              <a:gd name="connsiteY292" fmla="*/ 6079416 h 6857624"/>
              <a:gd name="connsiteX293" fmla="*/ 3845329 w 6786429"/>
              <a:gd name="connsiteY293" fmla="*/ 6119004 h 6857624"/>
              <a:gd name="connsiteX294" fmla="*/ 3805920 w 6786429"/>
              <a:gd name="connsiteY294" fmla="*/ 6093534 h 6857624"/>
              <a:gd name="connsiteX295" fmla="*/ 3831210 w 6786429"/>
              <a:gd name="connsiteY295" fmla="*/ 6054376 h 6857624"/>
              <a:gd name="connsiteX296" fmla="*/ 1556871 w 6786429"/>
              <a:gd name="connsiteY296" fmla="*/ 6043539 h 6857624"/>
              <a:gd name="connsiteX297" fmla="*/ 1579961 w 6786429"/>
              <a:gd name="connsiteY297" fmla="*/ 6052364 h 6857624"/>
              <a:gd name="connsiteX298" fmla="*/ 1599935 w 6786429"/>
              <a:gd name="connsiteY298" fmla="*/ 6139301 h 6857624"/>
              <a:gd name="connsiteX299" fmla="*/ 1512135 w 6786429"/>
              <a:gd name="connsiteY299" fmla="*/ 6159491 h 6857624"/>
              <a:gd name="connsiteX300" fmla="*/ 1492808 w 6786429"/>
              <a:gd name="connsiteY300" fmla="*/ 6071512 h 6857624"/>
              <a:gd name="connsiteX301" fmla="*/ 1556871 w 6786429"/>
              <a:gd name="connsiteY301" fmla="*/ 6043539 h 6857624"/>
              <a:gd name="connsiteX302" fmla="*/ 5106497 w 6786429"/>
              <a:gd name="connsiteY302" fmla="*/ 6027001 h 6857624"/>
              <a:gd name="connsiteX303" fmla="*/ 5115586 w 6786429"/>
              <a:gd name="connsiteY303" fmla="*/ 6032462 h 6857624"/>
              <a:gd name="connsiteX304" fmla="*/ 5112640 w 6786429"/>
              <a:gd name="connsiteY304" fmla="*/ 6051861 h 6857624"/>
              <a:gd name="connsiteX305" fmla="*/ 5093241 w 6786429"/>
              <a:gd name="connsiteY305" fmla="*/ 6048880 h 6857624"/>
              <a:gd name="connsiteX306" fmla="*/ 5096222 w 6786429"/>
              <a:gd name="connsiteY306" fmla="*/ 6029516 h 6857624"/>
              <a:gd name="connsiteX307" fmla="*/ 5106497 w 6786429"/>
              <a:gd name="connsiteY307" fmla="*/ 6027001 h 6857624"/>
              <a:gd name="connsiteX308" fmla="*/ 2167561 w 6786429"/>
              <a:gd name="connsiteY308" fmla="*/ 6021787 h 6857624"/>
              <a:gd name="connsiteX309" fmla="*/ 2181195 w 6786429"/>
              <a:gd name="connsiteY309" fmla="*/ 6021828 h 6857624"/>
              <a:gd name="connsiteX310" fmla="*/ 2190858 w 6786429"/>
              <a:gd name="connsiteY310" fmla="*/ 6045179 h 6857624"/>
              <a:gd name="connsiteX311" fmla="*/ 2167436 w 6786429"/>
              <a:gd name="connsiteY311" fmla="*/ 6054878 h 6857624"/>
              <a:gd name="connsiteX312" fmla="*/ 2157808 w 6786429"/>
              <a:gd name="connsiteY312" fmla="*/ 6031420 h 6857624"/>
              <a:gd name="connsiteX313" fmla="*/ 2167561 w 6786429"/>
              <a:gd name="connsiteY313" fmla="*/ 6021787 h 6857624"/>
              <a:gd name="connsiteX314" fmla="*/ 4470205 w 6786429"/>
              <a:gd name="connsiteY314" fmla="*/ 6006757 h 6857624"/>
              <a:gd name="connsiteX315" fmla="*/ 4487660 w 6786429"/>
              <a:gd name="connsiteY315" fmla="*/ 6022259 h 6857624"/>
              <a:gd name="connsiteX316" fmla="*/ 4473255 w 6786429"/>
              <a:gd name="connsiteY316" fmla="*/ 6063069 h 6857624"/>
              <a:gd name="connsiteX317" fmla="*/ 4432516 w 6786429"/>
              <a:gd name="connsiteY317" fmla="*/ 6048448 h 6857624"/>
              <a:gd name="connsiteX318" fmla="*/ 4447065 w 6786429"/>
              <a:gd name="connsiteY318" fmla="*/ 6007961 h 6857624"/>
              <a:gd name="connsiteX319" fmla="*/ 4470205 w 6786429"/>
              <a:gd name="connsiteY319" fmla="*/ 6006757 h 6857624"/>
              <a:gd name="connsiteX320" fmla="*/ 4005408 w 6786429"/>
              <a:gd name="connsiteY320" fmla="*/ 6005339 h 6857624"/>
              <a:gd name="connsiteX321" fmla="*/ 4051715 w 6786429"/>
              <a:gd name="connsiteY321" fmla="*/ 6030378 h 6857624"/>
              <a:gd name="connsiteX322" fmla="*/ 4026496 w 6786429"/>
              <a:gd name="connsiteY322" fmla="*/ 6077008 h 6857624"/>
              <a:gd name="connsiteX323" fmla="*/ 3980046 w 6786429"/>
              <a:gd name="connsiteY323" fmla="*/ 6051466 h 6857624"/>
              <a:gd name="connsiteX324" fmla="*/ 4005408 w 6786429"/>
              <a:gd name="connsiteY324" fmla="*/ 6005339 h 6857624"/>
              <a:gd name="connsiteX325" fmla="*/ 4843151 w 6786429"/>
              <a:gd name="connsiteY325" fmla="*/ 5987048 h 6857624"/>
              <a:gd name="connsiteX326" fmla="*/ 4860449 w 6786429"/>
              <a:gd name="connsiteY326" fmla="*/ 5999052 h 6857624"/>
              <a:gd name="connsiteX327" fmla="*/ 4852007 w 6786429"/>
              <a:gd name="connsiteY327" fmla="*/ 6037168 h 6857624"/>
              <a:gd name="connsiteX328" fmla="*/ 4813963 w 6786429"/>
              <a:gd name="connsiteY328" fmla="*/ 6028546 h 6857624"/>
              <a:gd name="connsiteX329" fmla="*/ 4822513 w 6786429"/>
              <a:gd name="connsiteY329" fmla="*/ 5990645 h 6857624"/>
              <a:gd name="connsiteX330" fmla="*/ 4843151 w 6786429"/>
              <a:gd name="connsiteY330" fmla="*/ 5987048 h 6857624"/>
              <a:gd name="connsiteX331" fmla="*/ 1084431 w 6786429"/>
              <a:gd name="connsiteY331" fmla="*/ 5975836 h 6857624"/>
              <a:gd name="connsiteX332" fmla="*/ 1112367 w 6786429"/>
              <a:gd name="connsiteY332" fmla="*/ 5984395 h 6857624"/>
              <a:gd name="connsiteX333" fmla="*/ 1117684 w 6786429"/>
              <a:gd name="connsiteY333" fmla="*/ 6038461 h 6857624"/>
              <a:gd name="connsiteX334" fmla="*/ 1063330 w 6786429"/>
              <a:gd name="connsiteY334" fmla="*/ 6043814 h 6857624"/>
              <a:gd name="connsiteX335" fmla="*/ 1058301 w 6786429"/>
              <a:gd name="connsiteY335" fmla="*/ 5989424 h 6857624"/>
              <a:gd name="connsiteX336" fmla="*/ 1084431 w 6786429"/>
              <a:gd name="connsiteY336" fmla="*/ 5975836 h 6857624"/>
              <a:gd name="connsiteX337" fmla="*/ 1722796 w 6786429"/>
              <a:gd name="connsiteY337" fmla="*/ 5948110 h 6857624"/>
              <a:gd name="connsiteX338" fmla="*/ 1741083 w 6786429"/>
              <a:gd name="connsiteY338" fmla="*/ 5954577 h 6857624"/>
              <a:gd name="connsiteX339" fmla="*/ 1758398 w 6786429"/>
              <a:gd name="connsiteY339" fmla="*/ 6022259 h 6857624"/>
              <a:gd name="connsiteX340" fmla="*/ 1690142 w 6786429"/>
              <a:gd name="connsiteY340" fmla="*/ 6039718 h 6857624"/>
              <a:gd name="connsiteX341" fmla="*/ 1673257 w 6786429"/>
              <a:gd name="connsiteY341" fmla="*/ 5971354 h 6857624"/>
              <a:gd name="connsiteX342" fmla="*/ 1722796 w 6786429"/>
              <a:gd name="connsiteY342" fmla="*/ 5948110 h 6857624"/>
              <a:gd name="connsiteX343" fmla="*/ 4175368 w 6786429"/>
              <a:gd name="connsiteY343" fmla="*/ 5944123 h 6857624"/>
              <a:gd name="connsiteX344" fmla="*/ 4228824 w 6786429"/>
              <a:gd name="connsiteY344" fmla="*/ 5968264 h 6857624"/>
              <a:gd name="connsiteX345" fmla="*/ 4204467 w 6786429"/>
              <a:gd name="connsiteY345" fmla="*/ 6022151 h 6857624"/>
              <a:gd name="connsiteX346" fmla="*/ 4150795 w 6786429"/>
              <a:gd name="connsiteY346" fmla="*/ 5997399 h 6857624"/>
              <a:gd name="connsiteX347" fmla="*/ 4175368 w 6786429"/>
              <a:gd name="connsiteY347" fmla="*/ 5944123 h 6857624"/>
              <a:gd name="connsiteX348" fmla="*/ 1979949 w 6786429"/>
              <a:gd name="connsiteY348" fmla="*/ 5930858 h 6857624"/>
              <a:gd name="connsiteX349" fmla="*/ 1997189 w 6786429"/>
              <a:gd name="connsiteY349" fmla="*/ 5932125 h 6857624"/>
              <a:gd name="connsiteX350" fmla="*/ 2007319 w 6786429"/>
              <a:gd name="connsiteY350" fmla="*/ 5962553 h 6857624"/>
              <a:gd name="connsiteX351" fmla="*/ 1976783 w 6786429"/>
              <a:gd name="connsiteY351" fmla="*/ 5972719 h 6857624"/>
              <a:gd name="connsiteX352" fmla="*/ 1966725 w 6786429"/>
              <a:gd name="connsiteY352" fmla="*/ 5942148 h 6857624"/>
              <a:gd name="connsiteX353" fmla="*/ 1979949 w 6786429"/>
              <a:gd name="connsiteY353" fmla="*/ 5930858 h 6857624"/>
              <a:gd name="connsiteX354" fmla="*/ 1346756 w 6786429"/>
              <a:gd name="connsiteY354" fmla="*/ 5918002 h 6857624"/>
              <a:gd name="connsiteX355" fmla="*/ 1389309 w 6786429"/>
              <a:gd name="connsiteY355" fmla="*/ 5928533 h 6857624"/>
              <a:gd name="connsiteX356" fmla="*/ 1401883 w 6786429"/>
              <a:gd name="connsiteY356" fmla="*/ 6009183 h 6857624"/>
              <a:gd name="connsiteX357" fmla="*/ 1320513 w 6786429"/>
              <a:gd name="connsiteY357" fmla="*/ 6021900 h 6857624"/>
              <a:gd name="connsiteX358" fmla="*/ 1308515 w 6786429"/>
              <a:gd name="connsiteY358" fmla="*/ 5940423 h 6857624"/>
              <a:gd name="connsiteX359" fmla="*/ 1346756 w 6786429"/>
              <a:gd name="connsiteY359" fmla="*/ 5918002 h 6857624"/>
              <a:gd name="connsiteX360" fmla="*/ 4641789 w 6786429"/>
              <a:gd name="connsiteY360" fmla="*/ 5912073 h 6857624"/>
              <a:gd name="connsiteX361" fmla="*/ 4663079 w 6786429"/>
              <a:gd name="connsiteY361" fmla="*/ 5928388 h 6857624"/>
              <a:gd name="connsiteX362" fmla="*/ 4649931 w 6786429"/>
              <a:gd name="connsiteY362" fmla="*/ 5976347 h 6857624"/>
              <a:gd name="connsiteX363" fmla="*/ 4602043 w 6786429"/>
              <a:gd name="connsiteY363" fmla="*/ 5962911 h 6857624"/>
              <a:gd name="connsiteX364" fmla="*/ 4615407 w 6786429"/>
              <a:gd name="connsiteY364" fmla="*/ 5915347 h 6857624"/>
              <a:gd name="connsiteX365" fmla="*/ 4641789 w 6786429"/>
              <a:gd name="connsiteY365" fmla="*/ 5912073 h 6857624"/>
              <a:gd name="connsiteX366" fmla="*/ 5277183 w 6786429"/>
              <a:gd name="connsiteY366" fmla="*/ 5886231 h 6857624"/>
              <a:gd name="connsiteX367" fmla="*/ 5290143 w 6786429"/>
              <a:gd name="connsiteY367" fmla="*/ 5892787 h 6857624"/>
              <a:gd name="connsiteX368" fmla="*/ 5288023 w 6786429"/>
              <a:gd name="connsiteY368" fmla="*/ 5919587 h 6857624"/>
              <a:gd name="connsiteX369" fmla="*/ 5261224 w 6786429"/>
              <a:gd name="connsiteY369" fmla="*/ 5917396 h 6857624"/>
              <a:gd name="connsiteX370" fmla="*/ 5263415 w 6786429"/>
              <a:gd name="connsiteY370" fmla="*/ 5890668 h 6857624"/>
              <a:gd name="connsiteX371" fmla="*/ 5277183 w 6786429"/>
              <a:gd name="connsiteY371" fmla="*/ 5886231 h 6857624"/>
              <a:gd name="connsiteX372" fmla="*/ 4357800 w 6786429"/>
              <a:gd name="connsiteY372" fmla="*/ 5867161 h 6857624"/>
              <a:gd name="connsiteX373" fmla="*/ 4375022 w 6786429"/>
              <a:gd name="connsiteY373" fmla="*/ 5869970 h 6857624"/>
              <a:gd name="connsiteX374" fmla="*/ 4401009 w 6786429"/>
              <a:gd name="connsiteY374" fmla="*/ 5893577 h 6857624"/>
              <a:gd name="connsiteX375" fmla="*/ 4378449 w 6786429"/>
              <a:gd name="connsiteY375" fmla="*/ 5954793 h 6857624"/>
              <a:gd name="connsiteX376" fmla="*/ 4317449 w 6786429"/>
              <a:gd name="connsiteY376" fmla="*/ 5931693 h 6857624"/>
              <a:gd name="connsiteX377" fmla="*/ 4340333 w 6786429"/>
              <a:gd name="connsiteY377" fmla="*/ 5871232 h 6857624"/>
              <a:gd name="connsiteX378" fmla="*/ 4357800 w 6786429"/>
              <a:gd name="connsiteY378" fmla="*/ 5867161 h 6857624"/>
              <a:gd name="connsiteX379" fmla="*/ 5011952 w 6786429"/>
              <a:gd name="connsiteY379" fmla="*/ 5865574 h 6857624"/>
              <a:gd name="connsiteX380" fmla="*/ 5033246 w 6786429"/>
              <a:gd name="connsiteY380" fmla="*/ 5878166 h 6857624"/>
              <a:gd name="connsiteX381" fmla="*/ 5026528 w 6786429"/>
              <a:gd name="connsiteY381" fmla="*/ 5923539 h 6857624"/>
              <a:gd name="connsiteX382" fmla="*/ 4981191 w 6786429"/>
              <a:gd name="connsiteY382" fmla="*/ 5916569 h 6857624"/>
              <a:gd name="connsiteX383" fmla="*/ 4988125 w 6786429"/>
              <a:gd name="connsiteY383" fmla="*/ 5871520 h 6857624"/>
              <a:gd name="connsiteX384" fmla="*/ 5011952 w 6786429"/>
              <a:gd name="connsiteY384" fmla="*/ 5865574 h 6857624"/>
              <a:gd name="connsiteX385" fmla="*/ 1799666 w 6786429"/>
              <a:gd name="connsiteY385" fmla="*/ 5826717 h 6857624"/>
              <a:gd name="connsiteX386" fmla="*/ 1820368 w 6786429"/>
              <a:gd name="connsiteY386" fmla="*/ 5829739 h 6857624"/>
              <a:gd name="connsiteX387" fmla="*/ 1829996 w 6786429"/>
              <a:gd name="connsiteY387" fmla="*/ 5867352 h 6857624"/>
              <a:gd name="connsiteX388" fmla="*/ 1792203 w 6786429"/>
              <a:gd name="connsiteY388" fmla="*/ 5877052 h 6857624"/>
              <a:gd name="connsiteX389" fmla="*/ 1782683 w 6786429"/>
              <a:gd name="connsiteY389" fmla="*/ 5839187 h 6857624"/>
              <a:gd name="connsiteX390" fmla="*/ 1799666 w 6786429"/>
              <a:gd name="connsiteY390" fmla="*/ 5826717 h 6857624"/>
              <a:gd name="connsiteX391" fmla="*/ 2113190 w 6786429"/>
              <a:gd name="connsiteY391" fmla="*/ 5825070 h 6857624"/>
              <a:gd name="connsiteX392" fmla="*/ 2116854 w 6786429"/>
              <a:gd name="connsiteY392" fmla="*/ 5835488 h 6857624"/>
              <a:gd name="connsiteX393" fmla="*/ 2106436 w 6786429"/>
              <a:gd name="connsiteY393" fmla="*/ 5839152 h 6857624"/>
              <a:gd name="connsiteX394" fmla="*/ 2102772 w 6786429"/>
              <a:gd name="connsiteY394" fmla="*/ 5828734 h 6857624"/>
              <a:gd name="connsiteX395" fmla="*/ 2113190 w 6786429"/>
              <a:gd name="connsiteY395" fmla="*/ 5825070 h 6857624"/>
              <a:gd name="connsiteX396" fmla="*/ 1523219 w 6786429"/>
              <a:gd name="connsiteY396" fmla="*/ 5824647 h 6857624"/>
              <a:gd name="connsiteX397" fmla="*/ 1563580 w 6786429"/>
              <a:gd name="connsiteY397" fmla="*/ 5833584 h 6857624"/>
              <a:gd name="connsiteX398" fmla="*/ 1577375 w 6786429"/>
              <a:gd name="connsiteY398" fmla="*/ 5909349 h 6857624"/>
              <a:gd name="connsiteX399" fmla="*/ 1500927 w 6786429"/>
              <a:gd name="connsiteY399" fmla="*/ 5923252 h 6857624"/>
              <a:gd name="connsiteX400" fmla="*/ 1487707 w 6786429"/>
              <a:gd name="connsiteY400" fmla="*/ 5846696 h 6857624"/>
              <a:gd name="connsiteX401" fmla="*/ 1523219 w 6786429"/>
              <a:gd name="connsiteY401" fmla="*/ 5824647 h 6857624"/>
              <a:gd name="connsiteX402" fmla="*/ 903650 w 6786429"/>
              <a:gd name="connsiteY402" fmla="*/ 5818504 h 6857624"/>
              <a:gd name="connsiteX403" fmla="*/ 926888 w 6786429"/>
              <a:gd name="connsiteY403" fmla="*/ 5827512 h 6857624"/>
              <a:gd name="connsiteX404" fmla="*/ 928110 w 6786429"/>
              <a:gd name="connsiteY404" fmla="*/ 5873747 h 6857624"/>
              <a:gd name="connsiteX405" fmla="*/ 881659 w 6786429"/>
              <a:gd name="connsiteY405" fmla="*/ 5874968 h 6857624"/>
              <a:gd name="connsiteX406" fmla="*/ 880653 w 6786429"/>
              <a:gd name="connsiteY406" fmla="*/ 5828518 h 6857624"/>
              <a:gd name="connsiteX407" fmla="*/ 903650 w 6786429"/>
              <a:gd name="connsiteY407" fmla="*/ 5818504 h 6857624"/>
              <a:gd name="connsiteX408" fmla="*/ 4805821 w 6786429"/>
              <a:gd name="connsiteY408" fmla="*/ 5805383 h 6857624"/>
              <a:gd name="connsiteX409" fmla="*/ 4831135 w 6786429"/>
              <a:gd name="connsiteY409" fmla="*/ 5822016 h 6857624"/>
              <a:gd name="connsiteX410" fmla="*/ 4820214 w 6786429"/>
              <a:gd name="connsiteY410" fmla="*/ 5877124 h 6857624"/>
              <a:gd name="connsiteX411" fmla="*/ 4765177 w 6786429"/>
              <a:gd name="connsiteY411" fmla="*/ 5865808 h 6857624"/>
              <a:gd name="connsiteX412" fmla="*/ 4776386 w 6786429"/>
              <a:gd name="connsiteY412" fmla="*/ 5811167 h 6857624"/>
              <a:gd name="connsiteX413" fmla="*/ 4805821 w 6786429"/>
              <a:gd name="connsiteY413" fmla="*/ 5805383 h 6857624"/>
              <a:gd name="connsiteX414" fmla="*/ 5670081 w 6786429"/>
              <a:gd name="connsiteY414" fmla="*/ 5781600 h 6857624"/>
              <a:gd name="connsiteX415" fmla="*/ 5670548 w 6786429"/>
              <a:gd name="connsiteY415" fmla="*/ 5794749 h 6857624"/>
              <a:gd name="connsiteX416" fmla="*/ 5657400 w 6786429"/>
              <a:gd name="connsiteY416" fmla="*/ 5795216 h 6857624"/>
              <a:gd name="connsiteX417" fmla="*/ 5656933 w 6786429"/>
              <a:gd name="connsiteY417" fmla="*/ 5782067 h 6857624"/>
              <a:gd name="connsiteX418" fmla="*/ 5670081 w 6786429"/>
              <a:gd name="connsiteY418" fmla="*/ 5781600 h 6857624"/>
              <a:gd name="connsiteX419" fmla="*/ 4518175 w 6786429"/>
              <a:gd name="connsiteY419" fmla="*/ 5781194 h 6857624"/>
              <a:gd name="connsiteX420" fmla="*/ 4567341 w 6786429"/>
              <a:gd name="connsiteY420" fmla="*/ 5806640 h 6857624"/>
              <a:gd name="connsiteX421" fmla="*/ 4547474 w 6786429"/>
              <a:gd name="connsiteY421" fmla="*/ 5875185 h 6857624"/>
              <a:gd name="connsiteX422" fmla="*/ 4479146 w 6786429"/>
              <a:gd name="connsiteY422" fmla="*/ 5854671 h 6857624"/>
              <a:gd name="connsiteX423" fmla="*/ 4499479 w 6786429"/>
              <a:gd name="connsiteY423" fmla="*/ 5786954 h 6857624"/>
              <a:gd name="connsiteX424" fmla="*/ 4518175 w 6786429"/>
              <a:gd name="connsiteY424" fmla="*/ 5781194 h 6857624"/>
              <a:gd name="connsiteX425" fmla="*/ 1169689 w 6786429"/>
              <a:gd name="connsiteY425" fmla="*/ 5779098 h 6857624"/>
              <a:gd name="connsiteX426" fmla="*/ 1207531 w 6786429"/>
              <a:gd name="connsiteY426" fmla="*/ 5791372 h 6857624"/>
              <a:gd name="connsiteX427" fmla="*/ 1213710 w 6786429"/>
              <a:gd name="connsiteY427" fmla="*/ 5865161 h 6857624"/>
              <a:gd name="connsiteX428" fmla="*/ 1139346 w 6786429"/>
              <a:gd name="connsiteY428" fmla="*/ 5871412 h 6857624"/>
              <a:gd name="connsiteX429" fmla="*/ 1133706 w 6786429"/>
              <a:gd name="connsiteY429" fmla="*/ 5796976 h 6857624"/>
              <a:gd name="connsiteX430" fmla="*/ 1169689 w 6786429"/>
              <a:gd name="connsiteY430" fmla="*/ 5779098 h 6857624"/>
              <a:gd name="connsiteX431" fmla="*/ 5437146 w 6786429"/>
              <a:gd name="connsiteY431" fmla="*/ 5733759 h 6857624"/>
              <a:gd name="connsiteX432" fmla="*/ 5454138 w 6786429"/>
              <a:gd name="connsiteY432" fmla="*/ 5740863 h 6857624"/>
              <a:gd name="connsiteX433" fmla="*/ 5453887 w 6786429"/>
              <a:gd name="connsiteY433" fmla="*/ 5774991 h 6857624"/>
              <a:gd name="connsiteX434" fmla="*/ 5419758 w 6786429"/>
              <a:gd name="connsiteY434" fmla="*/ 5774596 h 6857624"/>
              <a:gd name="connsiteX435" fmla="*/ 5420154 w 6786429"/>
              <a:gd name="connsiteY435" fmla="*/ 5740611 h 6857624"/>
              <a:gd name="connsiteX436" fmla="*/ 5437146 w 6786429"/>
              <a:gd name="connsiteY436" fmla="*/ 5733759 h 6857624"/>
              <a:gd name="connsiteX437" fmla="*/ 5171247 w 6786429"/>
              <a:gd name="connsiteY437" fmla="*/ 5732253 h 6857624"/>
              <a:gd name="connsiteX438" fmla="*/ 5196703 w 6786429"/>
              <a:gd name="connsiteY438" fmla="*/ 5744922 h 6857624"/>
              <a:gd name="connsiteX439" fmla="*/ 5192751 w 6786429"/>
              <a:gd name="connsiteY439" fmla="*/ 5797479 h 6857624"/>
              <a:gd name="connsiteX440" fmla="*/ 5140194 w 6786429"/>
              <a:gd name="connsiteY440" fmla="*/ 5793204 h 6857624"/>
              <a:gd name="connsiteX441" fmla="*/ 5144469 w 6786429"/>
              <a:gd name="connsiteY441" fmla="*/ 5741006 h 6857624"/>
              <a:gd name="connsiteX442" fmla="*/ 5171247 w 6786429"/>
              <a:gd name="connsiteY442" fmla="*/ 5732253 h 6857624"/>
              <a:gd name="connsiteX443" fmla="*/ 1934240 w 6786429"/>
              <a:gd name="connsiteY443" fmla="*/ 5730219 h 6857624"/>
              <a:gd name="connsiteX444" fmla="*/ 1943590 w 6786429"/>
              <a:gd name="connsiteY444" fmla="*/ 5731378 h 6857624"/>
              <a:gd name="connsiteX445" fmla="*/ 1948260 w 6786429"/>
              <a:gd name="connsiteY445" fmla="*/ 5748190 h 6857624"/>
              <a:gd name="connsiteX446" fmla="*/ 1931412 w 6786429"/>
              <a:gd name="connsiteY446" fmla="*/ 5752861 h 6857624"/>
              <a:gd name="connsiteX447" fmla="*/ 1926777 w 6786429"/>
              <a:gd name="connsiteY447" fmla="*/ 5736012 h 6857624"/>
              <a:gd name="connsiteX448" fmla="*/ 1934240 w 6786429"/>
              <a:gd name="connsiteY448" fmla="*/ 5730219 h 6857624"/>
              <a:gd name="connsiteX449" fmla="*/ 1627601 w 6786429"/>
              <a:gd name="connsiteY449" fmla="*/ 5709877 h 6857624"/>
              <a:gd name="connsiteX450" fmla="*/ 1651595 w 6786429"/>
              <a:gd name="connsiteY450" fmla="*/ 5715140 h 6857624"/>
              <a:gd name="connsiteX451" fmla="*/ 1659750 w 6786429"/>
              <a:gd name="connsiteY451" fmla="*/ 5760010 h 6857624"/>
              <a:gd name="connsiteX452" fmla="*/ 1614592 w 6786429"/>
              <a:gd name="connsiteY452" fmla="*/ 5768201 h 6857624"/>
              <a:gd name="connsiteX453" fmla="*/ 1606653 w 6786429"/>
              <a:gd name="connsiteY453" fmla="*/ 5723043 h 6857624"/>
              <a:gd name="connsiteX454" fmla="*/ 1627601 w 6786429"/>
              <a:gd name="connsiteY454" fmla="*/ 5709877 h 6857624"/>
              <a:gd name="connsiteX455" fmla="*/ 1352038 w 6786429"/>
              <a:gd name="connsiteY455" fmla="*/ 5687738 h 6857624"/>
              <a:gd name="connsiteX456" fmla="*/ 1395309 w 6786429"/>
              <a:gd name="connsiteY456" fmla="*/ 5700590 h 6857624"/>
              <a:gd name="connsiteX457" fmla="*/ 1404542 w 6786429"/>
              <a:gd name="connsiteY457" fmla="*/ 5784259 h 6857624"/>
              <a:gd name="connsiteX458" fmla="*/ 1320083 w 6786429"/>
              <a:gd name="connsiteY458" fmla="*/ 5793563 h 6857624"/>
              <a:gd name="connsiteX459" fmla="*/ 1311569 w 6786429"/>
              <a:gd name="connsiteY459" fmla="*/ 5708997 h 6857624"/>
              <a:gd name="connsiteX460" fmla="*/ 1352038 w 6786429"/>
              <a:gd name="connsiteY460" fmla="*/ 5687738 h 6857624"/>
              <a:gd name="connsiteX461" fmla="*/ 4961639 w 6786429"/>
              <a:gd name="connsiteY461" fmla="*/ 5687222 h 6857624"/>
              <a:gd name="connsiteX462" fmla="*/ 4991106 w 6786429"/>
              <a:gd name="connsiteY462" fmla="*/ 5703680 h 6857624"/>
              <a:gd name="connsiteX463" fmla="*/ 4983311 w 6786429"/>
              <a:gd name="connsiteY463" fmla="*/ 5765866 h 6857624"/>
              <a:gd name="connsiteX464" fmla="*/ 4921197 w 6786429"/>
              <a:gd name="connsiteY464" fmla="*/ 5757603 h 6857624"/>
              <a:gd name="connsiteX465" fmla="*/ 4929424 w 6786429"/>
              <a:gd name="connsiteY465" fmla="*/ 5695957 h 6857624"/>
              <a:gd name="connsiteX466" fmla="*/ 4961639 w 6786429"/>
              <a:gd name="connsiteY466" fmla="*/ 5687222 h 6857624"/>
              <a:gd name="connsiteX467" fmla="*/ 4671822 w 6786429"/>
              <a:gd name="connsiteY467" fmla="*/ 5684216 h 6857624"/>
              <a:gd name="connsiteX468" fmla="*/ 4726990 w 6786429"/>
              <a:gd name="connsiteY468" fmla="*/ 5707955 h 6857624"/>
              <a:gd name="connsiteX469" fmla="*/ 4710752 w 6786429"/>
              <a:gd name="connsiteY469" fmla="*/ 5783720 h 6857624"/>
              <a:gd name="connsiteX470" fmla="*/ 4635166 w 6786429"/>
              <a:gd name="connsiteY470" fmla="*/ 5766656 h 6857624"/>
              <a:gd name="connsiteX471" fmla="*/ 4652050 w 6786429"/>
              <a:gd name="connsiteY471" fmla="*/ 5691897 h 6857624"/>
              <a:gd name="connsiteX472" fmla="*/ 4671822 w 6786429"/>
              <a:gd name="connsiteY472" fmla="*/ 5684216 h 6857624"/>
              <a:gd name="connsiteX473" fmla="*/ 734162 w 6786429"/>
              <a:gd name="connsiteY473" fmla="*/ 5648670 h 6857624"/>
              <a:gd name="connsiteX474" fmla="*/ 752762 w 6786429"/>
              <a:gd name="connsiteY474" fmla="*/ 5657445 h 6857624"/>
              <a:gd name="connsiteX475" fmla="*/ 751038 w 6786429"/>
              <a:gd name="connsiteY475" fmla="*/ 5695597 h 6857624"/>
              <a:gd name="connsiteX476" fmla="*/ 712742 w 6786429"/>
              <a:gd name="connsiteY476" fmla="*/ 5693872 h 6857624"/>
              <a:gd name="connsiteX477" fmla="*/ 714646 w 6786429"/>
              <a:gd name="connsiteY477" fmla="*/ 5655577 h 6857624"/>
              <a:gd name="connsiteX478" fmla="*/ 734162 w 6786429"/>
              <a:gd name="connsiteY478" fmla="*/ 5648670 h 6857624"/>
              <a:gd name="connsiteX479" fmla="*/ 1002546 w 6786429"/>
              <a:gd name="connsiteY479" fmla="*/ 5628050 h 6857624"/>
              <a:gd name="connsiteX480" fmla="*/ 1035668 w 6786429"/>
              <a:gd name="connsiteY480" fmla="*/ 5641423 h 6857624"/>
              <a:gd name="connsiteX481" fmla="*/ 1036494 w 6786429"/>
              <a:gd name="connsiteY481" fmla="*/ 5707884 h 6857624"/>
              <a:gd name="connsiteX482" fmla="*/ 969567 w 6786429"/>
              <a:gd name="connsiteY482" fmla="*/ 5708710 h 6857624"/>
              <a:gd name="connsiteX483" fmla="*/ 969208 w 6786429"/>
              <a:gd name="connsiteY483" fmla="*/ 5641782 h 6857624"/>
              <a:gd name="connsiteX484" fmla="*/ 1002546 w 6786429"/>
              <a:gd name="connsiteY484" fmla="*/ 5628050 h 6857624"/>
              <a:gd name="connsiteX485" fmla="*/ 1768623 w 6786429"/>
              <a:gd name="connsiteY485" fmla="*/ 5623667 h 6857624"/>
              <a:gd name="connsiteX486" fmla="*/ 1781246 w 6786429"/>
              <a:gd name="connsiteY486" fmla="*/ 5626155 h 6857624"/>
              <a:gd name="connsiteX487" fmla="*/ 1785988 w 6786429"/>
              <a:gd name="connsiteY487" fmla="*/ 5649542 h 6857624"/>
              <a:gd name="connsiteX488" fmla="*/ 1762530 w 6786429"/>
              <a:gd name="connsiteY488" fmla="*/ 5654283 h 6857624"/>
              <a:gd name="connsiteX489" fmla="*/ 1757860 w 6786429"/>
              <a:gd name="connsiteY489" fmla="*/ 5630825 h 6857624"/>
              <a:gd name="connsiteX490" fmla="*/ 1768623 w 6786429"/>
              <a:gd name="connsiteY490" fmla="*/ 5623667 h 6857624"/>
              <a:gd name="connsiteX491" fmla="*/ 5813950 w 6786429"/>
              <a:gd name="connsiteY491" fmla="*/ 5598942 h 6857624"/>
              <a:gd name="connsiteX492" fmla="*/ 5824736 w 6786429"/>
              <a:gd name="connsiteY492" fmla="*/ 5602086 h 6857624"/>
              <a:gd name="connsiteX493" fmla="*/ 5826964 w 6786429"/>
              <a:gd name="connsiteY493" fmla="*/ 5622778 h 6857624"/>
              <a:gd name="connsiteX494" fmla="*/ 5806271 w 6786429"/>
              <a:gd name="connsiteY494" fmla="*/ 5624969 h 6857624"/>
              <a:gd name="connsiteX495" fmla="*/ 5804080 w 6786429"/>
              <a:gd name="connsiteY495" fmla="*/ 5604313 h 6857624"/>
              <a:gd name="connsiteX496" fmla="*/ 5813950 w 6786429"/>
              <a:gd name="connsiteY496" fmla="*/ 5598942 h 6857624"/>
              <a:gd name="connsiteX497" fmla="*/ 5320365 w 6786429"/>
              <a:gd name="connsiteY497" fmla="*/ 5587954 h 6857624"/>
              <a:gd name="connsiteX498" fmla="*/ 5350065 w 6786429"/>
              <a:gd name="connsiteY498" fmla="*/ 5600146 h 6857624"/>
              <a:gd name="connsiteX499" fmla="*/ 5349850 w 6786429"/>
              <a:gd name="connsiteY499" fmla="*/ 5659709 h 6857624"/>
              <a:gd name="connsiteX500" fmla="*/ 5290287 w 6786429"/>
              <a:gd name="connsiteY500" fmla="*/ 5659098 h 6857624"/>
              <a:gd name="connsiteX501" fmla="*/ 5290934 w 6786429"/>
              <a:gd name="connsiteY501" fmla="*/ 5599931 h 6857624"/>
              <a:gd name="connsiteX502" fmla="*/ 5320365 w 6786429"/>
              <a:gd name="connsiteY502" fmla="*/ 5587954 h 6857624"/>
              <a:gd name="connsiteX503" fmla="*/ 4839154 w 6786429"/>
              <a:gd name="connsiteY503" fmla="*/ 5584065 h 6857624"/>
              <a:gd name="connsiteX504" fmla="*/ 4872376 w 6786429"/>
              <a:gd name="connsiteY504" fmla="*/ 5603307 h 6857624"/>
              <a:gd name="connsiteX505" fmla="*/ 4862317 w 6786429"/>
              <a:gd name="connsiteY505" fmla="*/ 5673971 h 6857624"/>
              <a:gd name="connsiteX506" fmla="*/ 4791797 w 6786429"/>
              <a:gd name="connsiteY506" fmla="*/ 5663229 h 6857624"/>
              <a:gd name="connsiteX507" fmla="*/ 4802431 w 6786429"/>
              <a:gd name="connsiteY507" fmla="*/ 5593356 h 6857624"/>
              <a:gd name="connsiteX508" fmla="*/ 4839154 w 6786429"/>
              <a:gd name="connsiteY508" fmla="*/ 5584065 h 6857624"/>
              <a:gd name="connsiteX509" fmla="*/ 1464644 w 6786429"/>
              <a:gd name="connsiteY509" fmla="*/ 5581038 h 6857624"/>
              <a:gd name="connsiteX510" fmla="*/ 1491659 w 6786429"/>
              <a:gd name="connsiteY510" fmla="*/ 5589045 h 6857624"/>
              <a:gd name="connsiteX511" fmla="*/ 1497371 w 6786429"/>
              <a:gd name="connsiteY511" fmla="*/ 5641100 h 6857624"/>
              <a:gd name="connsiteX512" fmla="*/ 1444957 w 6786429"/>
              <a:gd name="connsiteY512" fmla="*/ 5646848 h 6857624"/>
              <a:gd name="connsiteX513" fmla="*/ 1439568 w 6786429"/>
              <a:gd name="connsiteY513" fmla="*/ 5594398 h 6857624"/>
              <a:gd name="connsiteX514" fmla="*/ 1464644 w 6786429"/>
              <a:gd name="connsiteY514" fmla="*/ 5581038 h 6857624"/>
              <a:gd name="connsiteX515" fmla="*/ 5585412 w 6786429"/>
              <a:gd name="connsiteY515" fmla="*/ 5570260 h 6857624"/>
              <a:gd name="connsiteX516" fmla="*/ 5606567 w 6786429"/>
              <a:gd name="connsiteY516" fmla="*/ 5577369 h 6857624"/>
              <a:gd name="connsiteX517" fmla="*/ 5609225 w 6786429"/>
              <a:gd name="connsiteY517" fmla="*/ 5618647 h 6857624"/>
              <a:gd name="connsiteX518" fmla="*/ 5567948 w 6786429"/>
              <a:gd name="connsiteY518" fmla="*/ 5621125 h 6857624"/>
              <a:gd name="connsiteX519" fmla="*/ 5565469 w 6786429"/>
              <a:gd name="connsiteY519" fmla="*/ 5579992 h 6857624"/>
              <a:gd name="connsiteX520" fmla="*/ 5585412 w 6786429"/>
              <a:gd name="connsiteY520" fmla="*/ 5570260 h 6857624"/>
              <a:gd name="connsiteX521" fmla="*/ 5108392 w 6786429"/>
              <a:gd name="connsiteY521" fmla="*/ 5558360 h 6857624"/>
              <a:gd name="connsiteX522" fmla="*/ 5142097 w 6786429"/>
              <a:gd name="connsiteY522" fmla="*/ 5574136 h 6857624"/>
              <a:gd name="connsiteX523" fmla="*/ 5138397 w 6786429"/>
              <a:gd name="connsiteY523" fmla="*/ 5643183 h 6857624"/>
              <a:gd name="connsiteX524" fmla="*/ 5069386 w 6786429"/>
              <a:gd name="connsiteY524" fmla="*/ 5638872 h 6857624"/>
              <a:gd name="connsiteX525" fmla="*/ 5073661 w 6786429"/>
              <a:gd name="connsiteY525" fmla="*/ 5570472 h 6857624"/>
              <a:gd name="connsiteX526" fmla="*/ 5108392 w 6786429"/>
              <a:gd name="connsiteY526" fmla="*/ 5558360 h 6857624"/>
              <a:gd name="connsiteX527" fmla="*/ 1191311 w 6786429"/>
              <a:gd name="connsiteY527" fmla="*/ 5539140 h 6857624"/>
              <a:gd name="connsiteX528" fmla="*/ 1237097 w 6786429"/>
              <a:gd name="connsiteY528" fmla="*/ 5556317 h 6857624"/>
              <a:gd name="connsiteX529" fmla="*/ 1240761 w 6786429"/>
              <a:gd name="connsiteY529" fmla="*/ 5647530 h 6857624"/>
              <a:gd name="connsiteX530" fmla="*/ 1148543 w 6786429"/>
              <a:gd name="connsiteY530" fmla="*/ 5651230 h 6857624"/>
              <a:gd name="connsiteX531" fmla="*/ 1145848 w 6786429"/>
              <a:gd name="connsiteY531" fmla="*/ 5559012 h 6857624"/>
              <a:gd name="connsiteX532" fmla="*/ 1191311 w 6786429"/>
              <a:gd name="connsiteY532" fmla="*/ 5539140 h 6857624"/>
              <a:gd name="connsiteX533" fmla="*/ 1611332 w 6786429"/>
              <a:gd name="connsiteY533" fmla="*/ 5505655 h 6857624"/>
              <a:gd name="connsiteX534" fmla="*/ 1627058 w 6786429"/>
              <a:gd name="connsiteY534" fmla="*/ 5509939 h 6857624"/>
              <a:gd name="connsiteX535" fmla="*/ 1630974 w 6786429"/>
              <a:gd name="connsiteY535" fmla="*/ 5539936 h 6857624"/>
              <a:gd name="connsiteX536" fmla="*/ 1600869 w 6786429"/>
              <a:gd name="connsiteY536" fmla="*/ 5543852 h 6857624"/>
              <a:gd name="connsiteX537" fmla="*/ 1597061 w 6786429"/>
              <a:gd name="connsiteY537" fmla="*/ 5513711 h 6857624"/>
              <a:gd name="connsiteX538" fmla="*/ 1611332 w 6786429"/>
              <a:gd name="connsiteY538" fmla="*/ 5505655 h 6857624"/>
              <a:gd name="connsiteX539" fmla="*/ 4978654 w 6786429"/>
              <a:gd name="connsiteY539" fmla="*/ 5473440 h 6857624"/>
              <a:gd name="connsiteX540" fmla="*/ 5010182 w 6786429"/>
              <a:gd name="connsiteY540" fmla="*/ 5488887 h 6857624"/>
              <a:gd name="connsiteX541" fmla="*/ 5005548 w 6786429"/>
              <a:gd name="connsiteY541" fmla="*/ 5553947 h 6857624"/>
              <a:gd name="connsiteX542" fmla="*/ 4940524 w 6786429"/>
              <a:gd name="connsiteY542" fmla="*/ 5548738 h 6857624"/>
              <a:gd name="connsiteX543" fmla="*/ 4945697 w 6786429"/>
              <a:gd name="connsiteY543" fmla="*/ 5484289 h 6857624"/>
              <a:gd name="connsiteX544" fmla="*/ 4978654 w 6786429"/>
              <a:gd name="connsiteY544" fmla="*/ 5473440 h 6857624"/>
              <a:gd name="connsiteX545" fmla="*/ 576794 w 6786429"/>
              <a:gd name="connsiteY545" fmla="*/ 5467180 h 6857624"/>
              <a:gd name="connsiteX546" fmla="*/ 590957 w 6786429"/>
              <a:gd name="connsiteY546" fmla="*/ 5475164 h 6857624"/>
              <a:gd name="connsiteX547" fmla="*/ 587437 w 6786429"/>
              <a:gd name="connsiteY547" fmla="*/ 5505054 h 6857624"/>
              <a:gd name="connsiteX548" fmla="*/ 557440 w 6786429"/>
              <a:gd name="connsiteY548" fmla="*/ 5501533 h 6857624"/>
              <a:gd name="connsiteX549" fmla="*/ 561068 w 6786429"/>
              <a:gd name="connsiteY549" fmla="*/ 5471536 h 6857624"/>
              <a:gd name="connsiteX550" fmla="*/ 576794 w 6786429"/>
              <a:gd name="connsiteY550" fmla="*/ 5467180 h 6857624"/>
              <a:gd name="connsiteX551" fmla="*/ 846165 w 6786429"/>
              <a:gd name="connsiteY551" fmla="*/ 5465491 h 6857624"/>
              <a:gd name="connsiteX552" fmla="*/ 874618 w 6786429"/>
              <a:gd name="connsiteY552" fmla="*/ 5479403 h 6857624"/>
              <a:gd name="connsiteX553" fmla="*/ 871133 w 6786429"/>
              <a:gd name="connsiteY553" fmla="*/ 5538176 h 6857624"/>
              <a:gd name="connsiteX554" fmla="*/ 812001 w 6786429"/>
              <a:gd name="connsiteY554" fmla="*/ 5534691 h 6857624"/>
              <a:gd name="connsiteX555" fmla="*/ 815881 w 6786429"/>
              <a:gd name="connsiteY555" fmla="*/ 5475559 h 6857624"/>
              <a:gd name="connsiteX556" fmla="*/ 846165 w 6786429"/>
              <a:gd name="connsiteY556" fmla="*/ 5465491 h 6857624"/>
              <a:gd name="connsiteX557" fmla="*/ 1311618 w 6786429"/>
              <a:gd name="connsiteY557" fmla="*/ 5440896 h 6857624"/>
              <a:gd name="connsiteX558" fmla="*/ 1341386 w 6786429"/>
              <a:gd name="connsiteY558" fmla="*/ 5452065 h 6857624"/>
              <a:gd name="connsiteX559" fmla="*/ 1343650 w 6786429"/>
              <a:gd name="connsiteY559" fmla="*/ 5511161 h 6857624"/>
              <a:gd name="connsiteX560" fmla="*/ 1284087 w 6786429"/>
              <a:gd name="connsiteY560" fmla="*/ 5513424 h 6857624"/>
              <a:gd name="connsiteX561" fmla="*/ 1282254 w 6786429"/>
              <a:gd name="connsiteY561" fmla="*/ 5453897 h 6857624"/>
              <a:gd name="connsiteX562" fmla="*/ 1311618 w 6786429"/>
              <a:gd name="connsiteY562" fmla="*/ 5440896 h 6857624"/>
              <a:gd name="connsiteX563" fmla="*/ 5458517 w 6786429"/>
              <a:gd name="connsiteY563" fmla="*/ 5433469 h 6857624"/>
              <a:gd name="connsiteX564" fmla="*/ 5492506 w 6786429"/>
              <a:gd name="connsiteY564" fmla="*/ 5444628 h 6857624"/>
              <a:gd name="connsiteX565" fmla="*/ 5496996 w 6786429"/>
              <a:gd name="connsiteY565" fmla="*/ 5510910 h 6857624"/>
              <a:gd name="connsiteX566" fmla="*/ 5430679 w 6786429"/>
              <a:gd name="connsiteY566" fmla="*/ 5514897 h 6857624"/>
              <a:gd name="connsiteX567" fmla="*/ 5426764 w 6786429"/>
              <a:gd name="connsiteY567" fmla="*/ 5449119 h 6857624"/>
              <a:gd name="connsiteX568" fmla="*/ 5458517 w 6786429"/>
              <a:gd name="connsiteY568" fmla="*/ 5433469 h 6857624"/>
              <a:gd name="connsiteX569" fmla="*/ 5245332 w 6786429"/>
              <a:gd name="connsiteY569" fmla="*/ 5419436 h 6857624"/>
              <a:gd name="connsiteX570" fmla="*/ 5283318 w 6786429"/>
              <a:gd name="connsiteY570" fmla="*/ 5433994 h 6857624"/>
              <a:gd name="connsiteX571" fmla="*/ 5284647 w 6786429"/>
              <a:gd name="connsiteY571" fmla="*/ 5509616 h 6857624"/>
              <a:gd name="connsiteX572" fmla="*/ 5209025 w 6786429"/>
              <a:gd name="connsiteY572" fmla="*/ 5510226 h 6857624"/>
              <a:gd name="connsiteX573" fmla="*/ 5208450 w 6786429"/>
              <a:gd name="connsiteY573" fmla="*/ 5435324 h 6857624"/>
              <a:gd name="connsiteX574" fmla="*/ 5245332 w 6786429"/>
              <a:gd name="connsiteY574" fmla="*/ 5419436 h 6857624"/>
              <a:gd name="connsiteX575" fmla="*/ 5951096 w 6786429"/>
              <a:gd name="connsiteY575" fmla="*/ 5408694 h 6857624"/>
              <a:gd name="connsiteX576" fmla="*/ 5966135 w 6786429"/>
              <a:gd name="connsiteY576" fmla="*/ 5411937 h 6857624"/>
              <a:gd name="connsiteX577" fmla="*/ 5971165 w 6786429"/>
              <a:gd name="connsiteY577" fmla="*/ 5439958 h 6857624"/>
              <a:gd name="connsiteX578" fmla="*/ 5943108 w 6786429"/>
              <a:gd name="connsiteY578" fmla="*/ 5444916 h 6857624"/>
              <a:gd name="connsiteX579" fmla="*/ 5938186 w 6786429"/>
              <a:gd name="connsiteY579" fmla="*/ 5416930 h 6857624"/>
              <a:gd name="connsiteX580" fmla="*/ 5951096 w 6786429"/>
              <a:gd name="connsiteY580" fmla="*/ 5408694 h 6857624"/>
              <a:gd name="connsiteX581" fmla="*/ 5721291 w 6786429"/>
              <a:gd name="connsiteY581" fmla="*/ 5396673 h 6857624"/>
              <a:gd name="connsiteX582" fmla="*/ 5746708 w 6786429"/>
              <a:gd name="connsiteY582" fmla="*/ 5403207 h 6857624"/>
              <a:gd name="connsiteX583" fmla="*/ 5753282 w 6786429"/>
              <a:gd name="connsiteY583" fmla="*/ 5451382 h 6857624"/>
              <a:gd name="connsiteX584" fmla="*/ 5705071 w 6786429"/>
              <a:gd name="connsiteY584" fmla="*/ 5457705 h 6857624"/>
              <a:gd name="connsiteX585" fmla="*/ 5698784 w 6786429"/>
              <a:gd name="connsiteY585" fmla="*/ 5409781 h 6857624"/>
              <a:gd name="connsiteX586" fmla="*/ 5721291 w 6786429"/>
              <a:gd name="connsiteY586" fmla="*/ 5396673 h 6857624"/>
              <a:gd name="connsiteX587" fmla="*/ 1041182 w 6786429"/>
              <a:gd name="connsiteY587" fmla="*/ 5389704 h 6857624"/>
              <a:gd name="connsiteX588" fmla="*/ 1082190 w 6786429"/>
              <a:gd name="connsiteY588" fmla="*/ 5408488 h 6857624"/>
              <a:gd name="connsiteX589" fmla="*/ 1079604 w 6786429"/>
              <a:gd name="connsiteY589" fmla="*/ 5492624 h 6857624"/>
              <a:gd name="connsiteX590" fmla="*/ 994678 w 6786429"/>
              <a:gd name="connsiteY590" fmla="*/ 5490001 h 6857624"/>
              <a:gd name="connsiteX591" fmla="*/ 998127 w 6786429"/>
              <a:gd name="connsiteY591" fmla="*/ 5405111 h 6857624"/>
              <a:gd name="connsiteX592" fmla="*/ 1041182 w 6786429"/>
              <a:gd name="connsiteY592" fmla="*/ 5389704 h 6857624"/>
              <a:gd name="connsiteX593" fmla="*/ 1463189 w 6786429"/>
              <a:gd name="connsiteY593" fmla="*/ 5376703 h 6857624"/>
              <a:gd name="connsiteX594" fmla="*/ 1481815 w 6786429"/>
              <a:gd name="connsiteY594" fmla="*/ 5383233 h 6857624"/>
              <a:gd name="connsiteX595" fmla="*/ 1483935 w 6786429"/>
              <a:gd name="connsiteY595" fmla="*/ 5419804 h 6857624"/>
              <a:gd name="connsiteX596" fmla="*/ 1447184 w 6786429"/>
              <a:gd name="connsiteY596" fmla="*/ 5421960 h 6857624"/>
              <a:gd name="connsiteX597" fmla="*/ 1445208 w 6786429"/>
              <a:gd name="connsiteY597" fmla="*/ 5385209 h 6857624"/>
              <a:gd name="connsiteX598" fmla="*/ 1463189 w 6786429"/>
              <a:gd name="connsiteY598" fmla="*/ 5376703 h 6857624"/>
              <a:gd name="connsiteX599" fmla="*/ 5110268 w 6786429"/>
              <a:gd name="connsiteY599" fmla="*/ 5353236 h 6857624"/>
              <a:gd name="connsiteX600" fmla="*/ 5139762 w 6786429"/>
              <a:gd name="connsiteY600" fmla="*/ 5365235 h 6857624"/>
              <a:gd name="connsiteX601" fmla="*/ 5139690 w 6786429"/>
              <a:gd name="connsiteY601" fmla="*/ 5424366 h 6857624"/>
              <a:gd name="connsiteX602" fmla="*/ 5080558 w 6786429"/>
              <a:gd name="connsiteY602" fmla="*/ 5423828 h 6857624"/>
              <a:gd name="connsiteX603" fmla="*/ 5081097 w 6786429"/>
              <a:gd name="connsiteY603" fmla="*/ 5365163 h 6857624"/>
              <a:gd name="connsiteX604" fmla="*/ 5110268 w 6786429"/>
              <a:gd name="connsiteY604" fmla="*/ 5353236 h 6857624"/>
              <a:gd name="connsiteX605" fmla="*/ 701399 w 6786429"/>
              <a:gd name="connsiteY605" fmla="*/ 5292191 h 6857624"/>
              <a:gd name="connsiteX606" fmla="*/ 725244 w 6786429"/>
              <a:gd name="connsiteY606" fmla="*/ 5306031 h 6857624"/>
              <a:gd name="connsiteX607" fmla="*/ 718562 w 6786429"/>
              <a:gd name="connsiteY607" fmla="*/ 5356864 h 6857624"/>
              <a:gd name="connsiteX608" fmla="*/ 667477 w 6786429"/>
              <a:gd name="connsiteY608" fmla="*/ 5350146 h 6857624"/>
              <a:gd name="connsiteX609" fmla="*/ 674483 w 6786429"/>
              <a:gd name="connsiteY609" fmla="*/ 5299097 h 6857624"/>
              <a:gd name="connsiteX610" fmla="*/ 701399 w 6786429"/>
              <a:gd name="connsiteY610" fmla="*/ 5292191 h 6857624"/>
              <a:gd name="connsiteX611" fmla="*/ 1169253 w 6786429"/>
              <a:gd name="connsiteY611" fmla="*/ 5290277 h 6857624"/>
              <a:gd name="connsiteX612" fmla="*/ 1201423 w 6786429"/>
              <a:gd name="connsiteY612" fmla="*/ 5305025 h 6857624"/>
              <a:gd name="connsiteX613" fmla="*/ 1199304 w 6786429"/>
              <a:gd name="connsiteY613" fmla="*/ 5370911 h 6857624"/>
              <a:gd name="connsiteX614" fmla="*/ 1132879 w 6786429"/>
              <a:gd name="connsiteY614" fmla="*/ 5368719 h 6857624"/>
              <a:gd name="connsiteX615" fmla="*/ 1135574 w 6786429"/>
              <a:gd name="connsiteY615" fmla="*/ 5302366 h 6857624"/>
              <a:gd name="connsiteX616" fmla="*/ 1169253 w 6786429"/>
              <a:gd name="connsiteY616" fmla="*/ 5290277 h 6857624"/>
              <a:gd name="connsiteX617" fmla="*/ 6279541 w 6786429"/>
              <a:gd name="connsiteY617" fmla="*/ 5279375 h 6857624"/>
              <a:gd name="connsiteX618" fmla="*/ 6283205 w 6786429"/>
              <a:gd name="connsiteY618" fmla="*/ 5292810 h 6857624"/>
              <a:gd name="connsiteX619" fmla="*/ 6269769 w 6786429"/>
              <a:gd name="connsiteY619" fmla="*/ 5296475 h 6857624"/>
              <a:gd name="connsiteX620" fmla="*/ 6266105 w 6786429"/>
              <a:gd name="connsiteY620" fmla="*/ 5283039 h 6857624"/>
              <a:gd name="connsiteX621" fmla="*/ 6279541 w 6786429"/>
              <a:gd name="connsiteY621" fmla="*/ 5279375 h 6857624"/>
              <a:gd name="connsiteX622" fmla="*/ 432257 w 6786429"/>
              <a:gd name="connsiteY622" fmla="*/ 5274929 h 6857624"/>
              <a:gd name="connsiteX623" fmla="*/ 442194 w 6786429"/>
              <a:gd name="connsiteY623" fmla="*/ 5281459 h 6857624"/>
              <a:gd name="connsiteX624" fmla="*/ 438063 w 6786429"/>
              <a:gd name="connsiteY624" fmla="*/ 5303085 h 6857624"/>
              <a:gd name="connsiteX625" fmla="*/ 416401 w 6786429"/>
              <a:gd name="connsiteY625" fmla="*/ 5298954 h 6857624"/>
              <a:gd name="connsiteX626" fmla="*/ 420568 w 6786429"/>
              <a:gd name="connsiteY626" fmla="*/ 5277291 h 6857624"/>
              <a:gd name="connsiteX627" fmla="*/ 432257 w 6786429"/>
              <a:gd name="connsiteY627" fmla="*/ 5274929 h 6857624"/>
              <a:gd name="connsiteX628" fmla="*/ 5371822 w 6786429"/>
              <a:gd name="connsiteY628" fmla="*/ 5271229 h 6857624"/>
              <a:gd name="connsiteX629" fmla="*/ 5414082 w 6786429"/>
              <a:gd name="connsiteY629" fmla="*/ 5284046 h 6857624"/>
              <a:gd name="connsiteX630" fmla="*/ 5421339 w 6786429"/>
              <a:gd name="connsiteY630" fmla="*/ 5365846 h 6857624"/>
              <a:gd name="connsiteX631" fmla="*/ 5339467 w 6786429"/>
              <a:gd name="connsiteY631" fmla="*/ 5372241 h 6857624"/>
              <a:gd name="connsiteX632" fmla="*/ 5333145 w 6786429"/>
              <a:gd name="connsiteY632" fmla="*/ 5291230 h 6857624"/>
              <a:gd name="connsiteX633" fmla="*/ 5371822 w 6786429"/>
              <a:gd name="connsiteY633" fmla="*/ 5271229 h 6857624"/>
              <a:gd name="connsiteX634" fmla="*/ 5584989 w 6786429"/>
              <a:gd name="connsiteY634" fmla="*/ 5269648 h 6857624"/>
              <a:gd name="connsiteX635" fmla="*/ 5623271 w 6786429"/>
              <a:gd name="connsiteY635" fmla="*/ 5279231 h 6857624"/>
              <a:gd name="connsiteX636" fmla="*/ 5633437 w 6786429"/>
              <a:gd name="connsiteY636" fmla="*/ 5351835 h 6857624"/>
              <a:gd name="connsiteX637" fmla="*/ 5560762 w 6786429"/>
              <a:gd name="connsiteY637" fmla="*/ 5361355 h 6857624"/>
              <a:gd name="connsiteX638" fmla="*/ 5551314 w 6786429"/>
              <a:gd name="connsiteY638" fmla="*/ 5289326 h 6857624"/>
              <a:gd name="connsiteX639" fmla="*/ 5584989 w 6786429"/>
              <a:gd name="connsiteY639" fmla="*/ 5269648 h 6857624"/>
              <a:gd name="connsiteX640" fmla="*/ 1539258 w 6786429"/>
              <a:gd name="connsiteY640" fmla="*/ 5256204 h 6857624"/>
              <a:gd name="connsiteX641" fmla="*/ 1539654 w 6786429"/>
              <a:gd name="connsiteY641" fmla="*/ 5266622 h 6857624"/>
              <a:gd name="connsiteX642" fmla="*/ 1529235 w 6786429"/>
              <a:gd name="connsiteY642" fmla="*/ 5267017 h 6857624"/>
              <a:gd name="connsiteX643" fmla="*/ 1528840 w 6786429"/>
              <a:gd name="connsiteY643" fmla="*/ 5256599 h 6857624"/>
              <a:gd name="connsiteX644" fmla="*/ 1539258 w 6786429"/>
              <a:gd name="connsiteY644" fmla="*/ 5256204 h 6857624"/>
              <a:gd name="connsiteX645" fmla="*/ 1324950 w 6786429"/>
              <a:gd name="connsiteY645" fmla="*/ 5237442 h 6857624"/>
              <a:gd name="connsiteX646" fmla="*/ 1346200 w 6786429"/>
              <a:gd name="connsiteY646" fmla="*/ 5246647 h 6857624"/>
              <a:gd name="connsiteX647" fmla="*/ 1345661 w 6786429"/>
              <a:gd name="connsiteY647" fmla="*/ 5289685 h 6857624"/>
              <a:gd name="connsiteX648" fmla="*/ 1302372 w 6786429"/>
              <a:gd name="connsiteY648" fmla="*/ 5289111 h 6857624"/>
              <a:gd name="connsiteX649" fmla="*/ 1303162 w 6786429"/>
              <a:gd name="connsiteY649" fmla="*/ 5245857 h 6857624"/>
              <a:gd name="connsiteX650" fmla="*/ 1324950 w 6786429"/>
              <a:gd name="connsiteY650" fmla="*/ 5237442 h 6857624"/>
              <a:gd name="connsiteX651" fmla="*/ 901629 w 6786429"/>
              <a:gd name="connsiteY651" fmla="*/ 5230045 h 6857624"/>
              <a:gd name="connsiteX652" fmla="*/ 937882 w 6786429"/>
              <a:gd name="connsiteY652" fmla="*/ 5249845 h 6857624"/>
              <a:gd name="connsiteX653" fmla="*/ 930050 w 6786429"/>
              <a:gd name="connsiteY653" fmla="*/ 5326472 h 6857624"/>
              <a:gd name="connsiteX654" fmla="*/ 852776 w 6786429"/>
              <a:gd name="connsiteY654" fmla="*/ 5318568 h 6857624"/>
              <a:gd name="connsiteX655" fmla="*/ 861362 w 6786429"/>
              <a:gd name="connsiteY655" fmla="*/ 5241366 h 6857624"/>
              <a:gd name="connsiteX656" fmla="*/ 901629 w 6786429"/>
              <a:gd name="connsiteY656" fmla="*/ 5230045 h 6857624"/>
              <a:gd name="connsiteX657" fmla="*/ 5233368 w 6786429"/>
              <a:gd name="connsiteY657" fmla="*/ 5224046 h 6857624"/>
              <a:gd name="connsiteX658" fmla="*/ 5260504 w 6786429"/>
              <a:gd name="connsiteY658" fmla="*/ 5232924 h 6857624"/>
              <a:gd name="connsiteX659" fmla="*/ 5264169 w 6786429"/>
              <a:gd name="connsiteY659" fmla="*/ 5285805 h 6857624"/>
              <a:gd name="connsiteX660" fmla="*/ 5211252 w 6786429"/>
              <a:gd name="connsiteY660" fmla="*/ 5289110 h 6857624"/>
              <a:gd name="connsiteX661" fmla="*/ 5207983 w 6786429"/>
              <a:gd name="connsiteY661" fmla="*/ 5236589 h 6857624"/>
              <a:gd name="connsiteX662" fmla="*/ 5233368 w 6786429"/>
              <a:gd name="connsiteY662" fmla="*/ 5224046 h 6857624"/>
              <a:gd name="connsiteX663" fmla="*/ 5844050 w 6786429"/>
              <a:gd name="connsiteY663" fmla="*/ 5213902 h 6857624"/>
              <a:gd name="connsiteX664" fmla="*/ 5873701 w 6786429"/>
              <a:gd name="connsiteY664" fmla="*/ 5219273 h 6857624"/>
              <a:gd name="connsiteX665" fmla="*/ 5885233 w 6786429"/>
              <a:gd name="connsiteY665" fmla="*/ 5273950 h 6857624"/>
              <a:gd name="connsiteX666" fmla="*/ 5830484 w 6786429"/>
              <a:gd name="connsiteY666" fmla="*/ 5285123 h 6857624"/>
              <a:gd name="connsiteX667" fmla="*/ 5819383 w 6786429"/>
              <a:gd name="connsiteY667" fmla="*/ 5230733 h 6857624"/>
              <a:gd name="connsiteX668" fmla="*/ 5844050 w 6786429"/>
              <a:gd name="connsiteY668" fmla="*/ 5213902 h 6857624"/>
              <a:gd name="connsiteX669" fmla="*/ 6074031 w 6786429"/>
              <a:gd name="connsiteY669" fmla="*/ 5209250 h 6857624"/>
              <a:gd name="connsiteX670" fmla="*/ 6093344 w 6786429"/>
              <a:gd name="connsiteY670" fmla="*/ 5211980 h 6857624"/>
              <a:gd name="connsiteX671" fmla="*/ 6102290 w 6786429"/>
              <a:gd name="connsiteY671" fmla="*/ 5247043 h 6857624"/>
              <a:gd name="connsiteX672" fmla="*/ 6067191 w 6786429"/>
              <a:gd name="connsiteY672" fmla="*/ 5255845 h 6857624"/>
              <a:gd name="connsiteX673" fmla="*/ 6058461 w 6786429"/>
              <a:gd name="connsiteY673" fmla="*/ 5220854 h 6857624"/>
              <a:gd name="connsiteX674" fmla="*/ 6074031 w 6786429"/>
              <a:gd name="connsiteY674" fmla="*/ 5209250 h 6857624"/>
              <a:gd name="connsiteX675" fmla="*/ 1038250 w 6786429"/>
              <a:gd name="connsiteY675" fmla="*/ 5130041 h 6857624"/>
              <a:gd name="connsiteX676" fmla="*/ 1072455 w 6786429"/>
              <a:gd name="connsiteY676" fmla="*/ 5148753 h 6857624"/>
              <a:gd name="connsiteX677" fmla="*/ 1065019 w 6786429"/>
              <a:gd name="connsiteY677" fmla="*/ 5221034 h 6857624"/>
              <a:gd name="connsiteX678" fmla="*/ 992092 w 6786429"/>
              <a:gd name="connsiteY678" fmla="*/ 5213526 h 6857624"/>
              <a:gd name="connsiteX679" fmla="*/ 1000247 w 6786429"/>
              <a:gd name="connsiteY679" fmla="*/ 5140670 h 6857624"/>
              <a:gd name="connsiteX680" fmla="*/ 1038250 w 6786429"/>
              <a:gd name="connsiteY680" fmla="*/ 5130041 h 6857624"/>
              <a:gd name="connsiteX681" fmla="*/ 1396028 w 6786429"/>
              <a:gd name="connsiteY681" fmla="*/ 5123966 h 6857624"/>
              <a:gd name="connsiteX682" fmla="*/ 1412481 w 6786429"/>
              <a:gd name="connsiteY682" fmla="*/ 5124505 h 6857624"/>
              <a:gd name="connsiteX683" fmla="*/ 1411978 w 6786429"/>
              <a:gd name="connsiteY683" fmla="*/ 5140958 h 6857624"/>
              <a:gd name="connsiteX684" fmla="*/ 1395489 w 6786429"/>
              <a:gd name="connsiteY684" fmla="*/ 5140455 h 6857624"/>
              <a:gd name="connsiteX685" fmla="*/ 1396028 w 6786429"/>
              <a:gd name="connsiteY685" fmla="*/ 5123966 h 6857624"/>
              <a:gd name="connsiteX686" fmla="*/ 5488887 w 6786429"/>
              <a:gd name="connsiteY686" fmla="*/ 5123467 h 6857624"/>
              <a:gd name="connsiteX687" fmla="*/ 5528539 w 6786429"/>
              <a:gd name="connsiteY687" fmla="*/ 5132552 h 6857624"/>
              <a:gd name="connsiteX688" fmla="*/ 5540466 w 6786429"/>
              <a:gd name="connsiteY688" fmla="*/ 5207239 h 6857624"/>
              <a:gd name="connsiteX689" fmla="*/ 5465671 w 6786429"/>
              <a:gd name="connsiteY689" fmla="*/ 5218447 h 6857624"/>
              <a:gd name="connsiteX690" fmla="*/ 5454570 w 6786429"/>
              <a:gd name="connsiteY690" fmla="*/ 5144371 h 6857624"/>
              <a:gd name="connsiteX691" fmla="*/ 5488887 w 6786429"/>
              <a:gd name="connsiteY691" fmla="*/ 5123467 h 6857624"/>
              <a:gd name="connsiteX692" fmla="*/ 568989 w 6786429"/>
              <a:gd name="connsiteY692" fmla="*/ 5108926 h 6857624"/>
              <a:gd name="connsiteX693" fmla="*/ 588407 w 6786429"/>
              <a:gd name="connsiteY693" fmla="*/ 5122205 h 6857624"/>
              <a:gd name="connsiteX694" fmla="*/ 579641 w 6786429"/>
              <a:gd name="connsiteY694" fmla="*/ 5164955 h 6857624"/>
              <a:gd name="connsiteX695" fmla="*/ 536676 w 6786429"/>
              <a:gd name="connsiteY695" fmla="*/ 5156118 h 6857624"/>
              <a:gd name="connsiteX696" fmla="*/ 545693 w 6786429"/>
              <a:gd name="connsiteY696" fmla="*/ 5113188 h 6857624"/>
              <a:gd name="connsiteX697" fmla="*/ 568989 w 6786429"/>
              <a:gd name="connsiteY697" fmla="*/ 5108926 h 6857624"/>
              <a:gd name="connsiteX698" fmla="*/ 5720917 w 6786429"/>
              <a:gd name="connsiteY698" fmla="*/ 5096867 h 6857624"/>
              <a:gd name="connsiteX699" fmla="*/ 5741858 w 6786429"/>
              <a:gd name="connsiteY699" fmla="*/ 5104818 h 6857624"/>
              <a:gd name="connsiteX700" fmla="*/ 5758563 w 6786429"/>
              <a:gd name="connsiteY700" fmla="*/ 5183205 h 6857624"/>
              <a:gd name="connsiteX701" fmla="*/ 5679996 w 6786429"/>
              <a:gd name="connsiteY701" fmla="*/ 5199156 h 6857624"/>
              <a:gd name="connsiteX702" fmla="*/ 5664225 w 6786429"/>
              <a:gd name="connsiteY702" fmla="*/ 5121379 h 6857624"/>
              <a:gd name="connsiteX703" fmla="*/ 5720917 w 6786429"/>
              <a:gd name="connsiteY703" fmla="*/ 5096867 h 6857624"/>
              <a:gd name="connsiteX704" fmla="*/ 1197324 w 6786429"/>
              <a:gd name="connsiteY704" fmla="*/ 5088719 h 6857624"/>
              <a:gd name="connsiteX705" fmla="*/ 1220895 w 6786429"/>
              <a:gd name="connsiteY705" fmla="*/ 5101010 h 6857624"/>
              <a:gd name="connsiteX706" fmla="*/ 1216764 w 6786429"/>
              <a:gd name="connsiteY706" fmla="*/ 5150263 h 6857624"/>
              <a:gd name="connsiteX707" fmla="*/ 1167188 w 6786429"/>
              <a:gd name="connsiteY707" fmla="*/ 5146095 h 6857624"/>
              <a:gd name="connsiteX708" fmla="*/ 1171678 w 6786429"/>
              <a:gd name="connsiteY708" fmla="*/ 5096555 h 6857624"/>
              <a:gd name="connsiteX709" fmla="*/ 1197324 w 6786429"/>
              <a:gd name="connsiteY709" fmla="*/ 5088719 h 6857624"/>
              <a:gd name="connsiteX710" fmla="*/ 5347263 w 6786429"/>
              <a:gd name="connsiteY710" fmla="*/ 5086388 h 6857624"/>
              <a:gd name="connsiteX711" fmla="*/ 5371800 w 6786429"/>
              <a:gd name="connsiteY711" fmla="*/ 5092567 h 6857624"/>
              <a:gd name="connsiteX712" fmla="*/ 5378338 w 6786429"/>
              <a:gd name="connsiteY712" fmla="*/ 5139018 h 6857624"/>
              <a:gd name="connsiteX713" fmla="*/ 5331852 w 6786429"/>
              <a:gd name="connsiteY713" fmla="*/ 5145269 h 6857624"/>
              <a:gd name="connsiteX714" fmla="*/ 5325636 w 6786429"/>
              <a:gd name="connsiteY714" fmla="*/ 5099070 h 6857624"/>
              <a:gd name="connsiteX715" fmla="*/ 5347263 w 6786429"/>
              <a:gd name="connsiteY715" fmla="*/ 5086388 h 6857624"/>
              <a:gd name="connsiteX716" fmla="*/ 293718 w 6786429"/>
              <a:gd name="connsiteY716" fmla="*/ 5073922 h 6857624"/>
              <a:gd name="connsiteX717" fmla="*/ 307189 w 6786429"/>
              <a:gd name="connsiteY717" fmla="*/ 5077479 h 6857624"/>
              <a:gd name="connsiteX718" fmla="*/ 303633 w 6786429"/>
              <a:gd name="connsiteY718" fmla="*/ 5090951 h 6857624"/>
              <a:gd name="connsiteX719" fmla="*/ 290161 w 6786429"/>
              <a:gd name="connsiteY719" fmla="*/ 5087394 h 6857624"/>
              <a:gd name="connsiteX720" fmla="*/ 293718 w 6786429"/>
              <a:gd name="connsiteY720" fmla="*/ 5073922 h 6857624"/>
              <a:gd name="connsiteX721" fmla="*/ 773361 w 6786429"/>
              <a:gd name="connsiteY721" fmla="*/ 5060886 h 6857624"/>
              <a:gd name="connsiteX722" fmla="*/ 804961 w 6786429"/>
              <a:gd name="connsiteY722" fmla="*/ 5081143 h 6857624"/>
              <a:gd name="connsiteX723" fmla="*/ 792926 w 6786429"/>
              <a:gd name="connsiteY723" fmla="*/ 5149975 h 6857624"/>
              <a:gd name="connsiteX724" fmla="*/ 723555 w 6786429"/>
              <a:gd name="connsiteY724" fmla="*/ 5137832 h 6857624"/>
              <a:gd name="connsiteX725" fmla="*/ 736237 w 6786429"/>
              <a:gd name="connsiteY725" fmla="*/ 5068570 h 6857624"/>
              <a:gd name="connsiteX726" fmla="*/ 773361 w 6786429"/>
              <a:gd name="connsiteY726" fmla="*/ 5060886 h 6857624"/>
              <a:gd name="connsiteX727" fmla="*/ 6384171 w 6786429"/>
              <a:gd name="connsiteY727" fmla="*/ 5056202 h 6857624"/>
              <a:gd name="connsiteX728" fmla="*/ 6396080 w 6786429"/>
              <a:gd name="connsiteY728" fmla="*/ 5056858 h 6857624"/>
              <a:gd name="connsiteX729" fmla="*/ 6403337 w 6786429"/>
              <a:gd name="connsiteY729" fmla="*/ 5077694 h 6857624"/>
              <a:gd name="connsiteX730" fmla="*/ 6382501 w 6786429"/>
              <a:gd name="connsiteY730" fmla="*/ 5084915 h 6857624"/>
              <a:gd name="connsiteX731" fmla="*/ 6375280 w 6786429"/>
              <a:gd name="connsiteY731" fmla="*/ 5064115 h 6857624"/>
              <a:gd name="connsiteX732" fmla="*/ 6384171 w 6786429"/>
              <a:gd name="connsiteY732" fmla="*/ 5056202 h 6857624"/>
              <a:gd name="connsiteX733" fmla="*/ 5953198 w 6786429"/>
              <a:gd name="connsiteY733" fmla="*/ 5022977 h 6857624"/>
              <a:gd name="connsiteX734" fmla="*/ 5987043 w 6786429"/>
              <a:gd name="connsiteY734" fmla="*/ 5026610 h 6857624"/>
              <a:gd name="connsiteX735" fmla="*/ 6004431 w 6786429"/>
              <a:gd name="connsiteY735" fmla="*/ 5087286 h 6857624"/>
              <a:gd name="connsiteX736" fmla="*/ 5943610 w 6786429"/>
              <a:gd name="connsiteY736" fmla="*/ 5104242 h 6857624"/>
              <a:gd name="connsiteX737" fmla="*/ 5926762 w 6786429"/>
              <a:gd name="connsiteY737" fmla="*/ 5043889 h 6857624"/>
              <a:gd name="connsiteX738" fmla="*/ 5953198 w 6786429"/>
              <a:gd name="connsiteY738" fmla="*/ 5022977 h 6857624"/>
              <a:gd name="connsiteX739" fmla="*/ 6182037 w 6786429"/>
              <a:gd name="connsiteY739" fmla="*/ 5001772 h 6857624"/>
              <a:gd name="connsiteX740" fmla="*/ 6205644 w 6786429"/>
              <a:gd name="connsiteY740" fmla="*/ 5003366 h 6857624"/>
              <a:gd name="connsiteX741" fmla="*/ 6219475 w 6786429"/>
              <a:gd name="connsiteY741" fmla="*/ 5044967 h 6857624"/>
              <a:gd name="connsiteX742" fmla="*/ 6177803 w 6786429"/>
              <a:gd name="connsiteY742" fmla="*/ 5058618 h 6857624"/>
              <a:gd name="connsiteX743" fmla="*/ 6164223 w 6786429"/>
              <a:gd name="connsiteY743" fmla="*/ 5017125 h 6857624"/>
              <a:gd name="connsiteX744" fmla="*/ 6182037 w 6786429"/>
              <a:gd name="connsiteY744" fmla="*/ 5001772 h 6857624"/>
              <a:gd name="connsiteX745" fmla="*/ 1284782 w 6786429"/>
              <a:gd name="connsiteY745" fmla="*/ 4978713 h 6857624"/>
              <a:gd name="connsiteX746" fmla="*/ 1295474 w 6786429"/>
              <a:gd name="connsiteY746" fmla="*/ 4984471 h 6857624"/>
              <a:gd name="connsiteX747" fmla="*/ 1293247 w 6786429"/>
              <a:gd name="connsiteY747" fmla="*/ 5006851 h 6857624"/>
              <a:gd name="connsiteX748" fmla="*/ 1270758 w 6786429"/>
              <a:gd name="connsiteY748" fmla="*/ 5004624 h 6857624"/>
              <a:gd name="connsiteX749" fmla="*/ 1273094 w 6786429"/>
              <a:gd name="connsiteY749" fmla="*/ 4982171 h 6857624"/>
              <a:gd name="connsiteX750" fmla="*/ 1284782 w 6786429"/>
              <a:gd name="connsiteY750" fmla="*/ 4978713 h 6857624"/>
              <a:gd name="connsiteX751" fmla="*/ 5614063 w 6786429"/>
              <a:gd name="connsiteY751" fmla="*/ 4966971 h 6857624"/>
              <a:gd name="connsiteX752" fmla="*/ 5632252 w 6786429"/>
              <a:gd name="connsiteY752" fmla="*/ 4973513 h 6857624"/>
              <a:gd name="connsiteX753" fmla="*/ 5647915 w 6786429"/>
              <a:gd name="connsiteY753" fmla="*/ 5040836 h 6857624"/>
              <a:gd name="connsiteX754" fmla="*/ 5580449 w 6786429"/>
              <a:gd name="connsiteY754" fmla="*/ 5055924 h 6857624"/>
              <a:gd name="connsiteX755" fmla="*/ 5565504 w 6786429"/>
              <a:gd name="connsiteY755" fmla="*/ 4989033 h 6857624"/>
              <a:gd name="connsiteX756" fmla="*/ 5595483 w 6786429"/>
              <a:gd name="connsiteY756" fmla="*/ 4967734 h 6857624"/>
              <a:gd name="connsiteX757" fmla="*/ 5614063 w 6786429"/>
              <a:gd name="connsiteY757" fmla="*/ 4966971 h 6857624"/>
              <a:gd name="connsiteX758" fmla="*/ 919205 w 6786429"/>
              <a:gd name="connsiteY758" fmla="*/ 4960971 h 6857624"/>
              <a:gd name="connsiteX759" fmla="*/ 955017 w 6786429"/>
              <a:gd name="connsiteY759" fmla="*/ 4984004 h 6857624"/>
              <a:gd name="connsiteX760" fmla="*/ 941366 w 6786429"/>
              <a:gd name="connsiteY760" fmla="*/ 5062212 h 6857624"/>
              <a:gd name="connsiteX761" fmla="*/ 862404 w 6786429"/>
              <a:gd name="connsiteY761" fmla="*/ 5048453 h 6857624"/>
              <a:gd name="connsiteX762" fmla="*/ 876953 w 6786429"/>
              <a:gd name="connsiteY762" fmla="*/ 4969598 h 6857624"/>
              <a:gd name="connsiteX763" fmla="*/ 919205 w 6786429"/>
              <a:gd name="connsiteY763" fmla="*/ 4960971 h 6857624"/>
              <a:gd name="connsiteX764" fmla="*/ 5451390 w 6786429"/>
              <a:gd name="connsiteY764" fmla="*/ 4940943 h 6857624"/>
              <a:gd name="connsiteX765" fmla="*/ 5473070 w 6786429"/>
              <a:gd name="connsiteY765" fmla="*/ 4944809 h 6857624"/>
              <a:gd name="connsiteX766" fmla="*/ 5481620 w 6786429"/>
              <a:gd name="connsiteY766" fmla="*/ 4984722 h 6857624"/>
              <a:gd name="connsiteX767" fmla="*/ 5441672 w 6786429"/>
              <a:gd name="connsiteY767" fmla="*/ 4993056 h 6857624"/>
              <a:gd name="connsiteX768" fmla="*/ 5433373 w 6786429"/>
              <a:gd name="connsiteY768" fmla="*/ 4953323 h 6857624"/>
              <a:gd name="connsiteX769" fmla="*/ 5451390 w 6786429"/>
              <a:gd name="connsiteY769" fmla="*/ 4940943 h 6857624"/>
              <a:gd name="connsiteX770" fmla="*/ 1080897 w 6786429"/>
              <a:gd name="connsiteY770" fmla="*/ 4931383 h 6857624"/>
              <a:gd name="connsiteX771" fmla="*/ 1106439 w 6786429"/>
              <a:gd name="connsiteY771" fmla="*/ 4947109 h 6857624"/>
              <a:gd name="connsiteX772" fmla="*/ 1097854 w 6786429"/>
              <a:gd name="connsiteY772" fmla="*/ 5002253 h 6857624"/>
              <a:gd name="connsiteX773" fmla="*/ 1042350 w 6786429"/>
              <a:gd name="connsiteY773" fmla="*/ 4993595 h 6857624"/>
              <a:gd name="connsiteX774" fmla="*/ 1051367 w 6786429"/>
              <a:gd name="connsiteY774" fmla="*/ 4938128 h 6857624"/>
              <a:gd name="connsiteX775" fmla="*/ 1080897 w 6786429"/>
              <a:gd name="connsiteY775" fmla="*/ 4931383 h 6857624"/>
              <a:gd name="connsiteX776" fmla="*/ 449612 w 6786429"/>
              <a:gd name="connsiteY776" fmla="*/ 4916622 h 6857624"/>
              <a:gd name="connsiteX777" fmla="*/ 464826 w 6786429"/>
              <a:gd name="connsiteY777" fmla="*/ 4928679 h 6857624"/>
              <a:gd name="connsiteX778" fmla="*/ 455091 w 6786429"/>
              <a:gd name="connsiteY778" fmla="*/ 4963346 h 6857624"/>
              <a:gd name="connsiteX779" fmla="*/ 420280 w 6786429"/>
              <a:gd name="connsiteY779" fmla="*/ 4953539 h 6857624"/>
              <a:gd name="connsiteX780" fmla="*/ 430195 w 6786429"/>
              <a:gd name="connsiteY780" fmla="*/ 4918764 h 6857624"/>
              <a:gd name="connsiteX781" fmla="*/ 449612 w 6786429"/>
              <a:gd name="connsiteY781" fmla="*/ 4916622 h 6857624"/>
              <a:gd name="connsiteX782" fmla="*/ 5824182 w 6786429"/>
              <a:gd name="connsiteY782" fmla="*/ 4915348 h 6857624"/>
              <a:gd name="connsiteX783" fmla="*/ 5847476 w 6786429"/>
              <a:gd name="connsiteY783" fmla="*/ 4922320 h 6857624"/>
              <a:gd name="connsiteX784" fmla="*/ 5871618 w 6786429"/>
              <a:gd name="connsiteY784" fmla="*/ 5005953 h 6857624"/>
              <a:gd name="connsiteX785" fmla="*/ 5787734 w 6786429"/>
              <a:gd name="connsiteY785" fmla="*/ 5029196 h 6857624"/>
              <a:gd name="connsiteX786" fmla="*/ 5764742 w 6786429"/>
              <a:gd name="connsiteY786" fmla="*/ 4946210 h 6857624"/>
              <a:gd name="connsiteX787" fmla="*/ 5824182 w 6786429"/>
              <a:gd name="connsiteY787" fmla="*/ 4915348 h 6857624"/>
              <a:gd name="connsiteX788" fmla="*/ 657014 w 6786429"/>
              <a:gd name="connsiteY788" fmla="*/ 4883010 h 6857624"/>
              <a:gd name="connsiteX789" fmla="*/ 684002 w 6786429"/>
              <a:gd name="connsiteY789" fmla="*/ 4903173 h 6857624"/>
              <a:gd name="connsiteX790" fmla="*/ 668842 w 6786429"/>
              <a:gd name="connsiteY790" fmla="*/ 4964029 h 6857624"/>
              <a:gd name="connsiteX791" fmla="*/ 607591 w 6786429"/>
              <a:gd name="connsiteY791" fmla="*/ 4948761 h 6857624"/>
              <a:gd name="connsiteX792" fmla="*/ 623290 w 6786429"/>
              <a:gd name="connsiteY792" fmla="*/ 4887582 h 6857624"/>
              <a:gd name="connsiteX793" fmla="*/ 657014 w 6786429"/>
              <a:gd name="connsiteY793" fmla="*/ 4883010 h 6857624"/>
              <a:gd name="connsiteX794" fmla="*/ 1175940 w 6786429"/>
              <a:gd name="connsiteY794" fmla="*/ 4828468 h 6857624"/>
              <a:gd name="connsiteX795" fmla="*/ 1188922 w 6786429"/>
              <a:gd name="connsiteY795" fmla="*/ 4836713 h 6857624"/>
              <a:gd name="connsiteX796" fmla="*/ 1184072 w 6786429"/>
              <a:gd name="connsiteY796" fmla="*/ 4864842 h 6857624"/>
              <a:gd name="connsiteX797" fmla="*/ 1155835 w 6786429"/>
              <a:gd name="connsiteY797" fmla="*/ 4859992 h 6857624"/>
              <a:gd name="connsiteX798" fmla="*/ 1160829 w 6786429"/>
              <a:gd name="connsiteY798" fmla="*/ 4831755 h 6857624"/>
              <a:gd name="connsiteX799" fmla="*/ 1175940 w 6786429"/>
              <a:gd name="connsiteY799" fmla="*/ 4828468 h 6857624"/>
              <a:gd name="connsiteX800" fmla="*/ 6496310 w 6786429"/>
              <a:gd name="connsiteY800" fmla="*/ 4826546 h 6857624"/>
              <a:gd name="connsiteX801" fmla="*/ 6508237 w 6786429"/>
              <a:gd name="connsiteY801" fmla="*/ 4854280 h 6857624"/>
              <a:gd name="connsiteX802" fmla="*/ 6480468 w 6786429"/>
              <a:gd name="connsiteY802" fmla="*/ 4866135 h 6857624"/>
              <a:gd name="connsiteX803" fmla="*/ 6468648 w 6786429"/>
              <a:gd name="connsiteY803" fmla="*/ 4838473 h 6857624"/>
              <a:gd name="connsiteX804" fmla="*/ 6496310 w 6786429"/>
              <a:gd name="connsiteY804" fmla="*/ 4826546 h 6857624"/>
              <a:gd name="connsiteX805" fmla="*/ 6066855 w 6786429"/>
              <a:gd name="connsiteY805" fmla="*/ 4821767 h 6857624"/>
              <a:gd name="connsiteX806" fmla="*/ 6086051 w 6786429"/>
              <a:gd name="connsiteY806" fmla="*/ 4826151 h 6857624"/>
              <a:gd name="connsiteX807" fmla="*/ 6110229 w 6786429"/>
              <a:gd name="connsiteY807" fmla="*/ 4892288 h 6857624"/>
              <a:gd name="connsiteX808" fmla="*/ 6043912 w 6786429"/>
              <a:gd name="connsiteY808" fmla="*/ 4915963 h 6857624"/>
              <a:gd name="connsiteX809" fmla="*/ 6020453 w 6786429"/>
              <a:gd name="connsiteY809" fmla="*/ 4850149 h 6857624"/>
              <a:gd name="connsiteX810" fmla="*/ 6066855 w 6786429"/>
              <a:gd name="connsiteY810" fmla="*/ 4821767 h 6857624"/>
              <a:gd name="connsiteX811" fmla="*/ 5691164 w 6786429"/>
              <a:gd name="connsiteY811" fmla="*/ 4804807 h 6857624"/>
              <a:gd name="connsiteX812" fmla="*/ 5724794 w 6786429"/>
              <a:gd name="connsiteY812" fmla="*/ 4807722 h 6857624"/>
              <a:gd name="connsiteX813" fmla="*/ 5743223 w 6786429"/>
              <a:gd name="connsiteY813" fmla="*/ 4867608 h 6857624"/>
              <a:gd name="connsiteX814" fmla="*/ 5683193 w 6786429"/>
              <a:gd name="connsiteY814" fmla="*/ 4885570 h 6857624"/>
              <a:gd name="connsiteX815" fmla="*/ 5665375 w 6786429"/>
              <a:gd name="connsiteY815" fmla="*/ 4826007 h 6857624"/>
              <a:gd name="connsiteX816" fmla="*/ 5691164 w 6786429"/>
              <a:gd name="connsiteY816" fmla="*/ 4804807 h 6857624"/>
              <a:gd name="connsiteX817" fmla="*/ 5545150 w 6786429"/>
              <a:gd name="connsiteY817" fmla="*/ 4788381 h 6857624"/>
              <a:gd name="connsiteX818" fmla="*/ 5563781 w 6786429"/>
              <a:gd name="connsiteY818" fmla="*/ 4790370 h 6857624"/>
              <a:gd name="connsiteX819" fmla="*/ 5573445 w 6786429"/>
              <a:gd name="connsiteY819" fmla="*/ 4823744 h 6857624"/>
              <a:gd name="connsiteX820" fmla="*/ 5540034 w 6786429"/>
              <a:gd name="connsiteY820" fmla="*/ 4833264 h 6857624"/>
              <a:gd name="connsiteX821" fmla="*/ 5530586 w 6786429"/>
              <a:gd name="connsiteY821" fmla="*/ 4799998 h 6857624"/>
              <a:gd name="connsiteX822" fmla="*/ 5545150 w 6786429"/>
              <a:gd name="connsiteY822" fmla="*/ 4788381 h 6857624"/>
              <a:gd name="connsiteX823" fmla="*/ 6302425 w 6786429"/>
              <a:gd name="connsiteY823" fmla="*/ 4787101 h 6857624"/>
              <a:gd name="connsiteX824" fmla="*/ 6322148 w 6786429"/>
              <a:gd name="connsiteY824" fmla="*/ 4834701 h 6857624"/>
              <a:gd name="connsiteX825" fmla="*/ 6274404 w 6786429"/>
              <a:gd name="connsiteY825" fmla="*/ 4854172 h 6857624"/>
              <a:gd name="connsiteX826" fmla="*/ 6255077 w 6786429"/>
              <a:gd name="connsiteY826" fmla="*/ 4806716 h 6857624"/>
              <a:gd name="connsiteX827" fmla="*/ 6302425 w 6786429"/>
              <a:gd name="connsiteY827" fmla="*/ 4787101 h 6857624"/>
              <a:gd name="connsiteX828" fmla="*/ 789315 w 6786429"/>
              <a:gd name="connsiteY828" fmla="*/ 4782504 h 6857624"/>
              <a:gd name="connsiteX829" fmla="*/ 849615 w 6786429"/>
              <a:gd name="connsiteY829" fmla="*/ 4811709 h 6857624"/>
              <a:gd name="connsiteX830" fmla="*/ 828922 w 6786429"/>
              <a:gd name="connsiteY830" fmla="*/ 4895306 h 6857624"/>
              <a:gd name="connsiteX831" fmla="*/ 744428 w 6786429"/>
              <a:gd name="connsiteY831" fmla="*/ 4874397 h 6857624"/>
              <a:gd name="connsiteX832" fmla="*/ 766234 w 6786429"/>
              <a:gd name="connsiteY832" fmla="*/ 4790118 h 6857624"/>
              <a:gd name="connsiteX833" fmla="*/ 789315 w 6786429"/>
              <a:gd name="connsiteY833" fmla="*/ 4782504 h 6857624"/>
              <a:gd name="connsiteX834" fmla="*/ 976249 w 6786429"/>
              <a:gd name="connsiteY834" fmla="*/ 4766282 h 6857624"/>
              <a:gd name="connsiteX835" fmla="*/ 1003372 w 6786429"/>
              <a:gd name="connsiteY835" fmla="*/ 4785736 h 6857624"/>
              <a:gd name="connsiteX836" fmla="*/ 989505 w 6786429"/>
              <a:gd name="connsiteY836" fmla="*/ 4846340 h 6857624"/>
              <a:gd name="connsiteX837" fmla="*/ 928433 w 6786429"/>
              <a:gd name="connsiteY837" fmla="*/ 4832366 h 6857624"/>
              <a:gd name="connsiteX838" fmla="*/ 942875 w 6786429"/>
              <a:gd name="connsiteY838" fmla="*/ 4771402 h 6857624"/>
              <a:gd name="connsiteX839" fmla="*/ 976249 w 6786429"/>
              <a:gd name="connsiteY839" fmla="*/ 4766282 h 6857624"/>
              <a:gd name="connsiteX840" fmla="*/ 5913988 w 6786429"/>
              <a:gd name="connsiteY840" fmla="*/ 4736548 h 6857624"/>
              <a:gd name="connsiteX841" fmla="*/ 5935851 w 6786429"/>
              <a:gd name="connsiteY841" fmla="*/ 4741476 h 6857624"/>
              <a:gd name="connsiteX842" fmla="*/ 5963405 w 6786429"/>
              <a:gd name="connsiteY842" fmla="*/ 4816739 h 6857624"/>
              <a:gd name="connsiteX843" fmla="*/ 5887856 w 6786429"/>
              <a:gd name="connsiteY843" fmla="*/ 4843574 h 6857624"/>
              <a:gd name="connsiteX844" fmla="*/ 5861272 w 6786429"/>
              <a:gd name="connsiteY844" fmla="*/ 4768779 h 6857624"/>
              <a:gd name="connsiteX845" fmla="*/ 5913988 w 6786429"/>
              <a:gd name="connsiteY845" fmla="*/ 4736548 h 6857624"/>
              <a:gd name="connsiteX846" fmla="*/ 343882 w 6786429"/>
              <a:gd name="connsiteY846" fmla="*/ 4716163 h 6857624"/>
              <a:gd name="connsiteX847" fmla="*/ 355221 w 6786429"/>
              <a:gd name="connsiteY847" fmla="*/ 4726496 h 6857624"/>
              <a:gd name="connsiteX848" fmla="*/ 345593 w 6786429"/>
              <a:gd name="connsiteY848" fmla="*/ 4753224 h 6857624"/>
              <a:gd name="connsiteX849" fmla="*/ 318793 w 6786429"/>
              <a:gd name="connsiteY849" fmla="*/ 4743561 h 6857624"/>
              <a:gd name="connsiteX850" fmla="*/ 328529 w 6786429"/>
              <a:gd name="connsiteY850" fmla="*/ 4716796 h 6857624"/>
              <a:gd name="connsiteX851" fmla="*/ 343882 w 6786429"/>
              <a:gd name="connsiteY851" fmla="*/ 4716163 h 6857624"/>
              <a:gd name="connsiteX852" fmla="*/ 553268 w 6786429"/>
              <a:gd name="connsiteY852" fmla="*/ 4697222 h 6857624"/>
              <a:gd name="connsiteX853" fmla="*/ 575869 w 6786429"/>
              <a:gd name="connsiteY853" fmla="*/ 4716760 h 6857624"/>
              <a:gd name="connsiteX854" fmla="*/ 558626 w 6786429"/>
              <a:gd name="connsiteY854" fmla="*/ 4769534 h 6857624"/>
              <a:gd name="connsiteX855" fmla="*/ 505493 w 6786429"/>
              <a:gd name="connsiteY855" fmla="*/ 4752182 h 6857624"/>
              <a:gd name="connsiteX856" fmla="*/ 523204 w 6786429"/>
              <a:gd name="connsiteY856" fmla="*/ 4699157 h 6857624"/>
              <a:gd name="connsiteX857" fmla="*/ 553268 w 6786429"/>
              <a:gd name="connsiteY857" fmla="*/ 4697222 h 6857624"/>
              <a:gd name="connsiteX858" fmla="*/ 1078310 w 6786429"/>
              <a:gd name="connsiteY858" fmla="*/ 4670942 h 6857624"/>
              <a:gd name="connsiteX859" fmla="*/ 1093291 w 6786429"/>
              <a:gd name="connsiteY859" fmla="*/ 4682021 h 6857624"/>
              <a:gd name="connsiteX860" fmla="*/ 1085028 w 6786429"/>
              <a:gd name="connsiteY860" fmla="*/ 4715575 h 6857624"/>
              <a:gd name="connsiteX861" fmla="*/ 1051295 w 6786429"/>
              <a:gd name="connsiteY861" fmla="*/ 4707276 h 6857624"/>
              <a:gd name="connsiteX862" fmla="*/ 1059773 w 6786429"/>
              <a:gd name="connsiteY862" fmla="*/ 4673579 h 6857624"/>
              <a:gd name="connsiteX863" fmla="*/ 1078310 w 6786429"/>
              <a:gd name="connsiteY863" fmla="*/ 4670942 h 6857624"/>
              <a:gd name="connsiteX864" fmla="*/ 5775358 w 6786429"/>
              <a:gd name="connsiteY864" fmla="*/ 4635431 h 6857624"/>
              <a:gd name="connsiteX865" fmla="*/ 5805625 w 6786429"/>
              <a:gd name="connsiteY865" fmla="*/ 4635930 h 6857624"/>
              <a:gd name="connsiteX866" fmla="*/ 5825922 w 6786429"/>
              <a:gd name="connsiteY866" fmla="*/ 4688344 h 6857624"/>
              <a:gd name="connsiteX867" fmla="*/ 5773364 w 6786429"/>
              <a:gd name="connsiteY867" fmla="*/ 4708246 h 6857624"/>
              <a:gd name="connsiteX868" fmla="*/ 5753606 w 6786429"/>
              <a:gd name="connsiteY868" fmla="*/ 4656084 h 6857624"/>
              <a:gd name="connsiteX869" fmla="*/ 5775358 w 6786429"/>
              <a:gd name="connsiteY869" fmla="*/ 4635431 h 6857624"/>
              <a:gd name="connsiteX870" fmla="*/ 5628076 w 6786429"/>
              <a:gd name="connsiteY870" fmla="*/ 4629410 h 6857624"/>
              <a:gd name="connsiteX871" fmla="*/ 5643532 w 6786429"/>
              <a:gd name="connsiteY871" fmla="*/ 4629967 h 6857624"/>
              <a:gd name="connsiteX872" fmla="*/ 5653483 w 6786429"/>
              <a:gd name="connsiteY872" fmla="*/ 4656839 h 6857624"/>
              <a:gd name="connsiteX873" fmla="*/ 5626540 w 6786429"/>
              <a:gd name="connsiteY873" fmla="*/ 4666646 h 6857624"/>
              <a:gd name="connsiteX874" fmla="*/ 5616768 w 6786429"/>
              <a:gd name="connsiteY874" fmla="*/ 4639846 h 6857624"/>
              <a:gd name="connsiteX875" fmla="*/ 5628076 w 6786429"/>
              <a:gd name="connsiteY875" fmla="*/ 4629410 h 6857624"/>
              <a:gd name="connsiteX876" fmla="*/ 6148873 w 6786429"/>
              <a:gd name="connsiteY876" fmla="*/ 4615826 h 6857624"/>
              <a:gd name="connsiteX877" fmla="*/ 6170330 w 6786429"/>
              <a:gd name="connsiteY877" fmla="*/ 4619118 h 6857624"/>
              <a:gd name="connsiteX878" fmla="*/ 6202124 w 6786429"/>
              <a:gd name="connsiteY878" fmla="*/ 4689997 h 6857624"/>
              <a:gd name="connsiteX879" fmla="*/ 6130957 w 6786429"/>
              <a:gd name="connsiteY879" fmla="*/ 4721179 h 6857624"/>
              <a:gd name="connsiteX880" fmla="*/ 6100062 w 6786429"/>
              <a:gd name="connsiteY880" fmla="*/ 4650624 h 6857624"/>
              <a:gd name="connsiteX881" fmla="*/ 6148873 w 6786429"/>
              <a:gd name="connsiteY881" fmla="*/ 4615826 h 6857624"/>
              <a:gd name="connsiteX882" fmla="*/ 694604 w 6786429"/>
              <a:gd name="connsiteY882" fmla="*/ 4606251 h 6857624"/>
              <a:gd name="connsiteX883" fmla="*/ 748164 w 6786429"/>
              <a:gd name="connsiteY883" fmla="*/ 4637008 h 6857624"/>
              <a:gd name="connsiteX884" fmla="*/ 723699 w 6786429"/>
              <a:gd name="connsiteY884" fmla="*/ 4712521 h 6857624"/>
              <a:gd name="connsiteX885" fmla="*/ 647431 w 6786429"/>
              <a:gd name="connsiteY885" fmla="*/ 4687805 h 6857624"/>
              <a:gd name="connsiteX886" fmla="*/ 672902 w 6786429"/>
              <a:gd name="connsiteY886" fmla="*/ 4611788 h 6857624"/>
              <a:gd name="connsiteX887" fmla="*/ 694604 w 6786429"/>
              <a:gd name="connsiteY887" fmla="*/ 4606251 h 6857624"/>
              <a:gd name="connsiteX888" fmla="*/ 865338 w 6786429"/>
              <a:gd name="connsiteY888" fmla="*/ 4592022 h 6857624"/>
              <a:gd name="connsiteX889" fmla="*/ 912123 w 6786429"/>
              <a:gd name="connsiteY889" fmla="*/ 4617681 h 6857624"/>
              <a:gd name="connsiteX890" fmla="*/ 892185 w 6786429"/>
              <a:gd name="connsiteY890" fmla="*/ 4683279 h 6857624"/>
              <a:gd name="connsiteX891" fmla="*/ 826012 w 6786429"/>
              <a:gd name="connsiteY891" fmla="*/ 4663161 h 6857624"/>
              <a:gd name="connsiteX892" fmla="*/ 846705 w 6786429"/>
              <a:gd name="connsiteY892" fmla="*/ 4597168 h 6857624"/>
              <a:gd name="connsiteX893" fmla="*/ 865338 w 6786429"/>
              <a:gd name="connsiteY893" fmla="*/ 4592022 h 6857624"/>
              <a:gd name="connsiteX894" fmla="*/ 6579547 w 6786429"/>
              <a:gd name="connsiteY894" fmla="*/ 4589623 h 6857624"/>
              <a:gd name="connsiteX895" fmla="*/ 6597186 w 6786429"/>
              <a:gd name="connsiteY895" fmla="*/ 4623644 h 6857624"/>
              <a:gd name="connsiteX896" fmla="*/ 6563058 w 6786429"/>
              <a:gd name="connsiteY896" fmla="*/ 4641140 h 6857624"/>
              <a:gd name="connsiteX897" fmla="*/ 6545671 w 6786429"/>
              <a:gd name="connsiteY897" fmla="*/ 4607191 h 6857624"/>
              <a:gd name="connsiteX898" fmla="*/ 6579547 w 6786429"/>
              <a:gd name="connsiteY898" fmla="*/ 4589623 h 6857624"/>
              <a:gd name="connsiteX899" fmla="*/ 6383112 w 6786429"/>
              <a:gd name="connsiteY899" fmla="*/ 4564333 h 6857624"/>
              <a:gd name="connsiteX900" fmla="*/ 6409659 w 6786429"/>
              <a:gd name="connsiteY900" fmla="*/ 4617286 h 6857624"/>
              <a:gd name="connsiteX901" fmla="*/ 6356527 w 6786429"/>
              <a:gd name="connsiteY901" fmla="*/ 4643474 h 6857624"/>
              <a:gd name="connsiteX902" fmla="*/ 6330482 w 6786429"/>
              <a:gd name="connsiteY902" fmla="*/ 4590701 h 6857624"/>
              <a:gd name="connsiteX903" fmla="*/ 6383112 w 6786429"/>
              <a:gd name="connsiteY903" fmla="*/ 4564333 h 6857624"/>
              <a:gd name="connsiteX904" fmla="*/ 5991295 w 6786429"/>
              <a:gd name="connsiteY904" fmla="*/ 4551864 h 6857624"/>
              <a:gd name="connsiteX905" fmla="*/ 6011544 w 6786429"/>
              <a:gd name="connsiteY905" fmla="*/ 4554992 h 6857624"/>
              <a:gd name="connsiteX906" fmla="*/ 6041469 w 6786429"/>
              <a:gd name="connsiteY906" fmla="*/ 4621919 h 6857624"/>
              <a:gd name="connsiteX907" fmla="*/ 5974326 w 6786429"/>
              <a:gd name="connsiteY907" fmla="*/ 4651270 h 6857624"/>
              <a:gd name="connsiteX908" fmla="*/ 5945227 w 6786429"/>
              <a:gd name="connsiteY908" fmla="*/ 4584702 h 6857624"/>
              <a:gd name="connsiteX909" fmla="*/ 5991295 w 6786429"/>
              <a:gd name="connsiteY909" fmla="*/ 4551864 h 6857624"/>
              <a:gd name="connsiteX910" fmla="*/ 241017 w 6786429"/>
              <a:gd name="connsiteY910" fmla="*/ 4508254 h 6857624"/>
              <a:gd name="connsiteX911" fmla="*/ 259985 w 6786429"/>
              <a:gd name="connsiteY911" fmla="*/ 4516696 h 6857624"/>
              <a:gd name="connsiteX912" fmla="*/ 251579 w 6786429"/>
              <a:gd name="connsiteY912" fmla="*/ 4535700 h 6857624"/>
              <a:gd name="connsiteX913" fmla="*/ 232539 w 6786429"/>
              <a:gd name="connsiteY913" fmla="*/ 4527258 h 6857624"/>
              <a:gd name="connsiteX914" fmla="*/ 241017 w 6786429"/>
              <a:gd name="connsiteY914" fmla="*/ 4508254 h 6857624"/>
              <a:gd name="connsiteX915" fmla="*/ 992527 w 6786429"/>
              <a:gd name="connsiteY915" fmla="*/ 4506925 h 6857624"/>
              <a:gd name="connsiteX916" fmla="*/ 1009119 w 6786429"/>
              <a:gd name="connsiteY916" fmla="*/ 4521152 h 6857624"/>
              <a:gd name="connsiteX917" fmla="*/ 996653 w 6786429"/>
              <a:gd name="connsiteY917" fmla="*/ 4559771 h 6857624"/>
              <a:gd name="connsiteX918" fmla="*/ 957819 w 6786429"/>
              <a:gd name="connsiteY918" fmla="*/ 4547197 h 6857624"/>
              <a:gd name="connsiteX919" fmla="*/ 970572 w 6786429"/>
              <a:gd name="connsiteY919" fmla="*/ 4508434 h 6857624"/>
              <a:gd name="connsiteX920" fmla="*/ 992527 w 6786429"/>
              <a:gd name="connsiteY920" fmla="*/ 4506925 h 6857624"/>
              <a:gd name="connsiteX921" fmla="*/ 436482 w 6786429"/>
              <a:gd name="connsiteY921" fmla="*/ 4504267 h 6857624"/>
              <a:gd name="connsiteX922" fmla="*/ 481136 w 6786429"/>
              <a:gd name="connsiteY922" fmla="*/ 4522804 h 6857624"/>
              <a:gd name="connsiteX923" fmla="*/ 462850 w 6786429"/>
              <a:gd name="connsiteY923" fmla="*/ 4567566 h 6857624"/>
              <a:gd name="connsiteX924" fmla="*/ 417837 w 6786429"/>
              <a:gd name="connsiteY924" fmla="*/ 4549173 h 6857624"/>
              <a:gd name="connsiteX925" fmla="*/ 436482 w 6786429"/>
              <a:gd name="connsiteY925" fmla="*/ 4504267 h 6857624"/>
              <a:gd name="connsiteX926" fmla="*/ 5711933 w 6786429"/>
              <a:gd name="connsiteY926" fmla="*/ 4464390 h 6857624"/>
              <a:gd name="connsiteX927" fmla="*/ 5721238 w 6786429"/>
              <a:gd name="connsiteY927" fmla="*/ 4484975 h 6857624"/>
              <a:gd name="connsiteX928" fmla="*/ 5700617 w 6786429"/>
              <a:gd name="connsiteY928" fmla="*/ 4494172 h 6857624"/>
              <a:gd name="connsiteX929" fmla="*/ 5691421 w 6786429"/>
              <a:gd name="connsiteY929" fmla="*/ 4473623 h 6857624"/>
              <a:gd name="connsiteX930" fmla="*/ 5711933 w 6786429"/>
              <a:gd name="connsiteY930" fmla="*/ 4464390 h 6857624"/>
              <a:gd name="connsiteX931" fmla="*/ 5874383 w 6786429"/>
              <a:gd name="connsiteY931" fmla="*/ 4458929 h 6857624"/>
              <a:gd name="connsiteX932" fmla="*/ 5895579 w 6786429"/>
              <a:gd name="connsiteY932" fmla="*/ 4503907 h 6857624"/>
              <a:gd name="connsiteX933" fmla="*/ 5850458 w 6786429"/>
              <a:gd name="connsiteY933" fmla="*/ 4524815 h 6857624"/>
              <a:gd name="connsiteX934" fmla="*/ 5829693 w 6786429"/>
              <a:gd name="connsiteY934" fmla="*/ 4479982 h 6857624"/>
              <a:gd name="connsiteX935" fmla="*/ 5874383 w 6786429"/>
              <a:gd name="connsiteY935" fmla="*/ 4458929 h 6857624"/>
              <a:gd name="connsiteX936" fmla="*/ 612221 w 6786429"/>
              <a:gd name="connsiteY936" fmla="*/ 4423783 h 6857624"/>
              <a:gd name="connsiteX937" fmla="*/ 659178 w 6786429"/>
              <a:gd name="connsiteY937" fmla="*/ 4455302 h 6857624"/>
              <a:gd name="connsiteX938" fmla="*/ 631912 w 6786429"/>
              <a:gd name="connsiteY938" fmla="*/ 4522660 h 6857624"/>
              <a:gd name="connsiteX939" fmla="*/ 563978 w 6786429"/>
              <a:gd name="connsiteY939" fmla="*/ 4495178 h 6857624"/>
              <a:gd name="connsiteX940" fmla="*/ 592071 w 6786429"/>
              <a:gd name="connsiteY940" fmla="*/ 4427460 h 6857624"/>
              <a:gd name="connsiteX941" fmla="*/ 612221 w 6786429"/>
              <a:gd name="connsiteY941" fmla="*/ 4423783 h 6857624"/>
              <a:gd name="connsiteX942" fmla="*/ 784111 w 6786429"/>
              <a:gd name="connsiteY942" fmla="*/ 4412380 h 6857624"/>
              <a:gd name="connsiteX943" fmla="*/ 833089 w 6786429"/>
              <a:gd name="connsiteY943" fmla="*/ 4443949 h 6857624"/>
              <a:gd name="connsiteX944" fmla="*/ 806325 w 6786429"/>
              <a:gd name="connsiteY944" fmla="*/ 4513930 h 6857624"/>
              <a:gd name="connsiteX945" fmla="*/ 735698 w 6786429"/>
              <a:gd name="connsiteY945" fmla="*/ 4486915 h 6857624"/>
              <a:gd name="connsiteX946" fmla="*/ 763395 w 6786429"/>
              <a:gd name="connsiteY946" fmla="*/ 4416539 h 6857624"/>
              <a:gd name="connsiteX947" fmla="*/ 784111 w 6786429"/>
              <a:gd name="connsiteY947" fmla="*/ 4412380 h 6857624"/>
              <a:gd name="connsiteX948" fmla="*/ 6215795 w 6786429"/>
              <a:gd name="connsiteY948" fmla="*/ 4404658 h 6857624"/>
              <a:gd name="connsiteX949" fmla="*/ 6239449 w 6786429"/>
              <a:gd name="connsiteY949" fmla="*/ 4406552 h 6857624"/>
              <a:gd name="connsiteX950" fmla="*/ 6279649 w 6786429"/>
              <a:gd name="connsiteY950" fmla="*/ 4481419 h 6857624"/>
              <a:gd name="connsiteX951" fmla="*/ 6204387 w 6786429"/>
              <a:gd name="connsiteY951" fmla="*/ 4520864 h 6857624"/>
              <a:gd name="connsiteX952" fmla="*/ 6165302 w 6786429"/>
              <a:gd name="connsiteY952" fmla="*/ 4446356 h 6857624"/>
              <a:gd name="connsiteX953" fmla="*/ 6215795 w 6786429"/>
              <a:gd name="connsiteY953" fmla="*/ 4404658 h 6857624"/>
              <a:gd name="connsiteX954" fmla="*/ 6055692 w 6786429"/>
              <a:gd name="connsiteY954" fmla="*/ 4362178 h 6857624"/>
              <a:gd name="connsiteX955" fmla="*/ 6074196 w 6786429"/>
              <a:gd name="connsiteY955" fmla="*/ 4363729 h 6857624"/>
              <a:gd name="connsiteX956" fmla="*/ 6105487 w 6786429"/>
              <a:gd name="connsiteY956" fmla="*/ 4422286 h 6857624"/>
              <a:gd name="connsiteX957" fmla="*/ 6046678 w 6786429"/>
              <a:gd name="connsiteY957" fmla="*/ 4453146 h 6857624"/>
              <a:gd name="connsiteX958" fmla="*/ 6016071 w 6786429"/>
              <a:gd name="connsiteY958" fmla="*/ 4394804 h 6857624"/>
              <a:gd name="connsiteX959" fmla="*/ 6055692 w 6786429"/>
              <a:gd name="connsiteY959" fmla="*/ 4362178 h 6857624"/>
              <a:gd name="connsiteX960" fmla="*/ 6645253 w 6786429"/>
              <a:gd name="connsiteY960" fmla="*/ 4347168 h 6857624"/>
              <a:gd name="connsiteX961" fmla="*/ 6669538 w 6786429"/>
              <a:gd name="connsiteY961" fmla="*/ 4386793 h 6857624"/>
              <a:gd name="connsiteX962" fmla="*/ 6629805 w 6786429"/>
              <a:gd name="connsiteY962" fmla="*/ 4410899 h 6857624"/>
              <a:gd name="connsiteX963" fmla="*/ 6605808 w 6786429"/>
              <a:gd name="connsiteY963" fmla="*/ 4371346 h 6857624"/>
              <a:gd name="connsiteX964" fmla="*/ 6645253 w 6786429"/>
              <a:gd name="connsiteY964" fmla="*/ 4347168 h 6857624"/>
              <a:gd name="connsiteX965" fmla="*/ 893622 w 6786429"/>
              <a:gd name="connsiteY965" fmla="*/ 4337289 h 6857624"/>
              <a:gd name="connsiteX966" fmla="*/ 936732 w 6786429"/>
              <a:gd name="connsiteY966" fmla="*/ 4355000 h 6857624"/>
              <a:gd name="connsiteX967" fmla="*/ 919308 w 6786429"/>
              <a:gd name="connsiteY967" fmla="*/ 4398217 h 6857624"/>
              <a:gd name="connsiteX968" fmla="*/ 875804 w 6786429"/>
              <a:gd name="connsiteY968" fmla="*/ 4380686 h 6857624"/>
              <a:gd name="connsiteX969" fmla="*/ 893622 w 6786429"/>
              <a:gd name="connsiteY969" fmla="*/ 4337289 h 6857624"/>
              <a:gd name="connsiteX970" fmla="*/ 6428741 w 6786429"/>
              <a:gd name="connsiteY970" fmla="*/ 4335505 h 6857624"/>
              <a:gd name="connsiteX971" fmla="*/ 6447452 w 6786429"/>
              <a:gd name="connsiteY971" fmla="*/ 4336248 h 6857624"/>
              <a:gd name="connsiteX972" fmla="*/ 6481617 w 6786429"/>
              <a:gd name="connsiteY972" fmla="*/ 4393799 h 6857624"/>
              <a:gd name="connsiteX973" fmla="*/ 6423814 w 6786429"/>
              <a:gd name="connsiteY973" fmla="*/ 4427568 h 6857624"/>
              <a:gd name="connsiteX974" fmla="*/ 6390297 w 6786429"/>
              <a:gd name="connsiteY974" fmla="*/ 4370196 h 6857624"/>
              <a:gd name="connsiteX975" fmla="*/ 6428741 w 6786429"/>
              <a:gd name="connsiteY975" fmla="*/ 4335505 h 6857624"/>
              <a:gd name="connsiteX976" fmla="*/ 363520 w 6786429"/>
              <a:gd name="connsiteY976" fmla="*/ 4303772 h 6857624"/>
              <a:gd name="connsiteX977" fmla="*/ 400342 w 6786429"/>
              <a:gd name="connsiteY977" fmla="*/ 4322201 h 6857624"/>
              <a:gd name="connsiteX978" fmla="*/ 382093 w 6786429"/>
              <a:gd name="connsiteY978" fmla="*/ 4359132 h 6857624"/>
              <a:gd name="connsiteX979" fmla="*/ 345018 w 6786429"/>
              <a:gd name="connsiteY979" fmla="*/ 4340775 h 6857624"/>
              <a:gd name="connsiteX980" fmla="*/ 363520 w 6786429"/>
              <a:gd name="connsiteY980" fmla="*/ 4303772 h 6857624"/>
              <a:gd name="connsiteX981" fmla="*/ 5768694 w 6786429"/>
              <a:gd name="connsiteY981" fmla="*/ 4294503 h 6857624"/>
              <a:gd name="connsiteX982" fmla="*/ 5776525 w 6786429"/>
              <a:gd name="connsiteY982" fmla="*/ 4309016 h 6857624"/>
              <a:gd name="connsiteX983" fmla="*/ 5761976 w 6786429"/>
              <a:gd name="connsiteY983" fmla="*/ 4316812 h 6857624"/>
              <a:gd name="connsiteX984" fmla="*/ 5754216 w 6786429"/>
              <a:gd name="connsiteY984" fmla="*/ 4302299 h 6857624"/>
              <a:gd name="connsiteX985" fmla="*/ 5768694 w 6786429"/>
              <a:gd name="connsiteY985" fmla="*/ 4294503 h 6857624"/>
              <a:gd name="connsiteX986" fmla="*/ 168018 w 6786429"/>
              <a:gd name="connsiteY986" fmla="*/ 4294216 h 6857624"/>
              <a:gd name="connsiteX987" fmla="*/ 179621 w 6786429"/>
              <a:gd name="connsiteY987" fmla="*/ 4300395 h 6857624"/>
              <a:gd name="connsiteX988" fmla="*/ 173478 w 6786429"/>
              <a:gd name="connsiteY988" fmla="*/ 4311999 h 6857624"/>
              <a:gd name="connsiteX989" fmla="*/ 161874 w 6786429"/>
              <a:gd name="connsiteY989" fmla="*/ 4305819 h 6857624"/>
              <a:gd name="connsiteX990" fmla="*/ 168018 w 6786429"/>
              <a:gd name="connsiteY990" fmla="*/ 4294216 h 6857624"/>
              <a:gd name="connsiteX991" fmla="*/ 5930678 w 6786429"/>
              <a:gd name="connsiteY991" fmla="*/ 4277619 h 6857624"/>
              <a:gd name="connsiteX992" fmla="*/ 5951838 w 6786429"/>
              <a:gd name="connsiteY992" fmla="*/ 4315375 h 6857624"/>
              <a:gd name="connsiteX993" fmla="*/ 5913973 w 6786429"/>
              <a:gd name="connsiteY993" fmla="*/ 4336319 h 6857624"/>
              <a:gd name="connsiteX994" fmla="*/ 5893137 w 6786429"/>
              <a:gd name="connsiteY994" fmla="*/ 4298670 h 6857624"/>
              <a:gd name="connsiteX995" fmla="*/ 5930678 w 6786429"/>
              <a:gd name="connsiteY995" fmla="*/ 4277619 h 6857624"/>
              <a:gd name="connsiteX996" fmla="*/ 542588 w 6786429"/>
              <a:gd name="connsiteY996" fmla="*/ 4235970 h 6857624"/>
              <a:gd name="connsiteX997" fmla="*/ 583054 w 6786429"/>
              <a:gd name="connsiteY997" fmla="*/ 4267524 h 6857624"/>
              <a:gd name="connsiteX998" fmla="*/ 554063 w 6786429"/>
              <a:gd name="connsiteY998" fmla="*/ 4326692 h 6857624"/>
              <a:gd name="connsiteX999" fmla="*/ 494428 w 6786429"/>
              <a:gd name="connsiteY999" fmla="*/ 4297449 h 6857624"/>
              <a:gd name="connsiteX1000" fmla="*/ 524138 w 6786429"/>
              <a:gd name="connsiteY1000" fmla="*/ 4238030 h 6857624"/>
              <a:gd name="connsiteX1001" fmla="*/ 542588 w 6786429"/>
              <a:gd name="connsiteY1001" fmla="*/ 4235970 h 6857624"/>
              <a:gd name="connsiteX1002" fmla="*/ 715992 w 6786429"/>
              <a:gd name="connsiteY1002" fmla="*/ 4227490 h 6857624"/>
              <a:gd name="connsiteX1003" fmla="*/ 766557 w 6786429"/>
              <a:gd name="connsiteY1003" fmla="*/ 4265404 h 6857624"/>
              <a:gd name="connsiteX1004" fmla="*/ 732321 w 6786429"/>
              <a:gd name="connsiteY1004" fmla="*/ 4339086 h 6857624"/>
              <a:gd name="connsiteX1005" fmla="*/ 657849 w 6786429"/>
              <a:gd name="connsiteY1005" fmla="*/ 4304490 h 6857624"/>
              <a:gd name="connsiteX1006" fmla="*/ 693235 w 6786429"/>
              <a:gd name="connsiteY1006" fmla="*/ 4230378 h 6857624"/>
              <a:gd name="connsiteX1007" fmla="*/ 715992 w 6786429"/>
              <a:gd name="connsiteY1007" fmla="*/ 4227490 h 6857624"/>
              <a:gd name="connsiteX1008" fmla="*/ 6267327 w 6786429"/>
              <a:gd name="connsiteY1008" fmla="*/ 4189329 h 6857624"/>
              <a:gd name="connsiteX1009" fmla="*/ 6293085 w 6786429"/>
              <a:gd name="connsiteY1009" fmla="*/ 4189532 h 6857624"/>
              <a:gd name="connsiteX1010" fmla="*/ 6342374 w 6786429"/>
              <a:gd name="connsiteY1010" fmla="*/ 4267524 h 6857624"/>
              <a:gd name="connsiteX1011" fmla="*/ 6263843 w 6786429"/>
              <a:gd name="connsiteY1011" fmla="*/ 4315987 h 6857624"/>
              <a:gd name="connsiteX1012" fmla="*/ 6215919 w 6786429"/>
              <a:gd name="connsiteY1012" fmla="*/ 4238318 h 6857624"/>
              <a:gd name="connsiteX1013" fmla="*/ 6267327 w 6786429"/>
              <a:gd name="connsiteY1013" fmla="*/ 4189329 h 6857624"/>
              <a:gd name="connsiteX1014" fmla="*/ 6123485 w 6786429"/>
              <a:gd name="connsiteY1014" fmla="*/ 4168587 h 6857624"/>
              <a:gd name="connsiteX1015" fmla="*/ 6155242 w 6786429"/>
              <a:gd name="connsiteY1015" fmla="*/ 4219026 h 6857624"/>
              <a:gd name="connsiteX1016" fmla="*/ 6104588 w 6786429"/>
              <a:gd name="connsiteY1016" fmla="*/ 4250388 h 6857624"/>
              <a:gd name="connsiteX1017" fmla="*/ 6073441 w 6786429"/>
              <a:gd name="connsiteY1017" fmla="*/ 4200093 h 6857624"/>
              <a:gd name="connsiteX1018" fmla="*/ 6123485 w 6786429"/>
              <a:gd name="connsiteY1018" fmla="*/ 4168587 h 6857624"/>
              <a:gd name="connsiteX1019" fmla="*/ 829389 w 6786429"/>
              <a:gd name="connsiteY1019" fmla="*/ 4160935 h 6857624"/>
              <a:gd name="connsiteX1020" fmla="*/ 876522 w 6786429"/>
              <a:gd name="connsiteY1020" fmla="*/ 4184358 h 6857624"/>
              <a:gd name="connsiteX1021" fmla="*/ 853423 w 6786429"/>
              <a:gd name="connsiteY1021" fmla="*/ 4231671 h 6857624"/>
              <a:gd name="connsiteX1022" fmla="*/ 805787 w 6786429"/>
              <a:gd name="connsiteY1022" fmla="*/ 4208392 h 6857624"/>
              <a:gd name="connsiteX1023" fmla="*/ 829389 w 6786429"/>
              <a:gd name="connsiteY1023" fmla="*/ 4160935 h 6857624"/>
              <a:gd name="connsiteX1024" fmla="*/ 5813708 w 6786429"/>
              <a:gd name="connsiteY1024" fmla="*/ 4121131 h 6857624"/>
              <a:gd name="connsiteX1025" fmla="*/ 5819276 w 6786429"/>
              <a:gd name="connsiteY1025" fmla="*/ 4129932 h 6857624"/>
              <a:gd name="connsiteX1026" fmla="*/ 5810474 w 6786429"/>
              <a:gd name="connsiteY1026" fmla="*/ 4135501 h 6857624"/>
              <a:gd name="connsiteX1027" fmla="*/ 5804906 w 6786429"/>
              <a:gd name="connsiteY1027" fmla="*/ 4126699 h 6857624"/>
              <a:gd name="connsiteX1028" fmla="*/ 5813708 w 6786429"/>
              <a:gd name="connsiteY1028" fmla="*/ 4121131 h 6857624"/>
              <a:gd name="connsiteX1029" fmla="*/ 6495017 w 6786429"/>
              <a:gd name="connsiteY1029" fmla="*/ 4104139 h 6857624"/>
              <a:gd name="connsiteX1030" fmla="*/ 6537623 w 6786429"/>
              <a:gd name="connsiteY1030" fmla="*/ 4165426 h 6857624"/>
              <a:gd name="connsiteX1031" fmla="*/ 6475977 w 6786429"/>
              <a:gd name="connsiteY1031" fmla="*/ 4207530 h 6857624"/>
              <a:gd name="connsiteX1032" fmla="*/ 6434197 w 6786429"/>
              <a:gd name="connsiteY1032" fmla="*/ 4146386 h 6857624"/>
              <a:gd name="connsiteX1033" fmla="*/ 6495017 w 6786429"/>
              <a:gd name="connsiteY1033" fmla="*/ 4104139 h 6857624"/>
              <a:gd name="connsiteX1034" fmla="*/ 6693105 w 6786429"/>
              <a:gd name="connsiteY1034" fmla="*/ 4100582 h 6857624"/>
              <a:gd name="connsiteX1035" fmla="*/ 6724934 w 6786429"/>
              <a:gd name="connsiteY1035" fmla="*/ 4144985 h 6857624"/>
              <a:gd name="connsiteX1036" fmla="*/ 6680352 w 6786429"/>
              <a:gd name="connsiteY1036" fmla="*/ 4176562 h 6857624"/>
              <a:gd name="connsiteX1037" fmla="*/ 6648954 w 6786429"/>
              <a:gd name="connsiteY1037" fmla="*/ 4132232 h 6857624"/>
              <a:gd name="connsiteX1038" fmla="*/ 6693105 w 6786429"/>
              <a:gd name="connsiteY1038" fmla="*/ 4100582 h 6857624"/>
              <a:gd name="connsiteX1039" fmla="*/ 304675 w 6786429"/>
              <a:gd name="connsiteY1039" fmla="*/ 4098714 h 6857624"/>
              <a:gd name="connsiteX1040" fmla="*/ 333917 w 6786429"/>
              <a:gd name="connsiteY1040" fmla="*/ 4116030 h 6857624"/>
              <a:gd name="connsiteX1041" fmla="*/ 316710 w 6786429"/>
              <a:gd name="connsiteY1041" fmla="*/ 4145345 h 6857624"/>
              <a:gd name="connsiteX1042" fmla="*/ 287287 w 6786429"/>
              <a:gd name="connsiteY1042" fmla="*/ 4128065 h 6857624"/>
              <a:gd name="connsiteX1043" fmla="*/ 304675 w 6786429"/>
              <a:gd name="connsiteY1043" fmla="*/ 4098714 h 6857624"/>
              <a:gd name="connsiteX1044" fmla="*/ 5974182 w 6786429"/>
              <a:gd name="connsiteY1044" fmla="*/ 4092787 h 6857624"/>
              <a:gd name="connsiteX1045" fmla="*/ 5994408 w 6786429"/>
              <a:gd name="connsiteY1045" fmla="*/ 4123538 h 6857624"/>
              <a:gd name="connsiteX1046" fmla="*/ 5963549 w 6786429"/>
              <a:gd name="connsiteY1046" fmla="*/ 4143620 h 6857624"/>
              <a:gd name="connsiteX1047" fmla="*/ 5943575 w 6786429"/>
              <a:gd name="connsiteY1047" fmla="*/ 4112905 h 6857624"/>
              <a:gd name="connsiteX1048" fmla="*/ 5974182 w 6786429"/>
              <a:gd name="connsiteY1048" fmla="*/ 4092787 h 6857624"/>
              <a:gd name="connsiteX1049" fmla="*/ 660093 w 6786429"/>
              <a:gd name="connsiteY1049" fmla="*/ 4047208 h 6857624"/>
              <a:gd name="connsiteX1050" fmla="*/ 704156 w 6786429"/>
              <a:gd name="connsiteY1050" fmla="*/ 4085314 h 6857624"/>
              <a:gd name="connsiteX1051" fmla="*/ 667872 w 6786429"/>
              <a:gd name="connsiteY1051" fmla="*/ 4150841 h 6857624"/>
              <a:gd name="connsiteX1052" fmla="*/ 601699 w 6786429"/>
              <a:gd name="connsiteY1052" fmla="*/ 4114198 h 6857624"/>
              <a:gd name="connsiteX1053" fmla="*/ 638989 w 6786429"/>
              <a:gd name="connsiteY1053" fmla="*/ 4048420 h 6857624"/>
              <a:gd name="connsiteX1054" fmla="*/ 660093 w 6786429"/>
              <a:gd name="connsiteY1054" fmla="*/ 4047208 h 6857624"/>
              <a:gd name="connsiteX1055" fmla="*/ 469461 w 6786429"/>
              <a:gd name="connsiteY1055" fmla="*/ 4044325 h 6857624"/>
              <a:gd name="connsiteX1056" fmla="*/ 520366 w 6786429"/>
              <a:gd name="connsiteY1056" fmla="*/ 4074430 h 6857624"/>
              <a:gd name="connsiteX1057" fmla="*/ 490621 w 6786429"/>
              <a:gd name="connsiteY1057" fmla="*/ 4125550 h 6857624"/>
              <a:gd name="connsiteX1058" fmla="*/ 439141 w 6786429"/>
              <a:gd name="connsiteY1058" fmla="*/ 4095589 h 6857624"/>
              <a:gd name="connsiteX1059" fmla="*/ 469461 w 6786429"/>
              <a:gd name="connsiteY1059" fmla="*/ 4044325 h 6857624"/>
              <a:gd name="connsiteX1060" fmla="*/ 778017 w 6786429"/>
              <a:gd name="connsiteY1060" fmla="*/ 3980379 h 6857624"/>
              <a:gd name="connsiteX1061" fmla="*/ 828563 w 6786429"/>
              <a:gd name="connsiteY1061" fmla="*/ 4010160 h 6857624"/>
              <a:gd name="connsiteX1062" fmla="*/ 799176 w 6786429"/>
              <a:gd name="connsiteY1062" fmla="*/ 4060922 h 6857624"/>
              <a:gd name="connsiteX1063" fmla="*/ 747984 w 6786429"/>
              <a:gd name="connsiteY1063" fmla="*/ 4031320 h 6857624"/>
              <a:gd name="connsiteX1064" fmla="*/ 778017 w 6786429"/>
              <a:gd name="connsiteY1064" fmla="*/ 3980379 h 6857624"/>
              <a:gd name="connsiteX1065" fmla="*/ 6329548 w 6786429"/>
              <a:gd name="connsiteY1065" fmla="*/ 3979301 h 6857624"/>
              <a:gd name="connsiteX1066" fmla="*/ 6379843 w 6786429"/>
              <a:gd name="connsiteY1066" fmla="*/ 4047773 h 6857624"/>
              <a:gd name="connsiteX1067" fmla="*/ 6310867 w 6786429"/>
              <a:gd name="connsiteY1067" fmla="*/ 4097421 h 6857624"/>
              <a:gd name="connsiteX1068" fmla="*/ 6261723 w 6786429"/>
              <a:gd name="connsiteY1068" fmla="*/ 4029128 h 6857624"/>
              <a:gd name="connsiteX1069" fmla="*/ 6329548 w 6786429"/>
              <a:gd name="connsiteY1069" fmla="*/ 3979301 h 6857624"/>
              <a:gd name="connsiteX1070" fmla="*/ 6159158 w 6786429"/>
              <a:gd name="connsiteY1070" fmla="*/ 3970499 h 6857624"/>
              <a:gd name="connsiteX1071" fmla="*/ 6190305 w 6786429"/>
              <a:gd name="connsiteY1071" fmla="*/ 4012998 h 6857624"/>
              <a:gd name="connsiteX1072" fmla="*/ 6147590 w 6786429"/>
              <a:gd name="connsiteY1072" fmla="*/ 4043893 h 6857624"/>
              <a:gd name="connsiteX1073" fmla="*/ 6116911 w 6786429"/>
              <a:gd name="connsiteY1073" fmla="*/ 4001466 h 6857624"/>
              <a:gd name="connsiteX1074" fmla="*/ 6159158 w 6786429"/>
              <a:gd name="connsiteY1074" fmla="*/ 3970499 h 6857624"/>
              <a:gd name="connsiteX1075" fmla="*/ 6004718 w 6786429"/>
              <a:gd name="connsiteY1075" fmla="*/ 3905369 h 6857624"/>
              <a:gd name="connsiteX1076" fmla="*/ 6023184 w 6786429"/>
              <a:gd name="connsiteY1076" fmla="*/ 3929510 h 6857624"/>
              <a:gd name="connsiteX1077" fmla="*/ 5998970 w 6786429"/>
              <a:gd name="connsiteY1077" fmla="*/ 3947867 h 6857624"/>
              <a:gd name="connsiteX1078" fmla="*/ 5980685 w 6786429"/>
              <a:gd name="connsiteY1078" fmla="*/ 3923762 h 6857624"/>
              <a:gd name="connsiteX1079" fmla="*/ 6004718 w 6786429"/>
              <a:gd name="connsiteY1079" fmla="*/ 3905369 h 6857624"/>
              <a:gd name="connsiteX1080" fmla="*/ 260272 w 6786429"/>
              <a:gd name="connsiteY1080" fmla="*/ 3890064 h 6857624"/>
              <a:gd name="connsiteX1081" fmla="*/ 282294 w 6786429"/>
              <a:gd name="connsiteY1081" fmla="*/ 3905332 h 6857624"/>
              <a:gd name="connsiteX1082" fmla="*/ 267098 w 6786429"/>
              <a:gd name="connsiteY1082" fmla="*/ 3927390 h 6857624"/>
              <a:gd name="connsiteX1083" fmla="*/ 244968 w 6786429"/>
              <a:gd name="connsiteY1083" fmla="*/ 3912158 h 6857624"/>
              <a:gd name="connsiteX1084" fmla="*/ 260272 w 6786429"/>
              <a:gd name="connsiteY1084" fmla="*/ 3890064 h 6857624"/>
              <a:gd name="connsiteX1085" fmla="*/ 6525660 w 6786429"/>
              <a:gd name="connsiteY1085" fmla="*/ 3869156 h 6857624"/>
              <a:gd name="connsiteX1086" fmla="*/ 6577356 w 6786429"/>
              <a:gd name="connsiteY1086" fmla="*/ 3933281 h 6857624"/>
              <a:gd name="connsiteX1087" fmla="*/ 6512800 w 6786429"/>
              <a:gd name="connsiteY1087" fmla="*/ 3984402 h 6857624"/>
              <a:gd name="connsiteX1088" fmla="*/ 6462110 w 6786429"/>
              <a:gd name="connsiteY1088" fmla="*/ 3920384 h 6857624"/>
              <a:gd name="connsiteX1089" fmla="*/ 6525660 w 6786429"/>
              <a:gd name="connsiteY1089" fmla="*/ 3869156 h 6857624"/>
              <a:gd name="connsiteX1090" fmla="*/ 597388 w 6786429"/>
              <a:gd name="connsiteY1090" fmla="*/ 3863156 h 6857624"/>
              <a:gd name="connsiteX1091" fmla="*/ 654509 w 6786429"/>
              <a:gd name="connsiteY1091" fmla="*/ 3901057 h 6857624"/>
              <a:gd name="connsiteX1092" fmla="*/ 617111 w 6786429"/>
              <a:gd name="connsiteY1092" fmla="*/ 3958500 h 6857624"/>
              <a:gd name="connsiteX1093" fmla="*/ 559165 w 6786429"/>
              <a:gd name="connsiteY1093" fmla="*/ 3920780 h 6857624"/>
              <a:gd name="connsiteX1094" fmla="*/ 597388 w 6786429"/>
              <a:gd name="connsiteY1094" fmla="*/ 3863156 h 6857624"/>
              <a:gd name="connsiteX1095" fmla="*/ 6722850 w 6786429"/>
              <a:gd name="connsiteY1095" fmla="*/ 3851194 h 6857624"/>
              <a:gd name="connsiteX1096" fmla="*/ 6762978 w 6786429"/>
              <a:gd name="connsiteY1096" fmla="*/ 3899477 h 6857624"/>
              <a:gd name="connsiteX1097" fmla="*/ 6714444 w 6786429"/>
              <a:gd name="connsiteY1097" fmla="*/ 3939317 h 6857624"/>
              <a:gd name="connsiteX1098" fmla="*/ 6674855 w 6786429"/>
              <a:gd name="connsiteY1098" fmla="*/ 3891070 h 6857624"/>
              <a:gd name="connsiteX1099" fmla="*/ 6722850 w 6786429"/>
              <a:gd name="connsiteY1099" fmla="*/ 3851194 h 6857624"/>
              <a:gd name="connsiteX1100" fmla="*/ 428327 w 6786429"/>
              <a:gd name="connsiteY1100" fmla="*/ 3847314 h 6857624"/>
              <a:gd name="connsiteX1101" fmla="*/ 471364 w 6786429"/>
              <a:gd name="connsiteY1101" fmla="*/ 3877096 h 6857624"/>
              <a:gd name="connsiteX1102" fmla="*/ 441870 w 6786429"/>
              <a:gd name="connsiteY1102" fmla="*/ 3920385 h 6857624"/>
              <a:gd name="connsiteX1103" fmla="*/ 398330 w 6786429"/>
              <a:gd name="connsiteY1103" fmla="*/ 3890675 h 6857624"/>
              <a:gd name="connsiteX1104" fmla="*/ 428327 w 6786429"/>
              <a:gd name="connsiteY1104" fmla="*/ 3847314 h 6857624"/>
              <a:gd name="connsiteX1105" fmla="*/ 739937 w 6786429"/>
              <a:gd name="connsiteY1105" fmla="*/ 3796588 h 6857624"/>
              <a:gd name="connsiteX1106" fmla="*/ 793177 w 6786429"/>
              <a:gd name="connsiteY1106" fmla="*/ 3833303 h 6857624"/>
              <a:gd name="connsiteX1107" fmla="*/ 756929 w 6786429"/>
              <a:gd name="connsiteY1107" fmla="*/ 3886867 h 6857624"/>
              <a:gd name="connsiteX1108" fmla="*/ 702898 w 6786429"/>
              <a:gd name="connsiteY1108" fmla="*/ 3850296 h 6857624"/>
              <a:gd name="connsiteX1109" fmla="*/ 739937 w 6786429"/>
              <a:gd name="connsiteY1109" fmla="*/ 3796588 h 6857624"/>
              <a:gd name="connsiteX1110" fmla="*/ 6180929 w 6786429"/>
              <a:gd name="connsiteY1110" fmla="*/ 3770435 h 6857624"/>
              <a:gd name="connsiteX1111" fmla="*/ 6210603 w 6786429"/>
              <a:gd name="connsiteY1111" fmla="*/ 3805390 h 6857624"/>
              <a:gd name="connsiteX1112" fmla="*/ 6175468 w 6786429"/>
              <a:gd name="connsiteY1112" fmla="*/ 3834884 h 6857624"/>
              <a:gd name="connsiteX1113" fmla="*/ 6146154 w 6786429"/>
              <a:gd name="connsiteY1113" fmla="*/ 3799929 h 6857624"/>
              <a:gd name="connsiteX1114" fmla="*/ 6180929 w 6786429"/>
              <a:gd name="connsiteY1114" fmla="*/ 3770435 h 6857624"/>
              <a:gd name="connsiteX1115" fmla="*/ 6351462 w 6786429"/>
              <a:gd name="connsiteY1115" fmla="*/ 3767095 h 6857624"/>
              <a:gd name="connsiteX1116" fmla="*/ 6401685 w 6786429"/>
              <a:gd name="connsiteY1116" fmla="*/ 3826334 h 6857624"/>
              <a:gd name="connsiteX1117" fmla="*/ 6342014 w 6786429"/>
              <a:gd name="connsiteY1117" fmla="*/ 3876090 h 6857624"/>
              <a:gd name="connsiteX1118" fmla="*/ 6292725 w 6786429"/>
              <a:gd name="connsiteY1118" fmla="*/ 3816922 h 6857624"/>
              <a:gd name="connsiteX1119" fmla="*/ 6351462 w 6786429"/>
              <a:gd name="connsiteY1119" fmla="*/ 3767095 h 6857624"/>
              <a:gd name="connsiteX1120" fmla="*/ 6022141 w 6786429"/>
              <a:gd name="connsiteY1120" fmla="*/ 3716333 h 6857624"/>
              <a:gd name="connsiteX1121" fmla="*/ 6037984 w 6786429"/>
              <a:gd name="connsiteY1121" fmla="*/ 3734259 h 6857624"/>
              <a:gd name="connsiteX1122" fmla="*/ 6020022 w 6786429"/>
              <a:gd name="connsiteY1122" fmla="*/ 3750030 h 6857624"/>
              <a:gd name="connsiteX1123" fmla="*/ 6004287 w 6786429"/>
              <a:gd name="connsiteY1123" fmla="*/ 3732104 h 6857624"/>
              <a:gd name="connsiteX1124" fmla="*/ 6022141 w 6786429"/>
              <a:gd name="connsiteY1124" fmla="*/ 3716333 h 6857624"/>
              <a:gd name="connsiteX1125" fmla="*/ 230383 w 6786429"/>
              <a:gd name="connsiteY1125" fmla="*/ 3678828 h 6857624"/>
              <a:gd name="connsiteX1126" fmla="*/ 245651 w 6786429"/>
              <a:gd name="connsiteY1126" fmla="*/ 3691114 h 6857624"/>
              <a:gd name="connsiteX1127" fmla="*/ 233436 w 6786429"/>
              <a:gd name="connsiteY1127" fmla="*/ 3706418 h 6857624"/>
              <a:gd name="connsiteX1128" fmla="*/ 218097 w 6786429"/>
              <a:gd name="connsiteY1128" fmla="*/ 3694168 h 6857624"/>
              <a:gd name="connsiteX1129" fmla="*/ 230383 w 6786429"/>
              <a:gd name="connsiteY1129" fmla="*/ 3678828 h 6857624"/>
              <a:gd name="connsiteX1130" fmla="*/ 568684 w 6786429"/>
              <a:gd name="connsiteY1130" fmla="*/ 3675451 h 6857624"/>
              <a:gd name="connsiteX1131" fmla="*/ 617973 w 6786429"/>
              <a:gd name="connsiteY1131" fmla="*/ 3713352 h 6857624"/>
              <a:gd name="connsiteX1132" fmla="*/ 580432 w 6786429"/>
              <a:gd name="connsiteY1132" fmla="*/ 3762927 h 6857624"/>
              <a:gd name="connsiteX1133" fmla="*/ 530461 w 6786429"/>
              <a:gd name="connsiteY1133" fmla="*/ 3725099 h 6857624"/>
              <a:gd name="connsiteX1134" fmla="*/ 568684 w 6786429"/>
              <a:gd name="connsiteY1134" fmla="*/ 3675451 h 6857624"/>
              <a:gd name="connsiteX1135" fmla="*/ 401024 w 6786429"/>
              <a:gd name="connsiteY1135" fmla="*/ 3647897 h 6857624"/>
              <a:gd name="connsiteX1136" fmla="*/ 436589 w 6786429"/>
              <a:gd name="connsiteY1136" fmla="*/ 3676421 h 6857624"/>
              <a:gd name="connsiteX1137" fmla="*/ 408245 w 6786429"/>
              <a:gd name="connsiteY1137" fmla="*/ 3712166 h 6857624"/>
              <a:gd name="connsiteX1138" fmla="*/ 372320 w 6786429"/>
              <a:gd name="connsiteY1138" fmla="*/ 3683678 h 6857624"/>
              <a:gd name="connsiteX1139" fmla="*/ 401024 w 6786429"/>
              <a:gd name="connsiteY1139" fmla="*/ 3647897 h 6857624"/>
              <a:gd name="connsiteX1140" fmla="*/ 6539348 w 6786429"/>
              <a:gd name="connsiteY1140" fmla="*/ 3632593 h 6857624"/>
              <a:gd name="connsiteX1141" fmla="*/ 6600707 w 6786429"/>
              <a:gd name="connsiteY1141" fmla="*/ 3698551 h 6857624"/>
              <a:gd name="connsiteX1142" fmla="*/ 6534175 w 6786429"/>
              <a:gd name="connsiteY1142" fmla="*/ 3759263 h 6857624"/>
              <a:gd name="connsiteX1143" fmla="*/ 6474037 w 6786429"/>
              <a:gd name="connsiteY1143" fmla="*/ 3693378 h 6857624"/>
              <a:gd name="connsiteX1144" fmla="*/ 6539348 w 6786429"/>
              <a:gd name="connsiteY1144" fmla="*/ 3632593 h 6857624"/>
              <a:gd name="connsiteX1145" fmla="*/ 715149 w 6786429"/>
              <a:gd name="connsiteY1145" fmla="*/ 3610535 h 6857624"/>
              <a:gd name="connsiteX1146" fmla="*/ 770329 w 6786429"/>
              <a:gd name="connsiteY1146" fmla="*/ 3654687 h 6857624"/>
              <a:gd name="connsiteX1147" fmla="*/ 726716 w 6786429"/>
              <a:gd name="connsiteY1147" fmla="*/ 3710298 h 6857624"/>
              <a:gd name="connsiteX1148" fmla="*/ 670566 w 6786429"/>
              <a:gd name="connsiteY1148" fmla="*/ 3666254 h 6857624"/>
              <a:gd name="connsiteX1149" fmla="*/ 715149 w 6786429"/>
              <a:gd name="connsiteY1149" fmla="*/ 3610535 h 6857624"/>
              <a:gd name="connsiteX1150" fmla="*/ 6734382 w 6786429"/>
              <a:gd name="connsiteY1150" fmla="*/ 3600297 h 6857624"/>
              <a:gd name="connsiteX1151" fmla="*/ 6783491 w 6786429"/>
              <a:gd name="connsiteY1151" fmla="*/ 3651490 h 6857624"/>
              <a:gd name="connsiteX1152" fmla="*/ 6731975 w 6786429"/>
              <a:gd name="connsiteY1152" fmla="*/ 3700239 h 6857624"/>
              <a:gd name="connsiteX1153" fmla="*/ 6683549 w 6786429"/>
              <a:gd name="connsiteY1153" fmla="*/ 3649083 h 6857624"/>
              <a:gd name="connsiteX1154" fmla="*/ 6734382 w 6786429"/>
              <a:gd name="connsiteY1154" fmla="*/ 3600297 h 6857624"/>
              <a:gd name="connsiteX1155" fmla="*/ 6188759 w 6786429"/>
              <a:gd name="connsiteY1155" fmla="*/ 3569330 h 6857624"/>
              <a:gd name="connsiteX1156" fmla="*/ 6216027 w 6786429"/>
              <a:gd name="connsiteY1156" fmla="*/ 3597244 h 6857624"/>
              <a:gd name="connsiteX1157" fmla="*/ 6188005 w 6786429"/>
              <a:gd name="connsiteY1157" fmla="*/ 3624403 h 6857624"/>
              <a:gd name="connsiteX1158" fmla="*/ 6160990 w 6786429"/>
              <a:gd name="connsiteY1158" fmla="*/ 3596489 h 6857624"/>
              <a:gd name="connsiteX1159" fmla="*/ 6188759 w 6786429"/>
              <a:gd name="connsiteY1159" fmla="*/ 3569330 h 6857624"/>
              <a:gd name="connsiteX1160" fmla="*/ 6358719 w 6786429"/>
              <a:gd name="connsiteY1160" fmla="*/ 3553882 h 6857624"/>
              <a:gd name="connsiteX1161" fmla="*/ 6407935 w 6786429"/>
              <a:gd name="connsiteY1161" fmla="*/ 3604248 h 6857624"/>
              <a:gd name="connsiteX1162" fmla="*/ 6357174 w 6786429"/>
              <a:gd name="connsiteY1162" fmla="*/ 3653070 h 6857624"/>
              <a:gd name="connsiteX1163" fmla="*/ 6308747 w 6786429"/>
              <a:gd name="connsiteY1163" fmla="*/ 3602704 h 6857624"/>
              <a:gd name="connsiteX1164" fmla="*/ 6358719 w 6786429"/>
              <a:gd name="connsiteY1164" fmla="*/ 3553882 h 6857624"/>
              <a:gd name="connsiteX1165" fmla="*/ 6026453 w 6786429"/>
              <a:gd name="connsiteY1165" fmla="*/ 3526508 h 6857624"/>
              <a:gd name="connsiteX1166" fmla="*/ 6038918 w 6786429"/>
              <a:gd name="connsiteY1166" fmla="*/ 3538758 h 6857624"/>
              <a:gd name="connsiteX1167" fmla="*/ 6026632 w 6786429"/>
              <a:gd name="connsiteY1167" fmla="*/ 3551188 h 6857624"/>
              <a:gd name="connsiteX1168" fmla="*/ 6014202 w 6786429"/>
              <a:gd name="connsiteY1168" fmla="*/ 3538937 h 6857624"/>
              <a:gd name="connsiteX1169" fmla="*/ 6026453 w 6786429"/>
              <a:gd name="connsiteY1169" fmla="*/ 3526508 h 6857624"/>
              <a:gd name="connsiteX1170" fmla="*/ 552985 w 6786429"/>
              <a:gd name="connsiteY1170" fmla="*/ 3486236 h 6857624"/>
              <a:gd name="connsiteX1171" fmla="*/ 594693 w 6786429"/>
              <a:gd name="connsiteY1171" fmla="*/ 3523275 h 6857624"/>
              <a:gd name="connsiteX1172" fmla="*/ 557943 w 6786429"/>
              <a:gd name="connsiteY1172" fmla="*/ 3565270 h 6857624"/>
              <a:gd name="connsiteX1173" fmla="*/ 515659 w 6786429"/>
              <a:gd name="connsiteY1173" fmla="*/ 3528232 h 6857624"/>
              <a:gd name="connsiteX1174" fmla="*/ 552985 w 6786429"/>
              <a:gd name="connsiteY1174" fmla="*/ 3486236 h 6857624"/>
              <a:gd name="connsiteX1175" fmla="*/ 215043 w 6786429"/>
              <a:gd name="connsiteY1175" fmla="*/ 3466011 h 6857624"/>
              <a:gd name="connsiteX1176" fmla="*/ 224167 w 6786429"/>
              <a:gd name="connsiteY1176" fmla="*/ 3474418 h 6857624"/>
              <a:gd name="connsiteX1177" fmla="*/ 215761 w 6786429"/>
              <a:gd name="connsiteY1177" fmla="*/ 3483542 h 6857624"/>
              <a:gd name="connsiteX1178" fmla="*/ 206636 w 6786429"/>
              <a:gd name="connsiteY1178" fmla="*/ 3475136 h 6857624"/>
              <a:gd name="connsiteX1179" fmla="*/ 215043 w 6786429"/>
              <a:gd name="connsiteY1179" fmla="*/ 3466011 h 6857624"/>
              <a:gd name="connsiteX1180" fmla="*/ 387624 w 6786429"/>
              <a:gd name="connsiteY1180" fmla="*/ 3447078 h 6857624"/>
              <a:gd name="connsiteX1181" fmla="*/ 416148 w 6786429"/>
              <a:gd name="connsiteY1181" fmla="*/ 3473447 h 6857624"/>
              <a:gd name="connsiteX1182" fmla="*/ 389888 w 6786429"/>
              <a:gd name="connsiteY1182" fmla="*/ 3502079 h 6857624"/>
              <a:gd name="connsiteX1183" fmla="*/ 361112 w 6786429"/>
              <a:gd name="connsiteY1183" fmla="*/ 3475710 h 6857624"/>
              <a:gd name="connsiteX1184" fmla="*/ 387624 w 6786429"/>
              <a:gd name="connsiteY1184" fmla="*/ 3447078 h 6857624"/>
              <a:gd name="connsiteX1185" fmla="*/ 9950 w 6786429"/>
              <a:gd name="connsiteY1185" fmla="*/ 3432134 h 6857624"/>
              <a:gd name="connsiteX1186" fmla="*/ 19722 w 6786429"/>
              <a:gd name="connsiteY1186" fmla="*/ 3442085 h 6857624"/>
              <a:gd name="connsiteX1187" fmla="*/ 9771 w 6786429"/>
              <a:gd name="connsiteY1187" fmla="*/ 3451856 h 6857624"/>
              <a:gd name="connsiteX1188" fmla="*/ 0 w 6786429"/>
              <a:gd name="connsiteY1188" fmla="*/ 3441905 h 6857624"/>
              <a:gd name="connsiteX1189" fmla="*/ 9950 w 6786429"/>
              <a:gd name="connsiteY1189" fmla="*/ 3432134 h 6857624"/>
              <a:gd name="connsiteX1190" fmla="*/ 703833 w 6786429"/>
              <a:gd name="connsiteY1190" fmla="*/ 3423226 h 6857624"/>
              <a:gd name="connsiteX1191" fmla="*/ 760162 w 6786429"/>
              <a:gd name="connsiteY1191" fmla="*/ 3475207 h 6857624"/>
              <a:gd name="connsiteX1192" fmla="*/ 708754 w 6786429"/>
              <a:gd name="connsiteY1192" fmla="*/ 3532076 h 6857624"/>
              <a:gd name="connsiteX1193" fmla="*/ 651275 w 6786429"/>
              <a:gd name="connsiteY1193" fmla="*/ 3480129 h 6857624"/>
              <a:gd name="connsiteX1194" fmla="*/ 703833 w 6786429"/>
              <a:gd name="connsiteY1194" fmla="*/ 3423226 h 6857624"/>
              <a:gd name="connsiteX1195" fmla="*/ 6535899 w 6786429"/>
              <a:gd name="connsiteY1195" fmla="*/ 3395707 h 6857624"/>
              <a:gd name="connsiteX1196" fmla="*/ 6607425 w 6786429"/>
              <a:gd name="connsiteY1196" fmla="*/ 3462383 h 6857624"/>
              <a:gd name="connsiteX1197" fmla="*/ 6539959 w 6786429"/>
              <a:gd name="connsiteY1197" fmla="*/ 3533190 h 6857624"/>
              <a:gd name="connsiteX1198" fmla="*/ 6469906 w 6786429"/>
              <a:gd name="connsiteY1198" fmla="*/ 3466478 h 6857624"/>
              <a:gd name="connsiteX1199" fmla="*/ 6535899 w 6786429"/>
              <a:gd name="connsiteY1199" fmla="*/ 3395707 h 6857624"/>
              <a:gd name="connsiteX1200" fmla="*/ 6182545 w 6786429"/>
              <a:gd name="connsiteY1200" fmla="*/ 3368153 h 6857624"/>
              <a:gd name="connsiteX1201" fmla="*/ 6206615 w 6786429"/>
              <a:gd name="connsiteY1201" fmla="*/ 3389527 h 6857624"/>
              <a:gd name="connsiteX1202" fmla="*/ 6185167 w 6786429"/>
              <a:gd name="connsiteY1202" fmla="*/ 3413526 h 6857624"/>
              <a:gd name="connsiteX1203" fmla="*/ 6161278 w 6786429"/>
              <a:gd name="connsiteY1203" fmla="*/ 3392150 h 6857624"/>
              <a:gd name="connsiteX1204" fmla="*/ 6182545 w 6786429"/>
              <a:gd name="connsiteY1204" fmla="*/ 3368153 h 6857624"/>
              <a:gd name="connsiteX1205" fmla="*/ 6727665 w 6786429"/>
              <a:gd name="connsiteY1205" fmla="*/ 3349223 h 6857624"/>
              <a:gd name="connsiteX1206" fmla="*/ 6786366 w 6786429"/>
              <a:gd name="connsiteY1206" fmla="*/ 3402245 h 6857624"/>
              <a:gd name="connsiteX1207" fmla="*/ 6732874 w 6786429"/>
              <a:gd name="connsiteY1207" fmla="*/ 3460550 h 6857624"/>
              <a:gd name="connsiteX1208" fmla="*/ 6675071 w 6786429"/>
              <a:gd name="connsiteY1208" fmla="*/ 3407454 h 6857624"/>
              <a:gd name="connsiteX1209" fmla="*/ 6727665 w 6786429"/>
              <a:gd name="connsiteY1209" fmla="*/ 3349223 h 6857624"/>
              <a:gd name="connsiteX1210" fmla="*/ 6351247 w 6786429"/>
              <a:gd name="connsiteY1210" fmla="*/ 3340672 h 6857624"/>
              <a:gd name="connsiteX1211" fmla="*/ 6398452 w 6786429"/>
              <a:gd name="connsiteY1211" fmla="*/ 3382629 h 6857624"/>
              <a:gd name="connsiteX1212" fmla="*/ 6356169 w 6786429"/>
              <a:gd name="connsiteY1212" fmla="*/ 3429511 h 6857624"/>
              <a:gd name="connsiteX1213" fmla="*/ 6309610 w 6786429"/>
              <a:gd name="connsiteY1213" fmla="*/ 3387515 h 6857624"/>
              <a:gd name="connsiteX1214" fmla="*/ 6351247 w 6786429"/>
              <a:gd name="connsiteY1214" fmla="*/ 3340672 h 6857624"/>
              <a:gd name="connsiteX1215" fmla="*/ 6017722 w 6786429"/>
              <a:gd name="connsiteY1215" fmla="*/ 3336829 h 6857624"/>
              <a:gd name="connsiteX1216" fmla="*/ 6026093 w 6786429"/>
              <a:gd name="connsiteY1216" fmla="*/ 3344013 h 6857624"/>
              <a:gd name="connsiteX1217" fmla="*/ 6018908 w 6786429"/>
              <a:gd name="connsiteY1217" fmla="*/ 3352383 h 6857624"/>
              <a:gd name="connsiteX1218" fmla="*/ 6010537 w 6786429"/>
              <a:gd name="connsiteY1218" fmla="*/ 3345197 h 6857624"/>
              <a:gd name="connsiteX1219" fmla="*/ 6017722 w 6786429"/>
              <a:gd name="connsiteY1219" fmla="*/ 3336829 h 6857624"/>
              <a:gd name="connsiteX1220" fmla="*/ 550470 w 6786429"/>
              <a:gd name="connsiteY1220" fmla="*/ 3296375 h 6857624"/>
              <a:gd name="connsiteX1221" fmla="*/ 584994 w 6786429"/>
              <a:gd name="connsiteY1221" fmla="*/ 3331729 h 6857624"/>
              <a:gd name="connsiteX1222" fmla="*/ 549859 w 6786429"/>
              <a:gd name="connsiteY1222" fmla="*/ 3366464 h 6857624"/>
              <a:gd name="connsiteX1223" fmla="*/ 514869 w 6786429"/>
              <a:gd name="connsiteY1223" fmla="*/ 3331115 h 6857624"/>
              <a:gd name="connsiteX1224" fmla="*/ 550470 w 6786429"/>
              <a:gd name="connsiteY1224" fmla="*/ 3296375 h 6857624"/>
              <a:gd name="connsiteX1225" fmla="*/ 388307 w 6786429"/>
              <a:gd name="connsiteY1225" fmla="*/ 3245832 h 6857624"/>
              <a:gd name="connsiteX1226" fmla="*/ 410221 w 6786429"/>
              <a:gd name="connsiteY1226" fmla="*/ 3269218 h 6857624"/>
              <a:gd name="connsiteX1227" fmla="*/ 386942 w 6786429"/>
              <a:gd name="connsiteY1227" fmla="*/ 3291242 h 6857624"/>
              <a:gd name="connsiteX1228" fmla="*/ 364812 w 6786429"/>
              <a:gd name="connsiteY1228" fmla="*/ 3267853 h 6857624"/>
              <a:gd name="connsiteX1229" fmla="*/ 388307 w 6786429"/>
              <a:gd name="connsiteY1229" fmla="*/ 3245832 h 6857624"/>
              <a:gd name="connsiteX1230" fmla="*/ 705629 w 6786429"/>
              <a:gd name="connsiteY1230" fmla="*/ 3244108 h 6857624"/>
              <a:gd name="connsiteX1231" fmla="*/ 754091 w 6786429"/>
              <a:gd name="connsiteY1231" fmla="*/ 3295587 h 6857624"/>
              <a:gd name="connsiteX1232" fmla="*/ 703114 w 6786429"/>
              <a:gd name="connsiteY1232" fmla="*/ 3344515 h 6857624"/>
              <a:gd name="connsiteX1233" fmla="*/ 653682 w 6786429"/>
              <a:gd name="connsiteY1233" fmla="*/ 3293036 h 6857624"/>
              <a:gd name="connsiteX1234" fmla="*/ 705629 w 6786429"/>
              <a:gd name="connsiteY1234" fmla="*/ 3244108 h 6857624"/>
              <a:gd name="connsiteX1235" fmla="*/ 21949 w 6786429"/>
              <a:gd name="connsiteY1235" fmla="*/ 3181275 h 6857624"/>
              <a:gd name="connsiteX1236" fmla="*/ 36211 w 6786429"/>
              <a:gd name="connsiteY1236" fmla="*/ 3198052 h 6857624"/>
              <a:gd name="connsiteX1237" fmla="*/ 19471 w 6786429"/>
              <a:gd name="connsiteY1237" fmla="*/ 3212350 h 6857624"/>
              <a:gd name="connsiteX1238" fmla="*/ 5137 w 6786429"/>
              <a:gd name="connsiteY1238" fmla="*/ 3195573 h 6857624"/>
              <a:gd name="connsiteX1239" fmla="*/ 21949 w 6786429"/>
              <a:gd name="connsiteY1239" fmla="*/ 3181275 h 6857624"/>
              <a:gd name="connsiteX1240" fmla="*/ 6516715 w 6786429"/>
              <a:gd name="connsiteY1240" fmla="*/ 3170355 h 6857624"/>
              <a:gd name="connsiteX1241" fmla="*/ 6586696 w 6786429"/>
              <a:gd name="connsiteY1241" fmla="*/ 3227042 h 6857624"/>
              <a:gd name="connsiteX1242" fmla="*/ 6529361 w 6786429"/>
              <a:gd name="connsiteY1242" fmla="*/ 3296487 h 6857624"/>
              <a:gd name="connsiteX1243" fmla="*/ 6460565 w 6786429"/>
              <a:gd name="connsiteY1243" fmla="*/ 3239690 h 6857624"/>
              <a:gd name="connsiteX1244" fmla="*/ 6516715 w 6786429"/>
              <a:gd name="connsiteY1244" fmla="*/ 3170355 h 6857624"/>
              <a:gd name="connsiteX1245" fmla="*/ 6162356 w 6786429"/>
              <a:gd name="connsiteY1245" fmla="*/ 3167913 h 6857624"/>
              <a:gd name="connsiteX1246" fmla="*/ 6182473 w 6786429"/>
              <a:gd name="connsiteY1246" fmla="*/ 3183322 h 6857624"/>
              <a:gd name="connsiteX1247" fmla="*/ 6166954 w 6786429"/>
              <a:gd name="connsiteY1247" fmla="*/ 3203403 h 6857624"/>
              <a:gd name="connsiteX1248" fmla="*/ 6146944 w 6786429"/>
              <a:gd name="connsiteY1248" fmla="*/ 3187957 h 6857624"/>
              <a:gd name="connsiteX1249" fmla="*/ 6162356 w 6786429"/>
              <a:gd name="connsiteY1249" fmla="*/ 3167913 h 6857624"/>
              <a:gd name="connsiteX1250" fmla="*/ 6328974 w 6786429"/>
              <a:gd name="connsiteY1250" fmla="*/ 3128505 h 6857624"/>
              <a:gd name="connsiteX1251" fmla="*/ 6373269 w 6786429"/>
              <a:gd name="connsiteY1251" fmla="*/ 3162560 h 6857624"/>
              <a:gd name="connsiteX1252" fmla="*/ 6338925 w 6786429"/>
              <a:gd name="connsiteY1252" fmla="*/ 3206637 h 6857624"/>
              <a:gd name="connsiteX1253" fmla="*/ 6295133 w 6786429"/>
              <a:gd name="connsiteY1253" fmla="*/ 3172510 h 6857624"/>
              <a:gd name="connsiteX1254" fmla="*/ 6328974 w 6786429"/>
              <a:gd name="connsiteY1254" fmla="*/ 3128505 h 6857624"/>
              <a:gd name="connsiteX1255" fmla="*/ 561140 w 6786429"/>
              <a:gd name="connsiteY1255" fmla="*/ 3106841 h 6857624"/>
              <a:gd name="connsiteX1256" fmla="*/ 588982 w 6786429"/>
              <a:gd name="connsiteY1256" fmla="*/ 3139712 h 6857624"/>
              <a:gd name="connsiteX1257" fmla="*/ 556290 w 6786429"/>
              <a:gd name="connsiteY1257" fmla="*/ 3167698 h 6857624"/>
              <a:gd name="connsiteX1258" fmla="*/ 528125 w 6786429"/>
              <a:gd name="connsiteY1258" fmla="*/ 3134826 h 6857624"/>
              <a:gd name="connsiteX1259" fmla="*/ 561140 w 6786429"/>
              <a:gd name="connsiteY1259" fmla="*/ 3106841 h 6857624"/>
              <a:gd name="connsiteX1260" fmla="*/ 6702805 w 6786429"/>
              <a:gd name="connsiteY1260" fmla="*/ 3099298 h 6857624"/>
              <a:gd name="connsiteX1261" fmla="*/ 6771564 w 6786429"/>
              <a:gd name="connsiteY1261" fmla="*/ 3153040 h 6857624"/>
              <a:gd name="connsiteX1262" fmla="*/ 6717211 w 6786429"/>
              <a:gd name="connsiteY1262" fmla="*/ 3221332 h 6857624"/>
              <a:gd name="connsiteX1263" fmla="*/ 6649528 w 6786429"/>
              <a:gd name="connsiteY1263" fmla="*/ 3167479 h 6857624"/>
              <a:gd name="connsiteX1264" fmla="*/ 6702805 w 6786429"/>
              <a:gd name="connsiteY1264" fmla="*/ 3099298 h 6857624"/>
              <a:gd name="connsiteX1265" fmla="*/ 719784 w 6786429"/>
              <a:gd name="connsiteY1265" fmla="*/ 3065531 h 6857624"/>
              <a:gd name="connsiteX1266" fmla="*/ 760702 w 6786429"/>
              <a:gd name="connsiteY1266" fmla="*/ 3115574 h 6857624"/>
              <a:gd name="connsiteX1267" fmla="*/ 711018 w 6786429"/>
              <a:gd name="connsiteY1267" fmla="*/ 3156954 h 6857624"/>
              <a:gd name="connsiteX1268" fmla="*/ 669274 w 6786429"/>
              <a:gd name="connsiteY1268" fmla="*/ 3106805 h 6857624"/>
              <a:gd name="connsiteX1269" fmla="*/ 719784 w 6786429"/>
              <a:gd name="connsiteY1269" fmla="*/ 3065531 h 6857624"/>
              <a:gd name="connsiteX1270" fmla="*/ 402964 w 6786429"/>
              <a:gd name="connsiteY1270" fmla="*/ 3045123 h 6857624"/>
              <a:gd name="connsiteX1271" fmla="*/ 418915 w 6786429"/>
              <a:gd name="connsiteY1271" fmla="*/ 3064702 h 6857624"/>
              <a:gd name="connsiteX1272" fmla="*/ 399336 w 6786429"/>
              <a:gd name="connsiteY1272" fmla="*/ 3080723 h 6857624"/>
              <a:gd name="connsiteX1273" fmla="*/ 383278 w 6786429"/>
              <a:gd name="connsiteY1273" fmla="*/ 3061108 h 6857624"/>
              <a:gd name="connsiteX1274" fmla="*/ 402964 w 6786429"/>
              <a:gd name="connsiteY1274" fmla="*/ 3045123 h 6857624"/>
              <a:gd name="connsiteX1275" fmla="*/ 6128335 w 6786429"/>
              <a:gd name="connsiteY1275" fmla="*/ 2969547 h 6857624"/>
              <a:gd name="connsiteX1276" fmla="*/ 6143782 w 6786429"/>
              <a:gd name="connsiteY1276" fmla="*/ 2979750 h 6857624"/>
              <a:gd name="connsiteX1277" fmla="*/ 6133544 w 6786429"/>
              <a:gd name="connsiteY1277" fmla="*/ 2995194 h 6857624"/>
              <a:gd name="connsiteX1278" fmla="*/ 6118132 w 6786429"/>
              <a:gd name="connsiteY1278" fmla="*/ 2984958 h 6857624"/>
              <a:gd name="connsiteX1279" fmla="*/ 6128335 w 6786429"/>
              <a:gd name="connsiteY1279" fmla="*/ 2969547 h 6857624"/>
              <a:gd name="connsiteX1280" fmla="*/ 6482084 w 6786429"/>
              <a:gd name="connsiteY1280" fmla="*/ 2946877 h 6857624"/>
              <a:gd name="connsiteX1281" fmla="*/ 6549587 w 6786429"/>
              <a:gd name="connsiteY1281" fmla="*/ 2994081 h 6857624"/>
              <a:gd name="connsiteX1282" fmla="*/ 6501771 w 6786429"/>
              <a:gd name="connsiteY1282" fmla="*/ 3061150 h 6857624"/>
              <a:gd name="connsiteX1283" fmla="*/ 6435310 w 6786429"/>
              <a:gd name="connsiteY1283" fmla="*/ 3013765 h 6857624"/>
              <a:gd name="connsiteX1284" fmla="*/ 6482084 w 6786429"/>
              <a:gd name="connsiteY1284" fmla="*/ 2946877 h 6857624"/>
              <a:gd name="connsiteX1285" fmla="*/ 51982 w 6786429"/>
              <a:gd name="connsiteY1285" fmla="*/ 2931940 h 6857624"/>
              <a:gd name="connsiteX1286" fmla="*/ 69800 w 6786429"/>
              <a:gd name="connsiteY1286" fmla="*/ 2956187 h 6857624"/>
              <a:gd name="connsiteX1287" fmla="*/ 45589 w 6786429"/>
              <a:gd name="connsiteY1287" fmla="*/ 2974077 h 6857624"/>
              <a:gd name="connsiteX1288" fmla="*/ 27662 w 6786429"/>
              <a:gd name="connsiteY1288" fmla="*/ 2949829 h 6857624"/>
              <a:gd name="connsiteX1289" fmla="*/ 51982 w 6786429"/>
              <a:gd name="connsiteY1289" fmla="*/ 2931940 h 6857624"/>
              <a:gd name="connsiteX1290" fmla="*/ 584994 w 6786429"/>
              <a:gd name="connsiteY1290" fmla="*/ 2918457 h 6857624"/>
              <a:gd name="connsiteX1291" fmla="*/ 606621 w 6786429"/>
              <a:gd name="connsiteY1291" fmla="*/ 2948022 h 6857624"/>
              <a:gd name="connsiteX1292" fmla="*/ 577162 w 6786429"/>
              <a:gd name="connsiteY1292" fmla="*/ 2969791 h 6857624"/>
              <a:gd name="connsiteX1293" fmla="*/ 555284 w 6786429"/>
              <a:gd name="connsiteY1293" fmla="*/ 2940191 h 6857624"/>
              <a:gd name="connsiteX1294" fmla="*/ 584994 w 6786429"/>
              <a:gd name="connsiteY1294" fmla="*/ 2918457 h 6857624"/>
              <a:gd name="connsiteX1295" fmla="*/ 6292043 w 6786429"/>
              <a:gd name="connsiteY1295" fmla="*/ 2918392 h 6857624"/>
              <a:gd name="connsiteX1296" fmla="*/ 6332566 w 6786429"/>
              <a:gd name="connsiteY1296" fmla="*/ 2945226 h 6857624"/>
              <a:gd name="connsiteX1297" fmla="*/ 6305515 w 6786429"/>
              <a:gd name="connsiteY1297" fmla="*/ 2985603 h 6857624"/>
              <a:gd name="connsiteX1298" fmla="*/ 6265351 w 6786429"/>
              <a:gd name="connsiteY1298" fmla="*/ 2958697 h 6857624"/>
              <a:gd name="connsiteX1299" fmla="*/ 6292043 w 6786429"/>
              <a:gd name="connsiteY1299" fmla="*/ 2918392 h 6857624"/>
              <a:gd name="connsiteX1300" fmla="*/ 746188 w 6786429"/>
              <a:gd name="connsiteY1300" fmla="*/ 2888390 h 6857624"/>
              <a:gd name="connsiteX1301" fmla="*/ 780029 w 6786429"/>
              <a:gd name="connsiteY1301" fmla="*/ 2936313 h 6857624"/>
              <a:gd name="connsiteX1302" fmla="*/ 732393 w 6786429"/>
              <a:gd name="connsiteY1302" fmla="*/ 2970548 h 6857624"/>
              <a:gd name="connsiteX1303" fmla="*/ 697906 w 6786429"/>
              <a:gd name="connsiteY1303" fmla="*/ 2922518 h 6857624"/>
              <a:gd name="connsiteX1304" fmla="*/ 746188 w 6786429"/>
              <a:gd name="connsiteY1304" fmla="*/ 2888390 h 6857624"/>
              <a:gd name="connsiteX1305" fmla="*/ 6686631 w 6786429"/>
              <a:gd name="connsiteY1305" fmla="*/ 2851636 h 6857624"/>
              <a:gd name="connsiteX1306" fmla="*/ 6739160 w 6786429"/>
              <a:gd name="connsiteY1306" fmla="*/ 2905134 h 6857624"/>
              <a:gd name="connsiteX1307" fmla="*/ 6685094 w 6786429"/>
              <a:gd name="connsiteY1307" fmla="*/ 2983805 h 6857624"/>
              <a:gd name="connsiteX1308" fmla="*/ 6607174 w 6786429"/>
              <a:gd name="connsiteY1308" fmla="*/ 2930279 h 6857624"/>
              <a:gd name="connsiteX1309" fmla="*/ 6659947 w 6786429"/>
              <a:gd name="connsiteY1309" fmla="*/ 2851822 h 6857624"/>
              <a:gd name="connsiteX1310" fmla="*/ 6686631 w 6786429"/>
              <a:gd name="connsiteY1310" fmla="*/ 2851636 h 6857624"/>
              <a:gd name="connsiteX1311" fmla="*/ 431453 w 6786429"/>
              <a:gd name="connsiteY1311" fmla="*/ 2845853 h 6857624"/>
              <a:gd name="connsiteX1312" fmla="*/ 442087 w 6786429"/>
              <a:gd name="connsiteY1312" fmla="*/ 2860942 h 6857624"/>
              <a:gd name="connsiteX1313" fmla="*/ 426962 w 6786429"/>
              <a:gd name="connsiteY1313" fmla="*/ 2871612 h 6857624"/>
              <a:gd name="connsiteX1314" fmla="*/ 416293 w 6786429"/>
              <a:gd name="connsiteY1314" fmla="*/ 2856486 h 6857624"/>
              <a:gd name="connsiteX1315" fmla="*/ 431453 w 6786429"/>
              <a:gd name="connsiteY1315" fmla="*/ 2845853 h 6857624"/>
              <a:gd name="connsiteX1316" fmla="*/ 6080807 w 6786429"/>
              <a:gd name="connsiteY1316" fmla="*/ 2773983 h 6857624"/>
              <a:gd name="connsiteX1317" fmla="*/ 6090973 w 6786429"/>
              <a:gd name="connsiteY1317" fmla="*/ 2779768 h 6857624"/>
              <a:gd name="connsiteX1318" fmla="*/ 6085190 w 6786429"/>
              <a:gd name="connsiteY1318" fmla="*/ 2789933 h 6857624"/>
              <a:gd name="connsiteX1319" fmla="*/ 6075023 w 6786429"/>
              <a:gd name="connsiteY1319" fmla="*/ 2784149 h 6857624"/>
              <a:gd name="connsiteX1320" fmla="*/ 6080807 w 6786429"/>
              <a:gd name="connsiteY1320" fmla="*/ 2773983 h 6857624"/>
              <a:gd name="connsiteX1321" fmla="*/ 621889 w 6786429"/>
              <a:gd name="connsiteY1321" fmla="*/ 2732227 h 6857624"/>
              <a:gd name="connsiteX1322" fmla="*/ 637983 w 6786429"/>
              <a:gd name="connsiteY1322" fmla="*/ 2757804 h 6857624"/>
              <a:gd name="connsiteX1323" fmla="*/ 612441 w 6786429"/>
              <a:gd name="connsiteY1323" fmla="*/ 2774006 h 6857624"/>
              <a:gd name="connsiteX1324" fmla="*/ 596167 w 6786429"/>
              <a:gd name="connsiteY1324" fmla="*/ 2748357 h 6857624"/>
              <a:gd name="connsiteX1325" fmla="*/ 621889 w 6786429"/>
              <a:gd name="connsiteY1325" fmla="*/ 2732227 h 6857624"/>
              <a:gd name="connsiteX1326" fmla="*/ 6452993 w 6786429"/>
              <a:gd name="connsiteY1326" fmla="*/ 2725151 h 6857624"/>
              <a:gd name="connsiteX1327" fmla="*/ 6496166 w 6786429"/>
              <a:gd name="connsiteY1327" fmla="*/ 2764748 h 6857624"/>
              <a:gd name="connsiteX1328" fmla="*/ 6457260 w 6786429"/>
              <a:gd name="connsiteY1328" fmla="*/ 2828440 h 6857624"/>
              <a:gd name="connsiteX1329" fmla="*/ 6394069 w 6786429"/>
              <a:gd name="connsiteY1329" fmla="*/ 2789857 h 6857624"/>
              <a:gd name="connsiteX1330" fmla="*/ 6432149 w 6786429"/>
              <a:gd name="connsiteY1330" fmla="*/ 2726344 h 6857624"/>
              <a:gd name="connsiteX1331" fmla="*/ 6452993 w 6786429"/>
              <a:gd name="connsiteY1331" fmla="*/ 2725151 h 6857624"/>
              <a:gd name="connsiteX1332" fmla="*/ 784771 w 6786429"/>
              <a:gd name="connsiteY1332" fmla="*/ 2713478 h 6857624"/>
              <a:gd name="connsiteX1333" fmla="*/ 812037 w 6786429"/>
              <a:gd name="connsiteY1333" fmla="*/ 2758491 h 6857624"/>
              <a:gd name="connsiteX1334" fmla="*/ 767204 w 6786429"/>
              <a:gd name="connsiteY1334" fmla="*/ 2786080 h 6857624"/>
              <a:gd name="connsiteX1335" fmla="*/ 739434 w 6786429"/>
              <a:gd name="connsiteY1335" fmla="*/ 2740925 h 6857624"/>
              <a:gd name="connsiteX1336" fmla="*/ 784771 w 6786429"/>
              <a:gd name="connsiteY1336" fmla="*/ 2713478 h 6857624"/>
              <a:gd name="connsiteX1337" fmla="*/ 6240563 w 6786429"/>
              <a:gd name="connsiteY1337" fmla="*/ 2711367 h 6857624"/>
              <a:gd name="connsiteX1338" fmla="*/ 6276559 w 6786429"/>
              <a:gd name="connsiteY1338" fmla="*/ 2731699 h 6857624"/>
              <a:gd name="connsiteX1339" fmla="*/ 6256046 w 6786429"/>
              <a:gd name="connsiteY1339" fmla="*/ 2767623 h 6857624"/>
              <a:gd name="connsiteX1340" fmla="*/ 6220301 w 6786429"/>
              <a:gd name="connsiteY1340" fmla="*/ 2747217 h 6857624"/>
              <a:gd name="connsiteX1341" fmla="*/ 6240563 w 6786429"/>
              <a:gd name="connsiteY1341" fmla="*/ 2711367 h 6857624"/>
              <a:gd name="connsiteX1342" fmla="*/ 296700 w 6786429"/>
              <a:gd name="connsiteY1342" fmla="*/ 2693456 h 6857624"/>
              <a:gd name="connsiteX1343" fmla="*/ 303526 w 6786429"/>
              <a:gd name="connsiteY1343" fmla="*/ 2704663 h 6857624"/>
              <a:gd name="connsiteX1344" fmla="*/ 292283 w 6786429"/>
              <a:gd name="connsiteY1344" fmla="*/ 2711491 h 6857624"/>
              <a:gd name="connsiteX1345" fmla="*/ 285456 w 6786429"/>
              <a:gd name="connsiteY1345" fmla="*/ 2700283 h 6857624"/>
              <a:gd name="connsiteX1346" fmla="*/ 296700 w 6786429"/>
              <a:gd name="connsiteY1346" fmla="*/ 2693456 h 6857624"/>
              <a:gd name="connsiteX1347" fmla="*/ 99978 w 6786429"/>
              <a:gd name="connsiteY1347" fmla="*/ 2685409 h 6857624"/>
              <a:gd name="connsiteX1348" fmla="*/ 120347 w 6786429"/>
              <a:gd name="connsiteY1348" fmla="*/ 2717702 h 6857624"/>
              <a:gd name="connsiteX1349" fmla="*/ 88123 w 6786429"/>
              <a:gd name="connsiteY1349" fmla="*/ 2738178 h 6857624"/>
              <a:gd name="connsiteX1350" fmla="*/ 67538 w 6786429"/>
              <a:gd name="connsiteY1350" fmla="*/ 2705848 h 6857624"/>
              <a:gd name="connsiteX1351" fmla="*/ 99978 w 6786429"/>
              <a:gd name="connsiteY1351" fmla="*/ 2685409 h 6857624"/>
              <a:gd name="connsiteX1352" fmla="*/ 5919828 w 6786429"/>
              <a:gd name="connsiteY1352" fmla="*/ 2658686 h 6857624"/>
              <a:gd name="connsiteX1353" fmla="*/ 5929097 w 6786429"/>
              <a:gd name="connsiteY1353" fmla="*/ 2663428 h 6857624"/>
              <a:gd name="connsiteX1354" fmla="*/ 5924355 w 6786429"/>
              <a:gd name="connsiteY1354" fmla="*/ 2672698 h 6857624"/>
              <a:gd name="connsiteX1355" fmla="*/ 5915086 w 6786429"/>
              <a:gd name="connsiteY1355" fmla="*/ 2667956 h 6857624"/>
              <a:gd name="connsiteX1356" fmla="*/ 5919828 w 6786429"/>
              <a:gd name="connsiteY1356" fmla="*/ 2658686 h 6857624"/>
              <a:gd name="connsiteX1357" fmla="*/ 473520 w 6786429"/>
              <a:gd name="connsiteY1357" fmla="*/ 2649058 h 6857624"/>
              <a:gd name="connsiteX1358" fmla="*/ 479591 w 6786429"/>
              <a:gd name="connsiteY1358" fmla="*/ 2659083 h 6857624"/>
              <a:gd name="connsiteX1359" fmla="*/ 469568 w 6786429"/>
              <a:gd name="connsiteY1359" fmla="*/ 2665117 h 6857624"/>
              <a:gd name="connsiteX1360" fmla="*/ 463497 w 6786429"/>
              <a:gd name="connsiteY1360" fmla="*/ 2655095 h 6857624"/>
              <a:gd name="connsiteX1361" fmla="*/ 473520 w 6786429"/>
              <a:gd name="connsiteY1361" fmla="*/ 2649058 h 6857624"/>
              <a:gd name="connsiteX1362" fmla="*/ 6628280 w 6786429"/>
              <a:gd name="connsiteY1362" fmla="*/ 2605768 h 6857624"/>
              <a:gd name="connsiteX1363" fmla="*/ 6689297 w 6786429"/>
              <a:gd name="connsiteY1363" fmla="*/ 2659706 h 6857624"/>
              <a:gd name="connsiteX1364" fmla="*/ 6636703 w 6786429"/>
              <a:gd name="connsiteY1364" fmla="*/ 2749047 h 6857624"/>
              <a:gd name="connsiteX1365" fmla="*/ 6548329 w 6786429"/>
              <a:gd name="connsiteY1365" fmla="*/ 2696992 h 6857624"/>
              <a:gd name="connsiteX1366" fmla="*/ 6599414 w 6786429"/>
              <a:gd name="connsiteY1366" fmla="*/ 2608049 h 6857624"/>
              <a:gd name="connsiteX1367" fmla="*/ 6628280 w 6786429"/>
              <a:gd name="connsiteY1367" fmla="*/ 2605768 h 6857624"/>
              <a:gd name="connsiteX1368" fmla="*/ 671680 w 6786429"/>
              <a:gd name="connsiteY1368" fmla="*/ 2548972 h 6857624"/>
              <a:gd name="connsiteX1369" fmla="*/ 682889 w 6786429"/>
              <a:gd name="connsiteY1369" fmla="*/ 2570030 h 6857624"/>
              <a:gd name="connsiteX1370" fmla="*/ 661873 w 6786429"/>
              <a:gd name="connsiteY1370" fmla="*/ 2581310 h 6857624"/>
              <a:gd name="connsiteX1371" fmla="*/ 650557 w 6786429"/>
              <a:gd name="connsiteY1371" fmla="*/ 2560219 h 6857624"/>
              <a:gd name="connsiteX1372" fmla="*/ 671680 w 6786429"/>
              <a:gd name="connsiteY1372" fmla="*/ 2548972 h 6857624"/>
              <a:gd name="connsiteX1373" fmla="*/ 835388 w 6786429"/>
              <a:gd name="connsiteY1373" fmla="*/ 2541654 h 6857624"/>
              <a:gd name="connsiteX1374" fmla="*/ 856655 w 6786429"/>
              <a:gd name="connsiteY1374" fmla="*/ 2583142 h 6857624"/>
              <a:gd name="connsiteX1375" fmla="*/ 815306 w 6786429"/>
              <a:gd name="connsiteY1375" fmla="*/ 2604702 h 6857624"/>
              <a:gd name="connsiteX1376" fmla="*/ 793644 w 6786429"/>
              <a:gd name="connsiteY1376" fmla="*/ 2563062 h 6857624"/>
              <a:gd name="connsiteX1377" fmla="*/ 835388 w 6786429"/>
              <a:gd name="connsiteY1377" fmla="*/ 2541654 h 6857624"/>
              <a:gd name="connsiteX1378" fmla="*/ 6174749 w 6786429"/>
              <a:gd name="connsiteY1378" fmla="*/ 2508416 h 6857624"/>
              <a:gd name="connsiteX1379" fmla="*/ 6205572 w 6786429"/>
              <a:gd name="connsiteY1379" fmla="*/ 2523045 h 6857624"/>
              <a:gd name="connsiteX1380" fmla="*/ 6190807 w 6786429"/>
              <a:gd name="connsiteY1380" fmla="*/ 2553836 h 6857624"/>
              <a:gd name="connsiteX1381" fmla="*/ 6160164 w 6786429"/>
              <a:gd name="connsiteY1381" fmla="*/ 2539144 h 6857624"/>
              <a:gd name="connsiteX1382" fmla="*/ 6174749 w 6786429"/>
              <a:gd name="connsiteY1382" fmla="*/ 2508416 h 6857624"/>
              <a:gd name="connsiteX1383" fmla="*/ 6385637 w 6786429"/>
              <a:gd name="connsiteY1383" fmla="*/ 2507390 h 6857624"/>
              <a:gd name="connsiteX1384" fmla="*/ 6426724 w 6786429"/>
              <a:gd name="connsiteY1384" fmla="*/ 2540039 h 6857624"/>
              <a:gd name="connsiteX1385" fmla="*/ 6396009 w 6786429"/>
              <a:gd name="connsiteY1385" fmla="*/ 2599497 h 6857624"/>
              <a:gd name="connsiteX1386" fmla="*/ 6336985 w 6786429"/>
              <a:gd name="connsiteY1386" fmla="*/ 2569000 h 6857624"/>
              <a:gd name="connsiteX1387" fmla="*/ 6367054 w 6786429"/>
              <a:gd name="connsiteY1387" fmla="*/ 2509745 h 6857624"/>
              <a:gd name="connsiteX1388" fmla="*/ 6385637 w 6786429"/>
              <a:gd name="connsiteY1388" fmla="*/ 2507390 h 6857624"/>
              <a:gd name="connsiteX1389" fmla="*/ 5855200 w 6786429"/>
              <a:gd name="connsiteY1389" fmla="*/ 2482494 h 6857624"/>
              <a:gd name="connsiteX1390" fmla="*/ 5870360 w 6786429"/>
              <a:gd name="connsiteY1390" fmla="*/ 2488924 h 6857624"/>
              <a:gd name="connsiteX1391" fmla="*/ 5863894 w 6786429"/>
              <a:gd name="connsiteY1391" fmla="*/ 2504080 h 6857624"/>
              <a:gd name="connsiteX1392" fmla="*/ 5848770 w 6786429"/>
              <a:gd name="connsiteY1392" fmla="*/ 2497649 h 6857624"/>
              <a:gd name="connsiteX1393" fmla="*/ 5855200 w 6786429"/>
              <a:gd name="connsiteY1393" fmla="*/ 2482494 h 6857624"/>
              <a:gd name="connsiteX1394" fmla="*/ 361436 w 6786429"/>
              <a:gd name="connsiteY1394" fmla="*/ 2465469 h 6857624"/>
              <a:gd name="connsiteX1395" fmla="*/ 370956 w 6786429"/>
              <a:gd name="connsiteY1395" fmla="*/ 2483928 h 6857624"/>
              <a:gd name="connsiteX1396" fmla="*/ 352490 w 6786429"/>
              <a:gd name="connsiteY1396" fmla="*/ 2493481 h 6857624"/>
              <a:gd name="connsiteX1397" fmla="*/ 342935 w 6786429"/>
              <a:gd name="connsiteY1397" fmla="*/ 2475022 h 6857624"/>
              <a:gd name="connsiteX1398" fmla="*/ 361436 w 6786429"/>
              <a:gd name="connsiteY1398" fmla="*/ 2465469 h 6857624"/>
              <a:gd name="connsiteX1399" fmla="*/ 165864 w 6786429"/>
              <a:gd name="connsiteY1399" fmla="*/ 2443018 h 6857624"/>
              <a:gd name="connsiteX1400" fmla="*/ 187670 w 6786429"/>
              <a:gd name="connsiteY1400" fmla="*/ 2483818 h 6857624"/>
              <a:gd name="connsiteX1401" fmla="*/ 146966 w 6786429"/>
              <a:gd name="connsiteY1401" fmla="*/ 2505799 h 6857624"/>
              <a:gd name="connsiteX1402" fmla="*/ 124874 w 6786429"/>
              <a:gd name="connsiteY1402" fmla="*/ 2464929 h 6857624"/>
              <a:gd name="connsiteX1403" fmla="*/ 165864 w 6786429"/>
              <a:gd name="connsiteY1403" fmla="*/ 2443018 h 6857624"/>
              <a:gd name="connsiteX1404" fmla="*/ 6551830 w 6786429"/>
              <a:gd name="connsiteY1404" fmla="*/ 2376114 h 6857624"/>
              <a:gd name="connsiteX1405" fmla="*/ 6611341 w 6786429"/>
              <a:gd name="connsiteY1405" fmla="*/ 2421702 h 6857624"/>
              <a:gd name="connsiteX1406" fmla="*/ 6568842 w 6786429"/>
              <a:gd name="connsiteY1406" fmla="*/ 2507194 h 6857624"/>
              <a:gd name="connsiteX1407" fmla="*/ 6484168 w 6786429"/>
              <a:gd name="connsiteY1407" fmla="*/ 2465096 h 6857624"/>
              <a:gd name="connsiteX1408" fmla="*/ 6525445 w 6786429"/>
              <a:gd name="connsiteY1408" fmla="*/ 2380032 h 6857624"/>
              <a:gd name="connsiteX1409" fmla="*/ 6551830 w 6786429"/>
              <a:gd name="connsiteY1409" fmla="*/ 2376114 h 6857624"/>
              <a:gd name="connsiteX1410" fmla="*/ 897861 w 6786429"/>
              <a:gd name="connsiteY1410" fmla="*/ 2373782 h 6857624"/>
              <a:gd name="connsiteX1411" fmla="*/ 913776 w 6786429"/>
              <a:gd name="connsiteY1411" fmla="*/ 2411140 h 6857624"/>
              <a:gd name="connsiteX1412" fmla="*/ 876522 w 6786429"/>
              <a:gd name="connsiteY1412" fmla="*/ 2427268 h 6857624"/>
              <a:gd name="connsiteX1413" fmla="*/ 860320 w 6786429"/>
              <a:gd name="connsiteY1413" fmla="*/ 2389803 h 6857624"/>
              <a:gd name="connsiteX1414" fmla="*/ 897861 w 6786429"/>
              <a:gd name="connsiteY1414" fmla="*/ 2373782 h 6857624"/>
              <a:gd name="connsiteX1415" fmla="*/ 734009 w 6786429"/>
              <a:gd name="connsiteY1415" fmla="*/ 2369644 h 6857624"/>
              <a:gd name="connsiteX1416" fmla="*/ 741122 w 6786429"/>
              <a:gd name="connsiteY1416" fmla="*/ 2385559 h 6857624"/>
              <a:gd name="connsiteX1417" fmla="*/ 725207 w 6786429"/>
              <a:gd name="connsiteY1417" fmla="*/ 2392705 h 6857624"/>
              <a:gd name="connsiteX1418" fmla="*/ 718058 w 6786429"/>
              <a:gd name="connsiteY1418" fmla="*/ 2376759 h 6857624"/>
              <a:gd name="connsiteX1419" fmla="*/ 734009 w 6786429"/>
              <a:gd name="connsiteY1419" fmla="*/ 2369644 h 6857624"/>
              <a:gd name="connsiteX1420" fmla="*/ 5790271 w 6786429"/>
              <a:gd name="connsiteY1420" fmla="*/ 2310605 h 6857624"/>
              <a:gd name="connsiteX1421" fmla="*/ 5799445 w 6786429"/>
              <a:gd name="connsiteY1421" fmla="*/ 2318712 h 6857624"/>
              <a:gd name="connsiteX1422" fmla="*/ 5792045 w 6786429"/>
              <a:gd name="connsiteY1422" fmla="*/ 2340055 h 6857624"/>
              <a:gd name="connsiteX1423" fmla="*/ 5770814 w 6786429"/>
              <a:gd name="connsiteY1423" fmla="*/ 2332656 h 6857624"/>
              <a:gd name="connsiteX1424" fmla="*/ 5778106 w 6786429"/>
              <a:gd name="connsiteY1424" fmla="*/ 2311385 h 6857624"/>
              <a:gd name="connsiteX1425" fmla="*/ 5790271 w 6786429"/>
              <a:gd name="connsiteY1425" fmla="*/ 2310605 h 6857624"/>
              <a:gd name="connsiteX1426" fmla="*/ 6109524 w 6786429"/>
              <a:gd name="connsiteY1426" fmla="*/ 2310226 h 6857624"/>
              <a:gd name="connsiteX1427" fmla="*/ 6120036 w 6786429"/>
              <a:gd name="connsiteY1427" fmla="*/ 2320344 h 6857624"/>
              <a:gd name="connsiteX1428" fmla="*/ 6110193 w 6786429"/>
              <a:gd name="connsiteY1428" fmla="*/ 2345344 h 6857624"/>
              <a:gd name="connsiteX1429" fmla="*/ 6085261 w 6786429"/>
              <a:gd name="connsiteY1429" fmla="*/ 2335537 h 6857624"/>
              <a:gd name="connsiteX1430" fmla="*/ 6094997 w 6786429"/>
              <a:gd name="connsiteY1430" fmla="*/ 2310568 h 6857624"/>
              <a:gd name="connsiteX1431" fmla="*/ 6109524 w 6786429"/>
              <a:gd name="connsiteY1431" fmla="*/ 2310226 h 6857624"/>
              <a:gd name="connsiteX1432" fmla="*/ 6287158 w 6786429"/>
              <a:gd name="connsiteY1432" fmla="*/ 2298238 h 6857624"/>
              <a:gd name="connsiteX1433" fmla="*/ 6341727 w 6786429"/>
              <a:gd name="connsiteY1433" fmla="*/ 2321272 h 6857624"/>
              <a:gd name="connsiteX1434" fmla="*/ 6318376 w 6786429"/>
              <a:gd name="connsiteY1434" fmla="*/ 2375692 h 6857624"/>
              <a:gd name="connsiteX1435" fmla="*/ 6264310 w 6786429"/>
              <a:gd name="connsiteY1435" fmla="*/ 2352486 h 6857624"/>
              <a:gd name="connsiteX1436" fmla="*/ 6287158 w 6786429"/>
              <a:gd name="connsiteY1436" fmla="*/ 2298238 h 6857624"/>
              <a:gd name="connsiteX1437" fmla="*/ 442411 w 6786429"/>
              <a:gd name="connsiteY1437" fmla="*/ 2242781 h 6857624"/>
              <a:gd name="connsiteX1438" fmla="*/ 453582 w 6786429"/>
              <a:gd name="connsiteY1438" fmla="*/ 2268907 h 6857624"/>
              <a:gd name="connsiteX1439" fmla="*/ 427502 w 6786429"/>
              <a:gd name="connsiteY1439" fmla="*/ 2280191 h 6857624"/>
              <a:gd name="connsiteX1440" fmla="*/ 416223 w 6786429"/>
              <a:gd name="connsiteY1440" fmla="*/ 2253993 h 6857624"/>
              <a:gd name="connsiteX1441" fmla="*/ 442411 w 6786429"/>
              <a:gd name="connsiteY1441" fmla="*/ 2242781 h 6857624"/>
              <a:gd name="connsiteX1442" fmla="*/ 953123 w 6786429"/>
              <a:gd name="connsiteY1442" fmla="*/ 2209413 h 6857624"/>
              <a:gd name="connsiteX1443" fmla="*/ 971830 w 6786429"/>
              <a:gd name="connsiteY1443" fmla="*/ 2210636 h 6857624"/>
              <a:gd name="connsiteX1444" fmla="*/ 983075 w 6786429"/>
              <a:gd name="connsiteY1444" fmla="*/ 2243333 h 6857624"/>
              <a:gd name="connsiteX1445" fmla="*/ 950455 w 6786429"/>
              <a:gd name="connsiteY1445" fmla="*/ 2254760 h 6857624"/>
              <a:gd name="connsiteX1446" fmla="*/ 938995 w 6786429"/>
              <a:gd name="connsiteY1446" fmla="*/ 2221955 h 6857624"/>
              <a:gd name="connsiteX1447" fmla="*/ 953123 w 6786429"/>
              <a:gd name="connsiteY1447" fmla="*/ 2209413 h 6857624"/>
              <a:gd name="connsiteX1448" fmla="*/ 249279 w 6786429"/>
              <a:gd name="connsiteY1448" fmla="*/ 2206052 h 6857624"/>
              <a:gd name="connsiteX1449" fmla="*/ 271374 w 6786429"/>
              <a:gd name="connsiteY1449" fmla="*/ 2255716 h 6857624"/>
              <a:gd name="connsiteX1450" fmla="*/ 221870 w 6786429"/>
              <a:gd name="connsiteY1450" fmla="*/ 2278105 h 6857624"/>
              <a:gd name="connsiteX1451" fmla="*/ 199381 w 6786429"/>
              <a:gd name="connsiteY1451" fmla="*/ 2228301 h 6857624"/>
              <a:gd name="connsiteX1452" fmla="*/ 249279 w 6786429"/>
              <a:gd name="connsiteY1452" fmla="*/ 2206052 h 6857624"/>
              <a:gd name="connsiteX1453" fmla="*/ 808481 w 6786429"/>
              <a:gd name="connsiteY1453" fmla="*/ 2194971 h 6857624"/>
              <a:gd name="connsiteX1454" fmla="*/ 812289 w 6786429"/>
              <a:gd name="connsiteY1454" fmla="*/ 2205354 h 6857624"/>
              <a:gd name="connsiteX1455" fmla="*/ 801943 w 6786429"/>
              <a:gd name="connsiteY1455" fmla="*/ 2209164 h 6857624"/>
              <a:gd name="connsiteX1456" fmla="*/ 798135 w 6786429"/>
              <a:gd name="connsiteY1456" fmla="*/ 2198780 h 6857624"/>
              <a:gd name="connsiteX1457" fmla="*/ 808481 w 6786429"/>
              <a:gd name="connsiteY1457" fmla="*/ 2194971 h 6857624"/>
              <a:gd name="connsiteX1458" fmla="*/ 6459754 w 6786429"/>
              <a:gd name="connsiteY1458" fmla="*/ 2152399 h 6857624"/>
              <a:gd name="connsiteX1459" fmla="*/ 6516931 w 6786429"/>
              <a:gd name="connsiteY1459" fmla="*/ 2190125 h 6857624"/>
              <a:gd name="connsiteX1460" fmla="*/ 6483701 w 6786429"/>
              <a:gd name="connsiteY1460" fmla="*/ 2270857 h 6857624"/>
              <a:gd name="connsiteX1461" fmla="*/ 6403697 w 6786429"/>
              <a:gd name="connsiteY1461" fmla="*/ 2237945 h 6857624"/>
              <a:gd name="connsiteX1462" fmla="*/ 6435921 w 6786429"/>
              <a:gd name="connsiteY1462" fmla="*/ 2157647 h 6857624"/>
              <a:gd name="connsiteX1463" fmla="*/ 6459754 w 6786429"/>
              <a:gd name="connsiteY1463" fmla="*/ 2152399 h 6857624"/>
              <a:gd name="connsiteX1464" fmla="*/ 5704070 w 6786429"/>
              <a:gd name="connsiteY1464" fmla="*/ 2144183 h 6857624"/>
              <a:gd name="connsiteX1465" fmla="*/ 5716423 w 6786429"/>
              <a:gd name="connsiteY1465" fmla="*/ 2153630 h 6857624"/>
              <a:gd name="connsiteX1466" fmla="*/ 5708987 w 6786429"/>
              <a:gd name="connsiteY1466" fmla="*/ 2181297 h 6857624"/>
              <a:gd name="connsiteX1467" fmla="*/ 5681433 w 6786429"/>
              <a:gd name="connsiteY1467" fmla="*/ 2173895 h 6857624"/>
              <a:gd name="connsiteX1468" fmla="*/ 5688726 w 6786429"/>
              <a:gd name="connsiteY1468" fmla="*/ 2146298 h 6857624"/>
              <a:gd name="connsiteX1469" fmla="*/ 5704070 w 6786429"/>
              <a:gd name="connsiteY1469" fmla="*/ 2144183 h 6857624"/>
              <a:gd name="connsiteX1470" fmla="*/ 6012339 w 6786429"/>
              <a:gd name="connsiteY1470" fmla="*/ 2117668 h 6857624"/>
              <a:gd name="connsiteX1471" fmla="*/ 6020561 w 6786429"/>
              <a:gd name="connsiteY1471" fmla="*/ 2124485 h 6857624"/>
              <a:gd name="connsiteX1472" fmla="*/ 6014670 w 6786429"/>
              <a:gd name="connsiteY1472" fmla="*/ 2143240 h 6857624"/>
              <a:gd name="connsiteX1473" fmla="*/ 5995953 w 6786429"/>
              <a:gd name="connsiteY1473" fmla="*/ 2137382 h 6857624"/>
              <a:gd name="connsiteX1474" fmla="*/ 6001773 w 6786429"/>
              <a:gd name="connsiteY1474" fmla="*/ 2118666 h 6857624"/>
              <a:gd name="connsiteX1475" fmla="*/ 6012339 w 6786429"/>
              <a:gd name="connsiteY1475" fmla="*/ 2117668 h 6857624"/>
              <a:gd name="connsiteX1476" fmla="*/ 6220486 w 6786429"/>
              <a:gd name="connsiteY1476" fmla="*/ 2090803 h 6857624"/>
              <a:gd name="connsiteX1477" fmla="*/ 6241498 w 6786429"/>
              <a:gd name="connsiteY1477" fmla="*/ 2109361 h 6857624"/>
              <a:gd name="connsiteX1478" fmla="*/ 6224613 w 6786429"/>
              <a:gd name="connsiteY1478" fmla="*/ 2158041 h 6857624"/>
              <a:gd name="connsiteX1479" fmla="*/ 6176186 w 6786429"/>
              <a:gd name="connsiteY1479" fmla="*/ 2141262 h 6857624"/>
              <a:gd name="connsiteX1480" fmla="*/ 6192712 w 6786429"/>
              <a:gd name="connsiteY1480" fmla="*/ 2092739 h 6857624"/>
              <a:gd name="connsiteX1481" fmla="*/ 6220486 w 6786429"/>
              <a:gd name="connsiteY1481" fmla="*/ 2090803 h 6857624"/>
              <a:gd name="connsiteX1482" fmla="*/ 1041712 w 6786429"/>
              <a:gd name="connsiteY1482" fmla="*/ 2050982 h 6857624"/>
              <a:gd name="connsiteX1483" fmla="*/ 1057043 w 6786429"/>
              <a:gd name="connsiteY1483" fmla="*/ 2053075 h 6857624"/>
              <a:gd name="connsiteX1484" fmla="*/ 1064372 w 6786429"/>
              <a:gd name="connsiteY1484" fmla="*/ 2080665 h 6857624"/>
              <a:gd name="connsiteX1485" fmla="*/ 1036854 w 6786429"/>
              <a:gd name="connsiteY1485" fmla="*/ 2088136 h 6857624"/>
              <a:gd name="connsiteX1486" fmla="*/ 1029345 w 6786429"/>
              <a:gd name="connsiteY1486" fmla="*/ 2060475 h 6857624"/>
              <a:gd name="connsiteX1487" fmla="*/ 1041712 w 6786429"/>
              <a:gd name="connsiteY1487" fmla="*/ 2050982 h 6857624"/>
              <a:gd name="connsiteX1488" fmla="*/ 519788 w 6786429"/>
              <a:gd name="connsiteY1488" fmla="*/ 2025312 h 6857624"/>
              <a:gd name="connsiteX1489" fmla="*/ 539300 w 6786429"/>
              <a:gd name="connsiteY1489" fmla="*/ 2026543 h 6857624"/>
              <a:gd name="connsiteX1490" fmla="*/ 551083 w 6786429"/>
              <a:gd name="connsiteY1490" fmla="*/ 2060599 h 6857624"/>
              <a:gd name="connsiteX1491" fmla="*/ 517099 w 6786429"/>
              <a:gd name="connsiteY1491" fmla="*/ 2072525 h 6857624"/>
              <a:gd name="connsiteX1492" fmla="*/ 505099 w 6786429"/>
              <a:gd name="connsiteY1492" fmla="*/ 2038363 h 6857624"/>
              <a:gd name="connsiteX1493" fmla="*/ 519788 w 6786429"/>
              <a:gd name="connsiteY1493" fmla="*/ 2025312 h 6857624"/>
              <a:gd name="connsiteX1494" fmla="*/ 757613 w 6786429"/>
              <a:gd name="connsiteY1494" fmla="*/ 1999888 h 6857624"/>
              <a:gd name="connsiteX1495" fmla="*/ 761170 w 6786429"/>
              <a:gd name="connsiteY1495" fmla="*/ 2011778 h 6857624"/>
              <a:gd name="connsiteX1496" fmla="*/ 749279 w 6786429"/>
              <a:gd name="connsiteY1496" fmla="*/ 2015335 h 6857624"/>
              <a:gd name="connsiteX1497" fmla="*/ 745722 w 6786429"/>
              <a:gd name="connsiteY1497" fmla="*/ 2003445 h 6857624"/>
              <a:gd name="connsiteX1498" fmla="*/ 757613 w 6786429"/>
              <a:gd name="connsiteY1498" fmla="*/ 1999888 h 6857624"/>
              <a:gd name="connsiteX1499" fmla="*/ 5605943 w 6786429"/>
              <a:gd name="connsiteY1499" fmla="*/ 1984277 h 6857624"/>
              <a:gd name="connsiteX1500" fmla="*/ 5621727 w 6786429"/>
              <a:gd name="connsiteY1500" fmla="*/ 1994651 h 6857624"/>
              <a:gd name="connsiteX1501" fmla="*/ 5615117 w 6786429"/>
              <a:gd name="connsiteY1501" fmla="*/ 2028742 h 6857624"/>
              <a:gd name="connsiteX1502" fmla="*/ 5581168 w 6786429"/>
              <a:gd name="connsiteY1502" fmla="*/ 2022168 h 6857624"/>
              <a:gd name="connsiteX1503" fmla="*/ 5587598 w 6786429"/>
              <a:gd name="connsiteY1503" fmla="*/ 1988183 h 6857624"/>
              <a:gd name="connsiteX1504" fmla="*/ 5605943 w 6786429"/>
              <a:gd name="connsiteY1504" fmla="*/ 1984277 h 6857624"/>
              <a:gd name="connsiteX1505" fmla="*/ 332698 w 6786429"/>
              <a:gd name="connsiteY1505" fmla="*/ 1971573 h 6857624"/>
              <a:gd name="connsiteX1506" fmla="*/ 349727 w 6786429"/>
              <a:gd name="connsiteY1506" fmla="*/ 1975887 h 6857624"/>
              <a:gd name="connsiteX1507" fmla="*/ 370957 w 6786429"/>
              <a:gd name="connsiteY1507" fmla="*/ 2034552 h 6857624"/>
              <a:gd name="connsiteX1508" fmla="*/ 312436 w 6786429"/>
              <a:gd name="connsiteY1508" fmla="*/ 2056143 h 6857624"/>
              <a:gd name="connsiteX1509" fmla="*/ 290666 w 6786429"/>
              <a:gd name="connsiteY1509" fmla="*/ 1997261 h 6857624"/>
              <a:gd name="connsiteX1510" fmla="*/ 315885 w 6786429"/>
              <a:gd name="connsiteY1510" fmla="*/ 1974140 h 6857624"/>
              <a:gd name="connsiteX1511" fmla="*/ 332698 w 6786429"/>
              <a:gd name="connsiteY1511" fmla="*/ 1971573 h 6857624"/>
              <a:gd name="connsiteX1512" fmla="*/ 6352536 w 6786429"/>
              <a:gd name="connsiteY1512" fmla="*/ 1935745 h 6857624"/>
              <a:gd name="connsiteX1513" fmla="*/ 6406642 w 6786429"/>
              <a:gd name="connsiteY1513" fmla="*/ 1966247 h 6857624"/>
              <a:gd name="connsiteX1514" fmla="*/ 6381818 w 6786429"/>
              <a:gd name="connsiteY1514" fmla="*/ 2041364 h 6857624"/>
              <a:gd name="connsiteX1515" fmla="*/ 6307275 w 6786429"/>
              <a:gd name="connsiteY1515" fmla="*/ 2016720 h 6857624"/>
              <a:gd name="connsiteX1516" fmla="*/ 6331309 w 6786429"/>
              <a:gd name="connsiteY1516" fmla="*/ 1941999 h 6857624"/>
              <a:gd name="connsiteX1517" fmla="*/ 6352536 w 6786429"/>
              <a:gd name="connsiteY1517" fmla="*/ 1935745 h 6857624"/>
              <a:gd name="connsiteX1518" fmla="*/ 5895579 w 6786429"/>
              <a:gd name="connsiteY1518" fmla="*/ 1933633 h 6857624"/>
              <a:gd name="connsiteX1519" fmla="*/ 5907650 w 6786429"/>
              <a:gd name="connsiteY1519" fmla="*/ 1936507 h 6857624"/>
              <a:gd name="connsiteX1520" fmla="*/ 5904776 w 6786429"/>
              <a:gd name="connsiteY1520" fmla="*/ 1948576 h 6857624"/>
              <a:gd name="connsiteX1521" fmla="*/ 5892706 w 6786429"/>
              <a:gd name="connsiteY1521" fmla="*/ 1945702 h 6857624"/>
              <a:gd name="connsiteX1522" fmla="*/ 5895579 w 6786429"/>
              <a:gd name="connsiteY1522" fmla="*/ 1933633 h 6857624"/>
              <a:gd name="connsiteX1523" fmla="*/ 1141017 w 6786429"/>
              <a:gd name="connsiteY1523" fmla="*/ 1899300 h 6857624"/>
              <a:gd name="connsiteX1524" fmla="*/ 1152962 w 6786429"/>
              <a:gd name="connsiteY1524" fmla="*/ 1901797 h 6857624"/>
              <a:gd name="connsiteX1525" fmla="*/ 1157237 w 6786429"/>
              <a:gd name="connsiteY1525" fmla="*/ 1923926 h 6857624"/>
              <a:gd name="connsiteX1526" fmla="*/ 1135144 w 6786429"/>
              <a:gd name="connsiteY1526" fmla="*/ 1928237 h 6857624"/>
              <a:gd name="connsiteX1527" fmla="*/ 1130797 w 6786429"/>
              <a:gd name="connsiteY1527" fmla="*/ 1906072 h 6857624"/>
              <a:gd name="connsiteX1528" fmla="*/ 1141017 w 6786429"/>
              <a:gd name="connsiteY1528" fmla="*/ 1899300 h 6857624"/>
              <a:gd name="connsiteX1529" fmla="*/ 6107642 w 6786429"/>
              <a:gd name="connsiteY1529" fmla="*/ 1891037 h 6857624"/>
              <a:gd name="connsiteX1530" fmla="*/ 6126574 w 6786429"/>
              <a:gd name="connsiteY1530" fmla="*/ 1905501 h 6857624"/>
              <a:gd name="connsiteX1531" fmla="*/ 6115222 w 6786429"/>
              <a:gd name="connsiteY1531" fmla="*/ 1947856 h 6857624"/>
              <a:gd name="connsiteX1532" fmla="*/ 6073082 w 6786429"/>
              <a:gd name="connsiteY1532" fmla="*/ 1936540 h 6857624"/>
              <a:gd name="connsiteX1533" fmla="*/ 6084183 w 6786429"/>
              <a:gd name="connsiteY1533" fmla="*/ 1894328 h 6857624"/>
              <a:gd name="connsiteX1534" fmla="*/ 6107642 w 6786429"/>
              <a:gd name="connsiteY1534" fmla="*/ 1891037 h 6857624"/>
              <a:gd name="connsiteX1535" fmla="*/ 5701372 w 6786429"/>
              <a:gd name="connsiteY1535" fmla="*/ 1882313 h 6857624"/>
              <a:gd name="connsiteX1536" fmla="*/ 5712257 w 6786429"/>
              <a:gd name="connsiteY1536" fmla="*/ 1884217 h 6857624"/>
              <a:gd name="connsiteX1537" fmla="*/ 5710353 w 6786429"/>
              <a:gd name="connsiteY1537" fmla="*/ 1895103 h 6857624"/>
              <a:gd name="connsiteX1538" fmla="*/ 5699468 w 6786429"/>
              <a:gd name="connsiteY1538" fmla="*/ 1893199 h 6857624"/>
              <a:gd name="connsiteX1539" fmla="*/ 5701372 w 6786429"/>
              <a:gd name="connsiteY1539" fmla="*/ 1882313 h 6857624"/>
              <a:gd name="connsiteX1540" fmla="*/ 5496408 w 6786429"/>
              <a:gd name="connsiteY1540" fmla="*/ 1831740 h 6857624"/>
              <a:gd name="connsiteX1541" fmla="*/ 5515785 w 6786429"/>
              <a:gd name="connsiteY1541" fmla="*/ 1842581 h 6857624"/>
              <a:gd name="connsiteX1542" fmla="*/ 5510863 w 6786429"/>
              <a:gd name="connsiteY1542" fmla="*/ 1883106 h 6857624"/>
              <a:gd name="connsiteX1543" fmla="*/ 5470556 w 6786429"/>
              <a:gd name="connsiteY1543" fmla="*/ 1878220 h 6857624"/>
              <a:gd name="connsiteX1544" fmla="*/ 5475226 w 6786429"/>
              <a:gd name="connsiteY1544" fmla="*/ 1837874 h 6857624"/>
              <a:gd name="connsiteX1545" fmla="*/ 5496408 w 6786429"/>
              <a:gd name="connsiteY1545" fmla="*/ 1831740 h 6857624"/>
              <a:gd name="connsiteX1546" fmla="*/ 628276 w 6786429"/>
              <a:gd name="connsiteY1546" fmla="*/ 1814801 h 6857624"/>
              <a:gd name="connsiteX1547" fmla="*/ 651744 w 6786429"/>
              <a:gd name="connsiteY1547" fmla="*/ 1818003 h 6857624"/>
              <a:gd name="connsiteX1548" fmla="*/ 663023 w 6786429"/>
              <a:gd name="connsiteY1548" fmla="*/ 1860141 h 6857624"/>
              <a:gd name="connsiteX1549" fmla="*/ 620920 w 6786429"/>
              <a:gd name="connsiteY1549" fmla="*/ 1871636 h 6857624"/>
              <a:gd name="connsiteX1550" fmla="*/ 609388 w 6786429"/>
              <a:gd name="connsiteY1550" fmla="*/ 1829352 h 6857624"/>
              <a:gd name="connsiteX1551" fmla="*/ 628276 w 6786429"/>
              <a:gd name="connsiteY1551" fmla="*/ 1814801 h 6857624"/>
              <a:gd name="connsiteX1552" fmla="*/ 860774 w 6786429"/>
              <a:gd name="connsiteY1552" fmla="*/ 1805524 h 6857624"/>
              <a:gd name="connsiteX1553" fmla="*/ 871242 w 6786429"/>
              <a:gd name="connsiteY1553" fmla="*/ 1807374 h 6857624"/>
              <a:gd name="connsiteX1554" fmla="*/ 875516 w 6786429"/>
              <a:gd name="connsiteY1554" fmla="*/ 1826516 h 6857624"/>
              <a:gd name="connsiteX1555" fmla="*/ 856405 w 6786429"/>
              <a:gd name="connsiteY1555" fmla="*/ 1830827 h 6857624"/>
              <a:gd name="connsiteX1556" fmla="*/ 852058 w 6786429"/>
              <a:gd name="connsiteY1556" fmla="*/ 1811647 h 6857624"/>
              <a:gd name="connsiteX1557" fmla="*/ 860774 w 6786429"/>
              <a:gd name="connsiteY1557" fmla="*/ 1805524 h 6857624"/>
              <a:gd name="connsiteX1558" fmla="*/ 1259119 w 6786429"/>
              <a:gd name="connsiteY1558" fmla="*/ 1757523 h 6857624"/>
              <a:gd name="connsiteX1559" fmla="*/ 1261095 w 6786429"/>
              <a:gd name="connsiteY1559" fmla="*/ 1773832 h 6857624"/>
              <a:gd name="connsiteX1560" fmla="*/ 1244749 w 6786429"/>
              <a:gd name="connsiteY1560" fmla="*/ 1775845 h 6857624"/>
              <a:gd name="connsiteX1561" fmla="*/ 1242737 w 6786429"/>
              <a:gd name="connsiteY1561" fmla="*/ 1759499 h 6857624"/>
              <a:gd name="connsiteX1562" fmla="*/ 1259119 w 6786429"/>
              <a:gd name="connsiteY1562" fmla="*/ 1757523 h 6857624"/>
              <a:gd name="connsiteX1563" fmla="*/ 447851 w 6786429"/>
              <a:gd name="connsiteY1563" fmla="*/ 1747369 h 6857624"/>
              <a:gd name="connsiteX1564" fmla="*/ 466694 w 6786429"/>
              <a:gd name="connsiteY1564" fmla="*/ 1753624 h 6857624"/>
              <a:gd name="connsiteX1565" fmla="*/ 485879 w 6786429"/>
              <a:gd name="connsiteY1565" fmla="*/ 1821413 h 6857624"/>
              <a:gd name="connsiteX1566" fmla="*/ 418234 w 6786429"/>
              <a:gd name="connsiteY1566" fmla="*/ 1841061 h 6857624"/>
              <a:gd name="connsiteX1567" fmla="*/ 398437 w 6786429"/>
              <a:gd name="connsiteY1567" fmla="*/ 1772949 h 6857624"/>
              <a:gd name="connsiteX1568" fmla="*/ 428702 w 6786429"/>
              <a:gd name="connsiteY1568" fmla="*/ 1748899 h 6857624"/>
              <a:gd name="connsiteX1569" fmla="*/ 447851 w 6786429"/>
              <a:gd name="connsiteY1569" fmla="*/ 1747369 h 6857624"/>
              <a:gd name="connsiteX1570" fmla="*/ 6230625 w 6786429"/>
              <a:gd name="connsiteY1570" fmla="*/ 1727157 h 6857624"/>
              <a:gd name="connsiteX1571" fmla="*/ 6280942 w 6786429"/>
              <a:gd name="connsiteY1571" fmla="*/ 1750987 h 6857624"/>
              <a:gd name="connsiteX1572" fmla="*/ 6263519 w 6786429"/>
              <a:gd name="connsiteY1572" fmla="*/ 1819747 h 6857624"/>
              <a:gd name="connsiteX1573" fmla="*/ 6195226 w 6786429"/>
              <a:gd name="connsiteY1573" fmla="*/ 1802469 h 6857624"/>
              <a:gd name="connsiteX1574" fmla="*/ 6212003 w 6786429"/>
              <a:gd name="connsiteY1574" fmla="*/ 1734067 h 6857624"/>
              <a:gd name="connsiteX1575" fmla="*/ 6230625 w 6786429"/>
              <a:gd name="connsiteY1575" fmla="*/ 1727157 h 6857624"/>
              <a:gd name="connsiteX1576" fmla="*/ 5589794 w 6786429"/>
              <a:gd name="connsiteY1576" fmla="*/ 1721395 h 6857624"/>
              <a:gd name="connsiteX1577" fmla="*/ 5598124 w 6786429"/>
              <a:gd name="connsiteY1577" fmla="*/ 1725898 h 6857624"/>
              <a:gd name="connsiteX1578" fmla="*/ 5596327 w 6786429"/>
              <a:gd name="connsiteY1578" fmla="*/ 1743288 h 6857624"/>
              <a:gd name="connsiteX1579" fmla="*/ 5578976 w 6786429"/>
              <a:gd name="connsiteY1579" fmla="*/ 1741492 h 6857624"/>
              <a:gd name="connsiteX1580" fmla="*/ 5580736 w 6786429"/>
              <a:gd name="connsiteY1580" fmla="*/ 1724137 h 6857624"/>
              <a:gd name="connsiteX1581" fmla="*/ 5589794 w 6786429"/>
              <a:gd name="connsiteY1581" fmla="*/ 1721395 h 6857624"/>
              <a:gd name="connsiteX1582" fmla="*/ 5981228 w 6786429"/>
              <a:gd name="connsiteY1582" fmla="*/ 1699913 h 6857624"/>
              <a:gd name="connsiteX1583" fmla="*/ 5997677 w 6786429"/>
              <a:gd name="connsiteY1583" fmla="*/ 1710682 h 6857624"/>
              <a:gd name="connsiteX1584" fmla="*/ 5990815 w 6786429"/>
              <a:gd name="connsiteY1584" fmla="*/ 1746211 h 6857624"/>
              <a:gd name="connsiteX1585" fmla="*/ 5955430 w 6786429"/>
              <a:gd name="connsiteY1585" fmla="*/ 1739385 h 6857624"/>
              <a:gd name="connsiteX1586" fmla="*/ 5962111 w 6786429"/>
              <a:gd name="connsiteY1586" fmla="*/ 1703963 h 6857624"/>
              <a:gd name="connsiteX1587" fmla="*/ 5981228 w 6786429"/>
              <a:gd name="connsiteY1587" fmla="*/ 1699913 h 6857624"/>
              <a:gd name="connsiteX1588" fmla="*/ 5375900 w 6786429"/>
              <a:gd name="connsiteY1588" fmla="*/ 1687357 h 6857624"/>
              <a:gd name="connsiteX1589" fmla="*/ 5399031 w 6786429"/>
              <a:gd name="connsiteY1589" fmla="*/ 1698201 h 6857624"/>
              <a:gd name="connsiteX1590" fmla="*/ 5396695 w 6786429"/>
              <a:gd name="connsiteY1590" fmla="*/ 1745086 h 6857624"/>
              <a:gd name="connsiteX1591" fmla="*/ 5350137 w 6786429"/>
              <a:gd name="connsiteY1591" fmla="*/ 1742715 h 6857624"/>
              <a:gd name="connsiteX1592" fmla="*/ 5352149 w 6786429"/>
              <a:gd name="connsiteY1592" fmla="*/ 1696154 h 6857624"/>
              <a:gd name="connsiteX1593" fmla="*/ 5375900 w 6786429"/>
              <a:gd name="connsiteY1593" fmla="*/ 1687357 h 6857624"/>
              <a:gd name="connsiteX1594" fmla="*/ 1374903 w 6786429"/>
              <a:gd name="connsiteY1594" fmla="*/ 1620866 h 6857624"/>
              <a:gd name="connsiteX1595" fmla="*/ 1375442 w 6786429"/>
              <a:gd name="connsiteY1595" fmla="*/ 1631248 h 6857624"/>
              <a:gd name="connsiteX1596" fmla="*/ 1365024 w 6786429"/>
              <a:gd name="connsiteY1596" fmla="*/ 1631786 h 6857624"/>
              <a:gd name="connsiteX1597" fmla="*/ 1364485 w 6786429"/>
              <a:gd name="connsiteY1597" fmla="*/ 1621405 h 6857624"/>
              <a:gd name="connsiteX1598" fmla="*/ 1374903 w 6786429"/>
              <a:gd name="connsiteY1598" fmla="*/ 1620866 h 6857624"/>
              <a:gd name="connsiteX1599" fmla="*/ 984400 w 6786429"/>
              <a:gd name="connsiteY1599" fmla="*/ 1620059 h 6857624"/>
              <a:gd name="connsiteX1600" fmla="*/ 998487 w 6786429"/>
              <a:gd name="connsiteY1600" fmla="*/ 1623617 h 6857624"/>
              <a:gd name="connsiteX1601" fmla="*/ 1002438 w 6786429"/>
              <a:gd name="connsiteY1601" fmla="*/ 1650127 h 6857624"/>
              <a:gd name="connsiteX1602" fmla="*/ 975963 w 6786429"/>
              <a:gd name="connsiteY1602" fmla="*/ 1654151 h 6857624"/>
              <a:gd name="connsiteX1603" fmla="*/ 971903 w 6786429"/>
              <a:gd name="connsiteY1603" fmla="*/ 1627603 h 6857624"/>
              <a:gd name="connsiteX1604" fmla="*/ 984400 w 6786429"/>
              <a:gd name="connsiteY1604" fmla="*/ 1620059 h 6857624"/>
              <a:gd name="connsiteX1605" fmla="*/ 751860 w 6786429"/>
              <a:gd name="connsiteY1605" fmla="*/ 1612405 h 6857624"/>
              <a:gd name="connsiteX1606" fmla="*/ 779095 w 6786429"/>
              <a:gd name="connsiteY1606" fmla="*/ 1618153 h 6857624"/>
              <a:gd name="connsiteX1607" fmla="*/ 788758 w 6786429"/>
              <a:gd name="connsiteY1607" fmla="*/ 1668484 h 6857624"/>
              <a:gd name="connsiteX1608" fmla="*/ 738501 w 6786429"/>
              <a:gd name="connsiteY1608" fmla="*/ 1678435 h 6857624"/>
              <a:gd name="connsiteX1609" fmla="*/ 728478 w 6786429"/>
              <a:gd name="connsiteY1609" fmla="*/ 1627889 h 6857624"/>
              <a:gd name="connsiteX1610" fmla="*/ 751860 w 6786429"/>
              <a:gd name="connsiteY1610" fmla="*/ 1612405 h 6857624"/>
              <a:gd name="connsiteX1611" fmla="*/ 5461122 w 6786429"/>
              <a:gd name="connsiteY1611" fmla="*/ 1570354 h 6857624"/>
              <a:gd name="connsiteX1612" fmla="*/ 5472963 w 6786429"/>
              <a:gd name="connsiteY1612" fmla="*/ 1575698 h 6857624"/>
              <a:gd name="connsiteX1613" fmla="*/ 5472173 w 6786429"/>
              <a:gd name="connsiteY1613" fmla="*/ 1599624 h 6857624"/>
              <a:gd name="connsiteX1614" fmla="*/ 5448319 w 6786429"/>
              <a:gd name="connsiteY1614" fmla="*/ 1598797 h 6857624"/>
              <a:gd name="connsiteX1615" fmla="*/ 5449037 w 6786429"/>
              <a:gd name="connsiteY1615" fmla="*/ 1574979 h 6857624"/>
              <a:gd name="connsiteX1616" fmla="*/ 5461122 w 6786429"/>
              <a:gd name="connsiteY1616" fmla="*/ 1570354 h 6857624"/>
              <a:gd name="connsiteX1617" fmla="*/ 5245121 w 6786429"/>
              <a:gd name="connsiteY1617" fmla="*/ 1551923 h 6857624"/>
              <a:gd name="connsiteX1618" fmla="*/ 5272073 w 6786429"/>
              <a:gd name="connsiteY1618" fmla="*/ 1562301 h 6857624"/>
              <a:gd name="connsiteX1619" fmla="*/ 5273186 w 6786429"/>
              <a:gd name="connsiteY1619" fmla="*/ 1615325 h 6857624"/>
              <a:gd name="connsiteX1620" fmla="*/ 5220557 w 6786429"/>
              <a:gd name="connsiteY1620" fmla="*/ 1616401 h 6857624"/>
              <a:gd name="connsiteX1621" fmla="*/ 5219084 w 6786429"/>
              <a:gd name="connsiteY1621" fmla="*/ 1563772 h 6857624"/>
              <a:gd name="connsiteX1622" fmla="*/ 5245121 w 6786429"/>
              <a:gd name="connsiteY1622" fmla="*/ 1551923 h 6857624"/>
              <a:gd name="connsiteX1623" fmla="*/ 579031 w 6786429"/>
              <a:gd name="connsiteY1623" fmla="*/ 1531933 h 6857624"/>
              <a:gd name="connsiteX1624" fmla="*/ 599473 w 6786429"/>
              <a:gd name="connsiteY1624" fmla="*/ 1540411 h 6857624"/>
              <a:gd name="connsiteX1625" fmla="*/ 615388 w 6786429"/>
              <a:gd name="connsiteY1625" fmla="*/ 1617253 h 6857624"/>
              <a:gd name="connsiteX1626" fmla="*/ 538653 w 6786429"/>
              <a:gd name="connsiteY1626" fmla="*/ 1633778 h 6857624"/>
              <a:gd name="connsiteX1627" fmla="*/ 522019 w 6786429"/>
              <a:gd name="connsiteY1627" fmla="*/ 1556470 h 6857624"/>
              <a:gd name="connsiteX1628" fmla="*/ 579031 w 6786429"/>
              <a:gd name="connsiteY1628" fmla="*/ 1531933 h 6857624"/>
              <a:gd name="connsiteX1629" fmla="*/ 6111640 w 6786429"/>
              <a:gd name="connsiteY1629" fmla="*/ 1527226 h 6857624"/>
              <a:gd name="connsiteX1630" fmla="*/ 6140514 w 6786429"/>
              <a:gd name="connsiteY1630" fmla="*/ 1545498 h 6857624"/>
              <a:gd name="connsiteX1631" fmla="*/ 6129485 w 6786429"/>
              <a:gd name="connsiteY1631" fmla="*/ 1607325 h 6857624"/>
              <a:gd name="connsiteX1632" fmla="*/ 6068054 w 6786429"/>
              <a:gd name="connsiteY1632" fmla="*/ 1596368 h 6857624"/>
              <a:gd name="connsiteX1633" fmla="*/ 6078616 w 6786429"/>
              <a:gd name="connsiteY1633" fmla="*/ 1534901 h 6857624"/>
              <a:gd name="connsiteX1634" fmla="*/ 6111640 w 6786429"/>
              <a:gd name="connsiteY1634" fmla="*/ 1527226 h 6857624"/>
              <a:gd name="connsiteX1635" fmla="*/ 5841895 w 6786429"/>
              <a:gd name="connsiteY1635" fmla="*/ 1518315 h 6857624"/>
              <a:gd name="connsiteX1636" fmla="*/ 5855416 w 6786429"/>
              <a:gd name="connsiteY1636" fmla="*/ 1525850 h 6857624"/>
              <a:gd name="connsiteX1637" fmla="*/ 5852039 w 6786429"/>
              <a:gd name="connsiteY1637" fmla="*/ 1554158 h 6857624"/>
              <a:gd name="connsiteX1638" fmla="*/ 5823839 w 6786429"/>
              <a:gd name="connsiteY1638" fmla="*/ 1550817 h 6857624"/>
              <a:gd name="connsiteX1639" fmla="*/ 5827108 w 6786429"/>
              <a:gd name="connsiteY1639" fmla="*/ 1522580 h 6857624"/>
              <a:gd name="connsiteX1640" fmla="*/ 5841895 w 6786429"/>
              <a:gd name="connsiteY1640" fmla="*/ 1518315 h 6857624"/>
              <a:gd name="connsiteX1641" fmla="*/ 1121278 w 6786429"/>
              <a:gd name="connsiteY1641" fmla="*/ 1443776 h 6857624"/>
              <a:gd name="connsiteX1642" fmla="*/ 1138774 w 6786429"/>
              <a:gd name="connsiteY1642" fmla="*/ 1449564 h 6857624"/>
              <a:gd name="connsiteX1643" fmla="*/ 1141359 w 6786429"/>
              <a:gd name="connsiteY1643" fmla="*/ 1483440 h 6857624"/>
              <a:gd name="connsiteX1644" fmla="*/ 1107481 w 6786429"/>
              <a:gd name="connsiteY1644" fmla="*/ 1486170 h 6857624"/>
              <a:gd name="connsiteX1645" fmla="*/ 1104752 w 6786429"/>
              <a:gd name="connsiteY1645" fmla="*/ 1452186 h 6857624"/>
              <a:gd name="connsiteX1646" fmla="*/ 1121278 w 6786429"/>
              <a:gd name="connsiteY1646" fmla="*/ 1443776 h 6857624"/>
              <a:gd name="connsiteX1647" fmla="*/ 5321766 w 6786429"/>
              <a:gd name="connsiteY1647" fmla="*/ 1428850 h 6857624"/>
              <a:gd name="connsiteX1648" fmla="*/ 5337240 w 6786429"/>
              <a:gd name="connsiteY1648" fmla="*/ 1434552 h 6857624"/>
              <a:gd name="connsiteX1649" fmla="*/ 5338390 w 6786429"/>
              <a:gd name="connsiteY1649" fmla="*/ 1464909 h 6857624"/>
              <a:gd name="connsiteX1650" fmla="*/ 5308141 w 6786429"/>
              <a:gd name="connsiteY1650" fmla="*/ 1466023 h 6857624"/>
              <a:gd name="connsiteX1651" fmla="*/ 5306884 w 6786429"/>
              <a:gd name="connsiteY1651" fmla="*/ 1435809 h 6857624"/>
              <a:gd name="connsiteX1652" fmla="*/ 5321766 w 6786429"/>
              <a:gd name="connsiteY1652" fmla="*/ 1428850 h 6857624"/>
              <a:gd name="connsiteX1653" fmla="*/ 5104795 w 6786429"/>
              <a:gd name="connsiteY1653" fmla="*/ 1426150 h 6857624"/>
              <a:gd name="connsiteX1654" fmla="*/ 5135631 w 6786429"/>
              <a:gd name="connsiteY1654" fmla="*/ 1435561 h 6857624"/>
              <a:gd name="connsiteX1655" fmla="*/ 5141020 w 6786429"/>
              <a:gd name="connsiteY1655" fmla="*/ 1494441 h 6857624"/>
              <a:gd name="connsiteX1656" fmla="*/ 5082607 w 6786429"/>
              <a:gd name="connsiteY1656" fmla="*/ 1499792 h 6857624"/>
              <a:gd name="connsiteX1657" fmla="*/ 5076787 w 6786429"/>
              <a:gd name="connsiteY1657" fmla="*/ 1441416 h 6857624"/>
              <a:gd name="connsiteX1658" fmla="*/ 5104795 w 6786429"/>
              <a:gd name="connsiteY1658" fmla="*/ 1426150 h 6857624"/>
              <a:gd name="connsiteX1659" fmla="*/ 1396028 w 6786429"/>
              <a:gd name="connsiteY1659" fmla="*/ 1422946 h 6857624"/>
              <a:gd name="connsiteX1660" fmla="*/ 1396137 w 6786429"/>
              <a:gd name="connsiteY1660" fmla="*/ 1434657 h 6857624"/>
              <a:gd name="connsiteX1661" fmla="*/ 1384425 w 6786429"/>
              <a:gd name="connsiteY1661" fmla="*/ 1434729 h 6857624"/>
              <a:gd name="connsiteX1662" fmla="*/ 1384317 w 6786429"/>
              <a:gd name="connsiteY1662" fmla="*/ 1423054 h 6857624"/>
              <a:gd name="connsiteX1663" fmla="*/ 1396028 w 6786429"/>
              <a:gd name="connsiteY1663" fmla="*/ 1422946 h 6857624"/>
              <a:gd name="connsiteX1664" fmla="*/ 889964 w 6786429"/>
              <a:gd name="connsiteY1664" fmla="*/ 1419313 h 6857624"/>
              <a:gd name="connsiteX1665" fmla="*/ 920673 w 6786429"/>
              <a:gd name="connsiteY1665" fmla="*/ 1428151 h 6857624"/>
              <a:gd name="connsiteX1666" fmla="*/ 927608 w 6786429"/>
              <a:gd name="connsiteY1666" fmla="*/ 1486599 h 6857624"/>
              <a:gd name="connsiteX1667" fmla="*/ 869230 w 6786429"/>
              <a:gd name="connsiteY1667" fmla="*/ 1493928 h 6857624"/>
              <a:gd name="connsiteX1668" fmla="*/ 861865 w 6786429"/>
              <a:gd name="connsiteY1668" fmla="*/ 1435156 h 6857624"/>
              <a:gd name="connsiteX1669" fmla="*/ 889964 w 6786429"/>
              <a:gd name="connsiteY1669" fmla="*/ 1419313 h 6857624"/>
              <a:gd name="connsiteX1670" fmla="*/ 5484386 w 6786429"/>
              <a:gd name="connsiteY1670" fmla="*/ 1366259 h 6857624"/>
              <a:gd name="connsiteX1671" fmla="*/ 5484602 w 6786429"/>
              <a:gd name="connsiteY1671" fmla="*/ 1377970 h 6857624"/>
              <a:gd name="connsiteX1672" fmla="*/ 5472926 w 6786429"/>
              <a:gd name="connsiteY1672" fmla="*/ 1378222 h 6857624"/>
              <a:gd name="connsiteX1673" fmla="*/ 5472675 w 6786429"/>
              <a:gd name="connsiteY1673" fmla="*/ 1366510 h 6857624"/>
              <a:gd name="connsiteX1674" fmla="*/ 5484386 w 6786429"/>
              <a:gd name="connsiteY1674" fmla="*/ 1366259 h 6857624"/>
              <a:gd name="connsiteX1675" fmla="*/ 5690428 w 6786429"/>
              <a:gd name="connsiteY1675" fmla="*/ 1347077 h 6857624"/>
              <a:gd name="connsiteX1676" fmla="*/ 5700652 w 6786429"/>
              <a:gd name="connsiteY1676" fmla="*/ 1351869 h 6857624"/>
              <a:gd name="connsiteX1677" fmla="*/ 5699682 w 6786429"/>
              <a:gd name="connsiteY1677" fmla="*/ 1372668 h 6857624"/>
              <a:gd name="connsiteX1678" fmla="*/ 5678918 w 6786429"/>
              <a:gd name="connsiteY1678" fmla="*/ 1371698 h 6857624"/>
              <a:gd name="connsiteX1679" fmla="*/ 5679852 w 6786429"/>
              <a:gd name="connsiteY1679" fmla="*/ 1350934 h 6857624"/>
              <a:gd name="connsiteX1680" fmla="*/ 5690428 w 6786429"/>
              <a:gd name="connsiteY1680" fmla="*/ 1347077 h 6857624"/>
              <a:gd name="connsiteX1681" fmla="*/ 5959898 w 6786429"/>
              <a:gd name="connsiteY1681" fmla="*/ 1336823 h 6857624"/>
              <a:gd name="connsiteX1682" fmla="*/ 5986037 w 6786429"/>
              <a:gd name="connsiteY1682" fmla="*/ 1350932 h 6857624"/>
              <a:gd name="connsiteX1683" fmla="*/ 5980325 w 6786429"/>
              <a:gd name="connsiteY1683" fmla="*/ 1405250 h 6857624"/>
              <a:gd name="connsiteX1684" fmla="*/ 5926295 w 6786429"/>
              <a:gd name="connsiteY1684" fmla="*/ 1399574 h 6857624"/>
              <a:gd name="connsiteX1685" fmla="*/ 5931683 w 6786429"/>
              <a:gd name="connsiteY1685" fmla="*/ 1345507 h 6857624"/>
              <a:gd name="connsiteX1686" fmla="*/ 5959898 w 6786429"/>
              <a:gd name="connsiteY1686" fmla="*/ 1336823 h 6857624"/>
              <a:gd name="connsiteX1687" fmla="*/ 701858 w 6786429"/>
              <a:gd name="connsiteY1687" fmla="*/ 1324916 h 6857624"/>
              <a:gd name="connsiteX1688" fmla="*/ 747265 w 6786429"/>
              <a:gd name="connsiteY1688" fmla="*/ 1337368 h 6857624"/>
              <a:gd name="connsiteX1689" fmla="*/ 758762 w 6786429"/>
              <a:gd name="connsiteY1689" fmla="*/ 1423119 h 6857624"/>
              <a:gd name="connsiteX1690" fmla="*/ 673118 w 6786429"/>
              <a:gd name="connsiteY1690" fmla="*/ 1435369 h 6857624"/>
              <a:gd name="connsiteX1691" fmla="*/ 660761 w 6786429"/>
              <a:gd name="connsiteY1691" fmla="*/ 1348972 h 6857624"/>
              <a:gd name="connsiteX1692" fmla="*/ 701858 w 6786429"/>
              <a:gd name="connsiteY1692" fmla="*/ 1324916 h 6857624"/>
              <a:gd name="connsiteX1693" fmla="*/ 4955586 w 6786429"/>
              <a:gd name="connsiteY1693" fmla="*/ 1310662 h 6857624"/>
              <a:gd name="connsiteX1694" fmla="*/ 4990281 w 6786429"/>
              <a:gd name="connsiteY1694" fmla="*/ 1318628 h 6857624"/>
              <a:gd name="connsiteX1695" fmla="*/ 5000771 w 6786429"/>
              <a:gd name="connsiteY1695" fmla="*/ 1383004 h 6857624"/>
              <a:gd name="connsiteX1696" fmla="*/ 4936969 w 6786429"/>
              <a:gd name="connsiteY1696" fmla="*/ 1393422 h 6857624"/>
              <a:gd name="connsiteX1697" fmla="*/ 4926011 w 6786429"/>
              <a:gd name="connsiteY1697" fmla="*/ 1329692 h 6857624"/>
              <a:gd name="connsiteX1698" fmla="*/ 4955586 w 6786429"/>
              <a:gd name="connsiteY1698" fmla="*/ 1310662 h 6857624"/>
              <a:gd name="connsiteX1699" fmla="*/ 5172351 w 6786429"/>
              <a:gd name="connsiteY1699" fmla="*/ 1297620 h 6857624"/>
              <a:gd name="connsiteX1700" fmla="*/ 5191566 w 6786429"/>
              <a:gd name="connsiteY1700" fmla="*/ 1303179 h 6857624"/>
              <a:gd name="connsiteX1701" fmla="*/ 5195553 w 6786429"/>
              <a:gd name="connsiteY1701" fmla="*/ 1339786 h 6857624"/>
              <a:gd name="connsiteX1702" fmla="*/ 5159126 w 6786429"/>
              <a:gd name="connsiteY1702" fmla="*/ 1343737 h 6857624"/>
              <a:gd name="connsiteX1703" fmla="*/ 5154994 w 6786429"/>
              <a:gd name="connsiteY1703" fmla="*/ 1307311 h 6857624"/>
              <a:gd name="connsiteX1704" fmla="*/ 5172351 w 6786429"/>
              <a:gd name="connsiteY1704" fmla="*/ 1297620 h 6857624"/>
              <a:gd name="connsiteX1705" fmla="*/ 1270624 w 6786429"/>
              <a:gd name="connsiteY1705" fmla="*/ 1277605 h 6857624"/>
              <a:gd name="connsiteX1706" fmla="*/ 1291272 w 6786429"/>
              <a:gd name="connsiteY1706" fmla="*/ 1286145 h 6857624"/>
              <a:gd name="connsiteX1707" fmla="*/ 1291487 w 6786429"/>
              <a:gd name="connsiteY1707" fmla="*/ 1327315 h 6857624"/>
              <a:gd name="connsiteX1708" fmla="*/ 1250318 w 6786429"/>
              <a:gd name="connsiteY1708" fmla="*/ 1327710 h 6857624"/>
              <a:gd name="connsiteX1709" fmla="*/ 1249923 w 6786429"/>
              <a:gd name="connsiteY1709" fmla="*/ 1286361 h 6857624"/>
              <a:gd name="connsiteX1710" fmla="*/ 1270624 w 6786429"/>
              <a:gd name="connsiteY1710" fmla="*/ 1277605 h 6857624"/>
              <a:gd name="connsiteX1711" fmla="*/ 1540659 w 6786429"/>
              <a:gd name="connsiteY1711" fmla="*/ 1274018 h 6857624"/>
              <a:gd name="connsiteX1712" fmla="*/ 1549640 w 6786429"/>
              <a:gd name="connsiteY1712" fmla="*/ 1278459 h 6857624"/>
              <a:gd name="connsiteX1713" fmla="*/ 1548491 w 6786429"/>
              <a:gd name="connsiteY1713" fmla="*/ 1296924 h 6857624"/>
              <a:gd name="connsiteX1714" fmla="*/ 1530025 w 6786429"/>
              <a:gd name="connsiteY1714" fmla="*/ 1295810 h 6857624"/>
              <a:gd name="connsiteX1715" fmla="*/ 1531139 w 6786429"/>
              <a:gd name="connsiteY1715" fmla="*/ 1277309 h 6857624"/>
              <a:gd name="connsiteX1716" fmla="*/ 1540659 w 6786429"/>
              <a:gd name="connsiteY1716" fmla="*/ 1274018 h 6857624"/>
              <a:gd name="connsiteX1717" fmla="*/ 1041839 w 6786429"/>
              <a:gd name="connsiteY1717" fmla="*/ 1236523 h 6857624"/>
              <a:gd name="connsiteX1718" fmla="*/ 1075724 w 6786429"/>
              <a:gd name="connsiteY1718" fmla="*/ 1248998 h 6857624"/>
              <a:gd name="connsiteX1719" fmla="*/ 1078815 w 6786429"/>
              <a:gd name="connsiteY1719" fmla="*/ 1315385 h 6857624"/>
              <a:gd name="connsiteX1720" fmla="*/ 1012462 w 6786429"/>
              <a:gd name="connsiteY1720" fmla="*/ 1318942 h 6857624"/>
              <a:gd name="connsiteX1721" fmla="*/ 1008870 w 6786429"/>
              <a:gd name="connsiteY1721" fmla="*/ 1252123 h 6857624"/>
              <a:gd name="connsiteX1722" fmla="*/ 1041839 w 6786429"/>
              <a:gd name="connsiteY1722" fmla="*/ 1236523 h 6857624"/>
              <a:gd name="connsiteX1723" fmla="*/ 5323957 w 6786429"/>
              <a:gd name="connsiteY1723" fmla="*/ 1221674 h 6857624"/>
              <a:gd name="connsiteX1724" fmla="*/ 5333539 w 6786429"/>
              <a:gd name="connsiteY1724" fmla="*/ 1224682 h 6857624"/>
              <a:gd name="connsiteX1725" fmla="*/ 5335192 w 6786429"/>
              <a:gd name="connsiteY1725" fmla="*/ 1243146 h 6857624"/>
              <a:gd name="connsiteX1726" fmla="*/ 5316762 w 6786429"/>
              <a:gd name="connsiteY1726" fmla="*/ 1244764 h 6857624"/>
              <a:gd name="connsiteX1727" fmla="*/ 5315074 w 6786429"/>
              <a:gd name="connsiteY1727" fmla="*/ 1226370 h 6857624"/>
              <a:gd name="connsiteX1728" fmla="*/ 5323957 w 6786429"/>
              <a:gd name="connsiteY1728" fmla="*/ 1221674 h 6857624"/>
              <a:gd name="connsiteX1729" fmla="*/ 4817729 w 6786429"/>
              <a:gd name="connsiteY1729" fmla="*/ 1205088 h 6857624"/>
              <a:gd name="connsiteX1730" fmla="*/ 4836811 w 6786429"/>
              <a:gd name="connsiteY1730" fmla="*/ 1212041 h 6857624"/>
              <a:gd name="connsiteX1731" fmla="*/ 4853192 w 6786429"/>
              <a:gd name="connsiteY1731" fmla="*/ 1281482 h 6857624"/>
              <a:gd name="connsiteX1732" fmla="*/ 4784433 w 6786429"/>
              <a:gd name="connsiteY1732" fmla="*/ 1297720 h 6857624"/>
              <a:gd name="connsiteX1733" fmla="*/ 4767548 w 6786429"/>
              <a:gd name="connsiteY1733" fmla="*/ 1229105 h 6857624"/>
              <a:gd name="connsiteX1734" fmla="*/ 4798313 w 6786429"/>
              <a:gd name="connsiteY1734" fmla="*/ 1206024 h 6857624"/>
              <a:gd name="connsiteX1735" fmla="*/ 4817729 w 6786429"/>
              <a:gd name="connsiteY1735" fmla="*/ 1205088 h 6857624"/>
              <a:gd name="connsiteX1736" fmla="*/ 1905402 w 6786429"/>
              <a:gd name="connsiteY1736" fmla="*/ 1197129 h 6857624"/>
              <a:gd name="connsiteX1737" fmla="*/ 1916251 w 6786429"/>
              <a:gd name="connsiteY1737" fmla="*/ 1199142 h 6857624"/>
              <a:gd name="connsiteX1738" fmla="*/ 1914239 w 6786429"/>
              <a:gd name="connsiteY1738" fmla="*/ 1209990 h 6857624"/>
              <a:gd name="connsiteX1739" fmla="*/ 1903390 w 6786429"/>
              <a:gd name="connsiteY1739" fmla="*/ 1207942 h 6857624"/>
              <a:gd name="connsiteX1740" fmla="*/ 1905402 w 6786429"/>
              <a:gd name="connsiteY1740" fmla="*/ 1197129 h 6857624"/>
              <a:gd name="connsiteX1741" fmla="*/ 5534286 w 6786429"/>
              <a:gd name="connsiteY1741" fmla="*/ 1189490 h 6857624"/>
              <a:gd name="connsiteX1742" fmla="*/ 5534609 w 6786429"/>
              <a:gd name="connsiteY1742" fmla="*/ 1202638 h 6857624"/>
              <a:gd name="connsiteX1743" fmla="*/ 5521460 w 6786429"/>
              <a:gd name="connsiteY1743" fmla="*/ 1202962 h 6857624"/>
              <a:gd name="connsiteX1744" fmla="*/ 5521173 w 6786429"/>
              <a:gd name="connsiteY1744" fmla="*/ 1189813 h 6857624"/>
              <a:gd name="connsiteX1745" fmla="*/ 5534286 w 6786429"/>
              <a:gd name="connsiteY1745" fmla="*/ 1189490 h 6857624"/>
              <a:gd name="connsiteX1746" fmla="*/ 5013641 w 6786429"/>
              <a:gd name="connsiteY1746" fmla="*/ 1177495 h 6857624"/>
              <a:gd name="connsiteX1747" fmla="*/ 5036659 w 6786429"/>
              <a:gd name="connsiteY1747" fmla="*/ 1182403 h 6857624"/>
              <a:gd name="connsiteX1748" fmla="*/ 5044347 w 6786429"/>
              <a:gd name="connsiteY1748" fmla="*/ 1224973 h 6857624"/>
              <a:gd name="connsiteX1749" fmla="*/ 5002028 w 6786429"/>
              <a:gd name="connsiteY1749" fmla="*/ 1232659 h 6857624"/>
              <a:gd name="connsiteX1750" fmla="*/ 4994125 w 6786429"/>
              <a:gd name="connsiteY1750" fmla="*/ 1190340 h 6857624"/>
              <a:gd name="connsiteX1751" fmla="*/ 5013641 w 6786429"/>
              <a:gd name="connsiteY1751" fmla="*/ 1177495 h 6857624"/>
              <a:gd name="connsiteX1752" fmla="*/ 5795363 w 6786429"/>
              <a:gd name="connsiteY1752" fmla="*/ 1157730 h 6857624"/>
              <a:gd name="connsiteX1753" fmla="*/ 5818413 w 6786429"/>
              <a:gd name="connsiteY1753" fmla="*/ 1168076 h 6857624"/>
              <a:gd name="connsiteX1754" fmla="*/ 5816868 w 6786429"/>
              <a:gd name="connsiteY1754" fmla="*/ 1214527 h 6857624"/>
              <a:gd name="connsiteX1755" fmla="*/ 5770633 w 6786429"/>
              <a:gd name="connsiteY1755" fmla="*/ 1213019 h 6857624"/>
              <a:gd name="connsiteX1756" fmla="*/ 5771962 w 6786429"/>
              <a:gd name="connsiteY1756" fmla="*/ 1166783 h 6857624"/>
              <a:gd name="connsiteX1757" fmla="*/ 5795363 w 6786429"/>
              <a:gd name="connsiteY1757" fmla="*/ 1157730 h 6857624"/>
              <a:gd name="connsiteX1758" fmla="*/ 1701422 w 6786429"/>
              <a:gd name="connsiteY1758" fmla="*/ 1138499 h 6857624"/>
              <a:gd name="connsiteX1759" fmla="*/ 1713241 w 6786429"/>
              <a:gd name="connsiteY1759" fmla="*/ 1145433 h 6857624"/>
              <a:gd name="connsiteX1760" fmla="*/ 1709864 w 6786429"/>
              <a:gd name="connsiteY1760" fmla="*/ 1170472 h 6857624"/>
              <a:gd name="connsiteX1761" fmla="*/ 1684825 w 6786429"/>
              <a:gd name="connsiteY1761" fmla="*/ 1167168 h 6857624"/>
              <a:gd name="connsiteX1762" fmla="*/ 1688094 w 6786429"/>
              <a:gd name="connsiteY1762" fmla="*/ 1142020 h 6857624"/>
              <a:gd name="connsiteX1763" fmla="*/ 1701422 w 6786429"/>
              <a:gd name="connsiteY1763" fmla="*/ 1138499 h 6857624"/>
              <a:gd name="connsiteX1764" fmla="*/ 860814 w 6786429"/>
              <a:gd name="connsiteY1764" fmla="*/ 1128365 h 6857624"/>
              <a:gd name="connsiteX1765" fmla="*/ 909358 w 6786429"/>
              <a:gd name="connsiteY1765" fmla="*/ 1145498 h 6857624"/>
              <a:gd name="connsiteX1766" fmla="*/ 915249 w 6786429"/>
              <a:gd name="connsiteY1766" fmla="*/ 1239871 h 6857624"/>
              <a:gd name="connsiteX1767" fmla="*/ 820947 w 6786429"/>
              <a:gd name="connsiteY1767" fmla="*/ 1246660 h 6857624"/>
              <a:gd name="connsiteX1768" fmla="*/ 814050 w 6786429"/>
              <a:gd name="connsiteY1768" fmla="*/ 1151461 h 6857624"/>
              <a:gd name="connsiteX1769" fmla="*/ 860814 w 6786429"/>
              <a:gd name="connsiteY1769" fmla="*/ 1128365 h 6857624"/>
              <a:gd name="connsiteX1770" fmla="*/ 1431894 w 6786429"/>
              <a:gd name="connsiteY1770" fmla="*/ 1122532 h 6857624"/>
              <a:gd name="connsiteX1771" fmla="*/ 1455375 w 6786429"/>
              <a:gd name="connsiteY1771" fmla="*/ 1134294 h 6857624"/>
              <a:gd name="connsiteX1772" fmla="*/ 1452141 w 6786429"/>
              <a:gd name="connsiteY1772" fmla="*/ 1182541 h 6857624"/>
              <a:gd name="connsiteX1773" fmla="*/ 1403896 w 6786429"/>
              <a:gd name="connsiteY1773" fmla="*/ 1179596 h 6857624"/>
              <a:gd name="connsiteX1774" fmla="*/ 1406877 w 6786429"/>
              <a:gd name="connsiteY1774" fmla="*/ 1131060 h 6857624"/>
              <a:gd name="connsiteX1775" fmla="*/ 1431894 w 6786429"/>
              <a:gd name="connsiteY1775" fmla="*/ 1122532 h 6857624"/>
              <a:gd name="connsiteX1776" fmla="*/ 4654763 w 6786429"/>
              <a:gd name="connsiteY1776" fmla="*/ 1110304 h 6857624"/>
              <a:gd name="connsiteX1777" fmla="*/ 4675976 w 6786429"/>
              <a:gd name="connsiteY1777" fmla="*/ 1116374 h 6857624"/>
              <a:gd name="connsiteX1778" fmla="*/ 4699004 w 6786429"/>
              <a:gd name="connsiteY1778" fmla="*/ 1190343 h 6857624"/>
              <a:gd name="connsiteX1779" fmla="*/ 4625826 w 6786429"/>
              <a:gd name="connsiteY1779" fmla="*/ 1213120 h 6857624"/>
              <a:gd name="connsiteX1780" fmla="*/ 4602259 w 6786429"/>
              <a:gd name="connsiteY1780" fmla="*/ 1140192 h 6857624"/>
              <a:gd name="connsiteX1781" fmla="*/ 4633796 w 6786429"/>
              <a:gd name="connsiteY1781" fmla="*/ 1112818 h 6857624"/>
              <a:gd name="connsiteX1782" fmla="*/ 4654763 w 6786429"/>
              <a:gd name="connsiteY1782" fmla="*/ 1110304 h 6857624"/>
              <a:gd name="connsiteX1783" fmla="*/ 5159495 w 6786429"/>
              <a:gd name="connsiteY1783" fmla="*/ 1090655 h 6857624"/>
              <a:gd name="connsiteX1784" fmla="*/ 5172885 w 6786429"/>
              <a:gd name="connsiteY1784" fmla="*/ 1093808 h 6857624"/>
              <a:gd name="connsiteX1785" fmla="*/ 5176909 w 6786429"/>
              <a:gd name="connsiteY1785" fmla="*/ 1118848 h 6857624"/>
              <a:gd name="connsiteX1786" fmla="*/ 5151941 w 6786429"/>
              <a:gd name="connsiteY1786" fmla="*/ 1122836 h 6857624"/>
              <a:gd name="connsiteX1787" fmla="*/ 5147882 w 6786429"/>
              <a:gd name="connsiteY1787" fmla="*/ 1097904 h 6857624"/>
              <a:gd name="connsiteX1788" fmla="*/ 5159495 w 6786429"/>
              <a:gd name="connsiteY1788" fmla="*/ 1090655 h 6857624"/>
              <a:gd name="connsiteX1789" fmla="*/ 2077076 w 6786429"/>
              <a:gd name="connsiteY1789" fmla="*/ 1087329 h 6857624"/>
              <a:gd name="connsiteX1790" fmla="*/ 2084593 w 6786429"/>
              <a:gd name="connsiteY1790" fmla="*/ 1093055 h 6857624"/>
              <a:gd name="connsiteX1791" fmla="*/ 2080174 w 6786429"/>
              <a:gd name="connsiteY1791" fmla="*/ 1109940 h 6857624"/>
              <a:gd name="connsiteX1792" fmla="*/ 2063290 w 6786429"/>
              <a:gd name="connsiteY1792" fmla="*/ 1105557 h 6857624"/>
              <a:gd name="connsiteX1793" fmla="*/ 2067673 w 6786429"/>
              <a:gd name="connsiteY1793" fmla="*/ 1088635 h 6857624"/>
              <a:gd name="connsiteX1794" fmla="*/ 2077076 w 6786429"/>
              <a:gd name="connsiteY1794" fmla="*/ 1087329 h 6857624"/>
              <a:gd name="connsiteX1795" fmla="*/ 4846411 w 6786429"/>
              <a:gd name="connsiteY1795" fmla="*/ 1069026 h 6857624"/>
              <a:gd name="connsiteX1796" fmla="*/ 4873238 w 6786429"/>
              <a:gd name="connsiteY1796" fmla="*/ 1072759 h 6857624"/>
              <a:gd name="connsiteX1797" fmla="*/ 4885524 w 6786429"/>
              <a:gd name="connsiteY1797" fmla="*/ 1120934 h 6857624"/>
              <a:gd name="connsiteX1798" fmla="*/ 4837673 w 6786429"/>
              <a:gd name="connsiteY1798" fmla="*/ 1133185 h 6857624"/>
              <a:gd name="connsiteX1799" fmla="*/ 4825135 w 6786429"/>
              <a:gd name="connsiteY1799" fmla="*/ 1085367 h 6857624"/>
              <a:gd name="connsiteX1800" fmla="*/ 4846411 w 6786429"/>
              <a:gd name="connsiteY1800" fmla="*/ 1069026 h 6857624"/>
              <a:gd name="connsiteX1801" fmla="*/ 1206648 w 6786429"/>
              <a:gd name="connsiteY1801" fmla="*/ 1064883 h 6857624"/>
              <a:gd name="connsiteX1802" fmla="*/ 1243349 w 6786429"/>
              <a:gd name="connsiteY1802" fmla="*/ 1081481 h 6857624"/>
              <a:gd name="connsiteX1803" fmla="*/ 1241516 w 6786429"/>
              <a:gd name="connsiteY1803" fmla="*/ 1155523 h 6857624"/>
              <a:gd name="connsiteX1804" fmla="*/ 1167477 w 6786429"/>
              <a:gd name="connsiteY1804" fmla="*/ 1154302 h 6857624"/>
              <a:gd name="connsiteX1805" fmla="*/ 1168734 w 6786429"/>
              <a:gd name="connsiteY1805" fmla="*/ 1079649 h 6857624"/>
              <a:gd name="connsiteX1806" fmla="*/ 1206648 w 6786429"/>
              <a:gd name="connsiteY1806" fmla="*/ 1064883 h 6857624"/>
              <a:gd name="connsiteX1807" fmla="*/ 4485251 w 6786429"/>
              <a:gd name="connsiteY1807" fmla="*/ 1035789 h 6857624"/>
              <a:gd name="connsiteX1808" fmla="*/ 4505119 w 6786429"/>
              <a:gd name="connsiteY1808" fmla="*/ 1039985 h 6857624"/>
              <a:gd name="connsiteX1809" fmla="*/ 4531093 w 6786429"/>
              <a:gd name="connsiteY1809" fmla="*/ 1106458 h 6857624"/>
              <a:gd name="connsiteX1810" fmla="*/ 4465278 w 6786429"/>
              <a:gd name="connsiteY1810" fmla="*/ 1132181 h 6857624"/>
              <a:gd name="connsiteX1811" fmla="*/ 4438910 w 6786429"/>
              <a:gd name="connsiteY1811" fmla="*/ 1066616 h 6857624"/>
              <a:gd name="connsiteX1812" fmla="*/ 4466154 w 6786429"/>
              <a:gd name="connsiteY1812" fmla="*/ 1039446 h 6857624"/>
              <a:gd name="connsiteX1813" fmla="*/ 4485251 w 6786429"/>
              <a:gd name="connsiteY1813" fmla="*/ 1035789 h 6857624"/>
              <a:gd name="connsiteX1814" fmla="*/ 1871771 w 6786429"/>
              <a:gd name="connsiteY1814" fmla="*/ 1014708 h 6857624"/>
              <a:gd name="connsiteX1815" fmla="*/ 1886110 w 6786429"/>
              <a:gd name="connsiteY1815" fmla="*/ 1024569 h 6857624"/>
              <a:gd name="connsiteX1816" fmla="*/ 1879536 w 6786429"/>
              <a:gd name="connsiteY1816" fmla="*/ 1055977 h 6857624"/>
              <a:gd name="connsiteX1817" fmla="*/ 1848138 w 6786429"/>
              <a:gd name="connsiteY1817" fmla="*/ 1049546 h 6857624"/>
              <a:gd name="connsiteX1818" fmla="*/ 1854604 w 6786429"/>
              <a:gd name="connsiteY1818" fmla="*/ 1017995 h 6857624"/>
              <a:gd name="connsiteX1819" fmla="*/ 1871771 w 6786429"/>
              <a:gd name="connsiteY1819" fmla="*/ 1014708 h 6857624"/>
              <a:gd name="connsiteX1820" fmla="*/ 5618879 w 6786429"/>
              <a:gd name="connsiteY1820" fmla="*/ 990842 h 6857624"/>
              <a:gd name="connsiteX1821" fmla="*/ 5638431 w 6786429"/>
              <a:gd name="connsiteY1821" fmla="*/ 998005 h 6857624"/>
              <a:gd name="connsiteX1822" fmla="*/ 5639904 w 6786429"/>
              <a:gd name="connsiteY1822" fmla="*/ 1036336 h 6857624"/>
              <a:gd name="connsiteX1823" fmla="*/ 5601752 w 6786429"/>
              <a:gd name="connsiteY1823" fmla="*/ 1037809 h 6857624"/>
              <a:gd name="connsiteX1824" fmla="*/ 5600135 w 6786429"/>
              <a:gd name="connsiteY1824" fmla="*/ 999657 h 6857624"/>
              <a:gd name="connsiteX1825" fmla="*/ 5618879 w 6786429"/>
              <a:gd name="connsiteY1825" fmla="*/ 990842 h 6857624"/>
              <a:gd name="connsiteX1826" fmla="*/ 2250394 w 6786429"/>
              <a:gd name="connsiteY1826" fmla="*/ 990807 h 6857624"/>
              <a:gd name="connsiteX1827" fmla="*/ 2260085 w 6786429"/>
              <a:gd name="connsiteY1827" fmla="*/ 999352 h 6857624"/>
              <a:gd name="connsiteX1828" fmla="*/ 2252433 w 6786429"/>
              <a:gd name="connsiteY1828" fmla="*/ 1021949 h 6857624"/>
              <a:gd name="connsiteX1829" fmla="*/ 2229836 w 6786429"/>
              <a:gd name="connsiteY1829" fmla="*/ 1014369 h 6857624"/>
              <a:gd name="connsiteX1830" fmla="*/ 2237416 w 6786429"/>
              <a:gd name="connsiteY1830" fmla="*/ 991665 h 6857624"/>
              <a:gd name="connsiteX1831" fmla="*/ 2250394 w 6786429"/>
              <a:gd name="connsiteY1831" fmla="*/ 990807 h 6857624"/>
              <a:gd name="connsiteX1832" fmla="*/ 2689455 w 6786429"/>
              <a:gd name="connsiteY1832" fmla="*/ 983224 h 6857624"/>
              <a:gd name="connsiteX1833" fmla="*/ 2698688 w 6786429"/>
              <a:gd name="connsiteY1833" fmla="*/ 988074 h 6857624"/>
              <a:gd name="connsiteX1834" fmla="*/ 2693838 w 6786429"/>
              <a:gd name="connsiteY1834" fmla="*/ 997307 h 6857624"/>
              <a:gd name="connsiteX1835" fmla="*/ 2684641 w 6786429"/>
              <a:gd name="connsiteY1835" fmla="*/ 992456 h 6857624"/>
              <a:gd name="connsiteX1836" fmla="*/ 2689455 w 6786429"/>
              <a:gd name="connsiteY1836" fmla="*/ 983224 h 6857624"/>
              <a:gd name="connsiteX1837" fmla="*/ 1604129 w 6786429"/>
              <a:gd name="connsiteY1837" fmla="*/ 979438 h 6857624"/>
              <a:gd name="connsiteX1838" fmla="*/ 1630040 w 6786429"/>
              <a:gd name="connsiteY1838" fmla="*/ 994858 h 6857624"/>
              <a:gd name="connsiteX1839" fmla="*/ 1622388 w 6786429"/>
              <a:gd name="connsiteY1839" fmla="*/ 1049869 h 6857624"/>
              <a:gd name="connsiteX1840" fmla="*/ 1567352 w 6786429"/>
              <a:gd name="connsiteY1840" fmla="*/ 1042530 h 6857624"/>
              <a:gd name="connsiteX1841" fmla="*/ 1574716 w 6786429"/>
              <a:gd name="connsiteY1841" fmla="*/ 987135 h 6857624"/>
              <a:gd name="connsiteX1842" fmla="*/ 1604129 w 6786429"/>
              <a:gd name="connsiteY1842" fmla="*/ 979438 h 6857624"/>
              <a:gd name="connsiteX1843" fmla="*/ 4311240 w 6786429"/>
              <a:gd name="connsiteY1843" fmla="*/ 973427 h 6857624"/>
              <a:gd name="connsiteX1844" fmla="*/ 4329627 w 6786429"/>
              <a:gd name="connsiteY1844" fmla="*/ 976003 h 6857624"/>
              <a:gd name="connsiteX1845" fmla="*/ 4357613 w 6786429"/>
              <a:gd name="connsiteY1845" fmla="*/ 1034919 h 6857624"/>
              <a:gd name="connsiteX1846" fmla="*/ 4299199 w 6786429"/>
              <a:gd name="connsiteY1846" fmla="*/ 1062664 h 6857624"/>
              <a:gd name="connsiteX1847" fmla="*/ 4270927 w 6786429"/>
              <a:gd name="connsiteY1847" fmla="*/ 1004491 h 6857624"/>
              <a:gd name="connsiteX1848" fmla="*/ 4311240 w 6786429"/>
              <a:gd name="connsiteY1848" fmla="*/ 973427 h 6857624"/>
              <a:gd name="connsiteX1849" fmla="*/ 4671580 w 6786429"/>
              <a:gd name="connsiteY1849" fmla="*/ 972791 h 6857624"/>
              <a:gd name="connsiteX1850" fmla="*/ 4702130 w 6786429"/>
              <a:gd name="connsiteY1850" fmla="*/ 974852 h 6857624"/>
              <a:gd name="connsiteX1851" fmla="*/ 4719840 w 6786429"/>
              <a:gd name="connsiteY1851" fmla="*/ 1028200 h 6857624"/>
              <a:gd name="connsiteX1852" fmla="*/ 4666887 w 6786429"/>
              <a:gd name="connsiteY1852" fmla="*/ 1045803 h 6857624"/>
              <a:gd name="connsiteX1853" fmla="*/ 4648925 w 6786429"/>
              <a:gd name="connsiteY1853" fmla="*/ 992958 h 6857624"/>
              <a:gd name="connsiteX1854" fmla="*/ 4671580 w 6786429"/>
              <a:gd name="connsiteY1854" fmla="*/ 972791 h 6857624"/>
              <a:gd name="connsiteX1855" fmla="*/ 4985803 w 6786429"/>
              <a:gd name="connsiteY1855" fmla="*/ 971653 h 6857624"/>
              <a:gd name="connsiteX1856" fmla="*/ 5003070 w 6786429"/>
              <a:gd name="connsiteY1856" fmla="*/ 974455 h 6857624"/>
              <a:gd name="connsiteX1857" fmla="*/ 5010398 w 6786429"/>
              <a:gd name="connsiteY1857" fmla="*/ 1005781 h 6857624"/>
              <a:gd name="connsiteX1858" fmla="*/ 4979180 w 6786429"/>
              <a:gd name="connsiteY1858" fmla="*/ 1013074 h 6857624"/>
              <a:gd name="connsiteX1859" fmla="*/ 4971743 w 6786429"/>
              <a:gd name="connsiteY1859" fmla="*/ 981892 h 6857624"/>
              <a:gd name="connsiteX1860" fmla="*/ 4985803 w 6786429"/>
              <a:gd name="connsiteY1860" fmla="*/ 971653 h 6857624"/>
              <a:gd name="connsiteX1861" fmla="*/ 1033618 w 6786429"/>
              <a:gd name="connsiteY1861" fmla="*/ 943444 h 6857624"/>
              <a:gd name="connsiteX1862" fmla="*/ 1084850 w 6786429"/>
              <a:gd name="connsiteY1862" fmla="*/ 965757 h 6857624"/>
              <a:gd name="connsiteX1863" fmla="*/ 1083952 w 6786429"/>
              <a:gd name="connsiteY1863" fmla="*/ 1068332 h 6857624"/>
              <a:gd name="connsiteX1864" fmla="*/ 981387 w 6786429"/>
              <a:gd name="connsiteY1864" fmla="*/ 1068547 h 6857624"/>
              <a:gd name="connsiteX1865" fmla="*/ 981170 w 6786429"/>
              <a:gd name="connsiteY1865" fmla="*/ 964860 h 6857624"/>
              <a:gd name="connsiteX1866" fmla="*/ 1033618 w 6786429"/>
              <a:gd name="connsiteY1866" fmla="*/ 943444 h 6857624"/>
              <a:gd name="connsiteX1867" fmla="*/ 2865953 w 6786429"/>
              <a:gd name="connsiteY1867" fmla="*/ 930738 h 6857624"/>
              <a:gd name="connsiteX1868" fmla="*/ 2879963 w 6786429"/>
              <a:gd name="connsiteY1868" fmla="*/ 939432 h 6857624"/>
              <a:gd name="connsiteX1869" fmla="*/ 2871306 w 6786429"/>
              <a:gd name="connsiteY1869" fmla="*/ 953407 h 6857624"/>
              <a:gd name="connsiteX1870" fmla="*/ 2857295 w 6786429"/>
              <a:gd name="connsiteY1870" fmla="*/ 944749 h 6857624"/>
              <a:gd name="connsiteX1871" fmla="*/ 2865953 w 6786429"/>
              <a:gd name="connsiteY1871" fmla="*/ 930738 h 6857624"/>
              <a:gd name="connsiteX1872" fmla="*/ 4150256 w 6786429"/>
              <a:gd name="connsiteY1872" fmla="*/ 924524 h 6857624"/>
              <a:gd name="connsiteX1873" fmla="*/ 4179355 w 6786429"/>
              <a:gd name="connsiteY1873" fmla="*/ 976003 h 6857624"/>
              <a:gd name="connsiteX1874" fmla="*/ 4128306 w 6786429"/>
              <a:gd name="connsiteY1874" fmla="*/ 1004887 h 6857624"/>
              <a:gd name="connsiteX1875" fmla="*/ 4099028 w 6786429"/>
              <a:gd name="connsiteY1875" fmla="*/ 954054 h 6857624"/>
              <a:gd name="connsiteX1876" fmla="*/ 4150256 w 6786429"/>
              <a:gd name="connsiteY1876" fmla="*/ 924524 h 6857624"/>
              <a:gd name="connsiteX1877" fmla="*/ 2413985 w 6786429"/>
              <a:gd name="connsiteY1877" fmla="*/ 906883 h 6857624"/>
              <a:gd name="connsiteX1878" fmla="*/ 2441971 w 6786429"/>
              <a:gd name="connsiteY1878" fmla="*/ 918665 h 6857624"/>
              <a:gd name="connsiteX1879" fmla="*/ 2430223 w 6786429"/>
              <a:gd name="connsiteY1879" fmla="*/ 946543 h 6857624"/>
              <a:gd name="connsiteX1880" fmla="*/ 2402310 w 6786429"/>
              <a:gd name="connsiteY1880" fmla="*/ 934904 h 6857624"/>
              <a:gd name="connsiteX1881" fmla="*/ 2413985 w 6786429"/>
              <a:gd name="connsiteY1881" fmla="*/ 906883 h 6857624"/>
              <a:gd name="connsiteX1882" fmla="*/ 1383598 w 6786429"/>
              <a:gd name="connsiteY1882" fmla="*/ 905400 h 6857624"/>
              <a:gd name="connsiteX1883" fmla="*/ 1422649 w 6786429"/>
              <a:gd name="connsiteY1883" fmla="*/ 926564 h 6857624"/>
              <a:gd name="connsiteX1884" fmla="*/ 1414852 w 6786429"/>
              <a:gd name="connsiteY1884" fmla="*/ 1007825 h 6857624"/>
              <a:gd name="connsiteX1885" fmla="*/ 1333521 w 6786429"/>
              <a:gd name="connsiteY1885" fmla="*/ 1000748 h 6857624"/>
              <a:gd name="connsiteX1886" fmla="*/ 1340667 w 6786429"/>
              <a:gd name="connsiteY1886" fmla="*/ 918696 h 6857624"/>
              <a:gd name="connsiteX1887" fmla="*/ 1383598 w 6786429"/>
              <a:gd name="connsiteY1887" fmla="*/ 905400 h 6857624"/>
              <a:gd name="connsiteX1888" fmla="*/ 2050811 w 6786429"/>
              <a:gd name="connsiteY1888" fmla="*/ 903508 h 6857624"/>
              <a:gd name="connsiteX1889" fmla="*/ 2067278 w 6786429"/>
              <a:gd name="connsiteY1889" fmla="*/ 916689 h 6857624"/>
              <a:gd name="connsiteX1890" fmla="*/ 2056644 w 6786429"/>
              <a:gd name="connsiteY1890" fmla="*/ 954051 h 6857624"/>
              <a:gd name="connsiteX1891" fmla="*/ 2019247 w 6786429"/>
              <a:gd name="connsiteY1891" fmla="*/ 943560 h 6857624"/>
              <a:gd name="connsiteX1892" fmla="*/ 2029737 w 6786429"/>
              <a:gd name="connsiteY1892" fmla="*/ 905983 h 6857624"/>
              <a:gd name="connsiteX1893" fmla="*/ 2050811 w 6786429"/>
              <a:gd name="connsiteY1893" fmla="*/ 903508 h 6857624"/>
              <a:gd name="connsiteX1894" fmla="*/ 3045971 w 6786429"/>
              <a:gd name="connsiteY1894" fmla="*/ 890683 h 6857624"/>
              <a:gd name="connsiteX1895" fmla="*/ 3064257 w 6786429"/>
              <a:gd name="connsiteY1895" fmla="*/ 903903 h 6857624"/>
              <a:gd name="connsiteX1896" fmla="*/ 3051072 w 6786429"/>
              <a:gd name="connsiteY1896" fmla="*/ 922117 h 6857624"/>
              <a:gd name="connsiteX1897" fmla="*/ 3032823 w 6786429"/>
              <a:gd name="connsiteY1897" fmla="*/ 908968 h 6857624"/>
              <a:gd name="connsiteX1898" fmla="*/ 3045971 w 6786429"/>
              <a:gd name="connsiteY1898" fmla="*/ 890683 h 6857624"/>
              <a:gd name="connsiteX1899" fmla="*/ 3968047 w 6786429"/>
              <a:gd name="connsiteY1899" fmla="*/ 886013 h 6857624"/>
              <a:gd name="connsiteX1900" fmla="*/ 3997361 w 6786429"/>
              <a:gd name="connsiteY1900" fmla="*/ 930200 h 6857624"/>
              <a:gd name="connsiteX1901" fmla="*/ 3953497 w 6786429"/>
              <a:gd name="connsiteY1901" fmla="*/ 959299 h 6857624"/>
              <a:gd name="connsiteX1902" fmla="*/ 3924075 w 6786429"/>
              <a:gd name="connsiteY1902" fmla="*/ 915650 h 6857624"/>
              <a:gd name="connsiteX1903" fmla="*/ 3968047 w 6786429"/>
              <a:gd name="connsiteY1903" fmla="*/ 886013 h 6857624"/>
              <a:gd name="connsiteX1904" fmla="*/ 4506768 w 6786429"/>
              <a:gd name="connsiteY1904" fmla="*/ 885837 h 6857624"/>
              <a:gd name="connsiteX1905" fmla="*/ 4524231 w 6786429"/>
              <a:gd name="connsiteY1905" fmla="*/ 889210 h 6857624"/>
              <a:gd name="connsiteX1906" fmla="*/ 4548121 w 6786429"/>
              <a:gd name="connsiteY1906" fmla="*/ 947155 h 6857624"/>
              <a:gd name="connsiteX1907" fmla="*/ 4490677 w 6786429"/>
              <a:gd name="connsiteY1907" fmla="*/ 970865 h 6857624"/>
              <a:gd name="connsiteX1908" fmla="*/ 4466500 w 6786429"/>
              <a:gd name="connsiteY1908" fmla="*/ 913567 h 6857624"/>
              <a:gd name="connsiteX1909" fmla="*/ 4506768 w 6786429"/>
              <a:gd name="connsiteY1909" fmla="*/ 885837 h 6857624"/>
              <a:gd name="connsiteX1910" fmla="*/ 4803719 w 6786429"/>
              <a:gd name="connsiteY1910" fmla="*/ 865389 h 6857624"/>
              <a:gd name="connsiteX1911" fmla="*/ 4824848 w 6786429"/>
              <a:gd name="connsiteY1911" fmla="*/ 867293 h 6857624"/>
              <a:gd name="connsiteX1912" fmla="*/ 4836416 w 6786429"/>
              <a:gd name="connsiteY1912" fmla="*/ 904547 h 6857624"/>
              <a:gd name="connsiteX1913" fmla="*/ 4799305 w 6786429"/>
              <a:gd name="connsiteY1913" fmla="*/ 916043 h 6857624"/>
              <a:gd name="connsiteX1914" fmla="*/ 4787630 w 6786429"/>
              <a:gd name="connsiteY1914" fmla="*/ 879004 h 6857624"/>
              <a:gd name="connsiteX1915" fmla="*/ 4803719 w 6786429"/>
              <a:gd name="connsiteY1915" fmla="*/ 865389 h 6857624"/>
              <a:gd name="connsiteX1916" fmla="*/ 3228719 w 6786429"/>
              <a:gd name="connsiteY1916" fmla="*/ 863416 h 6857624"/>
              <a:gd name="connsiteX1917" fmla="*/ 3250669 w 6786429"/>
              <a:gd name="connsiteY1917" fmla="*/ 881845 h 6857624"/>
              <a:gd name="connsiteX1918" fmla="*/ 3232312 w 6786429"/>
              <a:gd name="connsiteY1918" fmla="*/ 903687 h 6857624"/>
              <a:gd name="connsiteX1919" fmla="*/ 3210398 w 6786429"/>
              <a:gd name="connsiteY1919" fmla="*/ 885437 h 6857624"/>
              <a:gd name="connsiteX1920" fmla="*/ 3228719 w 6786429"/>
              <a:gd name="connsiteY1920" fmla="*/ 863416 h 6857624"/>
              <a:gd name="connsiteX1921" fmla="*/ 3783861 w 6786429"/>
              <a:gd name="connsiteY1921" fmla="*/ 860543 h 6857624"/>
              <a:gd name="connsiteX1922" fmla="*/ 3812529 w 6786429"/>
              <a:gd name="connsiteY1922" fmla="*/ 897689 h 6857624"/>
              <a:gd name="connsiteX1923" fmla="*/ 3775634 w 6786429"/>
              <a:gd name="connsiteY1923" fmla="*/ 926176 h 6857624"/>
              <a:gd name="connsiteX1924" fmla="*/ 3746895 w 6786429"/>
              <a:gd name="connsiteY1924" fmla="*/ 889462 h 6857624"/>
              <a:gd name="connsiteX1925" fmla="*/ 3783861 w 6786429"/>
              <a:gd name="connsiteY1925" fmla="*/ 860543 h 6857624"/>
              <a:gd name="connsiteX1926" fmla="*/ 3413228 w 6786429"/>
              <a:gd name="connsiteY1926" fmla="*/ 849262 h 6857624"/>
              <a:gd name="connsiteX1927" fmla="*/ 3438160 w 6786429"/>
              <a:gd name="connsiteY1927" fmla="*/ 873439 h 6857624"/>
              <a:gd name="connsiteX1928" fmla="*/ 3414090 w 6786429"/>
              <a:gd name="connsiteY1928" fmla="*/ 898262 h 6857624"/>
              <a:gd name="connsiteX1929" fmla="*/ 3389159 w 6786429"/>
              <a:gd name="connsiteY1929" fmla="*/ 874301 h 6857624"/>
              <a:gd name="connsiteX1930" fmla="*/ 3413228 w 6786429"/>
              <a:gd name="connsiteY1930" fmla="*/ 849262 h 6857624"/>
              <a:gd name="connsiteX1931" fmla="*/ 1786536 w 6786429"/>
              <a:gd name="connsiteY1931" fmla="*/ 849005 h 6857624"/>
              <a:gd name="connsiteX1932" fmla="*/ 1814477 w 6786429"/>
              <a:gd name="connsiteY1932" fmla="*/ 868512 h 6857624"/>
              <a:gd name="connsiteX1933" fmla="*/ 1801400 w 6786429"/>
              <a:gd name="connsiteY1933" fmla="*/ 929835 h 6857624"/>
              <a:gd name="connsiteX1934" fmla="*/ 1740005 w 6786429"/>
              <a:gd name="connsiteY1934" fmla="*/ 917189 h 6857624"/>
              <a:gd name="connsiteX1935" fmla="*/ 1752722 w 6786429"/>
              <a:gd name="connsiteY1935" fmla="*/ 855363 h 6857624"/>
              <a:gd name="connsiteX1936" fmla="*/ 1786536 w 6786429"/>
              <a:gd name="connsiteY1936" fmla="*/ 849005 h 6857624"/>
              <a:gd name="connsiteX1937" fmla="*/ 3598563 w 6786429"/>
              <a:gd name="connsiteY1937" fmla="*/ 848292 h 6857624"/>
              <a:gd name="connsiteX1938" fmla="*/ 3625758 w 6786429"/>
              <a:gd name="connsiteY1938" fmla="*/ 878719 h 6857624"/>
              <a:gd name="connsiteX1939" fmla="*/ 3595474 w 6786429"/>
              <a:gd name="connsiteY1939" fmla="*/ 905770 h 6857624"/>
              <a:gd name="connsiteX1940" fmla="*/ 3568279 w 6786429"/>
              <a:gd name="connsiteY1940" fmla="*/ 875631 h 6857624"/>
              <a:gd name="connsiteX1941" fmla="*/ 3598563 w 6786429"/>
              <a:gd name="connsiteY1941" fmla="*/ 848292 h 6857624"/>
              <a:gd name="connsiteX1942" fmla="*/ 5431358 w 6786429"/>
              <a:gd name="connsiteY1942" fmla="*/ 836901 h 6857624"/>
              <a:gd name="connsiteX1943" fmla="*/ 5447097 w 6786429"/>
              <a:gd name="connsiteY1943" fmla="*/ 841445 h 6857624"/>
              <a:gd name="connsiteX1944" fmla="*/ 5450438 w 6786429"/>
              <a:gd name="connsiteY1944" fmla="*/ 871478 h 6857624"/>
              <a:gd name="connsiteX1945" fmla="*/ 5420513 w 6786429"/>
              <a:gd name="connsiteY1945" fmla="*/ 874783 h 6857624"/>
              <a:gd name="connsiteX1946" fmla="*/ 5417100 w 6786429"/>
              <a:gd name="connsiteY1946" fmla="*/ 844858 h 6857624"/>
              <a:gd name="connsiteX1947" fmla="*/ 5431358 w 6786429"/>
              <a:gd name="connsiteY1947" fmla="*/ 836901 h 6857624"/>
              <a:gd name="connsiteX1948" fmla="*/ 2596375 w 6786429"/>
              <a:gd name="connsiteY1948" fmla="*/ 834783 h 6857624"/>
              <a:gd name="connsiteX1949" fmla="*/ 2629210 w 6786429"/>
              <a:gd name="connsiteY1949" fmla="*/ 851452 h 6857624"/>
              <a:gd name="connsiteX1950" fmla="*/ 2612613 w 6786429"/>
              <a:gd name="connsiteY1950" fmla="*/ 884107 h 6857624"/>
              <a:gd name="connsiteX1951" fmla="*/ 2579849 w 6786429"/>
              <a:gd name="connsiteY1951" fmla="*/ 867654 h 6857624"/>
              <a:gd name="connsiteX1952" fmla="*/ 2596375 w 6786429"/>
              <a:gd name="connsiteY1952" fmla="*/ 834783 h 6857624"/>
              <a:gd name="connsiteX1953" fmla="*/ 4320936 w 6786429"/>
              <a:gd name="connsiteY1953" fmla="*/ 813928 h 6857624"/>
              <a:gd name="connsiteX1954" fmla="*/ 4340440 w 6786429"/>
              <a:gd name="connsiteY1954" fmla="*/ 816283 h 6857624"/>
              <a:gd name="connsiteX1955" fmla="*/ 4371228 w 6786429"/>
              <a:gd name="connsiteY1955" fmla="*/ 878217 h 6857624"/>
              <a:gd name="connsiteX1956" fmla="*/ 4309868 w 6786429"/>
              <a:gd name="connsiteY1956" fmla="*/ 908717 h 6857624"/>
              <a:gd name="connsiteX1957" fmla="*/ 4278794 w 6786429"/>
              <a:gd name="connsiteY1957" fmla="*/ 847609 h 6857624"/>
              <a:gd name="connsiteX1958" fmla="*/ 4320936 w 6786429"/>
              <a:gd name="connsiteY1958" fmla="*/ 813928 h 6857624"/>
              <a:gd name="connsiteX1959" fmla="*/ 2237708 w 6786429"/>
              <a:gd name="connsiteY1959" fmla="*/ 805480 h 6857624"/>
              <a:gd name="connsiteX1960" fmla="*/ 2255881 w 6786429"/>
              <a:gd name="connsiteY1960" fmla="*/ 822315 h 6857624"/>
              <a:gd name="connsiteX1961" fmla="*/ 2240254 w 6786429"/>
              <a:gd name="connsiteY1961" fmla="*/ 865173 h 6857624"/>
              <a:gd name="connsiteX1962" fmla="*/ 2197324 w 6786429"/>
              <a:gd name="connsiteY1962" fmla="*/ 849797 h 6857624"/>
              <a:gd name="connsiteX1963" fmla="*/ 2212772 w 6786429"/>
              <a:gd name="connsiteY1963" fmla="*/ 806616 h 6857624"/>
              <a:gd name="connsiteX1964" fmla="*/ 2237708 w 6786429"/>
              <a:gd name="connsiteY1964" fmla="*/ 805480 h 6857624"/>
              <a:gd name="connsiteX1965" fmla="*/ 1218295 w 6786429"/>
              <a:gd name="connsiteY1965" fmla="*/ 782682 h 6857624"/>
              <a:gd name="connsiteX1966" fmla="*/ 1263969 w 6786429"/>
              <a:gd name="connsiteY1966" fmla="*/ 806468 h 6857624"/>
              <a:gd name="connsiteX1967" fmla="*/ 1256533 w 6786429"/>
              <a:gd name="connsiteY1967" fmla="*/ 900734 h 6857624"/>
              <a:gd name="connsiteX1968" fmla="*/ 1162195 w 6786429"/>
              <a:gd name="connsiteY1968" fmla="*/ 894232 h 6857624"/>
              <a:gd name="connsiteX1969" fmla="*/ 1168769 w 6786429"/>
              <a:gd name="connsiteY1969" fmla="*/ 798960 h 6857624"/>
              <a:gd name="connsiteX1970" fmla="*/ 1218295 w 6786429"/>
              <a:gd name="connsiteY1970" fmla="*/ 782682 h 6857624"/>
              <a:gd name="connsiteX1971" fmla="*/ 2783793 w 6786429"/>
              <a:gd name="connsiteY1971" fmla="*/ 775759 h 6857624"/>
              <a:gd name="connsiteX1972" fmla="*/ 2820867 w 6786429"/>
              <a:gd name="connsiteY1972" fmla="*/ 798068 h 6857624"/>
              <a:gd name="connsiteX1973" fmla="*/ 2798666 w 6786429"/>
              <a:gd name="connsiteY1973" fmla="*/ 834927 h 6857624"/>
              <a:gd name="connsiteX1974" fmla="*/ 2761663 w 6786429"/>
              <a:gd name="connsiteY1974" fmla="*/ 812941 h 6857624"/>
              <a:gd name="connsiteX1975" fmla="*/ 2783793 w 6786429"/>
              <a:gd name="connsiteY1975" fmla="*/ 775759 h 6857624"/>
              <a:gd name="connsiteX1976" fmla="*/ 4614230 w 6786429"/>
              <a:gd name="connsiteY1976" fmla="*/ 772543 h 6857624"/>
              <a:gd name="connsiteX1977" fmla="*/ 4639189 w 6786429"/>
              <a:gd name="connsiteY1977" fmla="*/ 772993 h 6857624"/>
              <a:gd name="connsiteX1978" fmla="*/ 4655822 w 6786429"/>
              <a:gd name="connsiteY1978" fmla="*/ 815742 h 6857624"/>
              <a:gd name="connsiteX1979" fmla="*/ 4613359 w 6786429"/>
              <a:gd name="connsiteY1979" fmla="*/ 832303 h 6857624"/>
              <a:gd name="connsiteX1980" fmla="*/ 4596547 w 6786429"/>
              <a:gd name="connsiteY1980" fmla="*/ 789876 h 6857624"/>
              <a:gd name="connsiteX1981" fmla="*/ 4614230 w 6786429"/>
              <a:gd name="connsiteY1981" fmla="*/ 772543 h 6857624"/>
              <a:gd name="connsiteX1982" fmla="*/ 1571721 w 6786429"/>
              <a:gd name="connsiteY1982" fmla="*/ 758843 h 6857624"/>
              <a:gd name="connsiteX1983" fmla="*/ 1612652 w 6786429"/>
              <a:gd name="connsiteY1983" fmla="*/ 784986 h 6857624"/>
              <a:gd name="connsiteX1984" fmla="*/ 1597851 w 6786429"/>
              <a:gd name="connsiteY1984" fmla="*/ 872965 h 6857624"/>
              <a:gd name="connsiteX1985" fmla="*/ 1509728 w 6786429"/>
              <a:gd name="connsiteY1985" fmla="*/ 859027 h 6857624"/>
              <a:gd name="connsiteX1986" fmla="*/ 1523811 w 6786429"/>
              <a:gd name="connsiteY1986" fmla="*/ 770042 h 6857624"/>
              <a:gd name="connsiteX1987" fmla="*/ 1571721 w 6786429"/>
              <a:gd name="connsiteY1987" fmla="*/ 758843 h 6857624"/>
              <a:gd name="connsiteX1988" fmla="*/ 4130164 w 6786429"/>
              <a:gd name="connsiteY1988" fmla="*/ 755334 h 6857624"/>
              <a:gd name="connsiteX1989" fmla="*/ 4151657 w 6786429"/>
              <a:gd name="connsiteY1989" fmla="*/ 756397 h 6857624"/>
              <a:gd name="connsiteX1990" fmla="*/ 4189988 w 6786429"/>
              <a:gd name="connsiteY1990" fmla="*/ 821599 h 6857624"/>
              <a:gd name="connsiteX1991" fmla="*/ 4125432 w 6786429"/>
              <a:gd name="connsiteY1991" fmla="*/ 859571 h 6857624"/>
              <a:gd name="connsiteX1992" fmla="*/ 4086849 w 6786429"/>
              <a:gd name="connsiteY1992" fmla="*/ 795374 h 6857624"/>
              <a:gd name="connsiteX1993" fmla="*/ 4130164 w 6786429"/>
              <a:gd name="connsiteY1993" fmla="*/ 755334 h 6857624"/>
              <a:gd name="connsiteX1994" fmla="*/ 4902624 w 6786429"/>
              <a:gd name="connsiteY1994" fmla="*/ 733832 h 6857624"/>
              <a:gd name="connsiteX1995" fmla="*/ 4906324 w 6786429"/>
              <a:gd name="connsiteY1995" fmla="*/ 745651 h 6857624"/>
              <a:gd name="connsiteX1996" fmla="*/ 4894469 w 6786429"/>
              <a:gd name="connsiteY1996" fmla="*/ 749351 h 6857624"/>
              <a:gd name="connsiteX1997" fmla="*/ 4890769 w 6786429"/>
              <a:gd name="connsiteY1997" fmla="*/ 737533 h 6857624"/>
              <a:gd name="connsiteX1998" fmla="*/ 4902624 w 6786429"/>
              <a:gd name="connsiteY1998" fmla="*/ 733832 h 6857624"/>
              <a:gd name="connsiteX1999" fmla="*/ 1958941 w 6786429"/>
              <a:gd name="connsiteY1999" fmla="*/ 730200 h 6857624"/>
              <a:gd name="connsiteX2000" fmla="*/ 1978036 w 6786429"/>
              <a:gd name="connsiteY2000" fmla="*/ 731888 h 6857624"/>
              <a:gd name="connsiteX2001" fmla="*/ 2007535 w 6786429"/>
              <a:gd name="connsiteY2001" fmla="*/ 755818 h 6857624"/>
              <a:gd name="connsiteX2002" fmla="*/ 1988135 w 6786429"/>
              <a:gd name="connsiteY2002" fmla="*/ 822925 h 6857624"/>
              <a:gd name="connsiteX2003" fmla="*/ 1920885 w 6786429"/>
              <a:gd name="connsiteY2003" fmla="*/ 804064 h 6857624"/>
              <a:gd name="connsiteX2004" fmla="*/ 1939889 w 6786429"/>
              <a:gd name="connsiteY2004" fmla="*/ 736275 h 6857624"/>
              <a:gd name="connsiteX2005" fmla="*/ 1958941 w 6786429"/>
              <a:gd name="connsiteY2005" fmla="*/ 730200 h 6857624"/>
              <a:gd name="connsiteX2006" fmla="*/ 2975235 w 6786429"/>
              <a:gd name="connsiteY2006" fmla="*/ 730171 h 6857624"/>
              <a:gd name="connsiteX2007" fmla="*/ 3015902 w 6786429"/>
              <a:gd name="connsiteY2007" fmla="*/ 758802 h 6857624"/>
              <a:gd name="connsiteX2008" fmla="*/ 2987449 w 6786429"/>
              <a:gd name="connsiteY2008" fmla="*/ 799218 h 6857624"/>
              <a:gd name="connsiteX2009" fmla="*/ 2946854 w 6786429"/>
              <a:gd name="connsiteY2009" fmla="*/ 771017 h 6857624"/>
              <a:gd name="connsiteX2010" fmla="*/ 2975235 w 6786429"/>
              <a:gd name="connsiteY2010" fmla="*/ 730171 h 6857624"/>
              <a:gd name="connsiteX2011" fmla="*/ 2402706 w 6786429"/>
              <a:gd name="connsiteY2011" fmla="*/ 720362 h 6857624"/>
              <a:gd name="connsiteX2012" fmla="*/ 2450809 w 6786429"/>
              <a:gd name="connsiteY2012" fmla="*/ 741917 h 6857624"/>
              <a:gd name="connsiteX2013" fmla="*/ 2429398 w 6786429"/>
              <a:gd name="connsiteY2013" fmla="*/ 789731 h 6857624"/>
              <a:gd name="connsiteX2014" fmla="*/ 2381474 w 6786429"/>
              <a:gd name="connsiteY2014" fmla="*/ 768609 h 6857624"/>
              <a:gd name="connsiteX2015" fmla="*/ 2402706 w 6786429"/>
              <a:gd name="connsiteY2015" fmla="*/ 720362 h 6857624"/>
              <a:gd name="connsiteX2016" fmla="*/ 3958778 w 6786429"/>
              <a:gd name="connsiteY2016" fmla="*/ 709875 h 6857624"/>
              <a:gd name="connsiteX2017" fmla="*/ 4005265 w 6786429"/>
              <a:gd name="connsiteY2017" fmla="*/ 777592 h 6857624"/>
              <a:gd name="connsiteX2018" fmla="*/ 3938265 w 6786429"/>
              <a:gd name="connsiteY2018" fmla="*/ 823539 h 6857624"/>
              <a:gd name="connsiteX2019" fmla="*/ 3891563 w 6786429"/>
              <a:gd name="connsiteY2019" fmla="*/ 757043 h 6857624"/>
              <a:gd name="connsiteX2020" fmla="*/ 3958778 w 6786429"/>
              <a:gd name="connsiteY2020" fmla="*/ 709875 h 6857624"/>
              <a:gd name="connsiteX2021" fmla="*/ 3169803 w 6786429"/>
              <a:gd name="connsiteY2021" fmla="*/ 698271 h 6857624"/>
              <a:gd name="connsiteX2022" fmla="*/ 3213308 w 6786429"/>
              <a:gd name="connsiteY2022" fmla="*/ 733836 h 6857624"/>
              <a:gd name="connsiteX2023" fmla="*/ 3177994 w 6786429"/>
              <a:gd name="connsiteY2023" fmla="*/ 777053 h 6857624"/>
              <a:gd name="connsiteX2024" fmla="*/ 3134525 w 6786429"/>
              <a:gd name="connsiteY2024" fmla="*/ 742062 h 6857624"/>
              <a:gd name="connsiteX2025" fmla="*/ 3169803 w 6786429"/>
              <a:gd name="connsiteY2025" fmla="*/ 698271 h 6857624"/>
              <a:gd name="connsiteX2026" fmla="*/ 5233791 w 6786429"/>
              <a:gd name="connsiteY2026" fmla="*/ 696562 h 6857624"/>
              <a:gd name="connsiteX2027" fmla="*/ 5245489 w 6786429"/>
              <a:gd name="connsiteY2027" fmla="*/ 699076 h 6857624"/>
              <a:gd name="connsiteX2028" fmla="*/ 5249476 w 6786429"/>
              <a:gd name="connsiteY2028" fmla="*/ 720775 h 6857624"/>
              <a:gd name="connsiteX2029" fmla="*/ 5227813 w 6786429"/>
              <a:gd name="connsiteY2029" fmla="*/ 724763 h 6857624"/>
              <a:gd name="connsiteX2030" fmla="*/ 5223790 w 6786429"/>
              <a:gd name="connsiteY2030" fmla="*/ 703100 h 6857624"/>
              <a:gd name="connsiteX2031" fmla="*/ 5233791 w 6786429"/>
              <a:gd name="connsiteY2031" fmla="*/ 696562 h 6857624"/>
              <a:gd name="connsiteX2032" fmla="*/ 4446921 w 6786429"/>
              <a:gd name="connsiteY2032" fmla="*/ 692055 h 6857624"/>
              <a:gd name="connsiteX2033" fmla="*/ 4469482 w 6786429"/>
              <a:gd name="connsiteY2033" fmla="*/ 739691 h 6857624"/>
              <a:gd name="connsiteX2034" fmla="*/ 4422169 w 6786429"/>
              <a:gd name="connsiteY2034" fmla="*/ 762107 h 6857624"/>
              <a:gd name="connsiteX2035" fmla="*/ 4399429 w 6786429"/>
              <a:gd name="connsiteY2035" fmla="*/ 714939 h 6857624"/>
              <a:gd name="connsiteX2036" fmla="*/ 4446921 w 6786429"/>
              <a:gd name="connsiteY2036" fmla="*/ 692055 h 6857624"/>
              <a:gd name="connsiteX2037" fmla="*/ 3761876 w 6786429"/>
              <a:gd name="connsiteY2037" fmla="*/ 686056 h 6857624"/>
              <a:gd name="connsiteX2038" fmla="*/ 3808973 w 6786429"/>
              <a:gd name="connsiteY2038" fmla="*/ 745224 h 6857624"/>
              <a:gd name="connsiteX2039" fmla="*/ 3750379 w 6786429"/>
              <a:gd name="connsiteY2039" fmla="*/ 791890 h 6857624"/>
              <a:gd name="connsiteX2040" fmla="*/ 3703175 w 6786429"/>
              <a:gd name="connsiteY2040" fmla="*/ 733728 h 6857624"/>
              <a:gd name="connsiteX2041" fmla="*/ 3761876 w 6786429"/>
              <a:gd name="connsiteY2041" fmla="*/ 686056 h 6857624"/>
              <a:gd name="connsiteX2042" fmla="*/ 3366346 w 6786429"/>
              <a:gd name="connsiteY2042" fmla="*/ 680272 h 6857624"/>
              <a:gd name="connsiteX2043" fmla="*/ 3411934 w 6786429"/>
              <a:gd name="connsiteY2043" fmla="*/ 723274 h 6857624"/>
              <a:gd name="connsiteX2044" fmla="*/ 3369256 w 6786429"/>
              <a:gd name="connsiteY2044" fmla="*/ 768502 h 6857624"/>
              <a:gd name="connsiteX2045" fmla="*/ 3323704 w 6786429"/>
              <a:gd name="connsiteY2045" fmla="*/ 726184 h 6857624"/>
              <a:gd name="connsiteX2046" fmla="*/ 3366346 w 6786429"/>
              <a:gd name="connsiteY2046" fmla="*/ 680272 h 6857624"/>
              <a:gd name="connsiteX2047" fmla="*/ 3564039 w 6786429"/>
              <a:gd name="connsiteY2047" fmla="*/ 676176 h 6857624"/>
              <a:gd name="connsiteX2048" fmla="*/ 3610848 w 6786429"/>
              <a:gd name="connsiteY2048" fmla="*/ 727082 h 6857624"/>
              <a:gd name="connsiteX2049" fmla="*/ 3560374 w 6786429"/>
              <a:gd name="connsiteY2049" fmla="*/ 773459 h 6857624"/>
              <a:gd name="connsiteX2050" fmla="*/ 3513565 w 6786429"/>
              <a:gd name="connsiteY2050" fmla="*/ 723417 h 6857624"/>
              <a:gd name="connsiteX2051" fmla="*/ 3564039 w 6786429"/>
              <a:gd name="connsiteY2051" fmla="*/ 676176 h 6857624"/>
              <a:gd name="connsiteX2052" fmla="*/ 2598674 w 6786429"/>
              <a:gd name="connsiteY2052" fmla="*/ 647758 h 6857624"/>
              <a:gd name="connsiteX2053" fmla="*/ 2651160 w 6786429"/>
              <a:gd name="connsiteY2053" fmla="*/ 675923 h 6857624"/>
              <a:gd name="connsiteX2054" fmla="*/ 2623175 w 6786429"/>
              <a:gd name="connsiteY2054" fmla="*/ 728050 h 6857624"/>
              <a:gd name="connsiteX2055" fmla="*/ 2570869 w 6786429"/>
              <a:gd name="connsiteY2055" fmla="*/ 700460 h 6857624"/>
              <a:gd name="connsiteX2056" fmla="*/ 2598674 w 6786429"/>
              <a:gd name="connsiteY2056" fmla="*/ 647758 h 6857624"/>
              <a:gd name="connsiteX2057" fmla="*/ 1413492 w 6786429"/>
              <a:gd name="connsiteY2057" fmla="*/ 635298 h 6857624"/>
              <a:gd name="connsiteX2058" fmla="*/ 1453652 w 6786429"/>
              <a:gd name="connsiteY2058" fmla="*/ 659897 h 6857624"/>
              <a:gd name="connsiteX2059" fmla="*/ 1440826 w 6786429"/>
              <a:gd name="connsiteY2059" fmla="*/ 745468 h 6857624"/>
              <a:gd name="connsiteX2060" fmla="*/ 1355146 w 6786429"/>
              <a:gd name="connsiteY2060" fmla="*/ 733398 h 6857624"/>
              <a:gd name="connsiteX2061" fmla="*/ 1367325 w 6786429"/>
              <a:gd name="connsiteY2061" fmla="*/ 646963 h 6857624"/>
              <a:gd name="connsiteX2062" fmla="*/ 1413492 w 6786429"/>
              <a:gd name="connsiteY2062" fmla="*/ 635298 h 6857624"/>
              <a:gd name="connsiteX2063" fmla="*/ 4696628 w 6786429"/>
              <a:gd name="connsiteY2063" fmla="*/ 634012 h 6857624"/>
              <a:gd name="connsiteX2064" fmla="*/ 4707266 w 6786429"/>
              <a:gd name="connsiteY2064" fmla="*/ 634250 h 6857624"/>
              <a:gd name="connsiteX2065" fmla="*/ 4714379 w 6786429"/>
              <a:gd name="connsiteY2065" fmla="*/ 652536 h 6857624"/>
              <a:gd name="connsiteX2066" fmla="*/ 4696130 w 6786429"/>
              <a:gd name="connsiteY2066" fmla="*/ 659649 h 6857624"/>
              <a:gd name="connsiteX2067" fmla="*/ 4688981 w 6786429"/>
              <a:gd name="connsiteY2067" fmla="*/ 641399 h 6857624"/>
              <a:gd name="connsiteX2068" fmla="*/ 4696628 w 6786429"/>
              <a:gd name="connsiteY2068" fmla="*/ 634012 h 6857624"/>
              <a:gd name="connsiteX2069" fmla="*/ 2156787 w 6786429"/>
              <a:gd name="connsiteY2069" fmla="*/ 625391 h 6857624"/>
              <a:gd name="connsiteX2070" fmla="*/ 2177682 w 6786429"/>
              <a:gd name="connsiteY2070" fmla="*/ 628753 h 6857624"/>
              <a:gd name="connsiteX2071" fmla="*/ 2208245 w 6786429"/>
              <a:gd name="connsiteY2071" fmla="*/ 657420 h 6857624"/>
              <a:gd name="connsiteX2072" fmla="*/ 2181661 w 6786429"/>
              <a:gd name="connsiteY2072" fmla="*/ 729700 h 6857624"/>
              <a:gd name="connsiteX2073" fmla="*/ 2109165 w 6786429"/>
              <a:gd name="connsiteY2073" fmla="*/ 703763 h 6857624"/>
              <a:gd name="connsiteX2074" fmla="*/ 2135319 w 6786429"/>
              <a:gd name="connsiteY2074" fmla="*/ 630584 h 6857624"/>
              <a:gd name="connsiteX2075" fmla="*/ 2156787 w 6786429"/>
              <a:gd name="connsiteY2075" fmla="*/ 625391 h 6857624"/>
              <a:gd name="connsiteX2076" fmla="*/ 4249048 w 6786429"/>
              <a:gd name="connsiteY2076" fmla="*/ 624875 h 6857624"/>
              <a:gd name="connsiteX2077" fmla="*/ 4278291 w 6786429"/>
              <a:gd name="connsiteY2077" fmla="*/ 676786 h 6857624"/>
              <a:gd name="connsiteX2078" fmla="*/ 4226739 w 6786429"/>
              <a:gd name="connsiteY2078" fmla="*/ 705814 h 6857624"/>
              <a:gd name="connsiteX2079" fmla="*/ 4197353 w 6786429"/>
              <a:gd name="connsiteY2079" fmla="*/ 654477 h 6857624"/>
              <a:gd name="connsiteX2080" fmla="*/ 4249048 w 6786429"/>
              <a:gd name="connsiteY2080" fmla="*/ 624875 h 6857624"/>
              <a:gd name="connsiteX2081" fmla="*/ 1743435 w 6786429"/>
              <a:gd name="connsiteY2081" fmla="*/ 624791 h 6857624"/>
              <a:gd name="connsiteX2082" fmla="*/ 1812357 w 6786429"/>
              <a:gd name="connsiteY2082" fmla="*/ 657456 h 6857624"/>
              <a:gd name="connsiteX2083" fmla="*/ 1789617 w 6786429"/>
              <a:gd name="connsiteY2083" fmla="*/ 751506 h 6857624"/>
              <a:gd name="connsiteX2084" fmla="*/ 1695315 w 6786429"/>
              <a:gd name="connsiteY2084" fmla="*/ 729736 h 6857624"/>
              <a:gd name="connsiteX2085" fmla="*/ 1717301 w 6786429"/>
              <a:gd name="connsiteY2085" fmla="*/ 634429 h 6857624"/>
              <a:gd name="connsiteX2086" fmla="*/ 1743435 w 6786429"/>
              <a:gd name="connsiteY2086" fmla="*/ 624791 h 6857624"/>
              <a:gd name="connsiteX2087" fmla="*/ 2818426 w 6786429"/>
              <a:gd name="connsiteY2087" fmla="*/ 588670 h 6857624"/>
              <a:gd name="connsiteX2088" fmla="*/ 2855714 w 6786429"/>
              <a:gd name="connsiteY2088" fmla="*/ 624660 h 6857624"/>
              <a:gd name="connsiteX2089" fmla="*/ 2820472 w 6786429"/>
              <a:gd name="connsiteY2089" fmla="*/ 680342 h 6857624"/>
              <a:gd name="connsiteX2090" fmla="*/ 2764502 w 6786429"/>
              <a:gd name="connsiteY2090" fmla="*/ 645567 h 6857624"/>
              <a:gd name="connsiteX2091" fmla="*/ 2799564 w 6786429"/>
              <a:gd name="connsiteY2091" fmla="*/ 589166 h 6857624"/>
              <a:gd name="connsiteX2092" fmla="*/ 2818426 w 6786429"/>
              <a:gd name="connsiteY2092" fmla="*/ 588670 h 6857624"/>
              <a:gd name="connsiteX2093" fmla="*/ 4046614 w 6786429"/>
              <a:gd name="connsiteY2093" fmla="*/ 571887 h 6857624"/>
              <a:gd name="connsiteX2094" fmla="*/ 4083221 w 6786429"/>
              <a:gd name="connsiteY2094" fmla="*/ 627318 h 6857624"/>
              <a:gd name="connsiteX2095" fmla="*/ 4028220 w 6786429"/>
              <a:gd name="connsiteY2095" fmla="*/ 663638 h 6857624"/>
              <a:gd name="connsiteX2096" fmla="*/ 3991469 w 6786429"/>
              <a:gd name="connsiteY2096" fmla="*/ 608925 h 6857624"/>
              <a:gd name="connsiteX2097" fmla="*/ 4046614 w 6786429"/>
              <a:gd name="connsiteY2097" fmla="*/ 571887 h 6857624"/>
              <a:gd name="connsiteX2098" fmla="*/ 5034754 w 6786429"/>
              <a:gd name="connsiteY2098" fmla="*/ 571472 h 6857624"/>
              <a:gd name="connsiteX2099" fmla="*/ 5038239 w 6786429"/>
              <a:gd name="connsiteY2099" fmla="*/ 584944 h 6857624"/>
              <a:gd name="connsiteX2100" fmla="*/ 5024731 w 6786429"/>
              <a:gd name="connsiteY2100" fmla="*/ 588429 h 6857624"/>
              <a:gd name="connsiteX2101" fmla="*/ 5021247 w 6786429"/>
              <a:gd name="connsiteY2101" fmla="*/ 574921 h 6857624"/>
              <a:gd name="connsiteX2102" fmla="*/ 5034754 w 6786429"/>
              <a:gd name="connsiteY2102" fmla="*/ 571472 h 6857624"/>
              <a:gd name="connsiteX2103" fmla="*/ 4504975 w 6786429"/>
              <a:gd name="connsiteY2103" fmla="*/ 548498 h 6857624"/>
              <a:gd name="connsiteX2104" fmla="*/ 4516471 w 6786429"/>
              <a:gd name="connsiteY2104" fmla="*/ 572783 h 6857624"/>
              <a:gd name="connsiteX2105" fmla="*/ 4492258 w 6786429"/>
              <a:gd name="connsiteY2105" fmla="*/ 584243 h 6857624"/>
              <a:gd name="connsiteX2106" fmla="*/ 4480726 w 6786429"/>
              <a:gd name="connsiteY2106" fmla="*/ 560066 h 6857624"/>
              <a:gd name="connsiteX2107" fmla="*/ 4504975 w 6786429"/>
              <a:gd name="connsiteY2107" fmla="*/ 548498 h 6857624"/>
              <a:gd name="connsiteX2108" fmla="*/ 3004478 w 6786429"/>
              <a:gd name="connsiteY2108" fmla="*/ 544836 h 6857624"/>
              <a:gd name="connsiteX2109" fmla="*/ 3063466 w 6786429"/>
              <a:gd name="connsiteY2109" fmla="*/ 588304 h 6857624"/>
              <a:gd name="connsiteX2110" fmla="*/ 3020357 w 6786429"/>
              <a:gd name="connsiteY2110" fmla="*/ 646789 h 6857624"/>
              <a:gd name="connsiteX2111" fmla="*/ 2961476 w 6786429"/>
              <a:gd name="connsiteY2111" fmla="*/ 604219 h 6857624"/>
              <a:gd name="connsiteX2112" fmla="*/ 3004478 w 6786429"/>
              <a:gd name="connsiteY2112" fmla="*/ 544836 h 6857624"/>
              <a:gd name="connsiteX2113" fmla="*/ 2361890 w 6786429"/>
              <a:gd name="connsiteY2113" fmla="*/ 534808 h 6857624"/>
              <a:gd name="connsiteX2114" fmla="*/ 2415531 w 6786429"/>
              <a:gd name="connsiteY2114" fmla="*/ 573753 h 6857624"/>
              <a:gd name="connsiteX2115" fmla="*/ 2380971 w 6786429"/>
              <a:gd name="connsiteY2115" fmla="*/ 650488 h 6857624"/>
              <a:gd name="connsiteX2116" fmla="*/ 2303913 w 6786429"/>
              <a:gd name="connsiteY2116" fmla="*/ 616647 h 6857624"/>
              <a:gd name="connsiteX2117" fmla="*/ 2338042 w 6786429"/>
              <a:gd name="connsiteY2117" fmla="*/ 538834 h 6857624"/>
              <a:gd name="connsiteX2118" fmla="*/ 2361890 w 6786429"/>
              <a:gd name="connsiteY2118" fmla="*/ 534808 h 6857624"/>
              <a:gd name="connsiteX2119" fmla="*/ 3840586 w 6786429"/>
              <a:gd name="connsiteY2119" fmla="*/ 533233 h 6857624"/>
              <a:gd name="connsiteX2120" fmla="*/ 3885169 w 6786429"/>
              <a:gd name="connsiteY2120" fmla="*/ 591430 h 6857624"/>
              <a:gd name="connsiteX2121" fmla="*/ 3827510 w 6786429"/>
              <a:gd name="connsiteY2121" fmla="*/ 635581 h 6857624"/>
              <a:gd name="connsiteX2122" fmla="*/ 3782820 w 6786429"/>
              <a:gd name="connsiteY2122" fmla="*/ 578318 h 6857624"/>
              <a:gd name="connsiteX2123" fmla="*/ 3840586 w 6786429"/>
              <a:gd name="connsiteY2123" fmla="*/ 533233 h 6857624"/>
              <a:gd name="connsiteX2124" fmla="*/ 1949770 w 6786429"/>
              <a:gd name="connsiteY2124" fmla="*/ 515034 h 6857624"/>
              <a:gd name="connsiteX2125" fmla="*/ 2011020 w 6786429"/>
              <a:gd name="connsiteY2125" fmla="*/ 549467 h 6857624"/>
              <a:gd name="connsiteX2126" fmla="*/ 1984005 w 6786429"/>
              <a:gd name="connsiteY2126" fmla="*/ 634499 h 6857624"/>
              <a:gd name="connsiteX2127" fmla="*/ 1898720 w 6786429"/>
              <a:gd name="connsiteY2127" fmla="*/ 608311 h 6857624"/>
              <a:gd name="connsiteX2128" fmla="*/ 1925160 w 6786429"/>
              <a:gd name="connsiteY2128" fmla="*/ 522200 h 6857624"/>
              <a:gd name="connsiteX2129" fmla="*/ 1949770 w 6786429"/>
              <a:gd name="connsiteY2129" fmla="*/ 515034 h 6857624"/>
              <a:gd name="connsiteX2130" fmla="*/ 3212266 w 6786429"/>
              <a:gd name="connsiteY2130" fmla="*/ 515018 h 6857624"/>
              <a:gd name="connsiteX2131" fmla="*/ 3273266 w 6786429"/>
              <a:gd name="connsiteY2131" fmla="*/ 567036 h 6857624"/>
              <a:gd name="connsiteX2132" fmla="*/ 3221750 w 6786429"/>
              <a:gd name="connsiteY2132" fmla="*/ 627462 h 6857624"/>
              <a:gd name="connsiteX2133" fmla="*/ 3160822 w 6786429"/>
              <a:gd name="connsiteY2133" fmla="*/ 576520 h 6857624"/>
              <a:gd name="connsiteX2134" fmla="*/ 3212266 w 6786429"/>
              <a:gd name="connsiteY2134" fmla="*/ 515018 h 6857624"/>
              <a:gd name="connsiteX2135" fmla="*/ 3632044 w 6786429"/>
              <a:gd name="connsiteY2135" fmla="*/ 509199 h 6857624"/>
              <a:gd name="connsiteX2136" fmla="*/ 3685141 w 6786429"/>
              <a:gd name="connsiteY2136" fmla="*/ 569264 h 6857624"/>
              <a:gd name="connsiteX2137" fmla="*/ 3625685 w 6786429"/>
              <a:gd name="connsiteY2137" fmla="*/ 621822 h 6857624"/>
              <a:gd name="connsiteX2138" fmla="*/ 3572517 w 6786429"/>
              <a:gd name="connsiteY2138" fmla="*/ 562871 h 6857624"/>
              <a:gd name="connsiteX2139" fmla="*/ 3632044 w 6786429"/>
              <a:gd name="connsiteY2139" fmla="*/ 509199 h 6857624"/>
              <a:gd name="connsiteX2140" fmla="*/ 1596662 w 6786429"/>
              <a:gd name="connsiteY2140" fmla="*/ 501395 h 6857624"/>
              <a:gd name="connsiteX2141" fmla="*/ 1652960 w 6786429"/>
              <a:gd name="connsiteY2141" fmla="*/ 526725 h 6857624"/>
              <a:gd name="connsiteX2142" fmla="*/ 1635932 w 6786429"/>
              <a:gd name="connsiteY2142" fmla="*/ 603352 h 6857624"/>
              <a:gd name="connsiteX2143" fmla="*/ 1559161 w 6786429"/>
              <a:gd name="connsiteY2143" fmla="*/ 586934 h 6857624"/>
              <a:gd name="connsiteX2144" fmla="*/ 1575722 w 6786429"/>
              <a:gd name="connsiteY2144" fmla="*/ 509553 h 6857624"/>
              <a:gd name="connsiteX2145" fmla="*/ 1596662 w 6786429"/>
              <a:gd name="connsiteY2145" fmla="*/ 501395 h 6857624"/>
              <a:gd name="connsiteX2146" fmla="*/ 3421957 w 6786429"/>
              <a:gd name="connsiteY2146" fmla="*/ 499895 h 6857624"/>
              <a:gd name="connsiteX2147" fmla="*/ 3484035 w 6786429"/>
              <a:gd name="connsiteY2147" fmla="*/ 560931 h 6857624"/>
              <a:gd name="connsiteX2148" fmla="*/ 3423645 w 6786429"/>
              <a:gd name="connsiteY2148" fmla="*/ 622325 h 6857624"/>
              <a:gd name="connsiteX2149" fmla="*/ 3361604 w 6786429"/>
              <a:gd name="connsiteY2149" fmla="*/ 562619 h 6857624"/>
              <a:gd name="connsiteX2150" fmla="*/ 3421957 w 6786429"/>
              <a:gd name="connsiteY2150" fmla="*/ 499895 h 6857624"/>
              <a:gd name="connsiteX2151" fmla="*/ 4296864 w 6786429"/>
              <a:gd name="connsiteY2151" fmla="*/ 477189 h 6857624"/>
              <a:gd name="connsiteX2152" fmla="*/ 4313569 w 6786429"/>
              <a:gd name="connsiteY2152" fmla="*/ 506933 h 6857624"/>
              <a:gd name="connsiteX2153" fmla="*/ 4283967 w 6786429"/>
              <a:gd name="connsiteY2153" fmla="*/ 523603 h 6857624"/>
              <a:gd name="connsiteX2154" fmla="*/ 4267190 w 6786429"/>
              <a:gd name="connsiteY2154" fmla="*/ 494037 h 6857624"/>
              <a:gd name="connsiteX2155" fmla="*/ 4296864 w 6786429"/>
              <a:gd name="connsiteY2155" fmla="*/ 477189 h 6857624"/>
              <a:gd name="connsiteX2156" fmla="*/ 2573246 w 6786429"/>
              <a:gd name="connsiteY2156" fmla="*/ 458940 h 6857624"/>
              <a:gd name="connsiteX2157" fmla="*/ 2628312 w 6786429"/>
              <a:gd name="connsiteY2157" fmla="*/ 505245 h 6857624"/>
              <a:gd name="connsiteX2158" fmla="*/ 2585023 w 6786429"/>
              <a:gd name="connsiteY2158" fmla="*/ 585645 h 6857624"/>
              <a:gd name="connsiteX2159" fmla="*/ 2504192 w 6786429"/>
              <a:gd name="connsiteY2159" fmla="*/ 543182 h 6857624"/>
              <a:gd name="connsiteX2160" fmla="*/ 2547086 w 6786429"/>
              <a:gd name="connsiteY2160" fmla="*/ 461489 h 6857624"/>
              <a:gd name="connsiteX2161" fmla="*/ 2573246 w 6786429"/>
              <a:gd name="connsiteY2161" fmla="*/ 458940 h 6857624"/>
              <a:gd name="connsiteX2162" fmla="*/ 4083795 w 6786429"/>
              <a:gd name="connsiteY2162" fmla="*/ 420787 h 6857624"/>
              <a:gd name="connsiteX2163" fmla="*/ 4106571 w 6786429"/>
              <a:gd name="connsiteY2163" fmla="*/ 455310 h 6857624"/>
              <a:gd name="connsiteX2164" fmla="*/ 4072228 w 6786429"/>
              <a:gd name="connsiteY2164" fmla="*/ 478015 h 6857624"/>
              <a:gd name="connsiteX2165" fmla="*/ 4049379 w 6786429"/>
              <a:gd name="connsiteY2165" fmla="*/ 443743 h 6857624"/>
              <a:gd name="connsiteX2166" fmla="*/ 4083795 w 6786429"/>
              <a:gd name="connsiteY2166" fmla="*/ 420787 h 6857624"/>
              <a:gd name="connsiteX2167" fmla="*/ 2163002 w 6786429"/>
              <a:gd name="connsiteY2167" fmla="*/ 420114 h 6857624"/>
              <a:gd name="connsiteX2168" fmla="*/ 2216688 w 6786429"/>
              <a:gd name="connsiteY2168" fmla="*/ 455417 h 6857624"/>
              <a:gd name="connsiteX2169" fmla="*/ 2186619 w 6786429"/>
              <a:gd name="connsiteY2169" fmla="*/ 531289 h 6857624"/>
              <a:gd name="connsiteX2170" fmla="*/ 2110459 w 6786429"/>
              <a:gd name="connsiteY2170" fmla="*/ 501867 h 6857624"/>
              <a:gd name="connsiteX2171" fmla="*/ 2140133 w 6786429"/>
              <a:gd name="connsiteY2171" fmla="*/ 425060 h 6857624"/>
              <a:gd name="connsiteX2172" fmla="*/ 2163002 w 6786429"/>
              <a:gd name="connsiteY2172" fmla="*/ 420114 h 6857624"/>
              <a:gd name="connsiteX2173" fmla="*/ 2787839 w 6786429"/>
              <a:gd name="connsiteY2173" fmla="*/ 408181 h 6857624"/>
              <a:gd name="connsiteX2174" fmla="*/ 2835489 w 6786429"/>
              <a:gd name="connsiteY2174" fmla="*/ 454268 h 6857624"/>
              <a:gd name="connsiteX2175" fmla="*/ 2790475 w 6786429"/>
              <a:gd name="connsiteY2175" fmla="*/ 525363 h 6857624"/>
              <a:gd name="connsiteX2176" fmla="*/ 2718913 w 6786429"/>
              <a:gd name="connsiteY2176" fmla="*/ 481068 h 6857624"/>
              <a:gd name="connsiteX2177" fmla="*/ 2763675 w 6786429"/>
              <a:gd name="connsiteY2177" fmla="*/ 408825 h 6857624"/>
              <a:gd name="connsiteX2178" fmla="*/ 2787839 w 6786429"/>
              <a:gd name="connsiteY2178" fmla="*/ 408181 h 6857624"/>
              <a:gd name="connsiteX2179" fmla="*/ 1812218 w 6786429"/>
              <a:gd name="connsiteY2179" fmla="*/ 381487 h 6857624"/>
              <a:gd name="connsiteX2180" fmla="*/ 1860999 w 6786429"/>
              <a:gd name="connsiteY2180" fmla="*/ 407670 h 6857624"/>
              <a:gd name="connsiteX2181" fmla="*/ 1840881 w 6786429"/>
              <a:gd name="connsiteY2181" fmla="*/ 475209 h 6857624"/>
              <a:gd name="connsiteX2182" fmla="*/ 1773235 w 6786429"/>
              <a:gd name="connsiteY2182" fmla="*/ 455594 h 6857624"/>
              <a:gd name="connsiteX2183" fmla="*/ 1792994 w 6786429"/>
              <a:gd name="connsiteY2183" fmla="*/ 387445 h 6857624"/>
              <a:gd name="connsiteX2184" fmla="*/ 1812218 w 6786429"/>
              <a:gd name="connsiteY2184" fmla="*/ 381487 h 6857624"/>
              <a:gd name="connsiteX2185" fmla="*/ 3866883 w 6786429"/>
              <a:gd name="connsiteY2185" fmla="*/ 379689 h 6857624"/>
              <a:gd name="connsiteX2186" fmla="*/ 3896485 w 6786429"/>
              <a:gd name="connsiteY2186" fmla="*/ 418272 h 6857624"/>
              <a:gd name="connsiteX2187" fmla="*/ 3858117 w 6786429"/>
              <a:gd name="connsiteY2187" fmla="*/ 447694 h 6857624"/>
              <a:gd name="connsiteX2188" fmla="*/ 3828479 w 6786429"/>
              <a:gd name="connsiteY2188" fmla="*/ 409471 h 6857624"/>
              <a:gd name="connsiteX2189" fmla="*/ 3866883 w 6786429"/>
              <a:gd name="connsiteY2189" fmla="*/ 379689 h 6857624"/>
              <a:gd name="connsiteX2190" fmla="*/ 2983103 w 6786429"/>
              <a:gd name="connsiteY2190" fmla="*/ 371644 h 6857624"/>
              <a:gd name="connsiteX2191" fmla="*/ 3045684 w 6786429"/>
              <a:gd name="connsiteY2191" fmla="*/ 417698 h 6857624"/>
              <a:gd name="connsiteX2192" fmla="*/ 3000060 w 6786429"/>
              <a:gd name="connsiteY2192" fmla="*/ 479704 h 6857624"/>
              <a:gd name="connsiteX2193" fmla="*/ 2937623 w 6786429"/>
              <a:gd name="connsiteY2193" fmla="*/ 434618 h 6857624"/>
              <a:gd name="connsiteX2194" fmla="*/ 2983103 w 6786429"/>
              <a:gd name="connsiteY2194" fmla="*/ 371644 h 6857624"/>
              <a:gd name="connsiteX2195" fmla="*/ 3647277 w 6786429"/>
              <a:gd name="connsiteY2195" fmla="*/ 354075 h 6857624"/>
              <a:gd name="connsiteX2196" fmla="*/ 3684315 w 6786429"/>
              <a:gd name="connsiteY2196" fmla="*/ 395927 h 6857624"/>
              <a:gd name="connsiteX2197" fmla="*/ 3642750 w 6786429"/>
              <a:gd name="connsiteY2197" fmla="*/ 432714 h 6857624"/>
              <a:gd name="connsiteX2198" fmla="*/ 3605676 w 6786429"/>
              <a:gd name="connsiteY2198" fmla="*/ 391401 h 6857624"/>
              <a:gd name="connsiteX2199" fmla="*/ 3647277 w 6786429"/>
              <a:gd name="connsiteY2199" fmla="*/ 354075 h 6857624"/>
              <a:gd name="connsiteX2200" fmla="*/ 3204219 w 6786429"/>
              <a:gd name="connsiteY2200" fmla="*/ 350088 h 6857624"/>
              <a:gd name="connsiteX2201" fmla="*/ 3257890 w 6786429"/>
              <a:gd name="connsiteY2201" fmla="*/ 395713 h 6857624"/>
              <a:gd name="connsiteX2202" fmla="*/ 3212625 w 6786429"/>
              <a:gd name="connsiteY2202" fmla="*/ 448916 h 6857624"/>
              <a:gd name="connsiteX2203" fmla="*/ 3159026 w 6786429"/>
              <a:gd name="connsiteY2203" fmla="*/ 404082 h 6857624"/>
              <a:gd name="connsiteX2204" fmla="*/ 3204219 w 6786429"/>
              <a:gd name="connsiteY2204" fmla="*/ 350088 h 6857624"/>
              <a:gd name="connsiteX2205" fmla="*/ 3425981 w 6786429"/>
              <a:gd name="connsiteY2205" fmla="*/ 344232 h 6857624"/>
              <a:gd name="connsiteX2206" fmla="*/ 3471102 w 6786429"/>
              <a:gd name="connsiteY2206" fmla="*/ 388419 h 6857624"/>
              <a:gd name="connsiteX2207" fmla="*/ 3427202 w 6786429"/>
              <a:gd name="connsiteY2207" fmla="*/ 433181 h 6857624"/>
              <a:gd name="connsiteX2208" fmla="*/ 3382117 w 6786429"/>
              <a:gd name="connsiteY2208" fmla="*/ 389640 h 6857624"/>
              <a:gd name="connsiteX2209" fmla="*/ 3425981 w 6786429"/>
              <a:gd name="connsiteY2209" fmla="*/ 344232 h 6857624"/>
              <a:gd name="connsiteX2210" fmla="*/ 2382014 w 6786429"/>
              <a:gd name="connsiteY2210" fmla="*/ 340414 h 6857624"/>
              <a:gd name="connsiteX2211" fmla="*/ 2428320 w 6786429"/>
              <a:gd name="connsiteY2211" fmla="*/ 375737 h 6857624"/>
              <a:gd name="connsiteX2212" fmla="*/ 2396240 w 6786429"/>
              <a:gd name="connsiteY2212" fmla="*/ 442484 h 6857624"/>
              <a:gd name="connsiteX2213" fmla="*/ 2329240 w 6786429"/>
              <a:gd name="connsiteY2213" fmla="*/ 410943 h 6857624"/>
              <a:gd name="connsiteX2214" fmla="*/ 2361033 w 6786429"/>
              <a:gd name="connsiteY2214" fmla="*/ 343405 h 6857624"/>
              <a:gd name="connsiteX2215" fmla="*/ 2382014 w 6786429"/>
              <a:gd name="connsiteY2215" fmla="*/ 340414 h 6857624"/>
              <a:gd name="connsiteX2216" fmla="*/ 4205616 w 6786429"/>
              <a:gd name="connsiteY2216" fmla="*/ 279673 h 6857624"/>
              <a:gd name="connsiteX2217" fmla="*/ 4212585 w 6786429"/>
              <a:gd name="connsiteY2217" fmla="*/ 290810 h 6857624"/>
              <a:gd name="connsiteX2218" fmla="*/ 4201449 w 6786429"/>
              <a:gd name="connsiteY2218" fmla="*/ 297779 h 6857624"/>
              <a:gd name="connsiteX2219" fmla="*/ 4194479 w 6786429"/>
              <a:gd name="connsiteY2219" fmla="*/ 286642 h 6857624"/>
              <a:gd name="connsiteX2220" fmla="*/ 4205616 w 6786429"/>
              <a:gd name="connsiteY2220" fmla="*/ 279673 h 6857624"/>
              <a:gd name="connsiteX2221" fmla="*/ 2035362 w 6786429"/>
              <a:gd name="connsiteY2221" fmla="*/ 277142 h 6857624"/>
              <a:gd name="connsiteX2222" fmla="*/ 2052207 w 6786429"/>
              <a:gd name="connsiteY2222" fmla="*/ 279987 h 6857624"/>
              <a:gd name="connsiteX2223" fmla="*/ 2076798 w 6786429"/>
              <a:gd name="connsiteY2223" fmla="*/ 303311 h 6857624"/>
              <a:gd name="connsiteX2224" fmla="*/ 2054812 w 6786429"/>
              <a:gd name="connsiteY2224" fmla="*/ 361688 h 6857624"/>
              <a:gd name="connsiteX2225" fmla="*/ 1996291 w 6786429"/>
              <a:gd name="connsiteY2225" fmla="*/ 340062 h 6857624"/>
              <a:gd name="connsiteX2226" fmla="*/ 2018025 w 6786429"/>
              <a:gd name="connsiteY2226" fmla="*/ 281181 h 6857624"/>
              <a:gd name="connsiteX2227" fmla="*/ 2035362 w 6786429"/>
              <a:gd name="connsiteY2227" fmla="*/ 277142 h 6857624"/>
              <a:gd name="connsiteX2228" fmla="*/ 2605742 w 6786429"/>
              <a:gd name="connsiteY2228" fmla="*/ 276332 h 6857624"/>
              <a:gd name="connsiteX2229" fmla="*/ 2644945 w 6786429"/>
              <a:gd name="connsiteY2229" fmla="*/ 310856 h 6857624"/>
              <a:gd name="connsiteX2230" fmla="*/ 2612002 w 6786429"/>
              <a:gd name="connsiteY2230" fmla="*/ 368587 h 6857624"/>
              <a:gd name="connsiteX2231" fmla="*/ 2554056 w 6786429"/>
              <a:gd name="connsiteY2231" fmla="*/ 336076 h 6857624"/>
              <a:gd name="connsiteX2232" fmla="*/ 2586819 w 6786429"/>
              <a:gd name="connsiteY2232" fmla="*/ 277698 h 6857624"/>
              <a:gd name="connsiteX2233" fmla="*/ 2605742 w 6786429"/>
              <a:gd name="connsiteY2233" fmla="*/ 276332 h 6857624"/>
              <a:gd name="connsiteX2234" fmla="*/ 3978464 w 6786429"/>
              <a:gd name="connsiteY2234" fmla="*/ 230135 h 6857624"/>
              <a:gd name="connsiteX2235" fmla="*/ 3990715 w 6786429"/>
              <a:gd name="connsiteY2235" fmla="*/ 246982 h 6857624"/>
              <a:gd name="connsiteX2236" fmla="*/ 3973902 w 6786429"/>
              <a:gd name="connsiteY2236" fmla="*/ 259161 h 6857624"/>
              <a:gd name="connsiteX2237" fmla="*/ 3961652 w 6786429"/>
              <a:gd name="connsiteY2237" fmla="*/ 242385 h 6857624"/>
              <a:gd name="connsiteX2238" fmla="*/ 3978464 w 6786429"/>
              <a:gd name="connsiteY2238" fmla="*/ 230135 h 6857624"/>
              <a:gd name="connsiteX2239" fmla="*/ 2816341 w 6786429"/>
              <a:gd name="connsiteY2239" fmla="*/ 228302 h 6857624"/>
              <a:gd name="connsiteX2240" fmla="*/ 2865594 w 6786429"/>
              <a:gd name="connsiteY2240" fmla="*/ 261209 h 6857624"/>
              <a:gd name="connsiteX2241" fmla="*/ 2832902 w 6786429"/>
              <a:gd name="connsiteY2241" fmla="*/ 310139 h 6857624"/>
              <a:gd name="connsiteX2242" fmla="*/ 2783758 w 6786429"/>
              <a:gd name="connsiteY2242" fmla="*/ 277771 h 6857624"/>
              <a:gd name="connsiteX2243" fmla="*/ 2816341 w 6786429"/>
              <a:gd name="connsiteY2243" fmla="*/ 228302 h 6857624"/>
              <a:gd name="connsiteX2244" fmla="*/ 3748080 w 6786429"/>
              <a:gd name="connsiteY2244" fmla="*/ 196688 h 6857624"/>
              <a:gd name="connsiteX2245" fmla="*/ 3766402 w 6786429"/>
              <a:gd name="connsiteY2245" fmla="*/ 218494 h 6857624"/>
              <a:gd name="connsiteX2246" fmla="*/ 3744632 w 6786429"/>
              <a:gd name="connsiteY2246" fmla="*/ 236780 h 6857624"/>
              <a:gd name="connsiteX2247" fmla="*/ 3726310 w 6786429"/>
              <a:gd name="connsiteY2247" fmla="*/ 215081 h 6857624"/>
              <a:gd name="connsiteX2248" fmla="*/ 3748080 w 6786429"/>
              <a:gd name="connsiteY2248" fmla="*/ 196688 h 6857624"/>
              <a:gd name="connsiteX2249" fmla="*/ 3048413 w 6786429"/>
              <a:gd name="connsiteY2249" fmla="*/ 195359 h 6857624"/>
              <a:gd name="connsiteX2250" fmla="*/ 3089116 w 6786429"/>
              <a:gd name="connsiteY2250" fmla="*/ 226973 h 6857624"/>
              <a:gd name="connsiteX2251" fmla="*/ 3057718 w 6786429"/>
              <a:gd name="connsiteY2251" fmla="*/ 267424 h 6857624"/>
              <a:gd name="connsiteX2252" fmla="*/ 3017051 w 6786429"/>
              <a:gd name="connsiteY2252" fmla="*/ 236241 h 6857624"/>
              <a:gd name="connsiteX2253" fmla="*/ 3048413 w 6786429"/>
              <a:gd name="connsiteY2253" fmla="*/ 195359 h 6857624"/>
              <a:gd name="connsiteX2254" fmla="*/ 2249703 w 6786429"/>
              <a:gd name="connsiteY2254" fmla="*/ 191405 h 6857624"/>
              <a:gd name="connsiteX2255" fmla="*/ 2299350 w 6786429"/>
              <a:gd name="connsiteY2255" fmla="*/ 214218 h 6857624"/>
              <a:gd name="connsiteX2256" fmla="*/ 2276646 w 6786429"/>
              <a:gd name="connsiteY2256" fmla="*/ 263578 h 6857624"/>
              <a:gd name="connsiteX2257" fmla="*/ 2227142 w 6786429"/>
              <a:gd name="connsiteY2257" fmla="*/ 241161 h 6857624"/>
              <a:gd name="connsiteX2258" fmla="*/ 2249703 w 6786429"/>
              <a:gd name="connsiteY2258" fmla="*/ 191405 h 6857624"/>
              <a:gd name="connsiteX2259" fmla="*/ 3515469 w 6786429"/>
              <a:gd name="connsiteY2259" fmla="*/ 179588 h 6857624"/>
              <a:gd name="connsiteX2260" fmla="*/ 3540616 w 6786429"/>
              <a:gd name="connsiteY2260" fmla="*/ 205597 h 6857624"/>
              <a:gd name="connsiteX2261" fmla="*/ 3514715 w 6786429"/>
              <a:gd name="connsiteY2261" fmla="*/ 230637 h 6857624"/>
              <a:gd name="connsiteX2262" fmla="*/ 3489567 w 6786429"/>
              <a:gd name="connsiteY2262" fmla="*/ 204843 h 6857624"/>
              <a:gd name="connsiteX2263" fmla="*/ 3515469 w 6786429"/>
              <a:gd name="connsiteY2263" fmla="*/ 179588 h 6857624"/>
              <a:gd name="connsiteX2264" fmla="*/ 3281851 w 6786429"/>
              <a:gd name="connsiteY2264" fmla="*/ 179122 h 6857624"/>
              <a:gd name="connsiteX2265" fmla="*/ 3314507 w 6786429"/>
              <a:gd name="connsiteY2265" fmla="*/ 208400 h 6857624"/>
              <a:gd name="connsiteX2266" fmla="*/ 3285336 w 6786429"/>
              <a:gd name="connsiteY2266" fmla="*/ 240912 h 6857624"/>
              <a:gd name="connsiteX2267" fmla="*/ 3252717 w 6786429"/>
              <a:gd name="connsiteY2267" fmla="*/ 211921 h 6857624"/>
              <a:gd name="connsiteX2268" fmla="*/ 3281851 w 6786429"/>
              <a:gd name="connsiteY2268" fmla="*/ 179122 h 6857624"/>
              <a:gd name="connsiteX2269" fmla="*/ 2486804 w 6786429"/>
              <a:gd name="connsiteY2269" fmla="*/ 118479 h 6857624"/>
              <a:gd name="connsiteX2270" fmla="*/ 2527543 w 6786429"/>
              <a:gd name="connsiteY2270" fmla="*/ 140824 h 6857624"/>
              <a:gd name="connsiteX2271" fmla="*/ 2505306 w 6786429"/>
              <a:gd name="connsiteY2271" fmla="*/ 181383 h 6857624"/>
              <a:gd name="connsiteX2272" fmla="*/ 2464639 w 6786429"/>
              <a:gd name="connsiteY2272" fmla="*/ 159325 h 6857624"/>
              <a:gd name="connsiteX2273" fmla="*/ 2486804 w 6786429"/>
              <a:gd name="connsiteY2273" fmla="*/ 118479 h 6857624"/>
              <a:gd name="connsiteX2274" fmla="*/ 2728074 w 6786429"/>
              <a:gd name="connsiteY2274" fmla="*/ 62725 h 6857624"/>
              <a:gd name="connsiteX2275" fmla="*/ 2760298 w 6786429"/>
              <a:gd name="connsiteY2275" fmla="*/ 83524 h 6857624"/>
              <a:gd name="connsiteX2276" fmla="*/ 2739606 w 6786429"/>
              <a:gd name="connsiteY2276" fmla="*/ 115569 h 6857624"/>
              <a:gd name="connsiteX2277" fmla="*/ 2707418 w 6786429"/>
              <a:gd name="connsiteY2277" fmla="*/ 95020 h 6857624"/>
              <a:gd name="connsiteX2278" fmla="*/ 2728074 w 6786429"/>
              <a:gd name="connsiteY2278" fmla="*/ 62725 h 6857624"/>
              <a:gd name="connsiteX2279" fmla="*/ 2972326 w 6786429"/>
              <a:gd name="connsiteY2279" fmla="*/ 24428 h 6857624"/>
              <a:gd name="connsiteX2280" fmla="*/ 2996467 w 6786429"/>
              <a:gd name="connsiteY2280" fmla="*/ 42535 h 6857624"/>
              <a:gd name="connsiteX2281" fmla="*/ 2978397 w 6786429"/>
              <a:gd name="connsiteY2281" fmla="*/ 66640 h 6857624"/>
              <a:gd name="connsiteX2282" fmla="*/ 2954256 w 6786429"/>
              <a:gd name="connsiteY2282" fmla="*/ 48641 h 6857624"/>
              <a:gd name="connsiteX2283" fmla="*/ 2972326 w 6786429"/>
              <a:gd name="connsiteY2283" fmla="*/ 24428 h 6857624"/>
              <a:gd name="connsiteX2284" fmla="*/ 3218265 w 6786429"/>
              <a:gd name="connsiteY2284" fmla="*/ 3557 h 6857624"/>
              <a:gd name="connsiteX2285" fmla="*/ 3234934 w 6786429"/>
              <a:gd name="connsiteY2285" fmla="*/ 17998 h 6857624"/>
              <a:gd name="connsiteX2286" fmla="*/ 3220528 w 6786429"/>
              <a:gd name="connsiteY2286" fmla="*/ 34632 h 6857624"/>
              <a:gd name="connsiteX2287" fmla="*/ 3203859 w 6786429"/>
              <a:gd name="connsiteY2287" fmla="*/ 20261 h 6857624"/>
              <a:gd name="connsiteX2288" fmla="*/ 3218265 w 6786429"/>
              <a:gd name="connsiteY2288" fmla="*/ 3557 h 6857624"/>
              <a:gd name="connsiteX2289" fmla="*/ 3464636 w 6786429"/>
              <a:gd name="connsiteY2289" fmla="*/ 0 h 6857624"/>
              <a:gd name="connsiteX2290" fmla="*/ 3474515 w 6786429"/>
              <a:gd name="connsiteY2290" fmla="*/ 9808 h 6857624"/>
              <a:gd name="connsiteX2291" fmla="*/ 3464671 w 6786429"/>
              <a:gd name="connsiteY2291" fmla="*/ 19687 h 6857624"/>
              <a:gd name="connsiteX2292" fmla="*/ 3454792 w 6786429"/>
              <a:gd name="connsiteY2292" fmla="*/ 9879 h 6857624"/>
              <a:gd name="connsiteX2293" fmla="*/ 3464636 w 6786429"/>
              <a:gd name="connsiteY2293" fmla="*/ 0 h 6857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</a:cxnLst>
            <a:rect l="l" t="t" r="r" b="b"/>
            <a:pathLst>
              <a:path w="6786429" h="6857624">
                <a:moveTo>
                  <a:pt x="3356934" y="6756377"/>
                </a:moveTo>
                <a:cubicBezTo>
                  <a:pt x="3384057" y="6755910"/>
                  <a:pt x="3406833" y="6777537"/>
                  <a:pt x="3407767" y="6805127"/>
                </a:cubicBezTo>
                <a:cubicBezTo>
                  <a:pt x="3408701" y="6832717"/>
                  <a:pt x="3386715" y="6855853"/>
                  <a:pt x="3358694" y="6856356"/>
                </a:cubicBezTo>
                <a:cubicBezTo>
                  <a:pt x="3330601" y="6856823"/>
                  <a:pt x="3307825" y="6834477"/>
                  <a:pt x="3307825" y="6806888"/>
                </a:cubicBezTo>
                <a:cubicBezTo>
                  <a:pt x="3307825" y="6779261"/>
                  <a:pt x="3329811" y="6756844"/>
                  <a:pt x="3356934" y="6756377"/>
                </a:cubicBezTo>
                <a:close/>
                <a:moveTo>
                  <a:pt x="3598994" y="6749301"/>
                </a:moveTo>
                <a:cubicBezTo>
                  <a:pt x="3622956" y="6747145"/>
                  <a:pt x="3644403" y="6764856"/>
                  <a:pt x="3646953" y="6789177"/>
                </a:cubicBezTo>
                <a:cubicBezTo>
                  <a:pt x="3649468" y="6813498"/>
                  <a:pt x="3631506" y="6835232"/>
                  <a:pt x="3606825" y="6837460"/>
                </a:cubicBezTo>
                <a:cubicBezTo>
                  <a:pt x="3582109" y="6839651"/>
                  <a:pt x="3560591" y="6821401"/>
                  <a:pt x="3558794" y="6797008"/>
                </a:cubicBezTo>
                <a:cubicBezTo>
                  <a:pt x="3556998" y="6772616"/>
                  <a:pt x="3575032" y="6751420"/>
                  <a:pt x="3598994" y="6749301"/>
                </a:cubicBezTo>
                <a:close/>
                <a:moveTo>
                  <a:pt x="3115341" y="6746247"/>
                </a:moveTo>
                <a:cubicBezTo>
                  <a:pt x="3145517" y="6747863"/>
                  <a:pt x="3169120" y="6773693"/>
                  <a:pt x="3168042" y="6804444"/>
                </a:cubicBezTo>
                <a:cubicBezTo>
                  <a:pt x="3167000" y="6835232"/>
                  <a:pt x="3140739" y="6859229"/>
                  <a:pt x="3109377" y="6857541"/>
                </a:cubicBezTo>
                <a:cubicBezTo>
                  <a:pt x="3078087" y="6855853"/>
                  <a:pt x="3054520" y="6829160"/>
                  <a:pt x="3056748" y="6798481"/>
                </a:cubicBezTo>
                <a:cubicBezTo>
                  <a:pt x="3058975" y="6767801"/>
                  <a:pt x="3085200" y="6744630"/>
                  <a:pt x="3115341" y="6746247"/>
                </a:cubicBezTo>
                <a:close/>
                <a:moveTo>
                  <a:pt x="3840299" y="6724944"/>
                </a:moveTo>
                <a:cubicBezTo>
                  <a:pt x="3861027" y="6721603"/>
                  <a:pt x="3880750" y="6735686"/>
                  <a:pt x="3884414" y="6756630"/>
                </a:cubicBezTo>
                <a:cubicBezTo>
                  <a:pt x="3888079" y="6777610"/>
                  <a:pt x="3873852" y="6797584"/>
                  <a:pt x="3852549" y="6800997"/>
                </a:cubicBezTo>
                <a:cubicBezTo>
                  <a:pt x="3831282" y="6804445"/>
                  <a:pt x="3811487" y="6789932"/>
                  <a:pt x="3808362" y="6768880"/>
                </a:cubicBezTo>
                <a:cubicBezTo>
                  <a:pt x="3805236" y="6747864"/>
                  <a:pt x="3819570" y="6728321"/>
                  <a:pt x="3840299" y="6724944"/>
                </a:cubicBezTo>
                <a:close/>
                <a:moveTo>
                  <a:pt x="2875544" y="6719196"/>
                </a:moveTo>
                <a:cubicBezTo>
                  <a:pt x="2908487" y="6723327"/>
                  <a:pt x="2932485" y="6753468"/>
                  <a:pt x="2928964" y="6787237"/>
                </a:cubicBezTo>
                <a:cubicBezTo>
                  <a:pt x="2925480" y="6820970"/>
                  <a:pt x="2894692" y="6845435"/>
                  <a:pt x="2860312" y="6841160"/>
                </a:cubicBezTo>
                <a:cubicBezTo>
                  <a:pt x="2825933" y="6836885"/>
                  <a:pt x="2802079" y="6805631"/>
                  <a:pt x="2807000" y="6772041"/>
                </a:cubicBezTo>
                <a:cubicBezTo>
                  <a:pt x="2811922" y="6738451"/>
                  <a:pt x="2842566" y="6715064"/>
                  <a:pt x="2875544" y="6719196"/>
                </a:cubicBezTo>
                <a:close/>
                <a:moveTo>
                  <a:pt x="4079664" y="6683415"/>
                </a:moveTo>
                <a:cubicBezTo>
                  <a:pt x="4097124" y="6679320"/>
                  <a:pt x="4114727" y="6690061"/>
                  <a:pt x="4119073" y="6707664"/>
                </a:cubicBezTo>
                <a:cubicBezTo>
                  <a:pt x="4123421" y="6725195"/>
                  <a:pt x="4112535" y="6743050"/>
                  <a:pt x="4094717" y="6747253"/>
                </a:cubicBezTo>
                <a:cubicBezTo>
                  <a:pt x="4076862" y="6751420"/>
                  <a:pt x="4059187" y="6740355"/>
                  <a:pt x="4055235" y="6722680"/>
                </a:cubicBezTo>
                <a:cubicBezTo>
                  <a:pt x="4051284" y="6705042"/>
                  <a:pt x="4062241" y="6687511"/>
                  <a:pt x="4079664" y="6683415"/>
                </a:cubicBezTo>
                <a:close/>
                <a:moveTo>
                  <a:pt x="2638550" y="6675296"/>
                </a:moveTo>
                <a:cubicBezTo>
                  <a:pt x="2674152" y="6682337"/>
                  <a:pt x="2697970" y="6716969"/>
                  <a:pt x="2691611" y="6753576"/>
                </a:cubicBezTo>
                <a:cubicBezTo>
                  <a:pt x="2685288" y="6790111"/>
                  <a:pt x="2649831" y="6814504"/>
                  <a:pt x="2612577" y="6807103"/>
                </a:cubicBezTo>
                <a:cubicBezTo>
                  <a:pt x="2575323" y="6799775"/>
                  <a:pt x="2551757" y="6763815"/>
                  <a:pt x="2559768" y="6727566"/>
                </a:cubicBezTo>
                <a:cubicBezTo>
                  <a:pt x="2567779" y="6691355"/>
                  <a:pt x="2602985" y="6668255"/>
                  <a:pt x="2638550" y="6675296"/>
                </a:cubicBezTo>
                <a:close/>
                <a:moveTo>
                  <a:pt x="4315904" y="6624750"/>
                </a:moveTo>
                <a:cubicBezTo>
                  <a:pt x="4330023" y="6620331"/>
                  <a:pt x="4345147" y="6628199"/>
                  <a:pt x="4349746" y="6642425"/>
                </a:cubicBezTo>
                <a:cubicBezTo>
                  <a:pt x="4354344" y="6656651"/>
                  <a:pt x="4346404" y="6671883"/>
                  <a:pt x="4331999" y="6676373"/>
                </a:cubicBezTo>
                <a:cubicBezTo>
                  <a:pt x="4317629" y="6680864"/>
                  <a:pt x="4302397" y="6672817"/>
                  <a:pt x="4298086" y="6658519"/>
                </a:cubicBezTo>
                <a:cubicBezTo>
                  <a:pt x="4293775" y="6644257"/>
                  <a:pt x="4301786" y="6629169"/>
                  <a:pt x="4315904" y="6624750"/>
                </a:cubicBezTo>
                <a:close/>
                <a:moveTo>
                  <a:pt x="2377356" y="6613040"/>
                </a:moveTo>
                <a:cubicBezTo>
                  <a:pt x="2386595" y="6611807"/>
                  <a:pt x="2396185" y="6612357"/>
                  <a:pt x="2405651" y="6614943"/>
                </a:cubicBezTo>
                <a:cubicBezTo>
                  <a:pt x="2443588" y="6625217"/>
                  <a:pt x="2466723" y="6664555"/>
                  <a:pt x="2457131" y="6703677"/>
                </a:cubicBezTo>
                <a:cubicBezTo>
                  <a:pt x="2447539" y="6742798"/>
                  <a:pt x="2407304" y="6766473"/>
                  <a:pt x="2367464" y="6755696"/>
                </a:cubicBezTo>
                <a:cubicBezTo>
                  <a:pt x="2327659" y="6744846"/>
                  <a:pt x="2304883" y="6704036"/>
                  <a:pt x="2316415" y="6665453"/>
                </a:cubicBezTo>
                <a:cubicBezTo>
                  <a:pt x="2325064" y="6636489"/>
                  <a:pt x="2349636" y="6616740"/>
                  <a:pt x="2377356" y="6613040"/>
                </a:cubicBezTo>
                <a:close/>
                <a:moveTo>
                  <a:pt x="3301861" y="6583581"/>
                </a:moveTo>
                <a:cubicBezTo>
                  <a:pt x="3318746" y="6583581"/>
                  <a:pt x="3332649" y="6597197"/>
                  <a:pt x="3332864" y="6614297"/>
                </a:cubicBezTo>
                <a:cubicBezTo>
                  <a:pt x="3333116" y="6631325"/>
                  <a:pt x="3319285" y="6645407"/>
                  <a:pt x="3302005" y="6645443"/>
                </a:cubicBezTo>
                <a:cubicBezTo>
                  <a:pt x="3284725" y="6645479"/>
                  <a:pt x="3270858" y="6631540"/>
                  <a:pt x="3271002" y="6614440"/>
                </a:cubicBezTo>
                <a:cubicBezTo>
                  <a:pt x="3271146" y="6597376"/>
                  <a:pt x="3284977" y="6583617"/>
                  <a:pt x="3301861" y="6583581"/>
                </a:cubicBezTo>
                <a:close/>
                <a:moveTo>
                  <a:pt x="3531456" y="6580239"/>
                </a:moveTo>
                <a:cubicBezTo>
                  <a:pt x="3545359" y="6579198"/>
                  <a:pt x="3557609" y="6589687"/>
                  <a:pt x="3558758" y="6603734"/>
                </a:cubicBezTo>
                <a:cubicBezTo>
                  <a:pt x="3559944" y="6617781"/>
                  <a:pt x="3549382" y="6630103"/>
                  <a:pt x="3535192" y="6631145"/>
                </a:cubicBezTo>
                <a:cubicBezTo>
                  <a:pt x="3521002" y="6632187"/>
                  <a:pt x="3508751" y="6621553"/>
                  <a:pt x="3507853" y="6607470"/>
                </a:cubicBezTo>
                <a:cubicBezTo>
                  <a:pt x="3506955" y="6593388"/>
                  <a:pt x="3517517" y="6581281"/>
                  <a:pt x="3531456" y="6580239"/>
                </a:cubicBezTo>
                <a:close/>
                <a:moveTo>
                  <a:pt x="3073022" y="6570504"/>
                </a:moveTo>
                <a:cubicBezTo>
                  <a:pt x="3092781" y="6571869"/>
                  <a:pt x="3107905" y="6589005"/>
                  <a:pt x="3106791" y="6609051"/>
                </a:cubicBezTo>
                <a:cubicBezTo>
                  <a:pt x="3105678" y="6629097"/>
                  <a:pt x="3088290" y="6644401"/>
                  <a:pt x="3067993" y="6643036"/>
                </a:cubicBezTo>
                <a:cubicBezTo>
                  <a:pt x="3047696" y="6641635"/>
                  <a:pt x="3032607" y="6624031"/>
                  <a:pt x="3034260" y="6604057"/>
                </a:cubicBezTo>
                <a:cubicBezTo>
                  <a:pt x="3035912" y="6584047"/>
                  <a:pt x="3053264" y="6569139"/>
                  <a:pt x="3073022" y="6570504"/>
                </a:cubicBezTo>
                <a:close/>
                <a:moveTo>
                  <a:pt x="3760583" y="6560552"/>
                </a:moveTo>
                <a:cubicBezTo>
                  <a:pt x="3771503" y="6558972"/>
                  <a:pt x="3781706" y="6566552"/>
                  <a:pt x="3783395" y="6577509"/>
                </a:cubicBezTo>
                <a:cubicBezTo>
                  <a:pt x="3785083" y="6588502"/>
                  <a:pt x="3777467" y="6598740"/>
                  <a:pt x="3766402" y="6600357"/>
                </a:cubicBezTo>
                <a:cubicBezTo>
                  <a:pt x="3755337" y="6601974"/>
                  <a:pt x="3745099" y="6594286"/>
                  <a:pt x="3743590" y="6583293"/>
                </a:cubicBezTo>
                <a:cubicBezTo>
                  <a:pt x="3742045" y="6572300"/>
                  <a:pt x="3749661" y="6562133"/>
                  <a:pt x="3760583" y="6560552"/>
                </a:cubicBezTo>
                <a:close/>
                <a:moveTo>
                  <a:pt x="4547690" y="6549308"/>
                </a:moveTo>
                <a:cubicBezTo>
                  <a:pt x="4558575" y="6545034"/>
                  <a:pt x="4570933" y="6550386"/>
                  <a:pt x="4575315" y="6561308"/>
                </a:cubicBezTo>
                <a:cubicBezTo>
                  <a:pt x="4579699" y="6572264"/>
                  <a:pt x="4574310" y="6584659"/>
                  <a:pt x="4563245" y="6589041"/>
                </a:cubicBezTo>
                <a:cubicBezTo>
                  <a:pt x="4552216" y="6593352"/>
                  <a:pt x="4539786" y="6587891"/>
                  <a:pt x="4535583" y="6576899"/>
                </a:cubicBezTo>
                <a:cubicBezTo>
                  <a:pt x="4531380" y="6565870"/>
                  <a:pt x="4536804" y="6553584"/>
                  <a:pt x="4547690" y="6549308"/>
                </a:cubicBezTo>
                <a:close/>
                <a:moveTo>
                  <a:pt x="2148314" y="6545665"/>
                </a:moveTo>
                <a:cubicBezTo>
                  <a:pt x="2156903" y="6545117"/>
                  <a:pt x="2165702" y="6546228"/>
                  <a:pt x="2174261" y="6549201"/>
                </a:cubicBezTo>
                <a:cubicBezTo>
                  <a:pt x="2208498" y="6561128"/>
                  <a:pt x="2227214" y="6598849"/>
                  <a:pt x="2215790" y="6634162"/>
                </a:cubicBezTo>
                <a:cubicBezTo>
                  <a:pt x="2204366" y="6669513"/>
                  <a:pt x="2165855" y="6688588"/>
                  <a:pt x="2130002" y="6676123"/>
                </a:cubicBezTo>
                <a:cubicBezTo>
                  <a:pt x="2094186" y="6663621"/>
                  <a:pt x="2075900" y="6624679"/>
                  <a:pt x="2088904" y="6589940"/>
                </a:cubicBezTo>
                <a:cubicBezTo>
                  <a:pt x="2098685" y="6563885"/>
                  <a:pt x="2122550" y="6547308"/>
                  <a:pt x="2148314" y="6545665"/>
                </a:cubicBezTo>
                <a:close/>
                <a:moveTo>
                  <a:pt x="2846086" y="6541190"/>
                </a:moveTo>
                <a:cubicBezTo>
                  <a:pt x="2868575" y="6544351"/>
                  <a:pt x="2884490" y="6565223"/>
                  <a:pt x="2881616" y="6588107"/>
                </a:cubicBezTo>
                <a:cubicBezTo>
                  <a:pt x="2878742" y="6610991"/>
                  <a:pt x="2857582" y="6627121"/>
                  <a:pt x="2834411" y="6623852"/>
                </a:cubicBezTo>
                <a:cubicBezTo>
                  <a:pt x="2811239" y="6620547"/>
                  <a:pt x="2795361" y="6599172"/>
                  <a:pt x="2798953" y="6576396"/>
                </a:cubicBezTo>
                <a:cubicBezTo>
                  <a:pt x="2802510" y="6553620"/>
                  <a:pt x="2823597" y="6537993"/>
                  <a:pt x="2846086" y="6541190"/>
                </a:cubicBezTo>
                <a:close/>
                <a:moveTo>
                  <a:pt x="3988164" y="6524593"/>
                </a:moveTo>
                <a:cubicBezTo>
                  <a:pt x="3996031" y="6522868"/>
                  <a:pt x="4003863" y="6527898"/>
                  <a:pt x="4005659" y="6535801"/>
                </a:cubicBezTo>
                <a:cubicBezTo>
                  <a:pt x="4007420" y="6543741"/>
                  <a:pt x="4002426" y="6551608"/>
                  <a:pt x="3994487" y="6553332"/>
                </a:cubicBezTo>
                <a:cubicBezTo>
                  <a:pt x="3986511" y="6555093"/>
                  <a:pt x="3978644" y="6550028"/>
                  <a:pt x="3976956" y="6542088"/>
                </a:cubicBezTo>
                <a:cubicBezTo>
                  <a:pt x="3975231" y="6534149"/>
                  <a:pt x="3980261" y="6526353"/>
                  <a:pt x="3988164" y="6524593"/>
                </a:cubicBezTo>
                <a:close/>
                <a:moveTo>
                  <a:pt x="2603694" y="6495621"/>
                </a:moveTo>
                <a:cubicBezTo>
                  <a:pt x="2609651" y="6494490"/>
                  <a:pt x="2615909" y="6494506"/>
                  <a:pt x="2622169" y="6495853"/>
                </a:cubicBezTo>
                <a:cubicBezTo>
                  <a:pt x="2647208" y="6501277"/>
                  <a:pt x="2663482" y="6525957"/>
                  <a:pt x="2658453" y="6551536"/>
                </a:cubicBezTo>
                <a:cubicBezTo>
                  <a:pt x="2653423" y="6577114"/>
                  <a:pt x="2628276" y="6593676"/>
                  <a:pt x="2602374" y="6588071"/>
                </a:cubicBezTo>
                <a:cubicBezTo>
                  <a:pt x="2576473" y="6582503"/>
                  <a:pt x="2560343" y="6557104"/>
                  <a:pt x="2566234" y="6531741"/>
                </a:cubicBezTo>
                <a:cubicBezTo>
                  <a:pt x="2570653" y="6512720"/>
                  <a:pt x="2585822" y="6499012"/>
                  <a:pt x="2603694" y="6495621"/>
                </a:cubicBezTo>
                <a:close/>
                <a:moveTo>
                  <a:pt x="4213016" y="6472645"/>
                </a:moveTo>
                <a:cubicBezTo>
                  <a:pt x="4217902" y="6471208"/>
                  <a:pt x="4223075" y="6474047"/>
                  <a:pt x="4224548" y="6478968"/>
                </a:cubicBezTo>
                <a:cubicBezTo>
                  <a:pt x="4225985" y="6483890"/>
                  <a:pt x="4223183" y="6489027"/>
                  <a:pt x="4218261" y="6490500"/>
                </a:cubicBezTo>
                <a:cubicBezTo>
                  <a:pt x="4213339" y="6491937"/>
                  <a:pt x="4208166" y="6489099"/>
                  <a:pt x="4206729" y="6484177"/>
                </a:cubicBezTo>
                <a:cubicBezTo>
                  <a:pt x="4205292" y="6479255"/>
                  <a:pt x="4208095" y="6474083"/>
                  <a:pt x="4213016" y="6472645"/>
                </a:cubicBezTo>
                <a:close/>
                <a:moveTo>
                  <a:pt x="1924163" y="6462383"/>
                </a:moveTo>
                <a:cubicBezTo>
                  <a:pt x="1932044" y="6462439"/>
                  <a:pt x="1940015" y="6464024"/>
                  <a:pt x="1947649" y="6467293"/>
                </a:cubicBezTo>
                <a:cubicBezTo>
                  <a:pt x="1978185" y="6480406"/>
                  <a:pt x="1992806" y="6516078"/>
                  <a:pt x="1980053" y="6547512"/>
                </a:cubicBezTo>
                <a:cubicBezTo>
                  <a:pt x="1967300" y="6578982"/>
                  <a:pt x="1930944" y="6593855"/>
                  <a:pt x="1899115" y="6580204"/>
                </a:cubicBezTo>
                <a:cubicBezTo>
                  <a:pt x="1867286" y="6566553"/>
                  <a:pt x="1853096" y="6529874"/>
                  <a:pt x="1867142" y="6498978"/>
                </a:cubicBezTo>
                <a:cubicBezTo>
                  <a:pt x="1877677" y="6475807"/>
                  <a:pt x="1900518" y="6462214"/>
                  <a:pt x="1924163" y="6462383"/>
                </a:cubicBezTo>
                <a:close/>
                <a:moveTo>
                  <a:pt x="4785819" y="6456830"/>
                </a:moveTo>
                <a:cubicBezTo>
                  <a:pt x="4789578" y="6458159"/>
                  <a:pt x="4792838" y="6460916"/>
                  <a:pt x="4794707" y="6464778"/>
                </a:cubicBezTo>
                <a:cubicBezTo>
                  <a:pt x="4798478" y="6472538"/>
                  <a:pt x="4795174" y="6481878"/>
                  <a:pt x="4787342" y="6485578"/>
                </a:cubicBezTo>
                <a:cubicBezTo>
                  <a:pt x="4779546" y="6489314"/>
                  <a:pt x="4770206" y="6485973"/>
                  <a:pt x="4766541" y="6478178"/>
                </a:cubicBezTo>
                <a:cubicBezTo>
                  <a:pt x="4762914" y="6470418"/>
                  <a:pt x="4766218" y="6461150"/>
                  <a:pt x="4773942" y="6457449"/>
                </a:cubicBezTo>
                <a:cubicBezTo>
                  <a:pt x="4777804" y="6455599"/>
                  <a:pt x="4782061" y="6455501"/>
                  <a:pt x="4785819" y="6456830"/>
                </a:cubicBezTo>
                <a:close/>
                <a:moveTo>
                  <a:pt x="2381937" y="6433179"/>
                </a:moveTo>
                <a:cubicBezTo>
                  <a:pt x="2388641" y="6432394"/>
                  <a:pt x="2395583" y="6432903"/>
                  <a:pt x="2402418" y="6434888"/>
                </a:cubicBezTo>
                <a:cubicBezTo>
                  <a:pt x="2429792" y="6442828"/>
                  <a:pt x="2445922" y="6471603"/>
                  <a:pt x="2438378" y="6499625"/>
                </a:cubicBezTo>
                <a:cubicBezTo>
                  <a:pt x="2430798" y="6527646"/>
                  <a:pt x="2401519" y="6544099"/>
                  <a:pt x="2373103" y="6535872"/>
                </a:cubicBezTo>
                <a:cubicBezTo>
                  <a:pt x="2344723" y="6527646"/>
                  <a:pt x="2328772" y="6498080"/>
                  <a:pt x="2337394" y="6470346"/>
                </a:cubicBezTo>
                <a:cubicBezTo>
                  <a:pt x="2343860" y="6449546"/>
                  <a:pt x="2361825" y="6435535"/>
                  <a:pt x="2381937" y="6433179"/>
                </a:cubicBezTo>
                <a:close/>
                <a:moveTo>
                  <a:pt x="3384129" y="6422782"/>
                </a:moveTo>
                <a:cubicBezTo>
                  <a:pt x="3388943" y="6422638"/>
                  <a:pt x="3393002" y="6426446"/>
                  <a:pt x="3393146" y="6431296"/>
                </a:cubicBezTo>
                <a:cubicBezTo>
                  <a:pt x="3393326" y="6436146"/>
                  <a:pt x="3389518" y="6440169"/>
                  <a:pt x="3384632" y="6440313"/>
                </a:cubicBezTo>
                <a:cubicBezTo>
                  <a:pt x="3379782" y="6440457"/>
                  <a:pt x="3375723" y="6436649"/>
                  <a:pt x="3375615" y="6431799"/>
                </a:cubicBezTo>
                <a:cubicBezTo>
                  <a:pt x="3375471" y="6426949"/>
                  <a:pt x="3379315" y="6422926"/>
                  <a:pt x="3384129" y="6422782"/>
                </a:cubicBezTo>
                <a:close/>
                <a:moveTo>
                  <a:pt x="3166534" y="6416316"/>
                </a:moveTo>
                <a:cubicBezTo>
                  <a:pt x="3174150" y="6416639"/>
                  <a:pt x="3180114" y="6423069"/>
                  <a:pt x="3179826" y="6430721"/>
                </a:cubicBezTo>
                <a:cubicBezTo>
                  <a:pt x="3179539" y="6438409"/>
                  <a:pt x="3173072" y="6444373"/>
                  <a:pt x="3165385" y="6444050"/>
                </a:cubicBezTo>
                <a:cubicBezTo>
                  <a:pt x="3157697" y="6443726"/>
                  <a:pt x="3151733" y="6437224"/>
                  <a:pt x="3152092" y="6429572"/>
                </a:cubicBezTo>
                <a:cubicBezTo>
                  <a:pt x="3152452" y="6421920"/>
                  <a:pt x="3158918" y="6416028"/>
                  <a:pt x="3166534" y="6416316"/>
                </a:cubicBezTo>
                <a:close/>
                <a:moveTo>
                  <a:pt x="2950267" y="6394618"/>
                </a:moveTo>
                <a:cubicBezTo>
                  <a:pt x="2960614" y="6395767"/>
                  <a:pt x="2968086" y="6405107"/>
                  <a:pt x="2967008" y="6415526"/>
                </a:cubicBezTo>
                <a:cubicBezTo>
                  <a:pt x="2965930" y="6425980"/>
                  <a:pt x="2956518" y="6433488"/>
                  <a:pt x="2946028" y="6432339"/>
                </a:cubicBezTo>
                <a:cubicBezTo>
                  <a:pt x="2935538" y="6431153"/>
                  <a:pt x="2928030" y="6421669"/>
                  <a:pt x="2929288" y="6411287"/>
                </a:cubicBezTo>
                <a:cubicBezTo>
                  <a:pt x="2930545" y="6400869"/>
                  <a:pt x="2939921" y="6393468"/>
                  <a:pt x="2950267" y="6394618"/>
                </a:cubicBezTo>
                <a:close/>
                <a:moveTo>
                  <a:pt x="1706072" y="6363442"/>
                </a:moveTo>
                <a:cubicBezTo>
                  <a:pt x="1713207" y="6363995"/>
                  <a:pt x="1720327" y="6365941"/>
                  <a:pt x="1727036" y="6369399"/>
                </a:cubicBezTo>
                <a:cubicBezTo>
                  <a:pt x="1753872" y="6383266"/>
                  <a:pt x="1764793" y="6416496"/>
                  <a:pt x="1751178" y="6444086"/>
                </a:cubicBezTo>
                <a:cubicBezTo>
                  <a:pt x="1737562" y="6471712"/>
                  <a:pt x="1703757" y="6482848"/>
                  <a:pt x="1675880" y="6468443"/>
                </a:cubicBezTo>
                <a:cubicBezTo>
                  <a:pt x="1648002" y="6454037"/>
                  <a:pt x="1637476" y="6420052"/>
                  <a:pt x="1652134" y="6392965"/>
                </a:cubicBezTo>
                <a:cubicBezTo>
                  <a:pt x="1663127" y="6372677"/>
                  <a:pt x="1684668" y="6361785"/>
                  <a:pt x="1706072" y="6363442"/>
                </a:cubicBezTo>
                <a:close/>
                <a:moveTo>
                  <a:pt x="2736445" y="6357687"/>
                </a:moveTo>
                <a:cubicBezTo>
                  <a:pt x="2749414" y="6360094"/>
                  <a:pt x="2758072" y="6372595"/>
                  <a:pt x="2755773" y="6385672"/>
                </a:cubicBezTo>
                <a:cubicBezTo>
                  <a:pt x="2753474" y="6398785"/>
                  <a:pt x="2740900" y="6407478"/>
                  <a:pt x="2727680" y="6405035"/>
                </a:cubicBezTo>
                <a:cubicBezTo>
                  <a:pt x="2714459" y="6402592"/>
                  <a:pt x="2705837" y="6389911"/>
                  <a:pt x="2708388" y="6376870"/>
                </a:cubicBezTo>
                <a:cubicBezTo>
                  <a:pt x="2710939" y="6363830"/>
                  <a:pt x="2723476" y="6355280"/>
                  <a:pt x="2736445" y="6357687"/>
                </a:cubicBezTo>
                <a:close/>
                <a:moveTo>
                  <a:pt x="2165503" y="6355149"/>
                </a:moveTo>
                <a:cubicBezTo>
                  <a:pt x="2172932" y="6354809"/>
                  <a:pt x="2180521" y="6355909"/>
                  <a:pt x="2187877" y="6358621"/>
                </a:cubicBezTo>
                <a:cubicBezTo>
                  <a:pt x="2217299" y="6369470"/>
                  <a:pt x="2232854" y="6402305"/>
                  <a:pt x="2222400" y="6432590"/>
                </a:cubicBezTo>
                <a:cubicBezTo>
                  <a:pt x="2211946" y="6462838"/>
                  <a:pt x="2178428" y="6478752"/>
                  <a:pt x="2147785" y="6467437"/>
                </a:cubicBezTo>
                <a:cubicBezTo>
                  <a:pt x="2117141" y="6456120"/>
                  <a:pt x="2101909" y="6422315"/>
                  <a:pt x="2113620" y="6392498"/>
                </a:cubicBezTo>
                <a:cubicBezTo>
                  <a:pt x="2122377" y="6370162"/>
                  <a:pt x="2143217" y="6356172"/>
                  <a:pt x="2165503" y="6355149"/>
                </a:cubicBezTo>
                <a:close/>
                <a:moveTo>
                  <a:pt x="4993586" y="6349712"/>
                </a:moveTo>
                <a:cubicBezTo>
                  <a:pt x="4998327" y="6347054"/>
                  <a:pt x="5004327" y="6348706"/>
                  <a:pt x="5007021" y="6353448"/>
                </a:cubicBezTo>
                <a:cubicBezTo>
                  <a:pt x="5009716" y="6358190"/>
                  <a:pt x="5008027" y="6364190"/>
                  <a:pt x="5003285" y="6366884"/>
                </a:cubicBezTo>
                <a:cubicBezTo>
                  <a:pt x="4998507" y="6369578"/>
                  <a:pt x="4992508" y="6367890"/>
                  <a:pt x="4989849" y="6363148"/>
                </a:cubicBezTo>
                <a:cubicBezTo>
                  <a:pt x="4987191" y="6358405"/>
                  <a:pt x="4988879" y="6352370"/>
                  <a:pt x="4993586" y="6349712"/>
                </a:cubicBezTo>
                <a:close/>
                <a:moveTo>
                  <a:pt x="4085520" y="6342958"/>
                </a:moveTo>
                <a:cubicBezTo>
                  <a:pt x="4089903" y="6341664"/>
                  <a:pt x="4094465" y="6344215"/>
                  <a:pt x="4095758" y="6348598"/>
                </a:cubicBezTo>
                <a:cubicBezTo>
                  <a:pt x="4097052" y="6352981"/>
                  <a:pt x="4094501" y="6357543"/>
                  <a:pt x="4090118" y="6358836"/>
                </a:cubicBezTo>
                <a:cubicBezTo>
                  <a:pt x="4085736" y="6360130"/>
                  <a:pt x="4081137" y="6357579"/>
                  <a:pt x="4079880" y="6353196"/>
                </a:cubicBezTo>
                <a:cubicBezTo>
                  <a:pt x="4078622" y="6348813"/>
                  <a:pt x="4081137" y="6344215"/>
                  <a:pt x="4085520" y="6342958"/>
                </a:cubicBezTo>
                <a:close/>
                <a:moveTo>
                  <a:pt x="2526178" y="6305704"/>
                </a:moveTo>
                <a:cubicBezTo>
                  <a:pt x="2541625" y="6309727"/>
                  <a:pt x="2551002" y="6325498"/>
                  <a:pt x="2547122" y="6341161"/>
                </a:cubicBezTo>
                <a:cubicBezTo>
                  <a:pt x="2543242" y="6356788"/>
                  <a:pt x="2527292" y="6366308"/>
                  <a:pt x="2511485" y="6362177"/>
                </a:cubicBezTo>
                <a:cubicBezTo>
                  <a:pt x="2495714" y="6358082"/>
                  <a:pt x="2486373" y="6342023"/>
                  <a:pt x="2490612" y="6326468"/>
                </a:cubicBezTo>
                <a:cubicBezTo>
                  <a:pt x="2494852" y="6310913"/>
                  <a:pt x="2510766" y="6301680"/>
                  <a:pt x="2526178" y="6305704"/>
                </a:cubicBezTo>
                <a:close/>
                <a:moveTo>
                  <a:pt x="3526211" y="6281670"/>
                </a:moveTo>
                <a:cubicBezTo>
                  <a:pt x="3530486" y="6281275"/>
                  <a:pt x="3534294" y="6284472"/>
                  <a:pt x="3534689" y="6288747"/>
                </a:cubicBezTo>
                <a:cubicBezTo>
                  <a:pt x="3535084" y="6293058"/>
                  <a:pt x="3531923" y="6296831"/>
                  <a:pt x="3527612" y="6297226"/>
                </a:cubicBezTo>
                <a:cubicBezTo>
                  <a:pt x="3523301" y="6297621"/>
                  <a:pt x="3519493" y="6294459"/>
                  <a:pt x="3519134" y="6290148"/>
                </a:cubicBezTo>
                <a:cubicBezTo>
                  <a:pt x="3518774" y="6285873"/>
                  <a:pt x="3521936" y="6282065"/>
                  <a:pt x="3526211" y="6281670"/>
                </a:cubicBezTo>
                <a:close/>
                <a:moveTo>
                  <a:pt x="4279154" y="6274450"/>
                </a:moveTo>
                <a:cubicBezTo>
                  <a:pt x="4285908" y="6271971"/>
                  <a:pt x="4293416" y="6275456"/>
                  <a:pt x="4295930" y="6282210"/>
                </a:cubicBezTo>
                <a:cubicBezTo>
                  <a:pt x="4298481" y="6288999"/>
                  <a:pt x="4294997" y="6296543"/>
                  <a:pt x="4288171" y="6299022"/>
                </a:cubicBezTo>
                <a:cubicBezTo>
                  <a:pt x="4281345" y="6301537"/>
                  <a:pt x="4273801" y="6298052"/>
                  <a:pt x="4271358" y="6291227"/>
                </a:cubicBezTo>
                <a:cubicBezTo>
                  <a:pt x="4268915" y="6284437"/>
                  <a:pt x="4272400" y="6276965"/>
                  <a:pt x="4279154" y="6274450"/>
                </a:cubicBezTo>
                <a:close/>
                <a:moveTo>
                  <a:pt x="1955459" y="6262043"/>
                </a:moveTo>
                <a:cubicBezTo>
                  <a:pt x="1963577" y="6262246"/>
                  <a:pt x="1971754" y="6264031"/>
                  <a:pt x="1979550" y="6267552"/>
                </a:cubicBezTo>
                <a:cubicBezTo>
                  <a:pt x="2010732" y="6281670"/>
                  <a:pt x="2025210" y="6318601"/>
                  <a:pt x="2011523" y="6350861"/>
                </a:cubicBezTo>
                <a:cubicBezTo>
                  <a:pt x="1997871" y="6383050"/>
                  <a:pt x="1960079" y="6397887"/>
                  <a:pt x="1927423" y="6383121"/>
                </a:cubicBezTo>
                <a:cubicBezTo>
                  <a:pt x="1894804" y="6368392"/>
                  <a:pt x="1880829" y="6330312"/>
                  <a:pt x="1895953" y="6298734"/>
                </a:cubicBezTo>
                <a:cubicBezTo>
                  <a:pt x="1907296" y="6275051"/>
                  <a:pt x="1931107" y="6261431"/>
                  <a:pt x="1955459" y="6262043"/>
                </a:cubicBezTo>
                <a:close/>
                <a:moveTo>
                  <a:pt x="3717868" y="6253219"/>
                </a:moveTo>
                <a:cubicBezTo>
                  <a:pt x="3724586" y="6252141"/>
                  <a:pt x="3730908" y="6256703"/>
                  <a:pt x="3732022" y="6263421"/>
                </a:cubicBezTo>
                <a:cubicBezTo>
                  <a:pt x="3733136" y="6270139"/>
                  <a:pt x="3728537" y="6276498"/>
                  <a:pt x="3721783" y="6277575"/>
                </a:cubicBezTo>
                <a:cubicBezTo>
                  <a:pt x="3715030" y="6278689"/>
                  <a:pt x="3708671" y="6274091"/>
                  <a:pt x="3707629" y="6267337"/>
                </a:cubicBezTo>
                <a:cubicBezTo>
                  <a:pt x="3706587" y="6260583"/>
                  <a:pt x="3711186" y="6254296"/>
                  <a:pt x="3717868" y="6253219"/>
                </a:cubicBezTo>
                <a:close/>
                <a:moveTo>
                  <a:pt x="1495132" y="6249298"/>
                </a:moveTo>
                <a:cubicBezTo>
                  <a:pt x="1501488" y="6250252"/>
                  <a:pt x="1507743" y="6252455"/>
                  <a:pt x="1513536" y="6255985"/>
                </a:cubicBezTo>
                <a:cubicBezTo>
                  <a:pt x="1536708" y="6270103"/>
                  <a:pt x="1544360" y="6300567"/>
                  <a:pt x="1530385" y="6324385"/>
                </a:cubicBezTo>
                <a:cubicBezTo>
                  <a:pt x="1516410" y="6348203"/>
                  <a:pt x="1485443" y="6355963"/>
                  <a:pt x="1461482" y="6341341"/>
                </a:cubicBezTo>
                <a:cubicBezTo>
                  <a:pt x="1437520" y="6326756"/>
                  <a:pt x="1430263" y="6295645"/>
                  <a:pt x="1445028" y="6272330"/>
                </a:cubicBezTo>
                <a:cubicBezTo>
                  <a:pt x="1456102" y="6254816"/>
                  <a:pt x="1476067" y="6246437"/>
                  <a:pt x="1495132" y="6249298"/>
                </a:cubicBezTo>
                <a:close/>
                <a:moveTo>
                  <a:pt x="2320546" y="6238992"/>
                </a:moveTo>
                <a:cubicBezTo>
                  <a:pt x="2338220" y="6244956"/>
                  <a:pt x="2347920" y="6264248"/>
                  <a:pt x="2342100" y="6282246"/>
                </a:cubicBezTo>
                <a:cubicBezTo>
                  <a:pt x="2336281" y="6300280"/>
                  <a:pt x="2316738" y="6310087"/>
                  <a:pt x="2298596" y="6303944"/>
                </a:cubicBezTo>
                <a:cubicBezTo>
                  <a:pt x="2280418" y="6297837"/>
                  <a:pt x="2270862" y="6278186"/>
                  <a:pt x="2277149" y="6260332"/>
                </a:cubicBezTo>
                <a:cubicBezTo>
                  <a:pt x="2283435" y="6242442"/>
                  <a:pt x="2302835" y="6233029"/>
                  <a:pt x="2320546" y="6238992"/>
                </a:cubicBezTo>
                <a:close/>
                <a:moveTo>
                  <a:pt x="3906723" y="6211402"/>
                </a:moveTo>
                <a:cubicBezTo>
                  <a:pt x="3915740" y="6209282"/>
                  <a:pt x="3924794" y="6214850"/>
                  <a:pt x="3926985" y="6223939"/>
                </a:cubicBezTo>
                <a:cubicBezTo>
                  <a:pt x="3929176" y="6232993"/>
                  <a:pt x="3923572" y="6242117"/>
                  <a:pt x="3914411" y="6244273"/>
                </a:cubicBezTo>
                <a:cubicBezTo>
                  <a:pt x="3905286" y="6246428"/>
                  <a:pt x="3896162" y="6240752"/>
                  <a:pt x="3894114" y="6231627"/>
                </a:cubicBezTo>
                <a:cubicBezTo>
                  <a:pt x="3892066" y="6222538"/>
                  <a:pt x="3897706" y="6213485"/>
                  <a:pt x="3906723" y="6211402"/>
                </a:cubicBezTo>
                <a:close/>
                <a:moveTo>
                  <a:pt x="4480807" y="6192280"/>
                </a:moveTo>
                <a:cubicBezTo>
                  <a:pt x="4485082" y="6193897"/>
                  <a:pt x="4488755" y="6197140"/>
                  <a:pt x="4490821" y="6201631"/>
                </a:cubicBezTo>
                <a:cubicBezTo>
                  <a:pt x="4494916" y="6210612"/>
                  <a:pt x="4490929" y="6221281"/>
                  <a:pt x="4481840" y="6225341"/>
                </a:cubicBezTo>
                <a:cubicBezTo>
                  <a:pt x="4472751" y="6229400"/>
                  <a:pt x="4462153" y="6225341"/>
                  <a:pt x="4458165" y="6216288"/>
                </a:cubicBezTo>
                <a:cubicBezTo>
                  <a:pt x="4454178" y="6207270"/>
                  <a:pt x="4458201" y="6196709"/>
                  <a:pt x="4467183" y="6192685"/>
                </a:cubicBezTo>
                <a:cubicBezTo>
                  <a:pt x="4471655" y="6190673"/>
                  <a:pt x="4476532" y="6190664"/>
                  <a:pt x="4480807" y="6192280"/>
                </a:cubicBezTo>
                <a:close/>
                <a:moveTo>
                  <a:pt x="2566845" y="6161431"/>
                </a:moveTo>
                <a:cubicBezTo>
                  <a:pt x="2571264" y="6162581"/>
                  <a:pt x="2573922" y="6167107"/>
                  <a:pt x="2572772" y="6171526"/>
                </a:cubicBezTo>
                <a:cubicBezTo>
                  <a:pt x="2571659" y="6175980"/>
                  <a:pt x="2567132" y="6178603"/>
                  <a:pt x="2562678" y="6177453"/>
                </a:cubicBezTo>
                <a:cubicBezTo>
                  <a:pt x="2558223" y="6176304"/>
                  <a:pt x="2555600" y="6171777"/>
                  <a:pt x="2556750" y="6167358"/>
                </a:cubicBezTo>
                <a:cubicBezTo>
                  <a:pt x="2557936" y="6162940"/>
                  <a:pt x="2562426" y="6160281"/>
                  <a:pt x="2566845" y="6161431"/>
                </a:cubicBezTo>
                <a:close/>
                <a:moveTo>
                  <a:pt x="2090574" y="6157717"/>
                </a:moveTo>
                <a:cubicBezTo>
                  <a:pt x="2099879" y="6153958"/>
                  <a:pt x="2110566" y="6153725"/>
                  <a:pt x="2120446" y="6157874"/>
                </a:cubicBezTo>
                <a:cubicBezTo>
                  <a:pt x="2140204" y="6166173"/>
                  <a:pt x="2149760" y="6189021"/>
                  <a:pt x="2141641" y="6209210"/>
                </a:cubicBezTo>
                <a:cubicBezTo>
                  <a:pt x="2133522" y="6229364"/>
                  <a:pt x="2110351" y="6239027"/>
                  <a:pt x="2089982" y="6230513"/>
                </a:cubicBezTo>
                <a:cubicBezTo>
                  <a:pt x="2069648" y="6221963"/>
                  <a:pt x="2060272" y="6198648"/>
                  <a:pt x="2069002" y="6178710"/>
                </a:cubicBezTo>
                <a:cubicBezTo>
                  <a:pt x="2073348" y="6168759"/>
                  <a:pt x="2081270" y="6161475"/>
                  <a:pt x="2090574" y="6157717"/>
                </a:cubicBezTo>
                <a:close/>
                <a:moveTo>
                  <a:pt x="4919365" y="6156509"/>
                </a:moveTo>
                <a:cubicBezTo>
                  <a:pt x="4923460" y="6153923"/>
                  <a:pt x="4928885" y="6155108"/>
                  <a:pt x="4931472" y="6159204"/>
                </a:cubicBezTo>
                <a:cubicBezTo>
                  <a:pt x="4934058" y="6163299"/>
                  <a:pt x="4932837" y="6168724"/>
                  <a:pt x="4928741" y="6171310"/>
                </a:cubicBezTo>
                <a:cubicBezTo>
                  <a:pt x="4924646" y="6173897"/>
                  <a:pt x="4919221" y="6172675"/>
                  <a:pt x="4916635" y="6168580"/>
                </a:cubicBezTo>
                <a:cubicBezTo>
                  <a:pt x="4914048" y="6164448"/>
                  <a:pt x="4915270" y="6159060"/>
                  <a:pt x="4919365" y="6156509"/>
                </a:cubicBezTo>
                <a:close/>
                <a:moveTo>
                  <a:pt x="4091807" y="6156402"/>
                </a:moveTo>
                <a:cubicBezTo>
                  <a:pt x="4103015" y="6152917"/>
                  <a:pt x="4114978" y="6159168"/>
                  <a:pt x="4118606" y="6170412"/>
                </a:cubicBezTo>
                <a:cubicBezTo>
                  <a:pt x="4122235" y="6181693"/>
                  <a:pt x="4115948" y="6193763"/>
                  <a:pt x="4104524" y="6197320"/>
                </a:cubicBezTo>
                <a:cubicBezTo>
                  <a:pt x="4093100" y="6200840"/>
                  <a:pt x="4081101" y="6194482"/>
                  <a:pt x="4077688" y="6183130"/>
                </a:cubicBezTo>
                <a:cubicBezTo>
                  <a:pt x="4074311" y="6171813"/>
                  <a:pt x="4080634" y="6159851"/>
                  <a:pt x="4091807" y="6156402"/>
                </a:cubicBezTo>
                <a:close/>
                <a:moveTo>
                  <a:pt x="1752897" y="6154454"/>
                </a:moveTo>
                <a:cubicBezTo>
                  <a:pt x="1761658" y="6155299"/>
                  <a:pt x="1770361" y="6157856"/>
                  <a:pt x="1778516" y="6162257"/>
                </a:cubicBezTo>
                <a:cubicBezTo>
                  <a:pt x="1811172" y="6179825"/>
                  <a:pt x="1823997" y="6220923"/>
                  <a:pt x="1806825" y="6254799"/>
                </a:cubicBezTo>
                <a:cubicBezTo>
                  <a:pt x="1789617" y="6288676"/>
                  <a:pt x="1747549" y="6301824"/>
                  <a:pt x="1713277" y="6283395"/>
                </a:cubicBezTo>
                <a:cubicBezTo>
                  <a:pt x="1679005" y="6264894"/>
                  <a:pt x="1666863" y="6222539"/>
                  <a:pt x="1685687" y="6189560"/>
                </a:cubicBezTo>
                <a:cubicBezTo>
                  <a:pt x="1699806" y="6164799"/>
                  <a:pt x="1726614" y="6151920"/>
                  <a:pt x="1752897" y="6154454"/>
                </a:cubicBezTo>
                <a:close/>
                <a:moveTo>
                  <a:pt x="3292162" y="6125686"/>
                </a:moveTo>
                <a:cubicBezTo>
                  <a:pt x="3303226" y="6125686"/>
                  <a:pt x="3312279" y="6134631"/>
                  <a:pt x="3312387" y="6145804"/>
                </a:cubicBezTo>
                <a:cubicBezTo>
                  <a:pt x="3312495" y="6156976"/>
                  <a:pt x="3303478" y="6166137"/>
                  <a:pt x="3292197" y="6166137"/>
                </a:cubicBezTo>
                <a:cubicBezTo>
                  <a:pt x="3280953" y="6166137"/>
                  <a:pt x="3271864" y="6157048"/>
                  <a:pt x="3271972" y="6145876"/>
                </a:cubicBezTo>
                <a:cubicBezTo>
                  <a:pt x="3272080" y="6134739"/>
                  <a:pt x="3281097" y="6125722"/>
                  <a:pt x="3292162" y="6125686"/>
                </a:cubicBezTo>
                <a:close/>
                <a:moveTo>
                  <a:pt x="3110025" y="6123710"/>
                </a:moveTo>
                <a:cubicBezTo>
                  <a:pt x="3118719" y="6124321"/>
                  <a:pt x="3125329" y="6131865"/>
                  <a:pt x="3124790" y="6140667"/>
                </a:cubicBezTo>
                <a:cubicBezTo>
                  <a:pt x="3124215" y="6149432"/>
                  <a:pt x="3116599" y="6156150"/>
                  <a:pt x="3107762" y="6155503"/>
                </a:cubicBezTo>
                <a:cubicBezTo>
                  <a:pt x="3098924" y="6154857"/>
                  <a:pt x="3092314" y="6147241"/>
                  <a:pt x="3092996" y="6138439"/>
                </a:cubicBezTo>
                <a:cubicBezTo>
                  <a:pt x="3093679" y="6129674"/>
                  <a:pt x="3101295" y="6123099"/>
                  <a:pt x="3110025" y="6123710"/>
                </a:cubicBezTo>
                <a:close/>
                <a:moveTo>
                  <a:pt x="1275577" y="6119906"/>
                </a:moveTo>
                <a:cubicBezTo>
                  <a:pt x="1286700" y="6118078"/>
                  <a:pt x="1298456" y="6120458"/>
                  <a:pt x="1308228" y="6127446"/>
                </a:cubicBezTo>
                <a:cubicBezTo>
                  <a:pt x="1327843" y="6141421"/>
                  <a:pt x="1332656" y="6168795"/>
                  <a:pt x="1318790" y="6188949"/>
                </a:cubicBezTo>
                <a:cubicBezTo>
                  <a:pt x="1304959" y="6209031"/>
                  <a:pt x="1277153" y="6213916"/>
                  <a:pt x="1256927" y="6199547"/>
                </a:cubicBezTo>
                <a:cubicBezTo>
                  <a:pt x="1236738" y="6185177"/>
                  <a:pt x="1232247" y="6157299"/>
                  <a:pt x="1246725" y="6137613"/>
                </a:cubicBezTo>
                <a:cubicBezTo>
                  <a:pt x="1253964" y="6127769"/>
                  <a:pt x="1264454" y="6121734"/>
                  <a:pt x="1275577" y="6119906"/>
                </a:cubicBezTo>
                <a:close/>
                <a:moveTo>
                  <a:pt x="3473724" y="6114729"/>
                </a:moveTo>
                <a:cubicBezTo>
                  <a:pt x="3487052" y="6113759"/>
                  <a:pt x="3498764" y="6123818"/>
                  <a:pt x="3499913" y="6137289"/>
                </a:cubicBezTo>
                <a:cubicBezTo>
                  <a:pt x="3501027" y="6150797"/>
                  <a:pt x="3490896" y="6162616"/>
                  <a:pt x="3477245" y="6163622"/>
                </a:cubicBezTo>
                <a:cubicBezTo>
                  <a:pt x="3463594" y="6164628"/>
                  <a:pt x="3451846" y="6154318"/>
                  <a:pt x="3451020" y="6140846"/>
                </a:cubicBezTo>
                <a:cubicBezTo>
                  <a:pt x="3450194" y="6127338"/>
                  <a:pt x="3460360" y="6115771"/>
                  <a:pt x="3473724" y="6114729"/>
                </a:cubicBezTo>
                <a:close/>
                <a:moveTo>
                  <a:pt x="2928138" y="6108766"/>
                </a:moveTo>
                <a:cubicBezTo>
                  <a:pt x="2934461" y="6109700"/>
                  <a:pt x="2938915" y="6115556"/>
                  <a:pt x="2938053" y="6121914"/>
                </a:cubicBezTo>
                <a:cubicBezTo>
                  <a:pt x="2937155" y="6128273"/>
                  <a:pt x="2931264" y="6132764"/>
                  <a:pt x="2924869" y="6131830"/>
                </a:cubicBezTo>
                <a:cubicBezTo>
                  <a:pt x="2918474" y="6130932"/>
                  <a:pt x="2914056" y="6125004"/>
                  <a:pt x="2914990" y="6118645"/>
                </a:cubicBezTo>
                <a:cubicBezTo>
                  <a:pt x="2915924" y="6112287"/>
                  <a:pt x="2921815" y="6107868"/>
                  <a:pt x="2928138" y="6108766"/>
                </a:cubicBezTo>
                <a:close/>
                <a:moveTo>
                  <a:pt x="2371415" y="6098347"/>
                </a:moveTo>
                <a:cubicBezTo>
                  <a:pt x="2378205" y="6100646"/>
                  <a:pt x="2381905" y="6108047"/>
                  <a:pt x="2379642" y="6114908"/>
                </a:cubicBezTo>
                <a:cubicBezTo>
                  <a:pt x="2377378" y="6121770"/>
                  <a:pt x="2369942" y="6125470"/>
                  <a:pt x="2363080" y="6123171"/>
                </a:cubicBezTo>
                <a:cubicBezTo>
                  <a:pt x="2356183" y="6120872"/>
                  <a:pt x="2352518" y="6113399"/>
                  <a:pt x="2354854" y="6106574"/>
                </a:cubicBezTo>
                <a:cubicBezTo>
                  <a:pt x="2357189" y="6099712"/>
                  <a:pt x="2364589" y="6096084"/>
                  <a:pt x="2371415" y="6098347"/>
                </a:cubicBezTo>
                <a:close/>
                <a:moveTo>
                  <a:pt x="4665841" y="6096201"/>
                </a:moveTo>
                <a:cubicBezTo>
                  <a:pt x="4671396" y="6097853"/>
                  <a:pt x="4676336" y="6101616"/>
                  <a:pt x="4679354" y="6107113"/>
                </a:cubicBezTo>
                <a:cubicBezTo>
                  <a:pt x="4685425" y="6118106"/>
                  <a:pt x="4681293" y="6131973"/>
                  <a:pt x="4670157" y="6137972"/>
                </a:cubicBezTo>
                <a:cubicBezTo>
                  <a:pt x="4658984" y="6143936"/>
                  <a:pt x="4645189" y="6139768"/>
                  <a:pt x="4639334" y="6128632"/>
                </a:cubicBezTo>
                <a:cubicBezTo>
                  <a:pt x="4633478" y="6117531"/>
                  <a:pt x="4637645" y="6103808"/>
                  <a:pt x="4648638" y="6097952"/>
                </a:cubicBezTo>
                <a:cubicBezTo>
                  <a:pt x="4654116" y="6095006"/>
                  <a:pt x="4660286" y="6094548"/>
                  <a:pt x="4665841" y="6096201"/>
                </a:cubicBezTo>
                <a:close/>
                <a:moveTo>
                  <a:pt x="3653707" y="6090947"/>
                </a:moveTo>
                <a:cubicBezTo>
                  <a:pt x="3669226" y="6088720"/>
                  <a:pt x="3683812" y="6099425"/>
                  <a:pt x="3686290" y="6115160"/>
                </a:cubicBezTo>
                <a:cubicBezTo>
                  <a:pt x="3688769" y="6130859"/>
                  <a:pt x="3677884" y="6145624"/>
                  <a:pt x="3661933" y="6147923"/>
                </a:cubicBezTo>
                <a:cubicBezTo>
                  <a:pt x="3646019" y="6150222"/>
                  <a:pt x="3631398" y="6139158"/>
                  <a:pt x="3629314" y="6123387"/>
                </a:cubicBezTo>
                <a:cubicBezTo>
                  <a:pt x="3627230" y="6107616"/>
                  <a:pt x="3638151" y="6093174"/>
                  <a:pt x="3653707" y="6090947"/>
                </a:cubicBezTo>
                <a:close/>
                <a:moveTo>
                  <a:pt x="4272256" y="6088468"/>
                </a:moveTo>
                <a:cubicBezTo>
                  <a:pt x="4285477" y="6083295"/>
                  <a:pt x="4300493" y="6089798"/>
                  <a:pt x="4305845" y="6103089"/>
                </a:cubicBezTo>
                <a:cubicBezTo>
                  <a:pt x="4311234" y="6116381"/>
                  <a:pt x="4304660" y="6131542"/>
                  <a:pt x="4291152" y="6136823"/>
                </a:cubicBezTo>
                <a:cubicBezTo>
                  <a:pt x="4277645" y="6142139"/>
                  <a:pt x="4262521" y="6135386"/>
                  <a:pt x="4257455" y="6121986"/>
                </a:cubicBezTo>
                <a:cubicBezTo>
                  <a:pt x="4252390" y="6108550"/>
                  <a:pt x="4259036" y="6093641"/>
                  <a:pt x="4272256" y="6088468"/>
                </a:cubicBezTo>
                <a:close/>
                <a:moveTo>
                  <a:pt x="2747474" y="6081032"/>
                </a:moveTo>
                <a:cubicBezTo>
                  <a:pt x="2751462" y="6081858"/>
                  <a:pt x="2753976" y="6085774"/>
                  <a:pt x="2753150" y="6089762"/>
                </a:cubicBezTo>
                <a:cubicBezTo>
                  <a:pt x="2752324" y="6093749"/>
                  <a:pt x="2748408" y="6096300"/>
                  <a:pt x="2744420" y="6095438"/>
                </a:cubicBezTo>
                <a:cubicBezTo>
                  <a:pt x="2740397" y="6094612"/>
                  <a:pt x="2737882" y="6090696"/>
                  <a:pt x="2738744" y="6086708"/>
                </a:cubicBezTo>
                <a:cubicBezTo>
                  <a:pt x="2739606" y="6082720"/>
                  <a:pt x="2743486" y="6080206"/>
                  <a:pt x="2747474" y="6081032"/>
                </a:cubicBezTo>
                <a:close/>
                <a:moveTo>
                  <a:pt x="1893426" y="6060308"/>
                </a:moveTo>
                <a:cubicBezTo>
                  <a:pt x="1904207" y="6056828"/>
                  <a:pt x="1916251" y="6057429"/>
                  <a:pt x="1927028" y="6062890"/>
                </a:cubicBezTo>
                <a:cubicBezTo>
                  <a:pt x="1948583" y="6073811"/>
                  <a:pt x="1957493" y="6100251"/>
                  <a:pt x="1946787" y="6122381"/>
                </a:cubicBezTo>
                <a:cubicBezTo>
                  <a:pt x="1936081" y="6144474"/>
                  <a:pt x="1909138" y="6153563"/>
                  <a:pt x="1886865" y="6142283"/>
                </a:cubicBezTo>
                <a:cubicBezTo>
                  <a:pt x="1864592" y="6131003"/>
                  <a:pt x="1855934" y="6103951"/>
                  <a:pt x="1867394" y="6082217"/>
                </a:cubicBezTo>
                <a:cubicBezTo>
                  <a:pt x="1873124" y="6071350"/>
                  <a:pt x="1882644" y="6063788"/>
                  <a:pt x="1893426" y="6060308"/>
                </a:cubicBezTo>
                <a:close/>
                <a:moveTo>
                  <a:pt x="3831210" y="6054376"/>
                </a:moveTo>
                <a:cubicBezTo>
                  <a:pt x="3848777" y="6050532"/>
                  <a:pt x="3866380" y="6061633"/>
                  <a:pt x="3870548" y="6079416"/>
                </a:cubicBezTo>
                <a:cubicBezTo>
                  <a:pt x="3874715" y="6097198"/>
                  <a:pt x="3863435" y="6115052"/>
                  <a:pt x="3845329" y="6119004"/>
                </a:cubicBezTo>
                <a:cubicBezTo>
                  <a:pt x="3827223" y="6122956"/>
                  <a:pt x="3809548" y="6111424"/>
                  <a:pt x="3805920" y="6093534"/>
                </a:cubicBezTo>
                <a:cubicBezTo>
                  <a:pt x="3802291" y="6075607"/>
                  <a:pt x="3813643" y="6058184"/>
                  <a:pt x="3831210" y="6054376"/>
                </a:cubicBezTo>
                <a:close/>
                <a:moveTo>
                  <a:pt x="1556871" y="6043539"/>
                </a:moveTo>
                <a:cubicBezTo>
                  <a:pt x="1564881" y="6044880"/>
                  <a:pt x="1572731" y="6047792"/>
                  <a:pt x="1579961" y="6052364"/>
                </a:cubicBezTo>
                <a:cubicBezTo>
                  <a:pt x="1608880" y="6070649"/>
                  <a:pt x="1617969" y="6109304"/>
                  <a:pt x="1599935" y="6139301"/>
                </a:cubicBezTo>
                <a:cubicBezTo>
                  <a:pt x="1581865" y="6169335"/>
                  <a:pt x="1542384" y="6178639"/>
                  <a:pt x="1512135" y="6159491"/>
                </a:cubicBezTo>
                <a:cubicBezTo>
                  <a:pt x="1481887" y="6140343"/>
                  <a:pt x="1473409" y="6100646"/>
                  <a:pt x="1492808" y="6071512"/>
                </a:cubicBezTo>
                <a:cubicBezTo>
                  <a:pt x="1507357" y="6049634"/>
                  <a:pt x="1532839" y="6039516"/>
                  <a:pt x="1556871" y="6043539"/>
                </a:cubicBezTo>
                <a:close/>
                <a:moveTo>
                  <a:pt x="5106497" y="6027001"/>
                </a:moveTo>
                <a:cubicBezTo>
                  <a:pt x="5110000" y="6027531"/>
                  <a:pt x="5113305" y="6029390"/>
                  <a:pt x="5115586" y="6032462"/>
                </a:cubicBezTo>
                <a:cubicBezTo>
                  <a:pt x="5120148" y="6038605"/>
                  <a:pt x="5118855" y="6047299"/>
                  <a:pt x="5112640" y="6051861"/>
                </a:cubicBezTo>
                <a:cubicBezTo>
                  <a:pt x="5106461" y="6056424"/>
                  <a:pt x="5097767" y="6055095"/>
                  <a:pt x="5093241" y="6048880"/>
                </a:cubicBezTo>
                <a:cubicBezTo>
                  <a:pt x="5088750" y="6042701"/>
                  <a:pt x="5090079" y="6034043"/>
                  <a:pt x="5096222" y="6029516"/>
                </a:cubicBezTo>
                <a:cubicBezTo>
                  <a:pt x="5099294" y="6027271"/>
                  <a:pt x="5102995" y="6026472"/>
                  <a:pt x="5106497" y="6027001"/>
                </a:cubicBezTo>
                <a:close/>
                <a:moveTo>
                  <a:pt x="2167561" y="6021787"/>
                </a:moveTo>
                <a:cubicBezTo>
                  <a:pt x="2171791" y="6020058"/>
                  <a:pt x="2176668" y="6019942"/>
                  <a:pt x="2181195" y="6021828"/>
                </a:cubicBezTo>
                <a:cubicBezTo>
                  <a:pt x="2190248" y="6025600"/>
                  <a:pt x="2194595" y="6036018"/>
                  <a:pt x="2190858" y="6045179"/>
                </a:cubicBezTo>
                <a:cubicBezTo>
                  <a:pt x="2187122" y="6054340"/>
                  <a:pt x="2176632" y="6058687"/>
                  <a:pt x="2167436" y="6054878"/>
                </a:cubicBezTo>
                <a:cubicBezTo>
                  <a:pt x="2158239" y="6051035"/>
                  <a:pt x="2153928" y="6040509"/>
                  <a:pt x="2157808" y="6031420"/>
                </a:cubicBezTo>
                <a:cubicBezTo>
                  <a:pt x="2159747" y="6026857"/>
                  <a:pt x="2163331" y="6023516"/>
                  <a:pt x="2167561" y="6021787"/>
                </a:cubicBezTo>
                <a:close/>
                <a:moveTo>
                  <a:pt x="4470205" y="6006757"/>
                </a:moveTo>
                <a:cubicBezTo>
                  <a:pt x="4477547" y="6009335"/>
                  <a:pt x="4483942" y="6014697"/>
                  <a:pt x="4487660" y="6022259"/>
                </a:cubicBezTo>
                <a:cubicBezTo>
                  <a:pt x="4495061" y="6037383"/>
                  <a:pt x="4488666" y="6055741"/>
                  <a:pt x="4473255" y="6063069"/>
                </a:cubicBezTo>
                <a:cubicBezTo>
                  <a:pt x="4457807" y="6070398"/>
                  <a:pt x="4439557" y="6063788"/>
                  <a:pt x="4432516" y="6048448"/>
                </a:cubicBezTo>
                <a:cubicBezTo>
                  <a:pt x="4425475" y="6033144"/>
                  <a:pt x="4432049" y="6015074"/>
                  <a:pt x="4447065" y="6007961"/>
                </a:cubicBezTo>
                <a:cubicBezTo>
                  <a:pt x="4454573" y="6004386"/>
                  <a:pt x="4462863" y="6004180"/>
                  <a:pt x="4470205" y="6006757"/>
                </a:cubicBezTo>
                <a:close/>
                <a:moveTo>
                  <a:pt x="4005408" y="6005339"/>
                </a:moveTo>
                <a:cubicBezTo>
                  <a:pt x="4024843" y="5999626"/>
                  <a:pt x="4045536" y="6010691"/>
                  <a:pt x="4051715" y="6030378"/>
                </a:cubicBezTo>
                <a:cubicBezTo>
                  <a:pt x="4057858" y="6050065"/>
                  <a:pt x="4046614" y="6071080"/>
                  <a:pt x="4026496" y="6077008"/>
                </a:cubicBezTo>
                <a:cubicBezTo>
                  <a:pt x="4006378" y="6082936"/>
                  <a:pt x="3985542" y="6071332"/>
                  <a:pt x="3980046" y="6051466"/>
                </a:cubicBezTo>
                <a:cubicBezTo>
                  <a:pt x="3974549" y="6031563"/>
                  <a:pt x="3985937" y="6011051"/>
                  <a:pt x="4005408" y="6005339"/>
                </a:cubicBezTo>
                <a:close/>
                <a:moveTo>
                  <a:pt x="4843151" y="5987048"/>
                </a:moveTo>
                <a:cubicBezTo>
                  <a:pt x="4850013" y="5988562"/>
                  <a:pt x="4856318" y="5992675"/>
                  <a:pt x="4860449" y="5999052"/>
                </a:cubicBezTo>
                <a:cubicBezTo>
                  <a:pt x="4868748" y="6011841"/>
                  <a:pt x="4865012" y="6028941"/>
                  <a:pt x="4852007" y="6037168"/>
                </a:cubicBezTo>
                <a:cubicBezTo>
                  <a:pt x="4839038" y="6045430"/>
                  <a:pt x="4821938" y="6041479"/>
                  <a:pt x="4813963" y="6028546"/>
                </a:cubicBezTo>
                <a:cubicBezTo>
                  <a:pt x="4805952" y="6015613"/>
                  <a:pt x="4809867" y="5998764"/>
                  <a:pt x="4822513" y="5990645"/>
                </a:cubicBezTo>
                <a:cubicBezTo>
                  <a:pt x="4828871" y="5986621"/>
                  <a:pt x="4836290" y="5985535"/>
                  <a:pt x="4843151" y="5987048"/>
                </a:cubicBezTo>
                <a:close/>
                <a:moveTo>
                  <a:pt x="1084431" y="5975836"/>
                </a:moveTo>
                <a:cubicBezTo>
                  <a:pt x="1094207" y="5974938"/>
                  <a:pt x="1104284" y="5977731"/>
                  <a:pt x="1112367" y="5984395"/>
                </a:cubicBezTo>
                <a:cubicBezTo>
                  <a:pt x="1128533" y="5997759"/>
                  <a:pt x="1131012" y="6021864"/>
                  <a:pt x="1117684" y="6038461"/>
                </a:cubicBezTo>
                <a:cubicBezTo>
                  <a:pt x="1104392" y="6055022"/>
                  <a:pt x="1079963" y="6057537"/>
                  <a:pt x="1063330" y="6043814"/>
                </a:cubicBezTo>
                <a:cubicBezTo>
                  <a:pt x="1046733" y="6030127"/>
                  <a:pt x="1044542" y="6005662"/>
                  <a:pt x="1058301" y="5989424"/>
                </a:cubicBezTo>
                <a:cubicBezTo>
                  <a:pt x="1065180" y="5981323"/>
                  <a:pt x="1074655" y="5976734"/>
                  <a:pt x="1084431" y="5975836"/>
                </a:cubicBezTo>
                <a:close/>
                <a:moveTo>
                  <a:pt x="1722796" y="5948110"/>
                </a:moveTo>
                <a:cubicBezTo>
                  <a:pt x="1729102" y="5949000"/>
                  <a:pt x="1735317" y="5951128"/>
                  <a:pt x="1741083" y="5954577"/>
                </a:cubicBezTo>
                <a:cubicBezTo>
                  <a:pt x="1764146" y="5968372"/>
                  <a:pt x="1772014" y="5998477"/>
                  <a:pt x="1758398" y="6022259"/>
                </a:cubicBezTo>
                <a:cubicBezTo>
                  <a:pt x="1744747" y="6046041"/>
                  <a:pt x="1714103" y="6054016"/>
                  <a:pt x="1690142" y="6039718"/>
                </a:cubicBezTo>
                <a:cubicBezTo>
                  <a:pt x="1666216" y="6025384"/>
                  <a:pt x="1658744" y="5994597"/>
                  <a:pt x="1673257" y="5971354"/>
                </a:cubicBezTo>
                <a:cubicBezTo>
                  <a:pt x="1684142" y="5953922"/>
                  <a:pt x="1703878" y="5945441"/>
                  <a:pt x="1722796" y="5948110"/>
                </a:cubicBezTo>
                <a:close/>
                <a:moveTo>
                  <a:pt x="4175368" y="5944123"/>
                </a:moveTo>
                <a:cubicBezTo>
                  <a:pt x="4196491" y="5936220"/>
                  <a:pt x="4220381" y="5946853"/>
                  <a:pt x="4228824" y="5968264"/>
                </a:cubicBezTo>
                <a:cubicBezTo>
                  <a:pt x="4237266" y="5989675"/>
                  <a:pt x="4226416" y="6013960"/>
                  <a:pt x="4204467" y="6022151"/>
                </a:cubicBezTo>
                <a:cubicBezTo>
                  <a:pt x="4182517" y="6030342"/>
                  <a:pt x="4158411" y="6019097"/>
                  <a:pt x="4150795" y="5997399"/>
                </a:cubicBezTo>
                <a:cubicBezTo>
                  <a:pt x="4143179" y="5975737"/>
                  <a:pt x="4154244" y="5952026"/>
                  <a:pt x="4175368" y="5944123"/>
                </a:cubicBezTo>
                <a:close/>
                <a:moveTo>
                  <a:pt x="1979949" y="5930858"/>
                </a:moveTo>
                <a:cubicBezTo>
                  <a:pt x="1985459" y="5929053"/>
                  <a:pt x="1991638" y="5929340"/>
                  <a:pt x="1997189" y="5932125"/>
                </a:cubicBezTo>
                <a:cubicBezTo>
                  <a:pt x="2008289" y="5937693"/>
                  <a:pt x="2012852" y="5951308"/>
                  <a:pt x="2007319" y="5962553"/>
                </a:cubicBezTo>
                <a:cubicBezTo>
                  <a:pt x="2001787" y="5973797"/>
                  <a:pt x="1988100" y="5978396"/>
                  <a:pt x="1976783" y="5972719"/>
                </a:cubicBezTo>
                <a:cubicBezTo>
                  <a:pt x="1965467" y="5967043"/>
                  <a:pt x="1960977" y="5953320"/>
                  <a:pt x="1966725" y="5942148"/>
                </a:cubicBezTo>
                <a:cubicBezTo>
                  <a:pt x="1969598" y="5936561"/>
                  <a:pt x="1974439" y="5932663"/>
                  <a:pt x="1979949" y="5930858"/>
                </a:cubicBezTo>
                <a:close/>
                <a:moveTo>
                  <a:pt x="1346756" y="5918002"/>
                </a:moveTo>
                <a:cubicBezTo>
                  <a:pt x="1361351" y="5915887"/>
                  <a:pt x="1376663" y="5919264"/>
                  <a:pt x="1389309" y="5928533"/>
                </a:cubicBezTo>
                <a:cubicBezTo>
                  <a:pt x="1414528" y="5947105"/>
                  <a:pt x="1420312" y="5983030"/>
                  <a:pt x="1401883" y="6009183"/>
                </a:cubicBezTo>
                <a:cubicBezTo>
                  <a:pt x="1383417" y="6035372"/>
                  <a:pt x="1346846" y="6041264"/>
                  <a:pt x="1320513" y="6021900"/>
                </a:cubicBezTo>
                <a:cubicBezTo>
                  <a:pt x="1294181" y="6002537"/>
                  <a:pt x="1289008" y="5965786"/>
                  <a:pt x="1308515" y="5940423"/>
                </a:cubicBezTo>
                <a:cubicBezTo>
                  <a:pt x="1318286" y="5927724"/>
                  <a:pt x="1332162" y="5920117"/>
                  <a:pt x="1346756" y="5918002"/>
                </a:cubicBezTo>
                <a:close/>
                <a:moveTo>
                  <a:pt x="4641789" y="5912073"/>
                </a:moveTo>
                <a:cubicBezTo>
                  <a:pt x="4650407" y="5914422"/>
                  <a:pt x="4658175" y="5920035"/>
                  <a:pt x="4663079" y="5928388"/>
                </a:cubicBezTo>
                <a:cubicBezTo>
                  <a:pt x="4672851" y="5945057"/>
                  <a:pt x="4667031" y="5966648"/>
                  <a:pt x="4649931" y="5976347"/>
                </a:cubicBezTo>
                <a:cubicBezTo>
                  <a:pt x="4632831" y="5986047"/>
                  <a:pt x="4611312" y="5979904"/>
                  <a:pt x="4602043" y="5962911"/>
                </a:cubicBezTo>
                <a:cubicBezTo>
                  <a:pt x="4592739" y="5945919"/>
                  <a:pt x="4598774" y="5924724"/>
                  <a:pt x="4615407" y="5915347"/>
                </a:cubicBezTo>
                <a:cubicBezTo>
                  <a:pt x="4623705" y="5910641"/>
                  <a:pt x="4633171" y="5909725"/>
                  <a:pt x="4641789" y="5912073"/>
                </a:cubicBezTo>
                <a:close/>
                <a:moveTo>
                  <a:pt x="5277183" y="5886231"/>
                </a:moveTo>
                <a:cubicBezTo>
                  <a:pt x="5282015" y="5886608"/>
                  <a:pt x="5286712" y="5888817"/>
                  <a:pt x="5290143" y="5892787"/>
                </a:cubicBezTo>
                <a:cubicBezTo>
                  <a:pt x="5297004" y="5900727"/>
                  <a:pt x="5296070" y="5912762"/>
                  <a:pt x="5288023" y="5919587"/>
                </a:cubicBezTo>
                <a:cubicBezTo>
                  <a:pt x="5279976" y="5926449"/>
                  <a:pt x="5267977" y="5925443"/>
                  <a:pt x="5261224" y="5917396"/>
                </a:cubicBezTo>
                <a:cubicBezTo>
                  <a:pt x="5254506" y="5909384"/>
                  <a:pt x="5255512" y="5897422"/>
                  <a:pt x="5263415" y="5890668"/>
                </a:cubicBezTo>
                <a:cubicBezTo>
                  <a:pt x="5267385" y="5887309"/>
                  <a:pt x="5272351" y="5885854"/>
                  <a:pt x="5277183" y="5886231"/>
                </a:cubicBezTo>
                <a:close/>
                <a:moveTo>
                  <a:pt x="4357800" y="5867161"/>
                </a:moveTo>
                <a:cubicBezTo>
                  <a:pt x="4363689" y="5866987"/>
                  <a:pt x="4369537" y="5867960"/>
                  <a:pt x="4375022" y="5869970"/>
                </a:cubicBezTo>
                <a:cubicBezTo>
                  <a:pt x="4385993" y="5873989"/>
                  <a:pt x="4395513" y="5882153"/>
                  <a:pt x="4401009" y="5893577"/>
                </a:cubicBezTo>
                <a:cubicBezTo>
                  <a:pt x="4412002" y="5916461"/>
                  <a:pt x="4402015" y="5944051"/>
                  <a:pt x="4378449" y="5954793"/>
                </a:cubicBezTo>
                <a:cubicBezTo>
                  <a:pt x="4354918" y="5965570"/>
                  <a:pt x="4327472" y="5954972"/>
                  <a:pt x="4317449" y="5931693"/>
                </a:cubicBezTo>
                <a:cubicBezTo>
                  <a:pt x="4307390" y="5908378"/>
                  <a:pt x="4317736" y="5881542"/>
                  <a:pt x="4340333" y="5871232"/>
                </a:cubicBezTo>
                <a:cubicBezTo>
                  <a:pt x="4345982" y="5868654"/>
                  <a:pt x="4351912" y="5867334"/>
                  <a:pt x="4357800" y="5867161"/>
                </a:cubicBezTo>
                <a:close/>
                <a:moveTo>
                  <a:pt x="5011952" y="5865574"/>
                </a:moveTo>
                <a:cubicBezTo>
                  <a:pt x="5020107" y="5866769"/>
                  <a:pt x="5027840" y="5871053"/>
                  <a:pt x="5033246" y="5878166"/>
                </a:cubicBezTo>
                <a:cubicBezTo>
                  <a:pt x="5044023" y="5892392"/>
                  <a:pt x="5041077" y="5912797"/>
                  <a:pt x="5026528" y="5923539"/>
                </a:cubicBezTo>
                <a:cubicBezTo>
                  <a:pt x="5011979" y="5934280"/>
                  <a:pt x="4991609" y="5931083"/>
                  <a:pt x="4981191" y="5916569"/>
                </a:cubicBezTo>
                <a:cubicBezTo>
                  <a:pt x="4970773" y="5902092"/>
                  <a:pt x="4973899" y="5881974"/>
                  <a:pt x="4988125" y="5871520"/>
                </a:cubicBezTo>
                <a:cubicBezTo>
                  <a:pt x="4995220" y="5866275"/>
                  <a:pt x="5003797" y="5864380"/>
                  <a:pt x="5011952" y="5865574"/>
                </a:cubicBezTo>
                <a:close/>
                <a:moveTo>
                  <a:pt x="1799666" y="5826717"/>
                </a:moveTo>
                <a:cubicBezTo>
                  <a:pt x="1806483" y="5825015"/>
                  <a:pt x="1813919" y="5825895"/>
                  <a:pt x="1820368" y="5829739"/>
                </a:cubicBezTo>
                <a:cubicBezTo>
                  <a:pt x="1833265" y="5837427"/>
                  <a:pt x="1837648" y="5854204"/>
                  <a:pt x="1829996" y="5867352"/>
                </a:cubicBezTo>
                <a:cubicBezTo>
                  <a:pt x="1822380" y="5880465"/>
                  <a:pt x="1805388" y="5884883"/>
                  <a:pt x="1792203" y="5877052"/>
                </a:cubicBezTo>
                <a:cubicBezTo>
                  <a:pt x="1778983" y="5869184"/>
                  <a:pt x="1774744" y="5852156"/>
                  <a:pt x="1782683" y="5839187"/>
                </a:cubicBezTo>
                <a:cubicBezTo>
                  <a:pt x="1786653" y="5832703"/>
                  <a:pt x="1792850" y="5828419"/>
                  <a:pt x="1799666" y="5826717"/>
                </a:cubicBezTo>
                <a:close/>
                <a:moveTo>
                  <a:pt x="2113190" y="5825070"/>
                </a:moveTo>
                <a:cubicBezTo>
                  <a:pt x="2117070" y="5826938"/>
                  <a:pt x="2118686" y="5831572"/>
                  <a:pt x="2116854" y="5835488"/>
                </a:cubicBezTo>
                <a:cubicBezTo>
                  <a:pt x="2115022" y="5839367"/>
                  <a:pt x="2110352" y="5841020"/>
                  <a:pt x="2106436" y="5839152"/>
                </a:cubicBezTo>
                <a:cubicBezTo>
                  <a:pt x="2102520" y="5837284"/>
                  <a:pt x="2100904" y="5832614"/>
                  <a:pt x="2102772" y="5828734"/>
                </a:cubicBezTo>
                <a:cubicBezTo>
                  <a:pt x="2104640" y="5824854"/>
                  <a:pt x="2109310" y="5823201"/>
                  <a:pt x="2113190" y="5825070"/>
                </a:cubicBezTo>
                <a:close/>
                <a:moveTo>
                  <a:pt x="1523219" y="5824647"/>
                </a:moveTo>
                <a:cubicBezTo>
                  <a:pt x="1536933" y="5822303"/>
                  <a:pt x="1551455" y="5825123"/>
                  <a:pt x="1563580" y="5833584"/>
                </a:cubicBezTo>
                <a:cubicBezTo>
                  <a:pt x="1587829" y="5850540"/>
                  <a:pt x="1594152" y="5884201"/>
                  <a:pt x="1577375" y="5909349"/>
                </a:cubicBezTo>
                <a:cubicBezTo>
                  <a:pt x="1560598" y="5934460"/>
                  <a:pt x="1526182" y="5940962"/>
                  <a:pt x="1500927" y="5923252"/>
                </a:cubicBezTo>
                <a:cubicBezTo>
                  <a:pt x="1475672" y="5905577"/>
                  <a:pt x="1469889" y="5871089"/>
                  <a:pt x="1487707" y="5846696"/>
                </a:cubicBezTo>
                <a:cubicBezTo>
                  <a:pt x="1496598" y="5834499"/>
                  <a:pt x="1509504" y="5826991"/>
                  <a:pt x="1523219" y="5824647"/>
                </a:cubicBezTo>
                <a:close/>
                <a:moveTo>
                  <a:pt x="903650" y="5818504"/>
                </a:moveTo>
                <a:cubicBezTo>
                  <a:pt x="912007" y="5818333"/>
                  <a:pt x="920404" y="5821333"/>
                  <a:pt x="926888" y="5827512"/>
                </a:cubicBezTo>
                <a:cubicBezTo>
                  <a:pt x="939857" y="5839834"/>
                  <a:pt x="940432" y="5860491"/>
                  <a:pt x="928110" y="5873747"/>
                </a:cubicBezTo>
                <a:cubicBezTo>
                  <a:pt x="915752" y="5887003"/>
                  <a:pt x="894916" y="5887614"/>
                  <a:pt x="881659" y="5874968"/>
                </a:cubicBezTo>
                <a:cubicBezTo>
                  <a:pt x="868403" y="5862359"/>
                  <a:pt x="868044" y="5841451"/>
                  <a:pt x="880653" y="5828518"/>
                </a:cubicBezTo>
                <a:cubicBezTo>
                  <a:pt x="886976" y="5822015"/>
                  <a:pt x="895293" y="5818674"/>
                  <a:pt x="903650" y="5818504"/>
                </a:cubicBezTo>
                <a:close/>
                <a:moveTo>
                  <a:pt x="4805821" y="5805383"/>
                </a:moveTo>
                <a:cubicBezTo>
                  <a:pt x="4815714" y="5807332"/>
                  <a:pt x="4824920" y="5813017"/>
                  <a:pt x="4831135" y="5822016"/>
                </a:cubicBezTo>
                <a:cubicBezTo>
                  <a:pt x="4843529" y="5840014"/>
                  <a:pt x="4838751" y="5864838"/>
                  <a:pt x="4820214" y="5877124"/>
                </a:cubicBezTo>
                <a:cubicBezTo>
                  <a:pt x="4801713" y="5889447"/>
                  <a:pt x="4776961" y="5884237"/>
                  <a:pt x="4765177" y="5865808"/>
                </a:cubicBezTo>
                <a:cubicBezTo>
                  <a:pt x="4753394" y="5847379"/>
                  <a:pt x="4758531" y="5823058"/>
                  <a:pt x="4776386" y="5811167"/>
                </a:cubicBezTo>
                <a:cubicBezTo>
                  <a:pt x="4785349" y="5805221"/>
                  <a:pt x="4795929" y="5803434"/>
                  <a:pt x="4805821" y="5805383"/>
                </a:cubicBezTo>
                <a:close/>
                <a:moveTo>
                  <a:pt x="5670081" y="5781600"/>
                </a:moveTo>
                <a:cubicBezTo>
                  <a:pt x="5673853" y="5785085"/>
                  <a:pt x="5674068" y="5790977"/>
                  <a:pt x="5670548" y="5794749"/>
                </a:cubicBezTo>
                <a:cubicBezTo>
                  <a:pt x="5667027" y="5798521"/>
                  <a:pt x="5661135" y="5798736"/>
                  <a:pt x="5657400" y="5795216"/>
                </a:cubicBezTo>
                <a:cubicBezTo>
                  <a:pt x="5653663" y="5791695"/>
                  <a:pt x="5653448" y="5785804"/>
                  <a:pt x="5656933" y="5782067"/>
                </a:cubicBezTo>
                <a:cubicBezTo>
                  <a:pt x="5660417" y="5778331"/>
                  <a:pt x="5666309" y="5778116"/>
                  <a:pt x="5670081" y="5781600"/>
                </a:cubicBezTo>
                <a:close/>
                <a:moveTo>
                  <a:pt x="4518175" y="5781194"/>
                </a:moveTo>
                <a:cubicBezTo>
                  <a:pt x="4537373" y="5779279"/>
                  <a:pt x="4556995" y="5788615"/>
                  <a:pt x="4567341" y="5806640"/>
                </a:cubicBezTo>
                <a:cubicBezTo>
                  <a:pt x="4581135" y="5830710"/>
                  <a:pt x="4572370" y="5861605"/>
                  <a:pt x="4547474" y="5875185"/>
                </a:cubicBezTo>
                <a:cubicBezTo>
                  <a:pt x="4522579" y="5888764"/>
                  <a:pt x="4491827" y="5879316"/>
                  <a:pt x="4479146" y="5854671"/>
                </a:cubicBezTo>
                <a:cubicBezTo>
                  <a:pt x="4466465" y="5829991"/>
                  <a:pt x="4475697" y="5799958"/>
                  <a:pt x="4499479" y="5786954"/>
                </a:cubicBezTo>
                <a:cubicBezTo>
                  <a:pt x="4505424" y="5783721"/>
                  <a:pt x="4511776" y="5781832"/>
                  <a:pt x="4518175" y="5781194"/>
                </a:cubicBezTo>
                <a:close/>
                <a:moveTo>
                  <a:pt x="1169689" y="5779098"/>
                </a:moveTo>
                <a:cubicBezTo>
                  <a:pt x="1183031" y="5778106"/>
                  <a:pt x="1196682" y="5782139"/>
                  <a:pt x="1207531" y="5791372"/>
                </a:cubicBezTo>
                <a:cubicBezTo>
                  <a:pt x="1229194" y="5809837"/>
                  <a:pt x="1232104" y="5842708"/>
                  <a:pt x="1213710" y="5865161"/>
                </a:cubicBezTo>
                <a:cubicBezTo>
                  <a:pt x="1195317" y="5887614"/>
                  <a:pt x="1161871" y="5890595"/>
                  <a:pt x="1139346" y="5871412"/>
                </a:cubicBezTo>
                <a:cubicBezTo>
                  <a:pt x="1116858" y="5852228"/>
                  <a:pt x="1114451" y="5818710"/>
                  <a:pt x="1133706" y="5796976"/>
                </a:cubicBezTo>
                <a:cubicBezTo>
                  <a:pt x="1143316" y="5786108"/>
                  <a:pt x="1156348" y="5780091"/>
                  <a:pt x="1169689" y="5779098"/>
                </a:cubicBezTo>
                <a:close/>
                <a:moveTo>
                  <a:pt x="5437146" y="5733759"/>
                </a:moveTo>
                <a:cubicBezTo>
                  <a:pt x="5443289" y="5733804"/>
                  <a:pt x="5449432" y="5736175"/>
                  <a:pt x="5454138" y="5740863"/>
                </a:cubicBezTo>
                <a:cubicBezTo>
                  <a:pt x="5463550" y="5750275"/>
                  <a:pt x="5463478" y="5765579"/>
                  <a:pt x="5453887" y="5774991"/>
                </a:cubicBezTo>
                <a:cubicBezTo>
                  <a:pt x="5444295" y="5784367"/>
                  <a:pt x="5428991" y="5784188"/>
                  <a:pt x="5419758" y="5774596"/>
                </a:cubicBezTo>
                <a:cubicBezTo>
                  <a:pt x="5410526" y="5765040"/>
                  <a:pt x="5410705" y="5749808"/>
                  <a:pt x="5420154" y="5740611"/>
                </a:cubicBezTo>
                <a:cubicBezTo>
                  <a:pt x="5424860" y="5735995"/>
                  <a:pt x="5431003" y="5733714"/>
                  <a:pt x="5437146" y="5733759"/>
                </a:cubicBezTo>
                <a:close/>
                <a:moveTo>
                  <a:pt x="5171247" y="5732253"/>
                </a:moveTo>
                <a:cubicBezTo>
                  <a:pt x="5180690" y="5732949"/>
                  <a:pt x="5189914" y="5737216"/>
                  <a:pt x="5196703" y="5744922"/>
                </a:cubicBezTo>
                <a:cubicBezTo>
                  <a:pt x="5210246" y="5760297"/>
                  <a:pt x="5208594" y="5783936"/>
                  <a:pt x="5192751" y="5797479"/>
                </a:cubicBezTo>
                <a:cubicBezTo>
                  <a:pt x="5176909" y="5811023"/>
                  <a:pt x="5153306" y="5809011"/>
                  <a:pt x="5140194" y="5793204"/>
                </a:cubicBezTo>
                <a:cubicBezTo>
                  <a:pt x="5127117" y="5777433"/>
                  <a:pt x="5129093" y="5754154"/>
                  <a:pt x="5144469" y="5741006"/>
                </a:cubicBezTo>
                <a:cubicBezTo>
                  <a:pt x="5152139" y="5734431"/>
                  <a:pt x="5161803" y="5731557"/>
                  <a:pt x="5171247" y="5732253"/>
                </a:cubicBezTo>
                <a:close/>
                <a:moveTo>
                  <a:pt x="1934240" y="5730219"/>
                </a:moveTo>
                <a:cubicBezTo>
                  <a:pt x="1937285" y="5729384"/>
                  <a:pt x="1940644" y="5729707"/>
                  <a:pt x="1943590" y="5731378"/>
                </a:cubicBezTo>
                <a:cubicBezTo>
                  <a:pt x="1949517" y="5734719"/>
                  <a:pt x="1951601" y="5742263"/>
                  <a:pt x="1948260" y="5748190"/>
                </a:cubicBezTo>
                <a:cubicBezTo>
                  <a:pt x="1944883" y="5754154"/>
                  <a:pt x="1937375" y="5756237"/>
                  <a:pt x="1931412" y="5752861"/>
                </a:cubicBezTo>
                <a:cubicBezTo>
                  <a:pt x="1925448" y="5749483"/>
                  <a:pt x="1923365" y="5741939"/>
                  <a:pt x="1926777" y="5736012"/>
                </a:cubicBezTo>
                <a:cubicBezTo>
                  <a:pt x="1928465" y="5733048"/>
                  <a:pt x="1931196" y="5731055"/>
                  <a:pt x="1934240" y="5730219"/>
                </a:cubicBezTo>
                <a:close/>
                <a:moveTo>
                  <a:pt x="1627601" y="5709877"/>
                </a:moveTo>
                <a:cubicBezTo>
                  <a:pt x="1635725" y="5708458"/>
                  <a:pt x="1644356" y="5710110"/>
                  <a:pt x="1651595" y="5715140"/>
                </a:cubicBezTo>
                <a:cubicBezTo>
                  <a:pt x="1666072" y="5725199"/>
                  <a:pt x="1669772" y="5745209"/>
                  <a:pt x="1659750" y="5760010"/>
                </a:cubicBezTo>
                <a:cubicBezTo>
                  <a:pt x="1649727" y="5774811"/>
                  <a:pt x="1629465" y="5778547"/>
                  <a:pt x="1614592" y="5768201"/>
                </a:cubicBezTo>
                <a:cubicBezTo>
                  <a:pt x="1599756" y="5757890"/>
                  <a:pt x="1596271" y="5737557"/>
                  <a:pt x="1606653" y="5723043"/>
                </a:cubicBezTo>
                <a:cubicBezTo>
                  <a:pt x="1611862" y="5715786"/>
                  <a:pt x="1619478" y="5711296"/>
                  <a:pt x="1627601" y="5709877"/>
                </a:cubicBezTo>
                <a:close/>
                <a:moveTo>
                  <a:pt x="1352038" y="5687738"/>
                </a:moveTo>
                <a:cubicBezTo>
                  <a:pt x="1367172" y="5686247"/>
                  <a:pt x="1382772" y="5690441"/>
                  <a:pt x="1395309" y="5700590"/>
                </a:cubicBezTo>
                <a:cubicBezTo>
                  <a:pt x="1420385" y="5720924"/>
                  <a:pt x="1424731" y="5758106"/>
                  <a:pt x="1404542" y="5784259"/>
                </a:cubicBezTo>
                <a:cubicBezTo>
                  <a:pt x="1384388" y="5810376"/>
                  <a:pt x="1346344" y="5814867"/>
                  <a:pt x="1320083" y="5793563"/>
                </a:cubicBezTo>
                <a:cubicBezTo>
                  <a:pt x="1293822" y="5772296"/>
                  <a:pt x="1290194" y="5734180"/>
                  <a:pt x="1311569" y="5708997"/>
                </a:cubicBezTo>
                <a:cubicBezTo>
                  <a:pt x="1322238" y="5696405"/>
                  <a:pt x="1336905" y="5689229"/>
                  <a:pt x="1352038" y="5687738"/>
                </a:cubicBezTo>
                <a:close/>
                <a:moveTo>
                  <a:pt x="4961639" y="5687222"/>
                </a:moveTo>
                <a:cubicBezTo>
                  <a:pt x="4972784" y="5688601"/>
                  <a:pt x="4983472" y="5694178"/>
                  <a:pt x="4991106" y="5703680"/>
                </a:cubicBezTo>
                <a:cubicBezTo>
                  <a:pt x="5006338" y="5722684"/>
                  <a:pt x="5002962" y="5750706"/>
                  <a:pt x="4983311" y="5765866"/>
                </a:cubicBezTo>
                <a:cubicBezTo>
                  <a:pt x="4963660" y="5781026"/>
                  <a:pt x="4935711" y="5777182"/>
                  <a:pt x="4921197" y="5757603"/>
                </a:cubicBezTo>
                <a:cubicBezTo>
                  <a:pt x="4906684" y="5738024"/>
                  <a:pt x="4910456" y="5710578"/>
                  <a:pt x="4929424" y="5695957"/>
                </a:cubicBezTo>
                <a:cubicBezTo>
                  <a:pt x="4938890" y="5688664"/>
                  <a:pt x="4950493" y="5685844"/>
                  <a:pt x="4961639" y="5687222"/>
                </a:cubicBezTo>
                <a:close/>
                <a:moveTo>
                  <a:pt x="4671822" y="5684216"/>
                </a:moveTo>
                <a:cubicBezTo>
                  <a:pt x="4692434" y="5680661"/>
                  <a:pt x="4714380" y="5689256"/>
                  <a:pt x="4726990" y="5707955"/>
                </a:cubicBezTo>
                <a:cubicBezTo>
                  <a:pt x="4743838" y="5732923"/>
                  <a:pt x="4736725" y="5767087"/>
                  <a:pt x="4710752" y="5783720"/>
                </a:cubicBezTo>
                <a:cubicBezTo>
                  <a:pt x="4684742" y="5800317"/>
                  <a:pt x="4650757" y="5792414"/>
                  <a:pt x="4635166" y="5766656"/>
                </a:cubicBezTo>
                <a:cubicBezTo>
                  <a:pt x="4619611" y="5740934"/>
                  <a:pt x="4627299" y="5707704"/>
                  <a:pt x="4652050" y="5691897"/>
                </a:cubicBezTo>
                <a:cubicBezTo>
                  <a:pt x="4658229" y="5687936"/>
                  <a:pt x="4664952" y="5685401"/>
                  <a:pt x="4671822" y="5684216"/>
                </a:cubicBezTo>
                <a:close/>
                <a:moveTo>
                  <a:pt x="734162" y="5648670"/>
                </a:moveTo>
                <a:cubicBezTo>
                  <a:pt x="741060" y="5649011"/>
                  <a:pt x="747804" y="5651966"/>
                  <a:pt x="752762" y="5657445"/>
                </a:cubicBezTo>
                <a:cubicBezTo>
                  <a:pt x="762713" y="5668402"/>
                  <a:pt x="761995" y="5685466"/>
                  <a:pt x="751038" y="5695597"/>
                </a:cubicBezTo>
                <a:cubicBezTo>
                  <a:pt x="740081" y="5705764"/>
                  <a:pt x="722909" y="5705045"/>
                  <a:pt x="712742" y="5693872"/>
                </a:cubicBezTo>
                <a:cubicBezTo>
                  <a:pt x="702612" y="5682700"/>
                  <a:pt x="703474" y="5665528"/>
                  <a:pt x="714646" y="5655577"/>
                </a:cubicBezTo>
                <a:cubicBezTo>
                  <a:pt x="720214" y="5650601"/>
                  <a:pt x="727265" y="5648329"/>
                  <a:pt x="734162" y="5648670"/>
                </a:cubicBezTo>
                <a:close/>
                <a:moveTo>
                  <a:pt x="1002546" y="5628050"/>
                </a:moveTo>
                <a:cubicBezTo>
                  <a:pt x="1014554" y="5628005"/>
                  <a:pt x="1026525" y="5632478"/>
                  <a:pt x="1035668" y="5641423"/>
                </a:cubicBezTo>
                <a:cubicBezTo>
                  <a:pt x="1053918" y="5659385"/>
                  <a:pt x="1054421" y="5688987"/>
                  <a:pt x="1036494" y="5707884"/>
                </a:cubicBezTo>
                <a:cubicBezTo>
                  <a:pt x="1018568" y="5726744"/>
                  <a:pt x="988463" y="5727283"/>
                  <a:pt x="969567" y="5708710"/>
                </a:cubicBezTo>
                <a:cubicBezTo>
                  <a:pt x="950671" y="5690173"/>
                  <a:pt x="950635" y="5660032"/>
                  <a:pt x="969208" y="5641782"/>
                </a:cubicBezTo>
                <a:cubicBezTo>
                  <a:pt x="978495" y="5632657"/>
                  <a:pt x="990538" y="5628095"/>
                  <a:pt x="1002546" y="5628050"/>
                </a:cubicBezTo>
                <a:close/>
                <a:moveTo>
                  <a:pt x="1768623" y="5623667"/>
                </a:moveTo>
                <a:cubicBezTo>
                  <a:pt x="1772849" y="5622823"/>
                  <a:pt x="1777384" y="5623586"/>
                  <a:pt x="1781246" y="5626155"/>
                </a:cubicBezTo>
                <a:cubicBezTo>
                  <a:pt x="1788970" y="5631292"/>
                  <a:pt x="1791090" y="5641746"/>
                  <a:pt x="1785988" y="5649542"/>
                </a:cubicBezTo>
                <a:cubicBezTo>
                  <a:pt x="1780887" y="5657373"/>
                  <a:pt x="1770397" y="5659493"/>
                  <a:pt x="1762530" y="5654283"/>
                </a:cubicBezTo>
                <a:cubicBezTo>
                  <a:pt x="1754698" y="5649075"/>
                  <a:pt x="1752650" y="5638549"/>
                  <a:pt x="1757860" y="5630825"/>
                </a:cubicBezTo>
                <a:cubicBezTo>
                  <a:pt x="1760482" y="5626963"/>
                  <a:pt x="1764398" y="5624511"/>
                  <a:pt x="1768623" y="5623667"/>
                </a:cubicBezTo>
                <a:close/>
                <a:moveTo>
                  <a:pt x="5813950" y="5598942"/>
                </a:moveTo>
                <a:cubicBezTo>
                  <a:pt x="5817686" y="5598538"/>
                  <a:pt x="5821575" y="5599553"/>
                  <a:pt x="5824736" y="5602086"/>
                </a:cubicBezTo>
                <a:cubicBezTo>
                  <a:pt x="5831095" y="5607151"/>
                  <a:pt x="5832101" y="5616455"/>
                  <a:pt x="5826964" y="5622778"/>
                </a:cubicBezTo>
                <a:cubicBezTo>
                  <a:pt x="5821862" y="5629136"/>
                  <a:pt x="5812558" y="5630106"/>
                  <a:pt x="5806271" y="5624969"/>
                </a:cubicBezTo>
                <a:cubicBezTo>
                  <a:pt x="5799984" y="5619832"/>
                  <a:pt x="5799014" y="5610600"/>
                  <a:pt x="5804080" y="5604313"/>
                </a:cubicBezTo>
                <a:cubicBezTo>
                  <a:pt x="5806631" y="5601169"/>
                  <a:pt x="5810214" y="5599346"/>
                  <a:pt x="5813950" y="5598942"/>
                </a:cubicBezTo>
                <a:close/>
                <a:moveTo>
                  <a:pt x="5320365" y="5587954"/>
                </a:moveTo>
                <a:cubicBezTo>
                  <a:pt x="5331052" y="5587976"/>
                  <a:pt x="5341785" y="5592027"/>
                  <a:pt x="5350065" y="5600146"/>
                </a:cubicBezTo>
                <a:cubicBezTo>
                  <a:pt x="5366591" y="5616348"/>
                  <a:pt x="5366627" y="5643148"/>
                  <a:pt x="5349850" y="5659709"/>
                </a:cubicBezTo>
                <a:cubicBezTo>
                  <a:pt x="5333073" y="5676270"/>
                  <a:pt x="5306273" y="5675875"/>
                  <a:pt x="5290287" y="5659098"/>
                </a:cubicBezTo>
                <a:cubicBezTo>
                  <a:pt x="5274265" y="5642321"/>
                  <a:pt x="5274660" y="5615989"/>
                  <a:pt x="5290934" y="5599931"/>
                </a:cubicBezTo>
                <a:cubicBezTo>
                  <a:pt x="5299035" y="5591937"/>
                  <a:pt x="5309678" y="5587932"/>
                  <a:pt x="5320365" y="5587954"/>
                </a:cubicBezTo>
                <a:close/>
                <a:moveTo>
                  <a:pt x="4839154" y="5584065"/>
                </a:moveTo>
                <a:cubicBezTo>
                  <a:pt x="4851791" y="5585838"/>
                  <a:pt x="4863844" y="5592368"/>
                  <a:pt x="4872376" y="5603307"/>
                </a:cubicBezTo>
                <a:cubicBezTo>
                  <a:pt x="4889404" y="5625149"/>
                  <a:pt x="4885093" y="5657014"/>
                  <a:pt x="4862317" y="5673971"/>
                </a:cubicBezTo>
                <a:cubicBezTo>
                  <a:pt x="4839577" y="5690891"/>
                  <a:pt x="4807820" y="5685862"/>
                  <a:pt x="4791797" y="5663229"/>
                </a:cubicBezTo>
                <a:cubicBezTo>
                  <a:pt x="4775775" y="5640597"/>
                  <a:pt x="4780697" y="5609522"/>
                  <a:pt x="4802431" y="5593356"/>
                </a:cubicBezTo>
                <a:cubicBezTo>
                  <a:pt x="4813298" y="5585273"/>
                  <a:pt x="4826518" y="5582291"/>
                  <a:pt x="4839154" y="5584065"/>
                </a:cubicBezTo>
                <a:close/>
                <a:moveTo>
                  <a:pt x="1464644" y="5581038"/>
                </a:moveTo>
                <a:cubicBezTo>
                  <a:pt x="1474065" y="5580082"/>
                  <a:pt x="1483809" y="5582686"/>
                  <a:pt x="1491659" y="5589045"/>
                </a:cubicBezTo>
                <a:cubicBezTo>
                  <a:pt x="1507394" y="5601726"/>
                  <a:pt x="1510016" y="5624934"/>
                  <a:pt x="1497371" y="5641100"/>
                </a:cubicBezTo>
                <a:cubicBezTo>
                  <a:pt x="1484725" y="5657266"/>
                  <a:pt x="1461159" y="5659924"/>
                  <a:pt x="1444957" y="5646848"/>
                </a:cubicBezTo>
                <a:cubicBezTo>
                  <a:pt x="1428755" y="5633735"/>
                  <a:pt x="1426420" y="5610169"/>
                  <a:pt x="1439568" y="5594398"/>
                </a:cubicBezTo>
                <a:cubicBezTo>
                  <a:pt x="1446124" y="5586512"/>
                  <a:pt x="1455222" y="5581995"/>
                  <a:pt x="1464644" y="5581038"/>
                </a:cubicBezTo>
                <a:close/>
                <a:moveTo>
                  <a:pt x="5585412" y="5570260"/>
                </a:moveTo>
                <a:cubicBezTo>
                  <a:pt x="5592844" y="5569780"/>
                  <a:pt x="5600478" y="5572106"/>
                  <a:pt x="5606567" y="5577369"/>
                </a:cubicBezTo>
                <a:cubicBezTo>
                  <a:pt x="5618781" y="5587895"/>
                  <a:pt x="5620002" y="5606432"/>
                  <a:pt x="5609225" y="5618647"/>
                </a:cubicBezTo>
                <a:cubicBezTo>
                  <a:pt x="5598484" y="5630897"/>
                  <a:pt x="5579874" y="5631903"/>
                  <a:pt x="5567948" y="5621125"/>
                </a:cubicBezTo>
                <a:cubicBezTo>
                  <a:pt x="5555949" y="5610312"/>
                  <a:pt x="5554943" y="5591990"/>
                  <a:pt x="5565469" y="5579992"/>
                </a:cubicBezTo>
                <a:cubicBezTo>
                  <a:pt x="5570750" y="5574028"/>
                  <a:pt x="5577980" y="5570741"/>
                  <a:pt x="5585412" y="5570260"/>
                </a:cubicBezTo>
                <a:close/>
                <a:moveTo>
                  <a:pt x="5108392" y="5558360"/>
                </a:moveTo>
                <a:cubicBezTo>
                  <a:pt x="5120759" y="5559002"/>
                  <a:pt x="5132955" y="5564292"/>
                  <a:pt x="5142097" y="5574136"/>
                </a:cubicBezTo>
                <a:cubicBezTo>
                  <a:pt x="5160383" y="5593822"/>
                  <a:pt x="5158874" y="5624897"/>
                  <a:pt x="5138397" y="5643183"/>
                </a:cubicBezTo>
                <a:cubicBezTo>
                  <a:pt x="5117920" y="5661433"/>
                  <a:pt x="5086845" y="5659313"/>
                  <a:pt x="5069386" y="5638872"/>
                </a:cubicBezTo>
                <a:cubicBezTo>
                  <a:pt x="5051926" y="5618431"/>
                  <a:pt x="5054010" y="5588003"/>
                  <a:pt x="5073661" y="5570472"/>
                </a:cubicBezTo>
                <a:cubicBezTo>
                  <a:pt x="5083487" y="5561724"/>
                  <a:pt x="5096025" y="5557718"/>
                  <a:pt x="5108392" y="5558360"/>
                </a:cubicBezTo>
                <a:close/>
                <a:moveTo>
                  <a:pt x="1191311" y="5539140"/>
                </a:moveTo>
                <a:cubicBezTo>
                  <a:pt x="1207791" y="5538687"/>
                  <a:pt x="1224326" y="5544408"/>
                  <a:pt x="1237097" y="5556317"/>
                </a:cubicBezTo>
                <a:cubicBezTo>
                  <a:pt x="1262675" y="5580135"/>
                  <a:pt x="1264543" y="5620730"/>
                  <a:pt x="1240761" y="5647530"/>
                </a:cubicBezTo>
                <a:cubicBezTo>
                  <a:pt x="1216943" y="5674366"/>
                  <a:pt x="1175414" y="5676270"/>
                  <a:pt x="1148543" y="5651230"/>
                </a:cubicBezTo>
                <a:cubicBezTo>
                  <a:pt x="1121707" y="5626155"/>
                  <a:pt x="1120773" y="5584590"/>
                  <a:pt x="1145848" y="5559012"/>
                </a:cubicBezTo>
                <a:cubicBezTo>
                  <a:pt x="1158404" y="5546222"/>
                  <a:pt x="1174830" y="5539594"/>
                  <a:pt x="1191311" y="5539140"/>
                </a:cubicBezTo>
                <a:close/>
                <a:moveTo>
                  <a:pt x="1611332" y="5505655"/>
                </a:moveTo>
                <a:cubicBezTo>
                  <a:pt x="1616757" y="5504972"/>
                  <a:pt x="1622424" y="5506346"/>
                  <a:pt x="1627058" y="5509939"/>
                </a:cubicBezTo>
                <a:cubicBezTo>
                  <a:pt x="1636363" y="5517088"/>
                  <a:pt x="1638123" y="5530524"/>
                  <a:pt x="1630974" y="5539936"/>
                </a:cubicBezTo>
                <a:cubicBezTo>
                  <a:pt x="1623825" y="5549384"/>
                  <a:pt x="1610318" y="5551145"/>
                  <a:pt x="1600869" y="5543852"/>
                </a:cubicBezTo>
                <a:cubicBezTo>
                  <a:pt x="1591385" y="5536523"/>
                  <a:pt x="1589733" y="5523016"/>
                  <a:pt x="1597061" y="5513711"/>
                </a:cubicBezTo>
                <a:cubicBezTo>
                  <a:pt x="1600725" y="5509077"/>
                  <a:pt x="1605908" y="5506337"/>
                  <a:pt x="1611332" y="5505655"/>
                </a:cubicBezTo>
                <a:close/>
                <a:moveTo>
                  <a:pt x="4978654" y="5473440"/>
                </a:moveTo>
                <a:cubicBezTo>
                  <a:pt x="4990307" y="5474248"/>
                  <a:pt x="5001722" y="5479439"/>
                  <a:pt x="5010182" y="5488887"/>
                </a:cubicBezTo>
                <a:cubicBezTo>
                  <a:pt x="5027102" y="5507748"/>
                  <a:pt x="5025163" y="5537098"/>
                  <a:pt x="5005548" y="5553947"/>
                </a:cubicBezTo>
                <a:cubicBezTo>
                  <a:pt x="4985897" y="5570831"/>
                  <a:pt x="4956654" y="5568317"/>
                  <a:pt x="4940524" y="5548738"/>
                </a:cubicBezTo>
                <a:cubicBezTo>
                  <a:pt x="4924430" y="5529159"/>
                  <a:pt x="4926873" y="5500455"/>
                  <a:pt x="4945697" y="5484289"/>
                </a:cubicBezTo>
                <a:cubicBezTo>
                  <a:pt x="4955109" y="5476206"/>
                  <a:pt x="4967000" y="5472631"/>
                  <a:pt x="4978654" y="5473440"/>
                </a:cubicBezTo>
                <a:close/>
                <a:moveTo>
                  <a:pt x="576794" y="5467180"/>
                </a:moveTo>
                <a:cubicBezTo>
                  <a:pt x="582201" y="5467835"/>
                  <a:pt x="587347" y="5470548"/>
                  <a:pt x="590957" y="5475164"/>
                </a:cubicBezTo>
                <a:cubicBezTo>
                  <a:pt x="598178" y="5484361"/>
                  <a:pt x="596634" y="5497689"/>
                  <a:pt x="587437" y="5505054"/>
                </a:cubicBezTo>
                <a:cubicBezTo>
                  <a:pt x="578240" y="5512418"/>
                  <a:pt x="564768" y="5510873"/>
                  <a:pt x="557440" y="5501533"/>
                </a:cubicBezTo>
                <a:cubicBezTo>
                  <a:pt x="550111" y="5492192"/>
                  <a:pt x="551728" y="5478757"/>
                  <a:pt x="561068" y="5471536"/>
                </a:cubicBezTo>
                <a:cubicBezTo>
                  <a:pt x="565720" y="5467925"/>
                  <a:pt x="571388" y="5466524"/>
                  <a:pt x="576794" y="5467180"/>
                </a:cubicBezTo>
                <a:close/>
                <a:moveTo>
                  <a:pt x="846165" y="5465491"/>
                </a:moveTo>
                <a:cubicBezTo>
                  <a:pt x="856781" y="5466201"/>
                  <a:pt x="867092" y="5470907"/>
                  <a:pt x="874618" y="5479403"/>
                </a:cubicBezTo>
                <a:cubicBezTo>
                  <a:pt x="889634" y="5496431"/>
                  <a:pt x="888197" y="5522656"/>
                  <a:pt x="871133" y="5538176"/>
                </a:cubicBezTo>
                <a:cubicBezTo>
                  <a:pt x="854069" y="5553695"/>
                  <a:pt x="827485" y="5552222"/>
                  <a:pt x="812001" y="5534691"/>
                </a:cubicBezTo>
                <a:cubicBezTo>
                  <a:pt x="796518" y="5517124"/>
                  <a:pt x="798350" y="5490576"/>
                  <a:pt x="815881" y="5475559"/>
                </a:cubicBezTo>
                <a:cubicBezTo>
                  <a:pt x="824628" y="5468069"/>
                  <a:pt x="835549" y="5464782"/>
                  <a:pt x="846165" y="5465491"/>
                </a:cubicBezTo>
                <a:close/>
                <a:moveTo>
                  <a:pt x="1311618" y="5440896"/>
                </a:moveTo>
                <a:cubicBezTo>
                  <a:pt x="1322301" y="5440577"/>
                  <a:pt x="1333051" y="5444287"/>
                  <a:pt x="1341386" y="5452065"/>
                </a:cubicBezTo>
                <a:cubicBezTo>
                  <a:pt x="1358055" y="5467620"/>
                  <a:pt x="1359169" y="5493953"/>
                  <a:pt x="1343650" y="5511161"/>
                </a:cubicBezTo>
                <a:cubicBezTo>
                  <a:pt x="1328130" y="5528405"/>
                  <a:pt x="1301366" y="5529554"/>
                  <a:pt x="1284087" y="5513424"/>
                </a:cubicBezTo>
                <a:cubicBezTo>
                  <a:pt x="1266879" y="5497330"/>
                  <a:pt x="1266160" y="5470566"/>
                  <a:pt x="1282254" y="5453897"/>
                </a:cubicBezTo>
                <a:cubicBezTo>
                  <a:pt x="1290320" y="5445562"/>
                  <a:pt x="1300935" y="5441215"/>
                  <a:pt x="1311618" y="5440896"/>
                </a:cubicBezTo>
                <a:close/>
                <a:moveTo>
                  <a:pt x="5458517" y="5433469"/>
                </a:moveTo>
                <a:cubicBezTo>
                  <a:pt x="5470394" y="5432638"/>
                  <a:pt x="5482645" y="5436276"/>
                  <a:pt x="5492506" y="5444628"/>
                </a:cubicBezTo>
                <a:cubicBezTo>
                  <a:pt x="5512192" y="5461333"/>
                  <a:pt x="5514384" y="5491151"/>
                  <a:pt x="5496996" y="5510910"/>
                </a:cubicBezTo>
                <a:cubicBezTo>
                  <a:pt x="5479609" y="5530668"/>
                  <a:pt x="5449756" y="5532320"/>
                  <a:pt x="5430679" y="5514897"/>
                </a:cubicBezTo>
                <a:cubicBezTo>
                  <a:pt x="5411604" y="5497474"/>
                  <a:pt x="5409987" y="5468159"/>
                  <a:pt x="5426764" y="5449119"/>
                </a:cubicBezTo>
                <a:cubicBezTo>
                  <a:pt x="5435135" y="5439599"/>
                  <a:pt x="5446639" y="5434300"/>
                  <a:pt x="5458517" y="5433469"/>
                </a:cubicBezTo>
                <a:close/>
                <a:moveTo>
                  <a:pt x="5245332" y="5419436"/>
                </a:moveTo>
                <a:cubicBezTo>
                  <a:pt x="5258862" y="5419176"/>
                  <a:pt x="5272576" y="5423989"/>
                  <a:pt x="5283318" y="5433994"/>
                </a:cubicBezTo>
                <a:cubicBezTo>
                  <a:pt x="5304836" y="5454040"/>
                  <a:pt x="5305627" y="5488061"/>
                  <a:pt x="5284647" y="5509616"/>
                </a:cubicBezTo>
                <a:cubicBezTo>
                  <a:pt x="5263666" y="5531135"/>
                  <a:pt x="5229610" y="5531206"/>
                  <a:pt x="5209025" y="5510226"/>
                </a:cubicBezTo>
                <a:cubicBezTo>
                  <a:pt x="5188441" y="5489246"/>
                  <a:pt x="5188369" y="5455908"/>
                  <a:pt x="5208450" y="5435324"/>
                </a:cubicBezTo>
                <a:cubicBezTo>
                  <a:pt x="5218456" y="5425031"/>
                  <a:pt x="5231802" y="5419697"/>
                  <a:pt x="5245332" y="5419436"/>
                </a:cubicBezTo>
                <a:close/>
                <a:moveTo>
                  <a:pt x="5951096" y="5408694"/>
                </a:moveTo>
                <a:cubicBezTo>
                  <a:pt x="5956148" y="5407787"/>
                  <a:pt x="5961554" y="5408793"/>
                  <a:pt x="5966135" y="5411937"/>
                </a:cubicBezTo>
                <a:cubicBezTo>
                  <a:pt x="5975260" y="5418188"/>
                  <a:pt x="5977596" y="5430797"/>
                  <a:pt x="5971165" y="5439958"/>
                </a:cubicBezTo>
                <a:cubicBezTo>
                  <a:pt x="5964770" y="5449155"/>
                  <a:pt x="5952197" y="5451346"/>
                  <a:pt x="5943108" y="5444916"/>
                </a:cubicBezTo>
                <a:cubicBezTo>
                  <a:pt x="5934055" y="5438521"/>
                  <a:pt x="5931863" y="5425983"/>
                  <a:pt x="5938186" y="5416930"/>
                </a:cubicBezTo>
                <a:cubicBezTo>
                  <a:pt x="5941347" y="5412421"/>
                  <a:pt x="5946044" y="5409601"/>
                  <a:pt x="5951096" y="5408694"/>
                </a:cubicBezTo>
                <a:close/>
                <a:moveTo>
                  <a:pt x="5721291" y="5396673"/>
                </a:moveTo>
                <a:cubicBezTo>
                  <a:pt x="5729949" y="5395474"/>
                  <a:pt x="5739092" y="5397549"/>
                  <a:pt x="5746708" y="5403207"/>
                </a:cubicBezTo>
                <a:cubicBezTo>
                  <a:pt x="5761868" y="5414487"/>
                  <a:pt x="5764922" y="5436150"/>
                  <a:pt x="5753282" y="5451382"/>
                </a:cubicBezTo>
                <a:cubicBezTo>
                  <a:pt x="5741642" y="5466614"/>
                  <a:pt x="5719980" y="5469380"/>
                  <a:pt x="5705071" y="5457705"/>
                </a:cubicBezTo>
                <a:cubicBezTo>
                  <a:pt x="5690163" y="5445993"/>
                  <a:pt x="5687432" y="5424618"/>
                  <a:pt x="5698784" y="5409781"/>
                </a:cubicBezTo>
                <a:cubicBezTo>
                  <a:pt x="5704461" y="5402345"/>
                  <a:pt x="5712634" y="5397872"/>
                  <a:pt x="5721291" y="5396673"/>
                </a:cubicBezTo>
                <a:close/>
                <a:moveTo>
                  <a:pt x="1041182" y="5389704"/>
                </a:moveTo>
                <a:cubicBezTo>
                  <a:pt x="1056369" y="5390346"/>
                  <a:pt x="1071215" y="5396687"/>
                  <a:pt x="1082190" y="5408488"/>
                </a:cubicBezTo>
                <a:cubicBezTo>
                  <a:pt x="1104212" y="5432127"/>
                  <a:pt x="1103242" y="5469596"/>
                  <a:pt x="1079604" y="5492624"/>
                </a:cubicBezTo>
                <a:cubicBezTo>
                  <a:pt x="1055965" y="5515687"/>
                  <a:pt x="1017706" y="5514717"/>
                  <a:pt x="994678" y="5490001"/>
                </a:cubicBezTo>
                <a:cubicBezTo>
                  <a:pt x="971650" y="5465285"/>
                  <a:pt x="973447" y="5427061"/>
                  <a:pt x="998127" y="5405111"/>
                </a:cubicBezTo>
                <a:cubicBezTo>
                  <a:pt x="1010467" y="5394118"/>
                  <a:pt x="1025995" y="5389062"/>
                  <a:pt x="1041182" y="5389704"/>
                </a:cubicBezTo>
                <a:close/>
                <a:moveTo>
                  <a:pt x="1463189" y="5376703"/>
                </a:moveTo>
                <a:cubicBezTo>
                  <a:pt x="1469808" y="5376353"/>
                  <a:pt x="1476534" y="5378509"/>
                  <a:pt x="1481815" y="5383233"/>
                </a:cubicBezTo>
                <a:cubicBezTo>
                  <a:pt x="1492377" y="5392681"/>
                  <a:pt x="1493383" y="5408991"/>
                  <a:pt x="1483935" y="5419804"/>
                </a:cubicBezTo>
                <a:cubicBezTo>
                  <a:pt x="1474523" y="5430582"/>
                  <a:pt x="1457997" y="5431623"/>
                  <a:pt x="1447184" y="5421960"/>
                </a:cubicBezTo>
                <a:cubicBezTo>
                  <a:pt x="1436371" y="5412296"/>
                  <a:pt x="1435509" y="5395807"/>
                  <a:pt x="1445208" y="5385209"/>
                </a:cubicBezTo>
                <a:cubicBezTo>
                  <a:pt x="1450058" y="5379910"/>
                  <a:pt x="1456569" y="5377054"/>
                  <a:pt x="1463189" y="5376703"/>
                </a:cubicBezTo>
                <a:close/>
                <a:moveTo>
                  <a:pt x="5110268" y="5353236"/>
                </a:moveTo>
                <a:cubicBezTo>
                  <a:pt x="5120866" y="5353235"/>
                  <a:pt x="5131518" y="5357223"/>
                  <a:pt x="5139762" y="5365235"/>
                </a:cubicBezTo>
                <a:cubicBezTo>
                  <a:pt x="5156252" y="5381257"/>
                  <a:pt x="5156359" y="5407841"/>
                  <a:pt x="5139690" y="5424366"/>
                </a:cubicBezTo>
                <a:cubicBezTo>
                  <a:pt x="5123021" y="5440856"/>
                  <a:pt x="5096437" y="5440497"/>
                  <a:pt x="5080558" y="5423828"/>
                </a:cubicBezTo>
                <a:cubicBezTo>
                  <a:pt x="5064715" y="5407195"/>
                  <a:pt x="5065075" y="5381042"/>
                  <a:pt x="5081097" y="5365163"/>
                </a:cubicBezTo>
                <a:cubicBezTo>
                  <a:pt x="5089126" y="5357223"/>
                  <a:pt x="5099670" y="5353236"/>
                  <a:pt x="5110268" y="5353236"/>
                </a:cubicBezTo>
                <a:close/>
                <a:moveTo>
                  <a:pt x="701399" y="5292191"/>
                </a:moveTo>
                <a:cubicBezTo>
                  <a:pt x="710578" y="5293457"/>
                  <a:pt x="719244" y="5298181"/>
                  <a:pt x="725244" y="5306031"/>
                </a:cubicBezTo>
                <a:cubicBezTo>
                  <a:pt x="737243" y="5321802"/>
                  <a:pt x="734369" y="5344470"/>
                  <a:pt x="718562" y="5356864"/>
                </a:cubicBezTo>
                <a:cubicBezTo>
                  <a:pt x="702791" y="5369258"/>
                  <a:pt x="679800" y="5366312"/>
                  <a:pt x="667477" y="5350146"/>
                </a:cubicBezTo>
                <a:cubicBezTo>
                  <a:pt x="655119" y="5333980"/>
                  <a:pt x="658353" y="5311060"/>
                  <a:pt x="674483" y="5299097"/>
                </a:cubicBezTo>
                <a:cubicBezTo>
                  <a:pt x="682530" y="5293115"/>
                  <a:pt x="692221" y="5290924"/>
                  <a:pt x="701399" y="5292191"/>
                </a:cubicBezTo>
                <a:close/>
                <a:moveTo>
                  <a:pt x="1169253" y="5290277"/>
                </a:moveTo>
                <a:cubicBezTo>
                  <a:pt x="1181153" y="5290771"/>
                  <a:pt x="1192801" y="5295738"/>
                  <a:pt x="1201423" y="5305025"/>
                </a:cubicBezTo>
                <a:cubicBezTo>
                  <a:pt x="1218703" y="5323598"/>
                  <a:pt x="1217877" y="5352949"/>
                  <a:pt x="1199304" y="5370911"/>
                </a:cubicBezTo>
                <a:cubicBezTo>
                  <a:pt x="1180731" y="5388873"/>
                  <a:pt x="1150842" y="5388046"/>
                  <a:pt x="1132879" y="5368719"/>
                </a:cubicBezTo>
                <a:cubicBezTo>
                  <a:pt x="1114989" y="5349464"/>
                  <a:pt x="1116318" y="5319610"/>
                  <a:pt x="1135574" y="5302366"/>
                </a:cubicBezTo>
                <a:cubicBezTo>
                  <a:pt x="1145202" y="5293762"/>
                  <a:pt x="1157353" y="5289783"/>
                  <a:pt x="1169253" y="5290277"/>
                </a:cubicBezTo>
                <a:close/>
                <a:moveTo>
                  <a:pt x="6279541" y="5279375"/>
                </a:moveTo>
                <a:cubicBezTo>
                  <a:pt x="6284283" y="5282033"/>
                  <a:pt x="6285899" y="5288069"/>
                  <a:pt x="6283205" y="5292810"/>
                </a:cubicBezTo>
                <a:cubicBezTo>
                  <a:pt x="6280511" y="5297553"/>
                  <a:pt x="6274475" y="5299205"/>
                  <a:pt x="6269769" y="5296475"/>
                </a:cubicBezTo>
                <a:cubicBezTo>
                  <a:pt x="6265063" y="5293744"/>
                  <a:pt x="6263411" y="5287745"/>
                  <a:pt x="6266105" y="5283039"/>
                </a:cubicBezTo>
                <a:cubicBezTo>
                  <a:pt x="6268799" y="5278297"/>
                  <a:pt x="6274799" y="5276680"/>
                  <a:pt x="6279541" y="5279375"/>
                </a:cubicBezTo>
                <a:close/>
                <a:moveTo>
                  <a:pt x="432257" y="5274929"/>
                </a:moveTo>
                <a:cubicBezTo>
                  <a:pt x="436168" y="5275683"/>
                  <a:pt x="439787" y="5277920"/>
                  <a:pt x="442194" y="5281459"/>
                </a:cubicBezTo>
                <a:cubicBezTo>
                  <a:pt x="446972" y="5288536"/>
                  <a:pt x="445176" y="5298199"/>
                  <a:pt x="438063" y="5303085"/>
                </a:cubicBezTo>
                <a:cubicBezTo>
                  <a:pt x="430986" y="5307971"/>
                  <a:pt x="421250" y="5306139"/>
                  <a:pt x="416401" y="5298954"/>
                </a:cubicBezTo>
                <a:cubicBezTo>
                  <a:pt x="411515" y="5291805"/>
                  <a:pt x="413419" y="5282105"/>
                  <a:pt x="420568" y="5277291"/>
                </a:cubicBezTo>
                <a:cubicBezTo>
                  <a:pt x="424142" y="5274902"/>
                  <a:pt x="428345" y="5274174"/>
                  <a:pt x="432257" y="5274929"/>
                </a:cubicBezTo>
                <a:close/>
                <a:moveTo>
                  <a:pt x="5371822" y="5271229"/>
                </a:moveTo>
                <a:cubicBezTo>
                  <a:pt x="5386439" y="5269900"/>
                  <a:pt x="5401653" y="5274041"/>
                  <a:pt x="5414082" y="5284046"/>
                </a:cubicBezTo>
                <a:cubicBezTo>
                  <a:pt x="5438942" y="5304019"/>
                  <a:pt x="5442463" y="5340878"/>
                  <a:pt x="5421339" y="5365846"/>
                </a:cubicBezTo>
                <a:cubicBezTo>
                  <a:pt x="5400215" y="5390813"/>
                  <a:pt x="5363321" y="5393436"/>
                  <a:pt x="5339467" y="5372241"/>
                </a:cubicBezTo>
                <a:cubicBezTo>
                  <a:pt x="5315649" y="5351045"/>
                  <a:pt x="5313062" y="5315013"/>
                  <a:pt x="5333145" y="5291230"/>
                </a:cubicBezTo>
                <a:cubicBezTo>
                  <a:pt x="5343186" y="5279357"/>
                  <a:pt x="5357205" y="5272558"/>
                  <a:pt x="5371822" y="5271229"/>
                </a:cubicBezTo>
                <a:close/>
                <a:moveTo>
                  <a:pt x="5584989" y="5269648"/>
                </a:moveTo>
                <a:cubicBezTo>
                  <a:pt x="5597989" y="5267807"/>
                  <a:pt x="5611757" y="5270842"/>
                  <a:pt x="5623271" y="5279231"/>
                </a:cubicBezTo>
                <a:cubicBezTo>
                  <a:pt x="5646298" y="5296044"/>
                  <a:pt x="5651041" y="5328663"/>
                  <a:pt x="5633437" y="5351835"/>
                </a:cubicBezTo>
                <a:cubicBezTo>
                  <a:pt x="5615834" y="5375006"/>
                  <a:pt x="5583071" y="5379065"/>
                  <a:pt x="5560762" y="5361355"/>
                </a:cubicBezTo>
                <a:cubicBezTo>
                  <a:pt x="5538453" y="5343608"/>
                  <a:pt x="5534465" y="5311527"/>
                  <a:pt x="5551314" y="5289326"/>
                </a:cubicBezTo>
                <a:cubicBezTo>
                  <a:pt x="5559756" y="5278207"/>
                  <a:pt x="5571988" y="5271489"/>
                  <a:pt x="5584989" y="5269648"/>
                </a:cubicBezTo>
                <a:close/>
                <a:moveTo>
                  <a:pt x="1539258" y="5256204"/>
                </a:moveTo>
                <a:cubicBezTo>
                  <a:pt x="1542240" y="5258970"/>
                  <a:pt x="1542420" y="5263640"/>
                  <a:pt x="1539654" y="5266622"/>
                </a:cubicBezTo>
                <a:cubicBezTo>
                  <a:pt x="1536887" y="5269603"/>
                  <a:pt x="1532217" y="5269783"/>
                  <a:pt x="1529235" y="5267017"/>
                </a:cubicBezTo>
                <a:cubicBezTo>
                  <a:pt x="1526254" y="5264251"/>
                  <a:pt x="1526074" y="5259580"/>
                  <a:pt x="1528840" y="5256599"/>
                </a:cubicBezTo>
                <a:cubicBezTo>
                  <a:pt x="1531642" y="5253653"/>
                  <a:pt x="1536277" y="5253437"/>
                  <a:pt x="1539258" y="5256204"/>
                </a:cubicBezTo>
                <a:close/>
                <a:moveTo>
                  <a:pt x="1324950" y="5237442"/>
                </a:moveTo>
                <a:cubicBezTo>
                  <a:pt x="1332728" y="5237594"/>
                  <a:pt x="1340416" y="5240684"/>
                  <a:pt x="1346200" y="5246647"/>
                </a:cubicBezTo>
                <a:cubicBezTo>
                  <a:pt x="1357767" y="5258611"/>
                  <a:pt x="1357588" y="5277794"/>
                  <a:pt x="1345661" y="5289685"/>
                </a:cubicBezTo>
                <a:cubicBezTo>
                  <a:pt x="1333698" y="5301576"/>
                  <a:pt x="1314263" y="5301396"/>
                  <a:pt x="1302372" y="5289111"/>
                </a:cubicBezTo>
                <a:cubicBezTo>
                  <a:pt x="1290481" y="5276860"/>
                  <a:pt x="1290912" y="5257425"/>
                  <a:pt x="1303162" y="5245857"/>
                </a:cubicBezTo>
                <a:cubicBezTo>
                  <a:pt x="1309305" y="5240073"/>
                  <a:pt x="1317172" y="5237289"/>
                  <a:pt x="1324950" y="5237442"/>
                </a:cubicBezTo>
                <a:close/>
                <a:moveTo>
                  <a:pt x="901629" y="5230045"/>
                </a:moveTo>
                <a:cubicBezTo>
                  <a:pt x="915447" y="5231604"/>
                  <a:pt x="928596" y="5238349"/>
                  <a:pt x="937882" y="5249845"/>
                </a:cubicBezTo>
                <a:cubicBezTo>
                  <a:pt x="956455" y="5272872"/>
                  <a:pt x="953150" y="5307037"/>
                  <a:pt x="930050" y="5326472"/>
                </a:cubicBezTo>
                <a:cubicBezTo>
                  <a:pt x="906951" y="5345943"/>
                  <a:pt x="872140" y="5342566"/>
                  <a:pt x="852776" y="5318568"/>
                </a:cubicBezTo>
                <a:cubicBezTo>
                  <a:pt x="833377" y="5294606"/>
                  <a:pt x="837472" y="5259832"/>
                  <a:pt x="861362" y="5241366"/>
                </a:cubicBezTo>
                <a:cubicBezTo>
                  <a:pt x="873325" y="5232115"/>
                  <a:pt x="887812" y="5228487"/>
                  <a:pt x="901629" y="5230045"/>
                </a:cubicBezTo>
                <a:close/>
                <a:moveTo>
                  <a:pt x="5233368" y="5224046"/>
                </a:moveTo>
                <a:cubicBezTo>
                  <a:pt x="5242856" y="5223368"/>
                  <a:pt x="5252637" y="5226260"/>
                  <a:pt x="5260504" y="5232924"/>
                </a:cubicBezTo>
                <a:cubicBezTo>
                  <a:pt x="5276275" y="5246252"/>
                  <a:pt x="5278035" y="5270034"/>
                  <a:pt x="5264169" y="5285805"/>
                </a:cubicBezTo>
                <a:cubicBezTo>
                  <a:pt x="5250338" y="5301576"/>
                  <a:pt x="5226556" y="5302977"/>
                  <a:pt x="5211252" y="5289110"/>
                </a:cubicBezTo>
                <a:cubicBezTo>
                  <a:pt x="5195984" y="5275279"/>
                  <a:pt x="5194619" y="5251821"/>
                  <a:pt x="5207983" y="5236589"/>
                </a:cubicBezTo>
                <a:cubicBezTo>
                  <a:pt x="5214683" y="5228973"/>
                  <a:pt x="5223880" y="5224725"/>
                  <a:pt x="5233368" y="5224046"/>
                </a:cubicBezTo>
                <a:close/>
                <a:moveTo>
                  <a:pt x="5844050" y="5213902"/>
                </a:moveTo>
                <a:cubicBezTo>
                  <a:pt x="5853862" y="5211819"/>
                  <a:pt x="5864505" y="5213435"/>
                  <a:pt x="5873701" y="5219273"/>
                </a:cubicBezTo>
                <a:cubicBezTo>
                  <a:pt x="5892058" y="5230913"/>
                  <a:pt x="5897339" y="5255486"/>
                  <a:pt x="5885233" y="5273950"/>
                </a:cubicBezTo>
                <a:cubicBezTo>
                  <a:pt x="5873126" y="5292416"/>
                  <a:pt x="5848482" y="5297337"/>
                  <a:pt x="5830484" y="5285123"/>
                </a:cubicBezTo>
                <a:cubicBezTo>
                  <a:pt x="5812485" y="5272909"/>
                  <a:pt x="5807636" y="5248624"/>
                  <a:pt x="5819383" y="5230733"/>
                </a:cubicBezTo>
                <a:cubicBezTo>
                  <a:pt x="5825257" y="5221770"/>
                  <a:pt x="5834238" y="5215986"/>
                  <a:pt x="5844050" y="5213902"/>
                </a:cubicBezTo>
                <a:close/>
                <a:moveTo>
                  <a:pt x="6074031" y="5209250"/>
                </a:moveTo>
                <a:cubicBezTo>
                  <a:pt x="6080340" y="5207642"/>
                  <a:pt x="6087273" y="5208423"/>
                  <a:pt x="6093344" y="5211980"/>
                </a:cubicBezTo>
                <a:cubicBezTo>
                  <a:pt x="6105523" y="5219094"/>
                  <a:pt x="6109582" y="5234829"/>
                  <a:pt x="6102290" y="5247043"/>
                </a:cubicBezTo>
                <a:cubicBezTo>
                  <a:pt x="6094961" y="5259257"/>
                  <a:pt x="6079226" y="5263173"/>
                  <a:pt x="6067191" y="5255845"/>
                </a:cubicBezTo>
                <a:cubicBezTo>
                  <a:pt x="6055157" y="5248516"/>
                  <a:pt x="6051241" y="5232889"/>
                  <a:pt x="6058461" y="5220854"/>
                </a:cubicBezTo>
                <a:cubicBezTo>
                  <a:pt x="6062036" y="5214854"/>
                  <a:pt x="6067721" y="5210857"/>
                  <a:pt x="6074031" y="5209250"/>
                </a:cubicBezTo>
                <a:close/>
                <a:moveTo>
                  <a:pt x="1038250" y="5130041"/>
                </a:moveTo>
                <a:cubicBezTo>
                  <a:pt x="1051295" y="5131518"/>
                  <a:pt x="1063707" y="5137886"/>
                  <a:pt x="1072455" y="5148753"/>
                </a:cubicBezTo>
                <a:cubicBezTo>
                  <a:pt x="1089950" y="5170488"/>
                  <a:pt x="1086825" y="5202676"/>
                  <a:pt x="1065019" y="5221034"/>
                </a:cubicBezTo>
                <a:cubicBezTo>
                  <a:pt x="1043213" y="5239355"/>
                  <a:pt x="1010342" y="5236194"/>
                  <a:pt x="992092" y="5213526"/>
                </a:cubicBezTo>
                <a:cubicBezTo>
                  <a:pt x="973842" y="5190857"/>
                  <a:pt x="977686" y="5158094"/>
                  <a:pt x="1000247" y="5140670"/>
                </a:cubicBezTo>
                <a:cubicBezTo>
                  <a:pt x="1011527" y="5131976"/>
                  <a:pt x="1025205" y="5128563"/>
                  <a:pt x="1038250" y="5130041"/>
                </a:cubicBezTo>
                <a:close/>
                <a:moveTo>
                  <a:pt x="1396028" y="5123966"/>
                </a:moveTo>
                <a:cubicBezTo>
                  <a:pt x="1400734" y="5119583"/>
                  <a:pt x="1408098" y="5119835"/>
                  <a:pt x="1412481" y="5124505"/>
                </a:cubicBezTo>
                <a:cubicBezTo>
                  <a:pt x="1416864" y="5129175"/>
                  <a:pt x="1416648" y="5136539"/>
                  <a:pt x="1411978" y="5140958"/>
                </a:cubicBezTo>
                <a:cubicBezTo>
                  <a:pt x="1407308" y="5145413"/>
                  <a:pt x="1399943" y="5145197"/>
                  <a:pt x="1395489" y="5140455"/>
                </a:cubicBezTo>
                <a:cubicBezTo>
                  <a:pt x="1391070" y="5135749"/>
                  <a:pt x="1391322" y="5128349"/>
                  <a:pt x="1396028" y="5123966"/>
                </a:cubicBezTo>
                <a:close/>
                <a:moveTo>
                  <a:pt x="5488887" y="5123467"/>
                </a:moveTo>
                <a:cubicBezTo>
                  <a:pt x="5502242" y="5121307"/>
                  <a:pt x="5516486" y="5124145"/>
                  <a:pt x="5528539" y="5132552"/>
                </a:cubicBezTo>
                <a:cubicBezTo>
                  <a:pt x="5552608" y="5149365"/>
                  <a:pt x="5558212" y="5182990"/>
                  <a:pt x="5540466" y="5207239"/>
                </a:cubicBezTo>
                <a:cubicBezTo>
                  <a:pt x="5522719" y="5231488"/>
                  <a:pt x="5488986" y="5236338"/>
                  <a:pt x="5465671" y="5218447"/>
                </a:cubicBezTo>
                <a:cubicBezTo>
                  <a:pt x="5442355" y="5200557"/>
                  <a:pt x="5437613" y="5167542"/>
                  <a:pt x="5454570" y="5144371"/>
                </a:cubicBezTo>
                <a:cubicBezTo>
                  <a:pt x="5463066" y="5132785"/>
                  <a:pt x="5475532" y="5125627"/>
                  <a:pt x="5488887" y="5123467"/>
                </a:cubicBezTo>
                <a:close/>
                <a:moveTo>
                  <a:pt x="568989" y="5108926"/>
                </a:moveTo>
                <a:cubicBezTo>
                  <a:pt x="576704" y="5110565"/>
                  <a:pt x="583773" y="5115128"/>
                  <a:pt x="588407" y="5122205"/>
                </a:cubicBezTo>
                <a:cubicBezTo>
                  <a:pt x="597675" y="5136324"/>
                  <a:pt x="593796" y="5155435"/>
                  <a:pt x="579641" y="5164955"/>
                </a:cubicBezTo>
                <a:cubicBezTo>
                  <a:pt x="565451" y="5174475"/>
                  <a:pt x="546160" y="5170560"/>
                  <a:pt x="536676" y="5156118"/>
                </a:cubicBezTo>
                <a:cubicBezTo>
                  <a:pt x="527191" y="5141676"/>
                  <a:pt x="531323" y="5122385"/>
                  <a:pt x="545693" y="5113188"/>
                </a:cubicBezTo>
                <a:cubicBezTo>
                  <a:pt x="552914" y="5108571"/>
                  <a:pt x="561275" y="5107287"/>
                  <a:pt x="568989" y="5108926"/>
                </a:cubicBezTo>
                <a:close/>
                <a:moveTo>
                  <a:pt x="5720917" y="5096867"/>
                </a:moveTo>
                <a:cubicBezTo>
                  <a:pt x="5728132" y="5098077"/>
                  <a:pt x="5735248" y="5100695"/>
                  <a:pt x="5741858" y="5104818"/>
                </a:cubicBezTo>
                <a:cubicBezTo>
                  <a:pt x="5768299" y="5121271"/>
                  <a:pt x="5776022" y="5156549"/>
                  <a:pt x="5758563" y="5183205"/>
                </a:cubicBezTo>
                <a:cubicBezTo>
                  <a:pt x="5741104" y="5209861"/>
                  <a:pt x="5705646" y="5216831"/>
                  <a:pt x="5679996" y="5199156"/>
                </a:cubicBezTo>
                <a:cubicBezTo>
                  <a:pt x="5654310" y="5181516"/>
                  <a:pt x="5647484" y="5146849"/>
                  <a:pt x="5664225" y="5121379"/>
                </a:cubicBezTo>
                <a:cubicBezTo>
                  <a:pt x="5676727" y="5102276"/>
                  <a:pt x="5699271" y="5093236"/>
                  <a:pt x="5720917" y="5096867"/>
                </a:cubicBezTo>
                <a:close/>
                <a:moveTo>
                  <a:pt x="1197324" y="5088719"/>
                </a:moveTo>
                <a:cubicBezTo>
                  <a:pt x="1206220" y="5089532"/>
                  <a:pt x="1214770" y="5093699"/>
                  <a:pt x="1220895" y="5101010"/>
                </a:cubicBezTo>
                <a:cubicBezTo>
                  <a:pt x="1233181" y="5115631"/>
                  <a:pt x="1231385" y="5137581"/>
                  <a:pt x="1216764" y="5150263"/>
                </a:cubicBezTo>
                <a:cubicBezTo>
                  <a:pt x="1202106" y="5162944"/>
                  <a:pt x="1179833" y="5161184"/>
                  <a:pt x="1167188" y="5146095"/>
                </a:cubicBezTo>
                <a:cubicBezTo>
                  <a:pt x="1154578" y="5131043"/>
                  <a:pt x="1156662" y="5108770"/>
                  <a:pt x="1171678" y="5096555"/>
                </a:cubicBezTo>
                <a:cubicBezTo>
                  <a:pt x="1179186" y="5090448"/>
                  <a:pt x="1188428" y="5087906"/>
                  <a:pt x="1197324" y="5088719"/>
                </a:cubicBezTo>
                <a:close/>
                <a:moveTo>
                  <a:pt x="5347263" y="5086388"/>
                </a:moveTo>
                <a:cubicBezTo>
                  <a:pt x="5355607" y="5085202"/>
                  <a:pt x="5364435" y="5087160"/>
                  <a:pt x="5371800" y="5092567"/>
                </a:cubicBezTo>
                <a:cubicBezTo>
                  <a:pt x="5386529" y="5103381"/>
                  <a:pt x="5389546" y="5124217"/>
                  <a:pt x="5378338" y="5139018"/>
                </a:cubicBezTo>
                <a:cubicBezTo>
                  <a:pt x="5367129" y="5153783"/>
                  <a:pt x="5346221" y="5156513"/>
                  <a:pt x="5331852" y="5145269"/>
                </a:cubicBezTo>
                <a:cubicBezTo>
                  <a:pt x="5317446" y="5134024"/>
                  <a:pt x="5314752" y="5113404"/>
                  <a:pt x="5325636" y="5099070"/>
                </a:cubicBezTo>
                <a:cubicBezTo>
                  <a:pt x="5331061" y="5091903"/>
                  <a:pt x="5338920" y="5087574"/>
                  <a:pt x="5347263" y="5086388"/>
                </a:cubicBezTo>
                <a:close/>
                <a:moveTo>
                  <a:pt x="293718" y="5073922"/>
                </a:moveTo>
                <a:cubicBezTo>
                  <a:pt x="298460" y="5071192"/>
                  <a:pt x="304459" y="5072809"/>
                  <a:pt x="307189" y="5077479"/>
                </a:cubicBezTo>
                <a:cubicBezTo>
                  <a:pt x="309920" y="5082149"/>
                  <a:pt x="308339" y="5088184"/>
                  <a:pt x="303633" y="5090951"/>
                </a:cubicBezTo>
                <a:cubicBezTo>
                  <a:pt x="298927" y="5093717"/>
                  <a:pt x="292891" y="5092100"/>
                  <a:pt x="290161" y="5087394"/>
                </a:cubicBezTo>
                <a:cubicBezTo>
                  <a:pt x="287395" y="5082688"/>
                  <a:pt x="289012" y="5076653"/>
                  <a:pt x="293718" y="5073922"/>
                </a:cubicBezTo>
                <a:close/>
                <a:moveTo>
                  <a:pt x="773361" y="5060886"/>
                </a:moveTo>
                <a:cubicBezTo>
                  <a:pt x="785777" y="5063172"/>
                  <a:pt x="797273" y="5070114"/>
                  <a:pt x="804961" y="5081143"/>
                </a:cubicBezTo>
                <a:cubicBezTo>
                  <a:pt x="820300" y="5103201"/>
                  <a:pt x="815091" y="5133880"/>
                  <a:pt x="792926" y="5149975"/>
                </a:cubicBezTo>
                <a:cubicBezTo>
                  <a:pt x="770724" y="5166033"/>
                  <a:pt x="739506" y="5160716"/>
                  <a:pt x="723555" y="5137832"/>
                </a:cubicBezTo>
                <a:cubicBezTo>
                  <a:pt x="707605" y="5114948"/>
                  <a:pt x="713461" y="5083802"/>
                  <a:pt x="736237" y="5068570"/>
                </a:cubicBezTo>
                <a:cubicBezTo>
                  <a:pt x="747607" y="5060972"/>
                  <a:pt x="760944" y="5058601"/>
                  <a:pt x="773361" y="5060886"/>
                </a:cubicBezTo>
                <a:close/>
                <a:moveTo>
                  <a:pt x="6384171" y="5056202"/>
                </a:moveTo>
                <a:cubicBezTo>
                  <a:pt x="6387934" y="5054891"/>
                  <a:pt x="6392200" y="5055008"/>
                  <a:pt x="6396080" y="5056858"/>
                </a:cubicBezTo>
                <a:cubicBezTo>
                  <a:pt x="6403840" y="5060558"/>
                  <a:pt x="6407109" y="5069899"/>
                  <a:pt x="6403337" y="5077694"/>
                </a:cubicBezTo>
                <a:cubicBezTo>
                  <a:pt x="6399601" y="5085490"/>
                  <a:pt x="6390260" y="5088687"/>
                  <a:pt x="6382501" y="5084915"/>
                </a:cubicBezTo>
                <a:cubicBezTo>
                  <a:pt x="6374777" y="5081143"/>
                  <a:pt x="6371543" y="5071839"/>
                  <a:pt x="6375280" y="5064115"/>
                </a:cubicBezTo>
                <a:cubicBezTo>
                  <a:pt x="6377148" y="5060253"/>
                  <a:pt x="6380408" y="5057513"/>
                  <a:pt x="6384171" y="5056202"/>
                </a:cubicBezTo>
                <a:close/>
                <a:moveTo>
                  <a:pt x="5953198" y="5022977"/>
                </a:moveTo>
                <a:cubicBezTo>
                  <a:pt x="5964087" y="5019838"/>
                  <a:pt x="5976212" y="5020790"/>
                  <a:pt x="5987043" y="5026610"/>
                </a:cubicBezTo>
                <a:cubicBezTo>
                  <a:pt x="6008670" y="5038213"/>
                  <a:pt x="6016609" y="5065480"/>
                  <a:pt x="6004431" y="5087286"/>
                </a:cubicBezTo>
                <a:cubicBezTo>
                  <a:pt x="5992252" y="5109093"/>
                  <a:pt x="5964842" y="5116601"/>
                  <a:pt x="5943610" y="5104242"/>
                </a:cubicBezTo>
                <a:cubicBezTo>
                  <a:pt x="5922343" y="5091885"/>
                  <a:pt x="5914978" y="5064941"/>
                  <a:pt x="5926762" y="5043889"/>
                </a:cubicBezTo>
                <a:cubicBezTo>
                  <a:pt x="5932653" y="5033345"/>
                  <a:pt x="5942308" y="5026115"/>
                  <a:pt x="5953198" y="5022977"/>
                </a:cubicBezTo>
                <a:close/>
                <a:moveTo>
                  <a:pt x="6182037" y="5001772"/>
                </a:moveTo>
                <a:cubicBezTo>
                  <a:pt x="6189523" y="4999279"/>
                  <a:pt x="6197974" y="4999612"/>
                  <a:pt x="6205644" y="5003366"/>
                </a:cubicBezTo>
                <a:cubicBezTo>
                  <a:pt x="6220984" y="5010875"/>
                  <a:pt x="6227235" y="5029556"/>
                  <a:pt x="6219475" y="5044967"/>
                </a:cubicBezTo>
                <a:cubicBezTo>
                  <a:pt x="6211715" y="5060415"/>
                  <a:pt x="6192927" y="5066486"/>
                  <a:pt x="6177803" y="5058618"/>
                </a:cubicBezTo>
                <a:cubicBezTo>
                  <a:pt x="6162607" y="5050751"/>
                  <a:pt x="6156643" y="5032250"/>
                  <a:pt x="6164223" y="5017125"/>
                </a:cubicBezTo>
                <a:cubicBezTo>
                  <a:pt x="6168031" y="5009581"/>
                  <a:pt x="6174551" y="5004264"/>
                  <a:pt x="6182037" y="5001772"/>
                </a:cubicBezTo>
                <a:close/>
                <a:moveTo>
                  <a:pt x="1284782" y="4978713"/>
                </a:moveTo>
                <a:cubicBezTo>
                  <a:pt x="1288828" y="4979136"/>
                  <a:pt x="1292708" y="4981094"/>
                  <a:pt x="1295474" y="4984471"/>
                </a:cubicBezTo>
                <a:cubicBezTo>
                  <a:pt x="1301007" y="4991224"/>
                  <a:pt x="1300001" y="5001247"/>
                  <a:pt x="1293247" y="5006851"/>
                </a:cubicBezTo>
                <a:cubicBezTo>
                  <a:pt x="1286457" y="5012456"/>
                  <a:pt x="1276399" y="5011450"/>
                  <a:pt x="1270758" y="5004624"/>
                </a:cubicBezTo>
                <a:cubicBezTo>
                  <a:pt x="1265154" y="4997762"/>
                  <a:pt x="1266232" y="4987668"/>
                  <a:pt x="1273094" y="4982171"/>
                </a:cubicBezTo>
                <a:cubicBezTo>
                  <a:pt x="1276524" y="4979405"/>
                  <a:pt x="1280736" y="4978291"/>
                  <a:pt x="1284782" y="4978713"/>
                </a:cubicBezTo>
                <a:close/>
                <a:moveTo>
                  <a:pt x="5614063" y="4966971"/>
                </a:moveTo>
                <a:cubicBezTo>
                  <a:pt x="5620307" y="4967904"/>
                  <a:pt x="5626486" y="4970055"/>
                  <a:pt x="5632252" y="4973513"/>
                </a:cubicBezTo>
                <a:cubicBezTo>
                  <a:pt x="5655279" y="4987344"/>
                  <a:pt x="5662536" y="5017628"/>
                  <a:pt x="5647915" y="5040836"/>
                </a:cubicBezTo>
                <a:cubicBezTo>
                  <a:pt x="5633330" y="5064079"/>
                  <a:pt x="5602902" y="5070725"/>
                  <a:pt x="5580449" y="5055924"/>
                </a:cubicBezTo>
                <a:cubicBezTo>
                  <a:pt x="5557996" y="5041159"/>
                  <a:pt x="5551493" y="5011306"/>
                  <a:pt x="5565504" y="4989033"/>
                </a:cubicBezTo>
                <a:cubicBezTo>
                  <a:pt x="5572510" y="4977896"/>
                  <a:pt x="5583431" y="4970559"/>
                  <a:pt x="5595483" y="4967734"/>
                </a:cubicBezTo>
                <a:cubicBezTo>
                  <a:pt x="5601509" y="4966322"/>
                  <a:pt x="5607819" y="4966037"/>
                  <a:pt x="5614063" y="4966971"/>
                </a:cubicBezTo>
                <a:close/>
                <a:moveTo>
                  <a:pt x="919205" y="4960971"/>
                </a:moveTo>
                <a:cubicBezTo>
                  <a:pt x="933301" y="4963598"/>
                  <a:pt x="946323" y="4971502"/>
                  <a:pt x="955017" y="4984004"/>
                </a:cubicBezTo>
                <a:cubicBezTo>
                  <a:pt x="972369" y="5009007"/>
                  <a:pt x="966549" y="5043818"/>
                  <a:pt x="941366" y="5062212"/>
                </a:cubicBezTo>
                <a:cubicBezTo>
                  <a:pt x="916219" y="5080605"/>
                  <a:pt x="880582" y="5074605"/>
                  <a:pt x="862404" y="5048453"/>
                </a:cubicBezTo>
                <a:cubicBezTo>
                  <a:pt x="844226" y="5022263"/>
                  <a:pt x="850980" y="4986806"/>
                  <a:pt x="876953" y="4969598"/>
                </a:cubicBezTo>
                <a:cubicBezTo>
                  <a:pt x="889940" y="4960994"/>
                  <a:pt x="905110" y="4958344"/>
                  <a:pt x="919205" y="4960971"/>
                </a:cubicBezTo>
                <a:close/>
                <a:moveTo>
                  <a:pt x="5451390" y="4940943"/>
                </a:moveTo>
                <a:cubicBezTo>
                  <a:pt x="5458566" y="4939393"/>
                  <a:pt x="5466353" y="4940552"/>
                  <a:pt x="5473070" y="4944809"/>
                </a:cubicBezTo>
                <a:cubicBezTo>
                  <a:pt x="5486506" y="4953288"/>
                  <a:pt x="5490422" y="4971214"/>
                  <a:pt x="5481620" y="4984722"/>
                </a:cubicBezTo>
                <a:cubicBezTo>
                  <a:pt x="5472855" y="4998229"/>
                  <a:pt x="5454857" y="5001893"/>
                  <a:pt x="5441672" y="4993056"/>
                </a:cubicBezTo>
                <a:cubicBezTo>
                  <a:pt x="5428452" y="4984219"/>
                  <a:pt x="5424824" y="4966472"/>
                  <a:pt x="5433373" y="4953323"/>
                </a:cubicBezTo>
                <a:cubicBezTo>
                  <a:pt x="5437649" y="4946749"/>
                  <a:pt x="5444214" y="4942492"/>
                  <a:pt x="5451390" y="4940943"/>
                </a:cubicBezTo>
                <a:close/>
                <a:moveTo>
                  <a:pt x="1080897" y="4931383"/>
                </a:moveTo>
                <a:cubicBezTo>
                  <a:pt x="1090848" y="4933017"/>
                  <a:pt x="1100134" y="4938397"/>
                  <a:pt x="1106439" y="4947109"/>
                </a:cubicBezTo>
                <a:cubicBezTo>
                  <a:pt x="1119049" y="4964532"/>
                  <a:pt x="1115349" y="4989105"/>
                  <a:pt x="1097854" y="5002253"/>
                </a:cubicBezTo>
                <a:cubicBezTo>
                  <a:pt x="1080394" y="5015365"/>
                  <a:pt x="1055355" y="5011630"/>
                  <a:pt x="1042350" y="4993595"/>
                </a:cubicBezTo>
                <a:cubicBezTo>
                  <a:pt x="1029274" y="4975597"/>
                  <a:pt x="1033441" y="4950665"/>
                  <a:pt x="1051367" y="4938128"/>
                </a:cubicBezTo>
                <a:cubicBezTo>
                  <a:pt x="1060330" y="4931859"/>
                  <a:pt x="1070946" y="4929748"/>
                  <a:pt x="1080897" y="4931383"/>
                </a:cubicBezTo>
                <a:close/>
                <a:moveTo>
                  <a:pt x="449612" y="4916622"/>
                </a:moveTo>
                <a:cubicBezTo>
                  <a:pt x="455881" y="4918413"/>
                  <a:pt x="461449" y="4922572"/>
                  <a:pt x="464826" y="4928679"/>
                </a:cubicBezTo>
                <a:cubicBezTo>
                  <a:pt x="471652" y="4940857"/>
                  <a:pt x="467305" y="4956377"/>
                  <a:pt x="455091" y="4963346"/>
                </a:cubicBezTo>
                <a:cubicBezTo>
                  <a:pt x="442840" y="4970316"/>
                  <a:pt x="427213" y="4965969"/>
                  <a:pt x="420280" y="4953539"/>
                </a:cubicBezTo>
                <a:cubicBezTo>
                  <a:pt x="413346" y="4941109"/>
                  <a:pt x="417801" y="4925518"/>
                  <a:pt x="430195" y="4918764"/>
                </a:cubicBezTo>
                <a:cubicBezTo>
                  <a:pt x="436374" y="4915405"/>
                  <a:pt x="443343" y="4914830"/>
                  <a:pt x="449612" y="4916622"/>
                </a:cubicBezTo>
                <a:close/>
                <a:moveTo>
                  <a:pt x="5824182" y="4915348"/>
                </a:moveTo>
                <a:cubicBezTo>
                  <a:pt x="5832087" y="4916098"/>
                  <a:pt x="5839995" y="4918377"/>
                  <a:pt x="5847476" y="4922320"/>
                </a:cubicBezTo>
                <a:cubicBezTo>
                  <a:pt x="5877402" y="4938091"/>
                  <a:pt x="5888502" y="4975705"/>
                  <a:pt x="5871618" y="5005953"/>
                </a:cubicBezTo>
                <a:cubicBezTo>
                  <a:pt x="5854697" y="5036202"/>
                  <a:pt x="5816833" y="5046404"/>
                  <a:pt x="5787734" y="5029196"/>
                </a:cubicBezTo>
                <a:cubicBezTo>
                  <a:pt x="5758635" y="5011952"/>
                  <a:pt x="5748648" y="4974986"/>
                  <a:pt x="5764742" y="4946210"/>
                </a:cubicBezTo>
                <a:cubicBezTo>
                  <a:pt x="5776786" y="4924602"/>
                  <a:pt x="5800469" y="4913097"/>
                  <a:pt x="5824182" y="4915348"/>
                </a:cubicBezTo>
                <a:close/>
                <a:moveTo>
                  <a:pt x="657014" y="4883010"/>
                </a:moveTo>
                <a:cubicBezTo>
                  <a:pt x="667980" y="4885848"/>
                  <a:pt x="677823" y="4892808"/>
                  <a:pt x="684002" y="4903173"/>
                </a:cubicBezTo>
                <a:cubicBezTo>
                  <a:pt x="696396" y="4923937"/>
                  <a:pt x="689750" y="4951096"/>
                  <a:pt x="668842" y="4964029"/>
                </a:cubicBezTo>
                <a:cubicBezTo>
                  <a:pt x="647970" y="4976962"/>
                  <a:pt x="620380" y="4970244"/>
                  <a:pt x="607591" y="4948761"/>
                </a:cubicBezTo>
                <a:cubicBezTo>
                  <a:pt x="594766" y="4927278"/>
                  <a:pt x="601986" y="4899796"/>
                  <a:pt x="623290" y="4887582"/>
                </a:cubicBezTo>
                <a:cubicBezTo>
                  <a:pt x="633959" y="4881456"/>
                  <a:pt x="646048" y="4880172"/>
                  <a:pt x="657014" y="4883010"/>
                </a:cubicBezTo>
                <a:close/>
                <a:moveTo>
                  <a:pt x="1175940" y="4828468"/>
                </a:moveTo>
                <a:cubicBezTo>
                  <a:pt x="1181019" y="4829366"/>
                  <a:pt x="1185743" y="4832186"/>
                  <a:pt x="1188922" y="4836713"/>
                </a:cubicBezTo>
                <a:cubicBezTo>
                  <a:pt x="1195281" y="4845766"/>
                  <a:pt x="1193161" y="4858339"/>
                  <a:pt x="1184072" y="4864842"/>
                </a:cubicBezTo>
                <a:cubicBezTo>
                  <a:pt x="1174983" y="4871344"/>
                  <a:pt x="1162338" y="4869189"/>
                  <a:pt x="1155835" y="4859992"/>
                </a:cubicBezTo>
                <a:cubicBezTo>
                  <a:pt x="1149369" y="4850759"/>
                  <a:pt x="1151632" y="4838114"/>
                  <a:pt x="1160829" y="4831755"/>
                </a:cubicBezTo>
                <a:cubicBezTo>
                  <a:pt x="1165427" y="4828593"/>
                  <a:pt x="1170861" y="4827570"/>
                  <a:pt x="1175940" y="4828468"/>
                </a:cubicBezTo>
                <a:close/>
                <a:moveTo>
                  <a:pt x="6496310" y="4826546"/>
                </a:moveTo>
                <a:cubicBezTo>
                  <a:pt x="6507231" y="4830821"/>
                  <a:pt x="6512656" y="4843251"/>
                  <a:pt x="6508237" y="4854280"/>
                </a:cubicBezTo>
                <a:cubicBezTo>
                  <a:pt x="6503819" y="4865308"/>
                  <a:pt x="6491388" y="4870590"/>
                  <a:pt x="6480468" y="4866135"/>
                </a:cubicBezTo>
                <a:cubicBezTo>
                  <a:pt x="6469546" y="4861716"/>
                  <a:pt x="6464266" y="4849322"/>
                  <a:pt x="6468648" y="4838473"/>
                </a:cubicBezTo>
                <a:cubicBezTo>
                  <a:pt x="6472995" y="4827587"/>
                  <a:pt x="6485317" y="4822235"/>
                  <a:pt x="6496310" y="4826546"/>
                </a:cubicBezTo>
                <a:close/>
                <a:moveTo>
                  <a:pt x="6066855" y="4821767"/>
                </a:moveTo>
                <a:cubicBezTo>
                  <a:pt x="6073287" y="4821941"/>
                  <a:pt x="6079800" y="4823358"/>
                  <a:pt x="6086051" y="4826151"/>
                </a:cubicBezTo>
                <a:cubicBezTo>
                  <a:pt x="6111055" y="4837324"/>
                  <a:pt x="6122084" y="4867033"/>
                  <a:pt x="6110229" y="4892288"/>
                </a:cubicBezTo>
                <a:cubicBezTo>
                  <a:pt x="6098374" y="4917579"/>
                  <a:pt x="6068484" y="4928069"/>
                  <a:pt x="6043912" y="4915963"/>
                </a:cubicBezTo>
                <a:cubicBezTo>
                  <a:pt x="6019340" y="4903856"/>
                  <a:pt x="6009029" y="4874470"/>
                  <a:pt x="6020453" y="4850149"/>
                </a:cubicBezTo>
                <a:cubicBezTo>
                  <a:pt x="6028994" y="4831908"/>
                  <a:pt x="6047558" y="4821245"/>
                  <a:pt x="6066855" y="4821767"/>
                </a:cubicBezTo>
                <a:close/>
                <a:moveTo>
                  <a:pt x="5691164" y="4804807"/>
                </a:moveTo>
                <a:cubicBezTo>
                  <a:pt x="5701901" y="4801489"/>
                  <a:pt x="5713945" y="4802189"/>
                  <a:pt x="5724794" y="4807722"/>
                </a:cubicBezTo>
                <a:cubicBezTo>
                  <a:pt x="5746528" y="4818786"/>
                  <a:pt x="5754935" y="4845694"/>
                  <a:pt x="5743223" y="4867608"/>
                </a:cubicBezTo>
                <a:cubicBezTo>
                  <a:pt x="5731512" y="4889486"/>
                  <a:pt x="5704497" y="4897461"/>
                  <a:pt x="5683193" y="4885570"/>
                </a:cubicBezTo>
                <a:cubicBezTo>
                  <a:pt x="5661926" y="4873679"/>
                  <a:pt x="5654094" y="4847095"/>
                  <a:pt x="5665375" y="4826007"/>
                </a:cubicBezTo>
                <a:cubicBezTo>
                  <a:pt x="5670997" y="4815463"/>
                  <a:pt x="5680428" y="4808126"/>
                  <a:pt x="5691164" y="4804807"/>
                </a:cubicBezTo>
                <a:close/>
                <a:moveTo>
                  <a:pt x="5545150" y="4788381"/>
                </a:moveTo>
                <a:cubicBezTo>
                  <a:pt x="5551145" y="4786634"/>
                  <a:pt x="5557818" y="4787155"/>
                  <a:pt x="5563781" y="4790370"/>
                </a:cubicBezTo>
                <a:cubicBezTo>
                  <a:pt x="5575672" y="4796765"/>
                  <a:pt x="5580090" y="4811746"/>
                  <a:pt x="5573445" y="4823744"/>
                </a:cubicBezTo>
                <a:cubicBezTo>
                  <a:pt x="5566798" y="4835743"/>
                  <a:pt x="5551818" y="4839946"/>
                  <a:pt x="5540034" y="4833264"/>
                </a:cubicBezTo>
                <a:cubicBezTo>
                  <a:pt x="5528287" y="4826582"/>
                  <a:pt x="5524120" y="4811710"/>
                  <a:pt x="5530586" y="4799998"/>
                </a:cubicBezTo>
                <a:cubicBezTo>
                  <a:pt x="5533838" y="4794142"/>
                  <a:pt x="5539155" y="4790128"/>
                  <a:pt x="5545150" y="4788381"/>
                </a:cubicBezTo>
                <a:close/>
                <a:moveTo>
                  <a:pt x="6302425" y="4787101"/>
                </a:moveTo>
                <a:cubicBezTo>
                  <a:pt x="6321034" y="4794573"/>
                  <a:pt x="6329980" y="4815948"/>
                  <a:pt x="6322148" y="4834701"/>
                </a:cubicBezTo>
                <a:cubicBezTo>
                  <a:pt x="6314317" y="4853490"/>
                  <a:pt x="6292834" y="4862147"/>
                  <a:pt x="6274404" y="4854172"/>
                </a:cubicBezTo>
                <a:cubicBezTo>
                  <a:pt x="6255975" y="4846197"/>
                  <a:pt x="6247425" y="4824965"/>
                  <a:pt x="6255077" y="4806716"/>
                </a:cubicBezTo>
                <a:cubicBezTo>
                  <a:pt x="6262729" y="4788430"/>
                  <a:pt x="6283781" y="4779593"/>
                  <a:pt x="6302425" y="4787101"/>
                </a:cubicBezTo>
                <a:close/>
                <a:moveTo>
                  <a:pt x="789315" y="4782504"/>
                </a:moveTo>
                <a:cubicBezTo>
                  <a:pt x="812951" y="4779599"/>
                  <a:pt x="836952" y="4790451"/>
                  <a:pt x="849615" y="4811709"/>
                </a:cubicBezTo>
                <a:cubicBezTo>
                  <a:pt x="866499" y="4840018"/>
                  <a:pt x="857518" y="4877271"/>
                  <a:pt x="828922" y="4895306"/>
                </a:cubicBezTo>
                <a:cubicBezTo>
                  <a:pt x="800326" y="4913339"/>
                  <a:pt x="762174" y="4904143"/>
                  <a:pt x="744428" y="4874397"/>
                </a:cubicBezTo>
                <a:cubicBezTo>
                  <a:pt x="726681" y="4844616"/>
                  <a:pt x="736776" y="4806716"/>
                  <a:pt x="766234" y="4790118"/>
                </a:cubicBezTo>
                <a:cubicBezTo>
                  <a:pt x="773599" y="4785968"/>
                  <a:pt x="781437" y="4783472"/>
                  <a:pt x="789315" y="4782504"/>
                </a:cubicBezTo>
                <a:close/>
                <a:moveTo>
                  <a:pt x="976249" y="4766282"/>
                </a:moveTo>
                <a:cubicBezTo>
                  <a:pt x="987179" y="4768887"/>
                  <a:pt x="997067" y="4775587"/>
                  <a:pt x="1003372" y="4785736"/>
                </a:cubicBezTo>
                <a:cubicBezTo>
                  <a:pt x="1016017" y="4806033"/>
                  <a:pt x="1009946" y="4833084"/>
                  <a:pt x="989505" y="4846340"/>
                </a:cubicBezTo>
                <a:cubicBezTo>
                  <a:pt x="969028" y="4859596"/>
                  <a:pt x="941546" y="4853453"/>
                  <a:pt x="928433" y="4832366"/>
                </a:cubicBezTo>
                <a:cubicBezTo>
                  <a:pt x="915321" y="4811278"/>
                  <a:pt x="921931" y="4783867"/>
                  <a:pt x="942875" y="4771402"/>
                </a:cubicBezTo>
                <a:cubicBezTo>
                  <a:pt x="953347" y="4765169"/>
                  <a:pt x="965319" y="4763678"/>
                  <a:pt x="976249" y="4766282"/>
                </a:cubicBezTo>
                <a:close/>
                <a:moveTo>
                  <a:pt x="5913988" y="4736548"/>
                </a:moveTo>
                <a:cubicBezTo>
                  <a:pt x="5921304" y="4736732"/>
                  <a:pt x="5928720" y="4738323"/>
                  <a:pt x="5935851" y="4741476"/>
                </a:cubicBezTo>
                <a:cubicBezTo>
                  <a:pt x="5964303" y="4754086"/>
                  <a:pt x="5976985" y="4787927"/>
                  <a:pt x="5963405" y="4816739"/>
                </a:cubicBezTo>
                <a:cubicBezTo>
                  <a:pt x="5949826" y="4845586"/>
                  <a:pt x="5915733" y="4857477"/>
                  <a:pt x="5887856" y="4843574"/>
                </a:cubicBezTo>
                <a:cubicBezTo>
                  <a:pt x="5859943" y="4829707"/>
                  <a:pt x="5848303" y="4796333"/>
                  <a:pt x="5861272" y="4768779"/>
                </a:cubicBezTo>
                <a:cubicBezTo>
                  <a:pt x="5870999" y="4748113"/>
                  <a:pt x="5892041" y="4735995"/>
                  <a:pt x="5913988" y="4736548"/>
                </a:cubicBezTo>
                <a:close/>
                <a:moveTo>
                  <a:pt x="343882" y="4716163"/>
                </a:moveTo>
                <a:cubicBezTo>
                  <a:pt x="348709" y="4717919"/>
                  <a:pt x="352867" y="4721502"/>
                  <a:pt x="355221" y="4726496"/>
                </a:cubicBezTo>
                <a:cubicBezTo>
                  <a:pt x="359891" y="4736483"/>
                  <a:pt x="355616" y="4748446"/>
                  <a:pt x="345593" y="4753224"/>
                </a:cubicBezTo>
                <a:cubicBezTo>
                  <a:pt x="335570" y="4758002"/>
                  <a:pt x="323535" y="4753691"/>
                  <a:pt x="318793" y="4743561"/>
                </a:cubicBezTo>
                <a:cubicBezTo>
                  <a:pt x="314051" y="4733430"/>
                  <a:pt x="318434" y="4721431"/>
                  <a:pt x="328529" y="4716796"/>
                </a:cubicBezTo>
                <a:cubicBezTo>
                  <a:pt x="333558" y="4714479"/>
                  <a:pt x="339054" y="4714407"/>
                  <a:pt x="343882" y="4716163"/>
                </a:cubicBezTo>
                <a:close/>
                <a:moveTo>
                  <a:pt x="553268" y="4697222"/>
                </a:moveTo>
                <a:cubicBezTo>
                  <a:pt x="562784" y="4700415"/>
                  <a:pt x="571055" y="4707186"/>
                  <a:pt x="575869" y="4716760"/>
                </a:cubicBezTo>
                <a:cubicBezTo>
                  <a:pt x="585497" y="4735872"/>
                  <a:pt x="577917" y="4759475"/>
                  <a:pt x="558626" y="4769534"/>
                </a:cubicBezTo>
                <a:cubicBezTo>
                  <a:pt x="539334" y="4779592"/>
                  <a:pt x="515444" y="4771904"/>
                  <a:pt x="505493" y="4752182"/>
                </a:cubicBezTo>
                <a:cubicBezTo>
                  <a:pt x="495578" y="4732423"/>
                  <a:pt x="503625" y="4708641"/>
                  <a:pt x="523204" y="4699157"/>
                </a:cubicBezTo>
                <a:cubicBezTo>
                  <a:pt x="532993" y="4694415"/>
                  <a:pt x="543753" y="4694029"/>
                  <a:pt x="553268" y="4697222"/>
                </a:cubicBezTo>
                <a:close/>
                <a:moveTo>
                  <a:pt x="1078310" y="4670942"/>
                </a:moveTo>
                <a:cubicBezTo>
                  <a:pt x="1084372" y="4672474"/>
                  <a:pt x="1089842" y="4676291"/>
                  <a:pt x="1093291" y="4682021"/>
                </a:cubicBezTo>
                <a:cubicBezTo>
                  <a:pt x="1100188" y="4693481"/>
                  <a:pt x="1096560" y="4708462"/>
                  <a:pt x="1085028" y="4715575"/>
                </a:cubicBezTo>
                <a:cubicBezTo>
                  <a:pt x="1073532" y="4722688"/>
                  <a:pt x="1058372" y="4718987"/>
                  <a:pt x="1051295" y="4707276"/>
                </a:cubicBezTo>
                <a:cubicBezTo>
                  <a:pt x="1044254" y="4695529"/>
                  <a:pt x="1048098" y="4680404"/>
                  <a:pt x="1059773" y="4673579"/>
                </a:cubicBezTo>
                <a:cubicBezTo>
                  <a:pt x="1065593" y="4670166"/>
                  <a:pt x="1072248" y="4669411"/>
                  <a:pt x="1078310" y="4670942"/>
                </a:cubicBezTo>
                <a:close/>
                <a:moveTo>
                  <a:pt x="5775358" y="4635431"/>
                </a:moveTo>
                <a:cubicBezTo>
                  <a:pt x="5784753" y="4631780"/>
                  <a:pt x="5795566" y="4631655"/>
                  <a:pt x="5805625" y="4635930"/>
                </a:cubicBezTo>
                <a:cubicBezTo>
                  <a:pt x="5825742" y="4644480"/>
                  <a:pt x="5835011" y="4668047"/>
                  <a:pt x="5825922" y="4688344"/>
                </a:cubicBezTo>
                <a:cubicBezTo>
                  <a:pt x="5816833" y="4708641"/>
                  <a:pt x="5793195" y="4717515"/>
                  <a:pt x="5773364" y="4708246"/>
                </a:cubicBezTo>
                <a:cubicBezTo>
                  <a:pt x="5753570" y="4699014"/>
                  <a:pt x="5744840" y="4675699"/>
                  <a:pt x="5753606" y="4656084"/>
                </a:cubicBezTo>
                <a:cubicBezTo>
                  <a:pt x="5757988" y="4646258"/>
                  <a:pt x="5765964" y="4639082"/>
                  <a:pt x="5775358" y="4635431"/>
                </a:cubicBezTo>
                <a:close/>
                <a:moveTo>
                  <a:pt x="5628076" y="4629410"/>
                </a:moveTo>
                <a:cubicBezTo>
                  <a:pt x="5632917" y="4627623"/>
                  <a:pt x="5638449" y="4627668"/>
                  <a:pt x="5643532" y="4629967"/>
                </a:cubicBezTo>
                <a:cubicBezTo>
                  <a:pt x="5653699" y="4634565"/>
                  <a:pt x="5658154" y="4646600"/>
                  <a:pt x="5653483" y="4656839"/>
                </a:cubicBezTo>
                <a:cubicBezTo>
                  <a:pt x="5648705" y="4667077"/>
                  <a:pt x="5636635" y="4671460"/>
                  <a:pt x="5626540" y="4666646"/>
                </a:cubicBezTo>
                <a:cubicBezTo>
                  <a:pt x="5616445" y="4661868"/>
                  <a:pt x="5612098" y="4649869"/>
                  <a:pt x="5616768" y="4639846"/>
                </a:cubicBezTo>
                <a:cubicBezTo>
                  <a:pt x="5619086" y="4634816"/>
                  <a:pt x="5623235" y="4631197"/>
                  <a:pt x="5628076" y="4629410"/>
                </a:cubicBezTo>
                <a:close/>
                <a:moveTo>
                  <a:pt x="6148873" y="4615826"/>
                </a:moveTo>
                <a:cubicBezTo>
                  <a:pt x="6155960" y="4615509"/>
                  <a:pt x="6163235" y="4616549"/>
                  <a:pt x="6170330" y="4619118"/>
                </a:cubicBezTo>
                <a:cubicBezTo>
                  <a:pt x="6198746" y="4629392"/>
                  <a:pt x="6213224" y="4661221"/>
                  <a:pt x="6202124" y="4689997"/>
                </a:cubicBezTo>
                <a:cubicBezTo>
                  <a:pt x="6191059" y="4718808"/>
                  <a:pt x="6158906" y="4732639"/>
                  <a:pt x="6130957" y="4721179"/>
                </a:cubicBezTo>
                <a:cubicBezTo>
                  <a:pt x="6102971" y="4709719"/>
                  <a:pt x="6089428" y="4678249"/>
                  <a:pt x="6100062" y="4650624"/>
                </a:cubicBezTo>
                <a:cubicBezTo>
                  <a:pt x="6108037" y="4629931"/>
                  <a:pt x="6127611" y="4616775"/>
                  <a:pt x="6148873" y="4615826"/>
                </a:cubicBezTo>
                <a:close/>
                <a:moveTo>
                  <a:pt x="694604" y="4606251"/>
                </a:moveTo>
                <a:cubicBezTo>
                  <a:pt x="716519" y="4605086"/>
                  <a:pt x="737899" y="4616611"/>
                  <a:pt x="748164" y="4637008"/>
                </a:cubicBezTo>
                <a:cubicBezTo>
                  <a:pt x="761887" y="4664166"/>
                  <a:pt x="751182" y="4697864"/>
                  <a:pt x="723699" y="4712521"/>
                </a:cubicBezTo>
                <a:cubicBezTo>
                  <a:pt x="696181" y="4727178"/>
                  <a:pt x="661801" y="4716257"/>
                  <a:pt x="647431" y="4687805"/>
                </a:cubicBezTo>
                <a:cubicBezTo>
                  <a:pt x="633098" y="4659353"/>
                  <a:pt x="644773" y="4625188"/>
                  <a:pt x="672902" y="4611788"/>
                </a:cubicBezTo>
                <a:cubicBezTo>
                  <a:pt x="679934" y="4608438"/>
                  <a:pt x="687299" y="4606640"/>
                  <a:pt x="694604" y="4606251"/>
                </a:cubicBezTo>
                <a:close/>
                <a:moveTo>
                  <a:pt x="865338" y="4592022"/>
                </a:moveTo>
                <a:cubicBezTo>
                  <a:pt x="884237" y="4590643"/>
                  <a:pt x="902909" y="4600222"/>
                  <a:pt x="912123" y="4617681"/>
                </a:cubicBezTo>
                <a:cubicBezTo>
                  <a:pt x="924374" y="4640996"/>
                  <a:pt x="915680" y="4670238"/>
                  <a:pt x="892185" y="4683279"/>
                </a:cubicBezTo>
                <a:cubicBezTo>
                  <a:pt x="868691" y="4696319"/>
                  <a:pt x="838837" y="4687446"/>
                  <a:pt x="826012" y="4663161"/>
                </a:cubicBezTo>
                <a:cubicBezTo>
                  <a:pt x="813187" y="4638876"/>
                  <a:pt x="822671" y="4609238"/>
                  <a:pt x="846705" y="4597168"/>
                </a:cubicBezTo>
                <a:cubicBezTo>
                  <a:pt x="852713" y="4594159"/>
                  <a:pt x="859038" y="4592482"/>
                  <a:pt x="865338" y="4592022"/>
                </a:cubicBezTo>
                <a:close/>
                <a:moveTo>
                  <a:pt x="6579547" y="4589623"/>
                </a:moveTo>
                <a:cubicBezTo>
                  <a:pt x="6593809" y="4594007"/>
                  <a:pt x="6601785" y="4609275"/>
                  <a:pt x="6597186" y="4623644"/>
                </a:cubicBezTo>
                <a:cubicBezTo>
                  <a:pt x="6592552" y="4637978"/>
                  <a:pt x="6577248" y="4645810"/>
                  <a:pt x="6563058" y="4641140"/>
                </a:cubicBezTo>
                <a:cubicBezTo>
                  <a:pt x="6548868" y="4636433"/>
                  <a:pt x="6541072" y="4621237"/>
                  <a:pt x="6545671" y="4607191"/>
                </a:cubicBezTo>
                <a:cubicBezTo>
                  <a:pt x="6550161" y="4593073"/>
                  <a:pt x="6565285" y="4585205"/>
                  <a:pt x="6579547" y="4589623"/>
                </a:cubicBezTo>
                <a:close/>
                <a:moveTo>
                  <a:pt x="6383112" y="4564333"/>
                </a:moveTo>
                <a:cubicBezTo>
                  <a:pt x="6405061" y="4571338"/>
                  <a:pt x="6417096" y="4595084"/>
                  <a:pt x="6409659" y="4617286"/>
                </a:cubicBezTo>
                <a:cubicBezTo>
                  <a:pt x="6402187" y="4639451"/>
                  <a:pt x="6378261" y="4651162"/>
                  <a:pt x="6356527" y="4643474"/>
                </a:cubicBezTo>
                <a:cubicBezTo>
                  <a:pt x="6334793" y="4635787"/>
                  <a:pt x="6323297" y="4612184"/>
                  <a:pt x="6330482" y="4590701"/>
                </a:cubicBezTo>
                <a:cubicBezTo>
                  <a:pt x="6337703" y="4569183"/>
                  <a:pt x="6361125" y="4557327"/>
                  <a:pt x="6383112" y="4564333"/>
                </a:cubicBezTo>
                <a:close/>
                <a:moveTo>
                  <a:pt x="5991295" y="4551864"/>
                </a:moveTo>
                <a:cubicBezTo>
                  <a:pt x="5997980" y="4551570"/>
                  <a:pt x="6004844" y="4552558"/>
                  <a:pt x="6011544" y="4554992"/>
                </a:cubicBezTo>
                <a:cubicBezTo>
                  <a:pt x="6038307" y="4564692"/>
                  <a:pt x="6051995" y="4594761"/>
                  <a:pt x="6041469" y="4621919"/>
                </a:cubicBezTo>
                <a:cubicBezTo>
                  <a:pt x="6030979" y="4649043"/>
                  <a:pt x="6000694" y="4662119"/>
                  <a:pt x="5974326" y="4651270"/>
                </a:cubicBezTo>
                <a:cubicBezTo>
                  <a:pt x="5947993" y="4640457"/>
                  <a:pt x="5935168" y="4610747"/>
                  <a:pt x="5945227" y="4584702"/>
                </a:cubicBezTo>
                <a:cubicBezTo>
                  <a:pt x="5952798" y="4565167"/>
                  <a:pt x="5971241" y="4552747"/>
                  <a:pt x="5991295" y="4551864"/>
                </a:cubicBezTo>
                <a:close/>
                <a:moveTo>
                  <a:pt x="241017" y="4508254"/>
                </a:moveTo>
                <a:cubicBezTo>
                  <a:pt x="248597" y="4505380"/>
                  <a:pt x="257075" y="4509188"/>
                  <a:pt x="259985" y="4516696"/>
                </a:cubicBezTo>
                <a:cubicBezTo>
                  <a:pt x="262895" y="4524240"/>
                  <a:pt x="259123" y="4532755"/>
                  <a:pt x="251579" y="4535700"/>
                </a:cubicBezTo>
                <a:cubicBezTo>
                  <a:pt x="243999" y="4538646"/>
                  <a:pt x="235449" y="4534874"/>
                  <a:pt x="232539" y="4527258"/>
                </a:cubicBezTo>
                <a:cubicBezTo>
                  <a:pt x="229593" y="4519642"/>
                  <a:pt x="233401" y="4511128"/>
                  <a:pt x="241017" y="4508254"/>
                </a:cubicBezTo>
                <a:close/>
                <a:moveTo>
                  <a:pt x="992527" y="4506925"/>
                </a:moveTo>
                <a:cubicBezTo>
                  <a:pt x="999491" y="4509233"/>
                  <a:pt x="1005563" y="4514164"/>
                  <a:pt x="1009119" y="4521152"/>
                </a:cubicBezTo>
                <a:cubicBezTo>
                  <a:pt x="1016232" y="4535126"/>
                  <a:pt x="1010736" y="4552406"/>
                  <a:pt x="996653" y="4559771"/>
                </a:cubicBezTo>
                <a:cubicBezTo>
                  <a:pt x="982571" y="4567171"/>
                  <a:pt x="965076" y="4561603"/>
                  <a:pt x="957819" y="4547197"/>
                </a:cubicBezTo>
                <a:cubicBezTo>
                  <a:pt x="950490" y="4532863"/>
                  <a:pt x="956310" y="4515440"/>
                  <a:pt x="970572" y="4508434"/>
                </a:cubicBezTo>
                <a:cubicBezTo>
                  <a:pt x="977703" y="4504931"/>
                  <a:pt x="985561" y="4504617"/>
                  <a:pt x="992527" y="4506925"/>
                </a:cubicBezTo>
                <a:close/>
                <a:moveTo>
                  <a:pt x="436482" y="4504267"/>
                </a:moveTo>
                <a:cubicBezTo>
                  <a:pt x="454049" y="4497226"/>
                  <a:pt x="473915" y="4505525"/>
                  <a:pt x="481136" y="4522804"/>
                </a:cubicBezTo>
                <a:cubicBezTo>
                  <a:pt x="488321" y="4540048"/>
                  <a:pt x="480238" y="4560022"/>
                  <a:pt x="462850" y="4567566"/>
                </a:cubicBezTo>
                <a:cubicBezTo>
                  <a:pt x="445499" y="4575074"/>
                  <a:pt x="425201" y="4566884"/>
                  <a:pt x="417837" y="4549173"/>
                </a:cubicBezTo>
                <a:cubicBezTo>
                  <a:pt x="410472" y="4531462"/>
                  <a:pt x="418915" y="4511344"/>
                  <a:pt x="436482" y="4504267"/>
                </a:cubicBezTo>
                <a:close/>
                <a:moveTo>
                  <a:pt x="5711933" y="4464390"/>
                </a:moveTo>
                <a:cubicBezTo>
                  <a:pt x="5720196" y="4467479"/>
                  <a:pt x="5724328" y="4476712"/>
                  <a:pt x="5721238" y="4484975"/>
                </a:cubicBezTo>
                <a:cubicBezTo>
                  <a:pt x="5718076" y="4493237"/>
                  <a:pt x="5708808" y="4497369"/>
                  <a:pt x="5700617" y="4494172"/>
                </a:cubicBezTo>
                <a:cubicBezTo>
                  <a:pt x="5692391" y="4490974"/>
                  <a:pt x="5688331" y="4481813"/>
                  <a:pt x="5691421" y="4473623"/>
                </a:cubicBezTo>
                <a:cubicBezTo>
                  <a:pt x="5694510" y="4465468"/>
                  <a:pt x="5703707" y="4461336"/>
                  <a:pt x="5711933" y="4464390"/>
                </a:cubicBezTo>
                <a:close/>
                <a:moveTo>
                  <a:pt x="5874383" y="4458929"/>
                </a:moveTo>
                <a:cubicBezTo>
                  <a:pt x="5892705" y="4465288"/>
                  <a:pt x="5902297" y="4485478"/>
                  <a:pt x="5895579" y="4503907"/>
                </a:cubicBezTo>
                <a:cubicBezTo>
                  <a:pt x="5888861" y="4522372"/>
                  <a:pt x="5868564" y="4531713"/>
                  <a:pt x="5850458" y="4524815"/>
                </a:cubicBezTo>
                <a:cubicBezTo>
                  <a:pt x="5832352" y="4517918"/>
                  <a:pt x="5823155" y="4497908"/>
                  <a:pt x="5829693" y="4479982"/>
                </a:cubicBezTo>
                <a:cubicBezTo>
                  <a:pt x="5836196" y="4462055"/>
                  <a:pt x="5856098" y="4452607"/>
                  <a:pt x="5874383" y="4458929"/>
                </a:cubicBezTo>
                <a:close/>
                <a:moveTo>
                  <a:pt x="612221" y="4423783"/>
                </a:moveTo>
                <a:cubicBezTo>
                  <a:pt x="632289" y="4424115"/>
                  <a:pt x="651068" y="4436010"/>
                  <a:pt x="659178" y="4455302"/>
                </a:cubicBezTo>
                <a:cubicBezTo>
                  <a:pt x="669956" y="4481060"/>
                  <a:pt x="657957" y="4511129"/>
                  <a:pt x="631912" y="4522660"/>
                </a:cubicBezTo>
                <a:cubicBezTo>
                  <a:pt x="605866" y="4534228"/>
                  <a:pt x="575223" y="4522014"/>
                  <a:pt x="563978" y="4495178"/>
                </a:cubicBezTo>
                <a:cubicBezTo>
                  <a:pt x="552734" y="4468342"/>
                  <a:pt x="565559" y="4437914"/>
                  <a:pt x="592071" y="4427460"/>
                </a:cubicBezTo>
                <a:cubicBezTo>
                  <a:pt x="598699" y="4424846"/>
                  <a:pt x="605532" y="4423672"/>
                  <a:pt x="612221" y="4423783"/>
                </a:cubicBezTo>
                <a:close/>
                <a:moveTo>
                  <a:pt x="784111" y="4412380"/>
                </a:moveTo>
                <a:cubicBezTo>
                  <a:pt x="804812" y="4412344"/>
                  <a:pt x="824386" y="4424226"/>
                  <a:pt x="833089" y="4443949"/>
                </a:cubicBezTo>
                <a:cubicBezTo>
                  <a:pt x="844657" y="4470246"/>
                  <a:pt x="832945" y="4501465"/>
                  <a:pt x="806325" y="4513930"/>
                </a:cubicBezTo>
                <a:cubicBezTo>
                  <a:pt x="779705" y="4526396"/>
                  <a:pt x="747804" y="4514469"/>
                  <a:pt x="735698" y="4486915"/>
                </a:cubicBezTo>
                <a:cubicBezTo>
                  <a:pt x="723591" y="4459433"/>
                  <a:pt x="736236" y="4427783"/>
                  <a:pt x="763395" y="4416539"/>
                </a:cubicBezTo>
                <a:cubicBezTo>
                  <a:pt x="770185" y="4413728"/>
                  <a:pt x="777210" y="4412392"/>
                  <a:pt x="784111" y="4412380"/>
                </a:cubicBezTo>
                <a:close/>
                <a:moveTo>
                  <a:pt x="6215795" y="4404658"/>
                </a:moveTo>
                <a:cubicBezTo>
                  <a:pt x="6223496" y="4403756"/>
                  <a:pt x="6231510" y="4404316"/>
                  <a:pt x="6239449" y="4406552"/>
                </a:cubicBezTo>
                <a:cubicBezTo>
                  <a:pt x="6271243" y="4415497"/>
                  <a:pt x="6289529" y="4449123"/>
                  <a:pt x="6279649" y="4481419"/>
                </a:cubicBezTo>
                <a:cubicBezTo>
                  <a:pt x="6269734" y="4513679"/>
                  <a:pt x="6235714" y="4531246"/>
                  <a:pt x="6204387" y="4520864"/>
                </a:cubicBezTo>
                <a:cubicBezTo>
                  <a:pt x="6173025" y="4510446"/>
                  <a:pt x="6155817" y="4477180"/>
                  <a:pt x="6165302" y="4446356"/>
                </a:cubicBezTo>
                <a:cubicBezTo>
                  <a:pt x="6172388" y="4423211"/>
                  <a:pt x="6192689" y="4407362"/>
                  <a:pt x="6215795" y="4404658"/>
                </a:cubicBezTo>
                <a:close/>
                <a:moveTo>
                  <a:pt x="6055692" y="4362178"/>
                </a:moveTo>
                <a:cubicBezTo>
                  <a:pt x="6061722" y="4361490"/>
                  <a:pt x="6067990" y="4361951"/>
                  <a:pt x="6074196" y="4363729"/>
                </a:cubicBezTo>
                <a:cubicBezTo>
                  <a:pt x="6099056" y="4370843"/>
                  <a:pt x="6113246" y="4397139"/>
                  <a:pt x="6105487" y="4422286"/>
                </a:cubicBezTo>
                <a:cubicBezTo>
                  <a:pt x="6097763" y="4447434"/>
                  <a:pt x="6071251" y="4461193"/>
                  <a:pt x="6046678" y="4453146"/>
                </a:cubicBezTo>
                <a:cubicBezTo>
                  <a:pt x="6022142" y="4445098"/>
                  <a:pt x="6008634" y="4419017"/>
                  <a:pt x="6016071" y="4394804"/>
                </a:cubicBezTo>
                <a:cubicBezTo>
                  <a:pt x="6021675" y="4376644"/>
                  <a:pt x="6037605" y="4364243"/>
                  <a:pt x="6055692" y="4362178"/>
                </a:cubicBezTo>
                <a:close/>
                <a:moveTo>
                  <a:pt x="6645253" y="4347168"/>
                </a:moveTo>
                <a:cubicBezTo>
                  <a:pt x="6662892" y="4351228"/>
                  <a:pt x="6673849" y="4368975"/>
                  <a:pt x="6669538" y="4386793"/>
                </a:cubicBezTo>
                <a:cubicBezTo>
                  <a:pt x="6665263" y="4404612"/>
                  <a:pt x="6647337" y="4415353"/>
                  <a:pt x="6629805" y="4410899"/>
                </a:cubicBezTo>
                <a:cubicBezTo>
                  <a:pt x="6612238" y="4406408"/>
                  <a:pt x="6601605" y="4388733"/>
                  <a:pt x="6605808" y="4371346"/>
                </a:cubicBezTo>
                <a:cubicBezTo>
                  <a:pt x="6610047" y="4353958"/>
                  <a:pt x="6627614" y="4343109"/>
                  <a:pt x="6645253" y="4347168"/>
                </a:cubicBezTo>
                <a:close/>
                <a:moveTo>
                  <a:pt x="893622" y="4337289"/>
                </a:moveTo>
                <a:cubicBezTo>
                  <a:pt x="910543" y="4330428"/>
                  <a:pt x="929762" y="4338403"/>
                  <a:pt x="936732" y="4355000"/>
                </a:cubicBezTo>
                <a:cubicBezTo>
                  <a:pt x="943737" y="4371561"/>
                  <a:pt x="936013" y="4390888"/>
                  <a:pt x="919308" y="4398217"/>
                </a:cubicBezTo>
                <a:cubicBezTo>
                  <a:pt x="902603" y="4405546"/>
                  <a:pt x="883024" y="4397750"/>
                  <a:pt x="875804" y="4380686"/>
                </a:cubicBezTo>
                <a:cubicBezTo>
                  <a:pt x="868619" y="4363586"/>
                  <a:pt x="876702" y="4344115"/>
                  <a:pt x="893622" y="4337289"/>
                </a:cubicBezTo>
                <a:close/>
                <a:moveTo>
                  <a:pt x="6428741" y="4335505"/>
                </a:moveTo>
                <a:cubicBezTo>
                  <a:pt x="6434784" y="4334543"/>
                  <a:pt x="6441121" y="4334730"/>
                  <a:pt x="6447452" y="4336248"/>
                </a:cubicBezTo>
                <a:cubicBezTo>
                  <a:pt x="6472743" y="4342355"/>
                  <a:pt x="6488263" y="4368149"/>
                  <a:pt x="6481617" y="4393799"/>
                </a:cubicBezTo>
                <a:cubicBezTo>
                  <a:pt x="6475007" y="4419449"/>
                  <a:pt x="6448889" y="4434502"/>
                  <a:pt x="6423814" y="4427568"/>
                </a:cubicBezTo>
                <a:cubicBezTo>
                  <a:pt x="6398703" y="4420599"/>
                  <a:pt x="6383902" y="4394985"/>
                  <a:pt x="6390297" y="4370196"/>
                </a:cubicBezTo>
                <a:cubicBezTo>
                  <a:pt x="6395120" y="4351605"/>
                  <a:pt x="6410612" y="4338389"/>
                  <a:pt x="6428741" y="4335505"/>
                </a:cubicBezTo>
                <a:close/>
                <a:moveTo>
                  <a:pt x="363520" y="4303772"/>
                </a:moveTo>
                <a:cubicBezTo>
                  <a:pt x="378859" y="4298814"/>
                  <a:pt x="395241" y="4307113"/>
                  <a:pt x="400342" y="4322201"/>
                </a:cubicBezTo>
                <a:cubicBezTo>
                  <a:pt x="405408" y="4337325"/>
                  <a:pt x="397289" y="4353851"/>
                  <a:pt x="382093" y="4359132"/>
                </a:cubicBezTo>
                <a:cubicBezTo>
                  <a:pt x="366861" y="4364413"/>
                  <a:pt x="350192" y="4356222"/>
                  <a:pt x="345018" y="4340775"/>
                </a:cubicBezTo>
                <a:cubicBezTo>
                  <a:pt x="339809" y="4325327"/>
                  <a:pt x="348216" y="4308730"/>
                  <a:pt x="363520" y="4303772"/>
                </a:cubicBezTo>
                <a:close/>
                <a:moveTo>
                  <a:pt x="5768694" y="4294503"/>
                </a:moveTo>
                <a:cubicBezTo>
                  <a:pt x="5774873" y="4296335"/>
                  <a:pt x="5778393" y="4302838"/>
                  <a:pt x="5776525" y="4309016"/>
                </a:cubicBezTo>
                <a:cubicBezTo>
                  <a:pt x="5774657" y="4315231"/>
                  <a:pt x="5768119" y="4318716"/>
                  <a:pt x="5761976" y="4316812"/>
                </a:cubicBezTo>
                <a:cubicBezTo>
                  <a:pt x="5755833" y="4314908"/>
                  <a:pt x="5752384" y="4308442"/>
                  <a:pt x="5754216" y="4302299"/>
                </a:cubicBezTo>
                <a:cubicBezTo>
                  <a:pt x="5756048" y="4296192"/>
                  <a:pt x="5762515" y="4292671"/>
                  <a:pt x="5768694" y="4294503"/>
                </a:cubicBezTo>
                <a:close/>
                <a:moveTo>
                  <a:pt x="168018" y="4294216"/>
                </a:moveTo>
                <a:cubicBezTo>
                  <a:pt x="172903" y="4292743"/>
                  <a:pt x="178112" y="4295509"/>
                  <a:pt x="179621" y="4300395"/>
                </a:cubicBezTo>
                <a:cubicBezTo>
                  <a:pt x="181130" y="4305281"/>
                  <a:pt x="178400" y="4310454"/>
                  <a:pt x="173478" y="4311999"/>
                </a:cubicBezTo>
                <a:cubicBezTo>
                  <a:pt x="168592" y="4313507"/>
                  <a:pt x="163383" y="4310741"/>
                  <a:pt x="161874" y="4305819"/>
                </a:cubicBezTo>
                <a:cubicBezTo>
                  <a:pt x="160330" y="4300898"/>
                  <a:pt x="163096" y="4295689"/>
                  <a:pt x="168018" y="4294216"/>
                </a:cubicBezTo>
                <a:close/>
                <a:moveTo>
                  <a:pt x="5930678" y="4277619"/>
                </a:moveTo>
                <a:cubicBezTo>
                  <a:pt x="5946952" y="4282001"/>
                  <a:pt x="5956508" y="4298922"/>
                  <a:pt x="5951838" y="4315375"/>
                </a:cubicBezTo>
                <a:cubicBezTo>
                  <a:pt x="5947167" y="4331793"/>
                  <a:pt x="5930103" y="4341133"/>
                  <a:pt x="5913973" y="4336319"/>
                </a:cubicBezTo>
                <a:cubicBezTo>
                  <a:pt x="5897807" y="4331505"/>
                  <a:pt x="5888611" y="4314657"/>
                  <a:pt x="5893137" y="4298670"/>
                </a:cubicBezTo>
                <a:cubicBezTo>
                  <a:pt x="5897699" y="4282648"/>
                  <a:pt x="5914404" y="4273200"/>
                  <a:pt x="5930678" y="4277619"/>
                </a:cubicBezTo>
                <a:close/>
                <a:moveTo>
                  <a:pt x="542588" y="4235970"/>
                </a:moveTo>
                <a:cubicBezTo>
                  <a:pt x="560725" y="4237536"/>
                  <a:pt x="576992" y="4249499"/>
                  <a:pt x="583054" y="4267524"/>
                </a:cubicBezTo>
                <a:cubicBezTo>
                  <a:pt x="591173" y="4291522"/>
                  <a:pt x="578384" y="4317962"/>
                  <a:pt x="554063" y="4326692"/>
                </a:cubicBezTo>
                <a:cubicBezTo>
                  <a:pt x="529778" y="4335422"/>
                  <a:pt x="502871" y="4322381"/>
                  <a:pt x="494428" y="4297449"/>
                </a:cubicBezTo>
                <a:cubicBezTo>
                  <a:pt x="486022" y="4272518"/>
                  <a:pt x="499494" y="4245826"/>
                  <a:pt x="524138" y="4238030"/>
                </a:cubicBezTo>
                <a:cubicBezTo>
                  <a:pt x="530290" y="4236081"/>
                  <a:pt x="536543" y="4235448"/>
                  <a:pt x="542588" y="4235970"/>
                </a:cubicBezTo>
                <a:close/>
                <a:moveTo>
                  <a:pt x="715992" y="4227490"/>
                </a:moveTo>
                <a:cubicBezTo>
                  <a:pt x="738414" y="4229064"/>
                  <a:pt x="758690" y="4243445"/>
                  <a:pt x="766557" y="4265404"/>
                </a:cubicBezTo>
                <a:cubicBezTo>
                  <a:pt x="777083" y="4294683"/>
                  <a:pt x="762066" y="4327554"/>
                  <a:pt x="732321" y="4339086"/>
                </a:cubicBezTo>
                <a:cubicBezTo>
                  <a:pt x="702575" y="4350618"/>
                  <a:pt x="668914" y="4335242"/>
                  <a:pt x="657849" y="4304490"/>
                </a:cubicBezTo>
                <a:cubicBezTo>
                  <a:pt x="646784" y="4273703"/>
                  <a:pt x="662950" y="4240437"/>
                  <a:pt x="693235" y="4230378"/>
                </a:cubicBezTo>
                <a:cubicBezTo>
                  <a:pt x="700806" y="4227863"/>
                  <a:pt x="708519" y="4226965"/>
                  <a:pt x="715992" y="4227490"/>
                </a:cubicBezTo>
                <a:close/>
                <a:moveTo>
                  <a:pt x="6267327" y="4189329"/>
                </a:moveTo>
                <a:cubicBezTo>
                  <a:pt x="6275592" y="4187756"/>
                  <a:pt x="6284310" y="4187736"/>
                  <a:pt x="6293085" y="4189532"/>
                </a:cubicBezTo>
                <a:cubicBezTo>
                  <a:pt x="6328184" y="4196717"/>
                  <a:pt x="6350636" y="4231743"/>
                  <a:pt x="6342374" y="4267524"/>
                </a:cubicBezTo>
                <a:cubicBezTo>
                  <a:pt x="6334075" y="4303305"/>
                  <a:pt x="6298546" y="4324932"/>
                  <a:pt x="6263843" y="4315987"/>
                </a:cubicBezTo>
                <a:cubicBezTo>
                  <a:pt x="6229103" y="4307041"/>
                  <a:pt x="6207980" y="4272338"/>
                  <a:pt x="6215919" y="4238318"/>
                </a:cubicBezTo>
                <a:cubicBezTo>
                  <a:pt x="6221820" y="4212748"/>
                  <a:pt x="6242533" y="4194049"/>
                  <a:pt x="6267327" y="4189329"/>
                </a:cubicBezTo>
                <a:close/>
                <a:moveTo>
                  <a:pt x="6123485" y="4168587"/>
                </a:moveTo>
                <a:cubicBezTo>
                  <a:pt x="6146153" y="4173437"/>
                  <a:pt x="6160559" y="4196034"/>
                  <a:pt x="6155242" y="4219026"/>
                </a:cubicBezTo>
                <a:cubicBezTo>
                  <a:pt x="6149925" y="4241981"/>
                  <a:pt x="6127077" y="4255992"/>
                  <a:pt x="6104588" y="4250388"/>
                </a:cubicBezTo>
                <a:cubicBezTo>
                  <a:pt x="6082099" y="4244783"/>
                  <a:pt x="6068305" y="4222294"/>
                  <a:pt x="6073441" y="4200093"/>
                </a:cubicBezTo>
                <a:cubicBezTo>
                  <a:pt x="6078579" y="4177892"/>
                  <a:pt x="6100816" y="4163738"/>
                  <a:pt x="6123485" y="4168587"/>
                </a:cubicBezTo>
                <a:close/>
                <a:moveTo>
                  <a:pt x="829389" y="4160935"/>
                </a:moveTo>
                <a:cubicBezTo>
                  <a:pt x="849040" y="4154613"/>
                  <a:pt x="869984" y="4165139"/>
                  <a:pt x="876522" y="4184358"/>
                </a:cubicBezTo>
                <a:cubicBezTo>
                  <a:pt x="883025" y="4203578"/>
                  <a:pt x="872858" y="4224702"/>
                  <a:pt x="853423" y="4231671"/>
                </a:cubicBezTo>
                <a:cubicBezTo>
                  <a:pt x="833988" y="4238640"/>
                  <a:pt x="812505" y="4228258"/>
                  <a:pt x="805787" y="4208392"/>
                </a:cubicBezTo>
                <a:cubicBezTo>
                  <a:pt x="799033" y="4188561"/>
                  <a:pt x="809739" y="4167258"/>
                  <a:pt x="829389" y="4160935"/>
                </a:cubicBezTo>
                <a:close/>
                <a:moveTo>
                  <a:pt x="5813708" y="4121131"/>
                </a:moveTo>
                <a:cubicBezTo>
                  <a:pt x="5817659" y="4122029"/>
                  <a:pt x="5820138" y="4125945"/>
                  <a:pt x="5819276" y="4129932"/>
                </a:cubicBezTo>
                <a:cubicBezTo>
                  <a:pt x="5818378" y="4133920"/>
                  <a:pt x="5814426" y="4136399"/>
                  <a:pt x="5810474" y="4135501"/>
                </a:cubicBezTo>
                <a:cubicBezTo>
                  <a:pt x="5806487" y="4134603"/>
                  <a:pt x="5804008" y="4130651"/>
                  <a:pt x="5804906" y="4126699"/>
                </a:cubicBezTo>
                <a:cubicBezTo>
                  <a:pt x="5805804" y="4122748"/>
                  <a:pt x="5809720" y="4120269"/>
                  <a:pt x="5813708" y="4121131"/>
                </a:cubicBezTo>
                <a:close/>
                <a:moveTo>
                  <a:pt x="6495017" y="4104139"/>
                </a:moveTo>
                <a:cubicBezTo>
                  <a:pt x="6523685" y="4108845"/>
                  <a:pt x="6542977" y="4136327"/>
                  <a:pt x="6537623" y="4165426"/>
                </a:cubicBezTo>
                <a:cubicBezTo>
                  <a:pt x="6532235" y="4194525"/>
                  <a:pt x="6504429" y="4213349"/>
                  <a:pt x="6475977" y="4207530"/>
                </a:cubicBezTo>
                <a:cubicBezTo>
                  <a:pt x="6447561" y="4201710"/>
                  <a:pt x="6429059" y="4174407"/>
                  <a:pt x="6434197" y="4146386"/>
                </a:cubicBezTo>
                <a:cubicBezTo>
                  <a:pt x="6439370" y="4118365"/>
                  <a:pt x="6466385" y="4099433"/>
                  <a:pt x="6495017" y="4104139"/>
                </a:cubicBezTo>
                <a:close/>
                <a:moveTo>
                  <a:pt x="6693105" y="4100582"/>
                </a:moveTo>
                <a:cubicBezTo>
                  <a:pt x="6714120" y="4103815"/>
                  <a:pt x="6728526" y="4123718"/>
                  <a:pt x="6724934" y="4144985"/>
                </a:cubicBezTo>
                <a:cubicBezTo>
                  <a:pt x="6721377" y="4166252"/>
                  <a:pt x="6701296" y="4180371"/>
                  <a:pt x="6680352" y="4176562"/>
                </a:cubicBezTo>
                <a:cubicBezTo>
                  <a:pt x="6659407" y="4172791"/>
                  <a:pt x="6645469" y="4152960"/>
                  <a:pt x="6648954" y="4132232"/>
                </a:cubicBezTo>
                <a:cubicBezTo>
                  <a:pt x="6652438" y="4111503"/>
                  <a:pt x="6672053" y="4097349"/>
                  <a:pt x="6693105" y="4100582"/>
                </a:cubicBezTo>
                <a:close/>
                <a:moveTo>
                  <a:pt x="304675" y="4098714"/>
                </a:moveTo>
                <a:cubicBezTo>
                  <a:pt x="317572" y="4095517"/>
                  <a:pt x="330648" y="4103277"/>
                  <a:pt x="333917" y="4116030"/>
                </a:cubicBezTo>
                <a:cubicBezTo>
                  <a:pt x="337222" y="4128783"/>
                  <a:pt x="329535" y="4141895"/>
                  <a:pt x="316710" y="4145345"/>
                </a:cubicBezTo>
                <a:cubicBezTo>
                  <a:pt x="303849" y="4148793"/>
                  <a:pt x="290628" y="4141069"/>
                  <a:pt x="287287" y="4128065"/>
                </a:cubicBezTo>
                <a:cubicBezTo>
                  <a:pt x="283946" y="4115060"/>
                  <a:pt x="291742" y="4101911"/>
                  <a:pt x="304675" y="4098714"/>
                </a:cubicBezTo>
                <a:close/>
                <a:moveTo>
                  <a:pt x="5974182" y="4092787"/>
                </a:moveTo>
                <a:cubicBezTo>
                  <a:pt x="5988265" y="4095553"/>
                  <a:pt x="5997389" y="4109348"/>
                  <a:pt x="5994408" y="4123538"/>
                </a:cubicBezTo>
                <a:cubicBezTo>
                  <a:pt x="5991426" y="4137729"/>
                  <a:pt x="5977559" y="4146710"/>
                  <a:pt x="5963549" y="4143620"/>
                </a:cubicBezTo>
                <a:cubicBezTo>
                  <a:pt x="5949574" y="4140531"/>
                  <a:pt x="5940665" y="4126808"/>
                  <a:pt x="5943575" y="4112905"/>
                </a:cubicBezTo>
                <a:cubicBezTo>
                  <a:pt x="5946485" y="4099038"/>
                  <a:pt x="5960100" y="4089985"/>
                  <a:pt x="5974182" y="4092787"/>
                </a:cubicBezTo>
                <a:close/>
                <a:moveTo>
                  <a:pt x="660093" y="4047208"/>
                </a:moveTo>
                <a:cubicBezTo>
                  <a:pt x="680601" y="4050079"/>
                  <a:pt x="698309" y="4064595"/>
                  <a:pt x="704156" y="4085314"/>
                </a:cubicBezTo>
                <a:cubicBezTo>
                  <a:pt x="711987" y="4112976"/>
                  <a:pt x="695965" y="4142219"/>
                  <a:pt x="667872" y="4150841"/>
                </a:cubicBezTo>
                <a:cubicBezTo>
                  <a:pt x="639743" y="4159463"/>
                  <a:pt x="609854" y="4143117"/>
                  <a:pt x="601699" y="4114198"/>
                </a:cubicBezTo>
                <a:cubicBezTo>
                  <a:pt x="593544" y="4085278"/>
                  <a:pt x="610536" y="4055748"/>
                  <a:pt x="638989" y="4048420"/>
                </a:cubicBezTo>
                <a:cubicBezTo>
                  <a:pt x="646111" y="4046588"/>
                  <a:pt x="653258" y="4046251"/>
                  <a:pt x="660093" y="4047208"/>
                </a:cubicBezTo>
                <a:close/>
                <a:moveTo>
                  <a:pt x="469461" y="4044325"/>
                </a:moveTo>
                <a:cubicBezTo>
                  <a:pt x="491986" y="4038864"/>
                  <a:pt x="514582" y="4052408"/>
                  <a:pt x="520366" y="4074430"/>
                </a:cubicBezTo>
                <a:cubicBezTo>
                  <a:pt x="526114" y="4096452"/>
                  <a:pt x="512966" y="4119300"/>
                  <a:pt x="490621" y="4125550"/>
                </a:cubicBezTo>
                <a:cubicBezTo>
                  <a:pt x="468312" y="4131765"/>
                  <a:pt x="445104" y="4118401"/>
                  <a:pt x="439141" y="4095589"/>
                </a:cubicBezTo>
                <a:cubicBezTo>
                  <a:pt x="433177" y="4072777"/>
                  <a:pt x="446936" y="4049786"/>
                  <a:pt x="469461" y="4044325"/>
                </a:cubicBezTo>
                <a:close/>
                <a:moveTo>
                  <a:pt x="778017" y="3980379"/>
                </a:moveTo>
                <a:cubicBezTo>
                  <a:pt x="800362" y="3974954"/>
                  <a:pt x="822851" y="3988354"/>
                  <a:pt x="828563" y="4010160"/>
                </a:cubicBezTo>
                <a:cubicBezTo>
                  <a:pt x="834275" y="4031966"/>
                  <a:pt x="821306" y="4054671"/>
                  <a:pt x="799176" y="4060922"/>
                </a:cubicBezTo>
                <a:cubicBezTo>
                  <a:pt x="777047" y="4067208"/>
                  <a:pt x="753983" y="4053988"/>
                  <a:pt x="747984" y="4031320"/>
                </a:cubicBezTo>
                <a:cubicBezTo>
                  <a:pt x="742056" y="4008651"/>
                  <a:pt x="755672" y="3985803"/>
                  <a:pt x="778017" y="3980379"/>
                </a:cubicBezTo>
                <a:close/>
                <a:moveTo>
                  <a:pt x="6329548" y="3979301"/>
                </a:moveTo>
                <a:cubicBezTo>
                  <a:pt x="6362240" y="3983720"/>
                  <a:pt x="6385124" y="4014435"/>
                  <a:pt x="6379843" y="4047773"/>
                </a:cubicBezTo>
                <a:cubicBezTo>
                  <a:pt x="6374562" y="4081147"/>
                  <a:pt x="6343379" y="4103312"/>
                  <a:pt x="6310867" y="4097421"/>
                </a:cubicBezTo>
                <a:cubicBezTo>
                  <a:pt x="6278392" y="4091529"/>
                  <a:pt x="6256693" y="4060993"/>
                  <a:pt x="6261723" y="4029128"/>
                </a:cubicBezTo>
                <a:cubicBezTo>
                  <a:pt x="6266788" y="3997263"/>
                  <a:pt x="6296785" y="3974882"/>
                  <a:pt x="6329548" y="3979301"/>
                </a:cubicBezTo>
                <a:close/>
                <a:moveTo>
                  <a:pt x="6159158" y="3970499"/>
                </a:moveTo>
                <a:cubicBezTo>
                  <a:pt x="6179491" y="3973409"/>
                  <a:pt x="6193538" y="3992449"/>
                  <a:pt x="6190305" y="4012998"/>
                </a:cubicBezTo>
                <a:cubicBezTo>
                  <a:pt x="6187071" y="4033583"/>
                  <a:pt x="6167816" y="4047378"/>
                  <a:pt x="6147590" y="4043893"/>
                </a:cubicBezTo>
                <a:cubicBezTo>
                  <a:pt x="6127365" y="4040408"/>
                  <a:pt x="6113749" y="4021440"/>
                  <a:pt x="6116911" y="4001466"/>
                </a:cubicBezTo>
                <a:cubicBezTo>
                  <a:pt x="6120036" y="3981492"/>
                  <a:pt x="6138825" y="3967625"/>
                  <a:pt x="6159158" y="3970499"/>
                </a:cubicBezTo>
                <a:close/>
                <a:moveTo>
                  <a:pt x="6004718" y="3905369"/>
                </a:moveTo>
                <a:cubicBezTo>
                  <a:pt x="6016466" y="3906878"/>
                  <a:pt x="6024764" y="3917655"/>
                  <a:pt x="6023184" y="3929510"/>
                </a:cubicBezTo>
                <a:cubicBezTo>
                  <a:pt x="6021567" y="3941365"/>
                  <a:pt x="6010682" y="3949556"/>
                  <a:pt x="5998970" y="3947867"/>
                </a:cubicBezTo>
                <a:cubicBezTo>
                  <a:pt x="5987259" y="3946179"/>
                  <a:pt x="5979104" y="3935366"/>
                  <a:pt x="5980685" y="3923762"/>
                </a:cubicBezTo>
                <a:cubicBezTo>
                  <a:pt x="5982265" y="3912122"/>
                  <a:pt x="5992971" y="3903896"/>
                  <a:pt x="6004718" y="3905369"/>
                </a:cubicBezTo>
                <a:close/>
                <a:moveTo>
                  <a:pt x="260272" y="3890064"/>
                </a:moveTo>
                <a:cubicBezTo>
                  <a:pt x="270583" y="3888232"/>
                  <a:pt x="280426" y="3895094"/>
                  <a:pt x="282294" y="3905332"/>
                </a:cubicBezTo>
                <a:cubicBezTo>
                  <a:pt x="284162" y="3915570"/>
                  <a:pt x="277408" y="3925414"/>
                  <a:pt x="267098" y="3927390"/>
                </a:cubicBezTo>
                <a:cubicBezTo>
                  <a:pt x="256823" y="3929366"/>
                  <a:pt x="246872" y="3922540"/>
                  <a:pt x="244968" y="3912158"/>
                </a:cubicBezTo>
                <a:cubicBezTo>
                  <a:pt x="243064" y="3901776"/>
                  <a:pt x="249926" y="3891896"/>
                  <a:pt x="260272" y="3890064"/>
                </a:cubicBezTo>
                <a:close/>
                <a:moveTo>
                  <a:pt x="6525660" y="3869156"/>
                </a:moveTo>
                <a:cubicBezTo>
                  <a:pt x="6557561" y="3872066"/>
                  <a:pt x="6580984" y="3900805"/>
                  <a:pt x="6577356" y="3933281"/>
                </a:cubicBezTo>
                <a:cubicBezTo>
                  <a:pt x="6573764" y="3965757"/>
                  <a:pt x="6544521" y="3988605"/>
                  <a:pt x="6512800" y="3984402"/>
                </a:cubicBezTo>
                <a:cubicBezTo>
                  <a:pt x="6481042" y="3980163"/>
                  <a:pt x="6458697" y="3951567"/>
                  <a:pt x="6462110" y="3920384"/>
                </a:cubicBezTo>
                <a:cubicBezTo>
                  <a:pt x="6465595" y="3889238"/>
                  <a:pt x="6493795" y="3866282"/>
                  <a:pt x="6525660" y="3869156"/>
                </a:cubicBezTo>
                <a:close/>
                <a:moveTo>
                  <a:pt x="597388" y="3863156"/>
                </a:moveTo>
                <a:cubicBezTo>
                  <a:pt x="623865" y="3858271"/>
                  <a:pt x="649156" y="3875263"/>
                  <a:pt x="654509" y="3901057"/>
                </a:cubicBezTo>
                <a:cubicBezTo>
                  <a:pt x="659825" y="3926851"/>
                  <a:pt x="643300" y="3952501"/>
                  <a:pt x="617111" y="3958500"/>
                </a:cubicBezTo>
                <a:cubicBezTo>
                  <a:pt x="590886" y="3964500"/>
                  <a:pt x="564733" y="3947651"/>
                  <a:pt x="559165" y="3920780"/>
                </a:cubicBezTo>
                <a:cubicBezTo>
                  <a:pt x="553561" y="3893908"/>
                  <a:pt x="570984" y="3868042"/>
                  <a:pt x="597388" y="3863156"/>
                </a:cubicBezTo>
                <a:close/>
                <a:moveTo>
                  <a:pt x="6722850" y="3851194"/>
                </a:moveTo>
                <a:cubicBezTo>
                  <a:pt x="6747207" y="3853134"/>
                  <a:pt x="6765313" y="3874761"/>
                  <a:pt x="6762978" y="3899477"/>
                </a:cubicBezTo>
                <a:cubicBezTo>
                  <a:pt x="6760643" y="3924193"/>
                  <a:pt x="6738729" y="3942012"/>
                  <a:pt x="6714444" y="3939317"/>
                </a:cubicBezTo>
                <a:cubicBezTo>
                  <a:pt x="6690159" y="3936623"/>
                  <a:pt x="6672592" y="3915032"/>
                  <a:pt x="6674855" y="3891070"/>
                </a:cubicBezTo>
                <a:cubicBezTo>
                  <a:pt x="6677154" y="3867109"/>
                  <a:pt x="6698457" y="3849254"/>
                  <a:pt x="6722850" y="3851194"/>
                </a:cubicBezTo>
                <a:close/>
                <a:moveTo>
                  <a:pt x="428327" y="3847314"/>
                </a:moveTo>
                <a:cubicBezTo>
                  <a:pt x="448552" y="3843866"/>
                  <a:pt x="467736" y="3857229"/>
                  <a:pt x="471364" y="3877096"/>
                </a:cubicBezTo>
                <a:cubicBezTo>
                  <a:pt x="475101" y="3896962"/>
                  <a:pt x="461988" y="3916326"/>
                  <a:pt x="441870" y="3920385"/>
                </a:cubicBezTo>
                <a:cubicBezTo>
                  <a:pt x="421789" y="3924409"/>
                  <a:pt x="402138" y="3911152"/>
                  <a:pt x="398330" y="3890675"/>
                </a:cubicBezTo>
                <a:cubicBezTo>
                  <a:pt x="394558" y="3870198"/>
                  <a:pt x="408101" y="3850763"/>
                  <a:pt x="428327" y="3847314"/>
                </a:cubicBezTo>
                <a:close/>
                <a:moveTo>
                  <a:pt x="739937" y="3796588"/>
                </a:moveTo>
                <a:cubicBezTo>
                  <a:pt x="764940" y="3792421"/>
                  <a:pt x="788578" y="3808910"/>
                  <a:pt x="793177" y="3833303"/>
                </a:cubicBezTo>
                <a:cubicBezTo>
                  <a:pt x="797739" y="3857732"/>
                  <a:pt x="781753" y="3881658"/>
                  <a:pt x="756929" y="3886867"/>
                </a:cubicBezTo>
                <a:cubicBezTo>
                  <a:pt x="732105" y="3892076"/>
                  <a:pt x="707676" y="3875766"/>
                  <a:pt x="702898" y="3850296"/>
                </a:cubicBezTo>
                <a:cubicBezTo>
                  <a:pt x="698120" y="3824861"/>
                  <a:pt x="714897" y="3800756"/>
                  <a:pt x="739937" y="3796588"/>
                </a:cubicBezTo>
                <a:close/>
                <a:moveTo>
                  <a:pt x="6180929" y="3770435"/>
                </a:moveTo>
                <a:cubicBezTo>
                  <a:pt x="6198783" y="3771729"/>
                  <a:pt x="6212147" y="3787392"/>
                  <a:pt x="6210603" y="3805390"/>
                </a:cubicBezTo>
                <a:cubicBezTo>
                  <a:pt x="6209094" y="3823424"/>
                  <a:pt x="6193251" y="3836608"/>
                  <a:pt x="6175468" y="3834884"/>
                </a:cubicBezTo>
                <a:cubicBezTo>
                  <a:pt x="6157686" y="3833124"/>
                  <a:pt x="6144681" y="3817497"/>
                  <a:pt x="6146154" y="3799929"/>
                </a:cubicBezTo>
                <a:cubicBezTo>
                  <a:pt x="6147627" y="3782362"/>
                  <a:pt x="6163110" y="3769142"/>
                  <a:pt x="6180929" y="3770435"/>
                </a:cubicBezTo>
                <a:close/>
                <a:moveTo>
                  <a:pt x="6351462" y="3767095"/>
                </a:moveTo>
                <a:cubicBezTo>
                  <a:pt x="6381603" y="3769071"/>
                  <a:pt x="6404415" y="3795619"/>
                  <a:pt x="6401685" y="3826334"/>
                </a:cubicBezTo>
                <a:cubicBezTo>
                  <a:pt x="6399026" y="3857086"/>
                  <a:pt x="6372047" y="3879323"/>
                  <a:pt x="6342014" y="3876090"/>
                </a:cubicBezTo>
                <a:cubicBezTo>
                  <a:pt x="6312017" y="3872857"/>
                  <a:pt x="6290175" y="3846380"/>
                  <a:pt x="6292725" y="3816922"/>
                </a:cubicBezTo>
                <a:cubicBezTo>
                  <a:pt x="6295312" y="3787464"/>
                  <a:pt x="6321321" y="3765119"/>
                  <a:pt x="6351462" y="3767095"/>
                </a:cubicBezTo>
                <a:close/>
                <a:moveTo>
                  <a:pt x="6022141" y="3716333"/>
                </a:moveTo>
                <a:cubicBezTo>
                  <a:pt x="6031482" y="3716836"/>
                  <a:pt x="6038559" y="3724883"/>
                  <a:pt x="6037984" y="3734259"/>
                </a:cubicBezTo>
                <a:cubicBezTo>
                  <a:pt x="6037409" y="3743635"/>
                  <a:pt x="6029326" y="3750677"/>
                  <a:pt x="6020022" y="3750030"/>
                </a:cubicBezTo>
                <a:cubicBezTo>
                  <a:pt x="6010718" y="3749383"/>
                  <a:pt x="6003712" y="3741336"/>
                  <a:pt x="6004287" y="3732104"/>
                </a:cubicBezTo>
                <a:cubicBezTo>
                  <a:pt x="6004862" y="3722871"/>
                  <a:pt x="6012837" y="3715794"/>
                  <a:pt x="6022141" y="3716333"/>
                </a:cubicBezTo>
                <a:close/>
                <a:moveTo>
                  <a:pt x="230383" y="3678828"/>
                </a:moveTo>
                <a:cubicBezTo>
                  <a:pt x="237999" y="3678002"/>
                  <a:pt x="244824" y="3683498"/>
                  <a:pt x="245651" y="3691114"/>
                </a:cubicBezTo>
                <a:cubicBezTo>
                  <a:pt x="246477" y="3698694"/>
                  <a:pt x="241052" y="3705520"/>
                  <a:pt x="233436" y="3706418"/>
                </a:cubicBezTo>
                <a:cubicBezTo>
                  <a:pt x="225820" y="3707316"/>
                  <a:pt x="218923" y="3701820"/>
                  <a:pt x="218097" y="3694168"/>
                </a:cubicBezTo>
                <a:cubicBezTo>
                  <a:pt x="217234" y="3686480"/>
                  <a:pt x="222767" y="3679618"/>
                  <a:pt x="230383" y="3678828"/>
                </a:cubicBezTo>
                <a:close/>
                <a:moveTo>
                  <a:pt x="568684" y="3675451"/>
                </a:moveTo>
                <a:cubicBezTo>
                  <a:pt x="592898" y="3672685"/>
                  <a:pt x="614776" y="3689677"/>
                  <a:pt x="617973" y="3713352"/>
                </a:cubicBezTo>
                <a:cubicBezTo>
                  <a:pt x="621134" y="3737062"/>
                  <a:pt x="604537" y="3759227"/>
                  <a:pt x="580432" y="3762927"/>
                </a:cubicBezTo>
                <a:cubicBezTo>
                  <a:pt x="556326" y="3766628"/>
                  <a:pt x="533766" y="3749707"/>
                  <a:pt x="530461" y="3725099"/>
                </a:cubicBezTo>
                <a:cubicBezTo>
                  <a:pt x="527156" y="3700490"/>
                  <a:pt x="544471" y="3678253"/>
                  <a:pt x="568684" y="3675451"/>
                </a:cubicBezTo>
                <a:close/>
                <a:moveTo>
                  <a:pt x="401024" y="3647897"/>
                </a:moveTo>
                <a:cubicBezTo>
                  <a:pt x="418771" y="3646137"/>
                  <a:pt x="434614" y="3658926"/>
                  <a:pt x="436589" y="3676421"/>
                </a:cubicBezTo>
                <a:cubicBezTo>
                  <a:pt x="438565" y="3693952"/>
                  <a:pt x="425992" y="3709939"/>
                  <a:pt x="408245" y="3712166"/>
                </a:cubicBezTo>
                <a:cubicBezTo>
                  <a:pt x="390570" y="3714393"/>
                  <a:pt x="374332" y="3701676"/>
                  <a:pt x="372320" y="3683678"/>
                </a:cubicBezTo>
                <a:cubicBezTo>
                  <a:pt x="370309" y="3665716"/>
                  <a:pt x="383241" y="3649657"/>
                  <a:pt x="401024" y="3647897"/>
                </a:cubicBezTo>
                <a:close/>
                <a:moveTo>
                  <a:pt x="6539348" y="3632593"/>
                </a:moveTo>
                <a:cubicBezTo>
                  <a:pt x="6574338" y="3633240"/>
                  <a:pt x="6602144" y="3662770"/>
                  <a:pt x="6600707" y="3698551"/>
                </a:cubicBezTo>
                <a:cubicBezTo>
                  <a:pt x="6599234" y="3734332"/>
                  <a:pt x="6569093" y="3761491"/>
                  <a:pt x="6534175" y="3759263"/>
                </a:cubicBezTo>
                <a:cubicBezTo>
                  <a:pt x="6499220" y="3757036"/>
                  <a:pt x="6472636" y="3727542"/>
                  <a:pt x="6474037" y="3693378"/>
                </a:cubicBezTo>
                <a:cubicBezTo>
                  <a:pt x="6475438" y="3659178"/>
                  <a:pt x="6504357" y="3631947"/>
                  <a:pt x="6539348" y="3632593"/>
                </a:cubicBezTo>
                <a:close/>
                <a:moveTo>
                  <a:pt x="715149" y="3610535"/>
                </a:moveTo>
                <a:cubicBezTo>
                  <a:pt x="742739" y="3607985"/>
                  <a:pt x="767203" y="3627779"/>
                  <a:pt x="770329" y="3654687"/>
                </a:cubicBezTo>
                <a:cubicBezTo>
                  <a:pt x="773418" y="3681630"/>
                  <a:pt x="754199" y="3706490"/>
                  <a:pt x="726716" y="3710298"/>
                </a:cubicBezTo>
                <a:cubicBezTo>
                  <a:pt x="699270" y="3714142"/>
                  <a:pt x="673835" y="3694455"/>
                  <a:pt x="670566" y="3666254"/>
                </a:cubicBezTo>
                <a:cubicBezTo>
                  <a:pt x="667333" y="3638090"/>
                  <a:pt x="687523" y="3613086"/>
                  <a:pt x="715149" y="3610535"/>
                </a:cubicBezTo>
                <a:close/>
                <a:moveTo>
                  <a:pt x="6734382" y="3600297"/>
                </a:moveTo>
                <a:cubicBezTo>
                  <a:pt x="6761972" y="3600477"/>
                  <a:pt x="6784173" y="3623433"/>
                  <a:pt x="6783491" y="3651490"/>
                </a:cubicBezTo>
                <a:cubicBezTo>
                  <a:pt x="6782844" y="3679547"/>
                  <a:pt x="6759565" y="3701353"/>
                  <a:pt x="6731975" y="3700239"/>
                </a:cubicBezTo>
                <a:cubicBezTo>
                  <a:pt x="6704385" y="3699089"/>
                  <a:pt x="6682938" y="3676206"/>
                  <a:pt x="6683549" y="3649083"/>
                </a:cubicBezTo>
                <a:cubicBezTo>
                  <a:pt x="6684196" y="3621960"/>
                  <a:pt x="6706756" y="3600118"/>
                  <a:pt x="6734382" y="3600297"/>
                </a:cubicBezTo>
                <a:close/>
                <a:moveTo>
                  <a:pt x="6188759" y="3569330"/>
                </a:moveTo>
                <a:cubicBezTo>
                  <a:pt x="6203955" y="3569366"/>
                  <a:pt x="6216278" y="3581832"/>
                  <a:pt x="6216027" y="3597244"/>
                </a:cubicBezTo>
                <a:cubicBezTo>
                  <a:pt x="6215811" y="3612619"/>
                  <a:pt x="6203201" y="3624762"/>
                  <a:pt x="6188005" y="3624403"/>
                </a:cubicBezTo>
                <a:cubicBezTo>
                  <a:pt x="6172809" y="3624007"/>
                  <a:pt x="6160775" y="3611541"/>
                  <a:pt x="6160990" y="3596489"/>
                </a:cubicBezTo>
                <a:cubicBezTo>
                  <a:pt x="6161206" y="3581473"/>
                  <a:pt x="6173527" y="3569294"/>
                  <a:pt x="6188759" y="3569330"/>
                </a:cubicBezTo>
                <a:close/>
                <a:moveTo>
                  <a:pt x="6358719" y="3553882"/>
                </a:moveTo>
                <a:cubicBezTo>
                  <a:pt x="6386129" y="3553810"/>
                  <a:pt x="6408366" y="3576335"/>
                  <a:pt x="6407935" y="3604248"/>
                </a:cubicBezTo>
                <a:cubicBezTo>
                  <a:pt x="6407504" y="3632162"/>
                  <a:pt x="6384548" y="3654004"/>
                  <a:pt x="6357174" y="3653070"/>
                </a:cubicBezTo>
                <a:cubicBezTo>
                  <a:pt x="6329799" y="3652100"/>
                  <a:pt x="6308316" y="3629575"/>
                  <a:pt x="6308747" y="3602704"/>
                </a:cubicBezTo>
                <a:cubicBezTo>
                  <a:pt x="6309178" y="3575832"/>
                  <a:pt x="6331344" y="3553990"/>
                  <a:pt x="6358719" y="3553882"/>
                </a:cubicBezTo>
                <a:close/>
                <a:moveTo>
                  <a:pt x="6026453" y="3526508"/>
                </a:moveTo>
                <a:cubicBezTo>
                  <a:pt x="6033278" y="3526400"/>
                  <a:pt x="6038882" y="3531896"/>
                  <a:pt x="6038918" y="3538758"/>
                </a:cubicBezTo>
                <a:cubicBezTo>
                  <a:pt x="6038990" y="3545619"/>
                  <a:pt x="6033458" y="3551188"/>
                  <a:pt x="6026632" y="3551188"/>
                </a:cubicBezTo>
                <a:cubicBezTo>
                  <a:pt x="6019807" y="3551224"/>
                  <a:pt x="6014274" y="3545727"/>
                  <a:pt x="6014202" y="3538937"/>
                </a:cubicBezTo>
                <a:cubicBezTo>
                  <a:pt x="6014166" y="3532148"/>
                  <a:pt x="6019627" y="3526579"/>
                  <a:pt x="6026453" y="3526508"/>
                </a:cubicBezTo>
                <a:close/>
                <a:moveTo>
                  <a:pt x="552985" y="3486236"/>
                </a:moveTo>
                <a:cubicBezTo>
                  <a:pt x="574827" y="3485266"/>
                  <a:pt x="593328" y="3501864"/>
                  <a:pt x="594693" y="3523275"/>
                </a:cubicBezTo>
                <a:cubicBezTo>
                  <a:pt x="596058" y="3544757"/>
                  <a:pt x="579749" y="3563546"/>
                  <a:pt x="557943" y="3565270"/>
                </a:cubicBezTo>
                <a:cubicBezTo>
                  <a:pt x="536136" y="3566995"/>
                  <a:pt x="517060" y="3550434"/>
                  <a:pt x="515659" y="3528232"/>
                </a:cubicBezTo>
                <a:cubicBezTo>
                  <a:pt x="514258" y="3506031"/>
                  <a:pt x="531143" y="3487242"/>
                  <a:pt x="552985" y="3486236"/>
                </a:cubicBezTo>
                <a:close/>
                <a:moveTo>
                  <a:pt x="215043" y="3466011"/>
                </a:moveTo>
                <a:cubicBezTo>
                  <a:pt x="219892" y="3465832"/>
                  <a:pt x="223988" y="3469604"/>
                  <a:pt x="224167" y="3474418"/>
                </a:cubicBezTo>
                <a:cubicBezTo>
                  <a:pt x="224347" y="3479231"/>
                  <a:pt x="220575" y="3483327"/>
                  <a:pt x="215761" y="3483542"/>
                </a:cubicBezTo>
                <a:cubicBezTo>
                  <a:pt x="210911" y="3483758"/>
                  <a:pt x="206816" y="3479986"/>
                  <a:pt x="206636" y="3475136"/>
                </a:cubicBezTo>
                <a:cubicBezTo>
                  <a:pt x="206457" y="3470286"/>
                  <a:pt x="210193" y="3466191"/>
                  <a:pt x="215043" y="3466011"/>
                </a:cubicBezTo>
                <a:close/>
                <a:moveTo>
                  <a:pt x="387624" y="3447078"/>
                </a:moveTo>
                <a:cubicBezTo>
                  <a:pt x="402856" y="3446647"/>
                  <a:pt x="415502" y="3458467"/>
                  <a:pt x="416148" y="3473447"/>
                </a:cubicBezTo>
                <a:cubicBezTo>
                  <a:pt x="416759" y="3488464"/>
                  <a:pt x="405048" y="3501289"/>
                  <a:pt x="389888" y="3502079"/>
                </a:cubicBezTo>
                <a:cubicBezTo>
                  <a:pt x="374691" y="3502869"/>
                  <a:pt x="361759" y="3491086"/>
                  <a:pt x="361112" y="3475710"/>
                </a:cubicBezTo>
                <a:cubicBezTo>
                  <a:pt x="360465" y="3460371"/>
                  <a:pt x="372464" y="3447545"/>
                  <a:pt x="387624" y="3447078"/>
                </a:cubicBezTo>
                <a:close/>
                <a:moveTo>
                  <a:pt x="9950" y="3432134"/>
                </a:moveTo>
                <a:cubicBezTo>
                  <a:pt x="15411" y="3432206"/>
                  <a:pt x="19758" y="3436660"/>
                  <a:pt x="19722" y="3442085"/>
                </a:cubicBezTo>
                <a:cubicBezTo>
                  <a:pt x="19686" y="3447509"/>
                  <a:pt x="15230" y="3451892"/>
                  <a:pt x="9771" y="3451856"/>
                </a:cubicBezTo>
                <a:cubicBezTo>
                  <a:pt x="4310" y="3451820"/>
                  <a:pt x="-38" y="3447366"/>
                  <a:pt x="0" y="3441905"/>
                </a:cubicBezTo>
                <a:cubicBezTo>
                  <a:pt x="70" y="3436445"/>
                  <a:pt x="4526" y="3432062"/>
                  <a:pt x="9950" y="3432134"/>
                </a:cubicBezTo>
                <a:close/>
                <a:moveTo>
                  <a:pt x="703833" y="3423226"/>
                </a:moveTo>
                <a:cubicBezTo>
                  <a:pt x="733937" y="3422614"/>
                  <a:pt x="758833" y="3445893"/>
                  <a:pt x="760162" y="3475207"/>
                </a:cubicBezTo>
                <a:cubicBezTo>
                  <a:pt x="761491" y="3504522"/>
                  <a:pt x="738787" y="3529992"/>
                  <a:pt x="708754" y="3532076"/>
                </a:cubicBezTo>
                <a:cubicBezTo>
                  <a:pt x="678721" y="3534196"/>
                  <a:pt x="652676" y="3510952"/>
                  <a:pt x="651275" y="3480129"/>
                </a:cubicBezTo>
                <a:cubicBezTo>
                  <a:pt x="649910" y="3449342"/>
                  <a:pt x="673728" y="3423836"/>
                  <a:pt x="703833" y="3423226"/>
                </a:cubicBezTo>
                <a:close/>
                <a:moveTo>
                  <a:pt x="6535899" y="3395707"/>
                </a:moveTo>
                <a:cubicBezTo>
                  <a:pt x="6573836" y="3393623"/>
                  <a:pt x="6606240" y="3423476"/>
                  <a:pt x="6607425" y="3462383"/>
                </a:cubicBezTo>
                <a:cubicBezTo>
                  <a:pt x="6608575" y="3501289"/>
                  <a:pt x="6577967" y="3533011"/>
                  <a:pt x="6539959" y="3533190"/>
                </a:cubicBezTo>
                <a:cubicBezTo>
                  <a:pt x="6501987" y="3533406"/>
                  <a:pt x="6470984" y="3503516"/>
                  <a:pt x="6469906" y="3466478"/>
                </a:cubicBezTo>
                <a:cubicBezTo>
                  <a:pt x="6468792" y="3429440"/>
                  <a:pt x="6497963" y="3397754"/>
                  <a:pt x="6535899" y="3395707"/>
                </a:cubicBezTo>
                <a:close/>
                <a:moveTo>
                  <a:pt x="6182545" y="3368153"/>
                </a:moveTo>
                <a:cubicBezTo>
                  <a:pt x="6195047" y="3367326"/>
                  <a:pt x="6205860" y="3376881"/>
                  <a:pt x="6206615" y="3389527"/>
                </a:cubicBezTo>
                <a:cubicBezTo>
                  <a:pt x="6207369" y="3402173"/>
                  <a:pt x="6197705" y="3412914"/>
                  <a:pt x="6185167" y="3413526"/>
                </a:cubicBezTo>
                <a:cubicBezTo>
                  <a:pt x="6172666" y="3414136"/>
                  <a:pt x="6161996" y="3404544"/>
                  <a:pt x="6161278" y="3392150"/>
                </a:cubicBezTo>
                <a:cubicBezTo>
                  <a:pt x="6160523" y="3379719"/>
                  <a:pt x="6170043" y="3368978"/>
                  <a:pt x="6182545" y="3368153"/>
                </a:cubicBezTo>
                <a:close/>
                <a:moveTo>
                  <a:pt x="6727665" y="3349223"/>
                </a:moveTo>
                <a:cubicBezTo>
                  <a:pt x="6758344" y="3347172"/>
                  <a:pt x="6784893" y="3370922"/>
                  <a:pt x="6786366" y="3402245"/>
                </a:cubicBezTo>
                <a:cubicBezTo>
                  <a:pt x="6787838" y="3433571"/>
                  <a:pt x="6763661" y="3459688"/>
                  <a:pt x="6732874" y="3460550"/>
                </a:cubicBezTo>
                <a:cubicBezTo>
                  <a:pt x="6702122" y="3461377"/>
                  <a:pt x="6676472" y="3437630"/>
                  <a:pt x="6675071" y="3407454"/>
                </a:cubicBezTo>
                <a:cubicBezTo>
                  <a:pt x="6673634" y="3377315"/>
                  <a:pt x="6696949" y="3351233"/>
                  <a:pt x="6727665" y="3349223"/>
                </a:cubicBezTo>
                <a:close/>
                <a:moveTo>
                  <a:pt x="6351247" y="3340672"/>
                </a:moveTo>
                <a:cubicBezTo>
                  <a:pt x="6375748" y="3338912"/>
                  <a:pt x="6397087" y="3357662"/>
                  <a:pt x="6398452" y="3382629"/>
                </a:cubicBezTo>
                <a:cubicBezTo>
                  <a:pt x="6399817" y="3407561"/>
                  <a:pt x="6380705" y="3428577"/>
                  <a:pt x="6356169" y="3429511"/>
                </a:cubicBezTo>
                <a:cubicBezTo>
                  <a:pt x="6331632" y="3430445"/>
                  <a:pt x="6310940" y="3411620"/>
                  <a:pt x="6309610" y="3387515"/>
                </a:cubicBezTo>
                <a:cubicBezTo>
                  <a:pt x="6308281" y="3363412"/>
                  <a:pt x="6326747" y="3342431"/>
                  <a:pt x="6351247" y="3340672"/>
                </a:cubicBezTo>
                <a:close/>
                <a:moveTo>
                  <a:pt x="6017722" y="3336829"/>
                </a:moveTo>
                <a:cubicBezTo>
                  <a:pt x="6022034" y="3336467"/>
                  <a:pt x="6025805" y="3339702"/>
                  <a:pt x="6026093" y="3344013"/>
                </a:cubicBezTo>
                <a:cubicBezTo>
                  <a:pt x="6026416" y="3348326"/>
                  <a:pt x="6023219" y="3352060"/>
                  <a:pt x="6018908" y="3352383"/>
                </a:cubicBezTo>
                <a:cubicBezTo>
                  <a:pt x="6014633" y="3352708"/>
                  <a:pt x="6010861" y="3349473"/>
                  <a:pt x="6010537" y="3345197"/>
                </a:cubicBezTo>
                <a:cubicBezTo>
                  <a:pt x="6010214" y="3340923"/>
                  <a:pt x="6013412" y="3337187"/>
                  <a:pt x="6017722" y="3336829"/>
                </a:cubicBezTo>
                <a:close/>
                <a:moveTo>
                  <a:pt x="550470" y="3296375"/>
                </a:moveTo>
                <a:cubicBezTo>
                  <a:pt x="569798" y="3296844"/>
                  <a:pt x="585137" y="3312687"/>
                  <a:pt x="584994" y="3331729"/>
                </a:cubicBezTo>
                <a:cubicBezTo>
                  <a:pt x="584850" y="3350766"/>
                  <a:pt x="569223" y="3366356"/>
                  <a:pt x="549859" y="3366464"/>
                </a:cubicBezTo>
                <a:cubicBezTo>
                  <a:pt x="530496" y="3366611"/>
                  <a:pt x="514725" y="3350766"/>
                  <a:pt x="514869" y="3331115"/>
                </a:cubicBezTo>
                <a:cubicBezTo>
                  <a:pt x="515049" y="3311465"/>
                  <a:pt x="531107" y="3295910"/>
                  <a:pt x="550470" y="3296375"/>
                </a:cubicBezTo>
                <a:close/>
                <a:moveTo>
                  <a:pt x="388307" y="3245832"/>
                </a:moveTo>
                <a:cubicBezTo>
                  <a:pt x="400809" y="3246333"/>
                  <a:pt x="410616" y="3256787"/>
                  <a:pt x="410221" y="3269218"/>
                </a:cubicBezTo>
                <a:cubicBezTo>
                  <a:pt x="409862" y="3281649"/>
                  <a:pt x="399480" y="3291491"/>
                  <a:pt x="386942" y="3291242"/>
                </a:cubicBezTo>
                <a:cubicBezTo>
                  <a:pt x="374368" y="3290988"/>
                  <a:pt x="364417" y="3280497"/>
                  <a:pt x="364812" y="3267853"/>
                </a:cubicBezTo>
                <a:cubicBezTo>
                  <a:pt x="365243" y="3255207"/>
                  <a:pt x="375769" y="3245328"/>
                  <a:pt x="388307" y="3245832"/>
                </a:cubicBezTo>
                <a:close/>
                <a:moveTo>
                  <a:pt x="705629" y="3244108"/>
                </a:moveTo>
                <a:cubicBezTo>
                  <a:pt x="733363" y="3245435"/>
                  <a:pt x="754774" y="3268464"/>
                  <a:pt x="754091" y="3295587"/>
                </a:cubicBezTo>
                <a:cubicBezTo>
                  <a:pt x="753409" y="3322676"/>
                  <a:pt x="730848" y="3344586"/>
                  <a:pt x="703114" y="3344515"/>
                </a:cubicBezTo>
                <a:cubicBezTo>
                  <a:pt x="675381" y="3344443"/>
                  <a:pt x="653000" y="3321380"/>
                  <a:pt x="653682" y="3293036"/>
                </a:cubicBezTo>
                <a:cubicBezTo>
                  <a:pt x="654401" y="3264655"/>
                  <a:pt x="677931" y="3242778"/>
                  <a:pt x="705629" y="3244108"/>
                </a:cubicBezTo>
                <a:close/>
                <a:moveTo>
                  <a:pt x="21949" y="3181275"/>
                </a:moveTo>
                <a:cubicBezTo>
                  <a:pt x="30499" y="3182032"/>
                  <a:pt x="36858" y="3189501"/>
                  <a:pt x="36211" y="3198052"/>
                </a:cubicBezTo>
                <a:cubicBezTo>
                  <a:pt x="35528" y="3206567"/>
                  <a:pt x="28057" y="3212996"/>
                  <a:pt x="19471" y="3212350"/>
                </a:cubicBezTo>
                <a:cubicBezTo>
                  <a:pt x="10886" y="3211704"/>
                  <a:pt x="4453" y="3204195"/>
                  <a:pt x="5137" y="3195573"/>
                </a:cubicBezTo>
                <a:cubicBezTo>
                  <a:pt x="5818" y="3186950"/>
                  <a:pt x="13363" y="3180557"/>
                  <a:pt x="21949" y="3181275"/>
                </a:cubicBezTo>
                <a:close/>
                <a:moveTo>
                  <a:pt x="6516715" y="3170355"/>
                </a:moveTo>
                <a:cubicBezTo>
                  <a:pt x="6551454" y="3166081"/>
                  <a:pt x="6583176" y="3191405"/>
                  <a:pt x="6586696" y="3227042"/>
                </a:cubicBezTo>
                <a:cubicBezTo>
                  <a:pt x="6590289" y="3262645"/>
                  <a:pt x="6564279" y="3293790"/>
                  <a:pt x="6529361" y="3296487"/>
                </a:cubicBezTo>
                <a:cubicBezTo>
                  <a:pt x="6494442" y="3299179"/>
                  <a:pt x="6463978" y="3273746"/>
                  <a:pt x="6460565" y="3239690"/>
                </a:cubicBezTo>
                <a:cubicBezTo>
                  <a:pt x="6457188" y="3205632"/>
                  <a:pt x="6481940" y="3174665"/>
                  <a:pt x="6516715" y="3170355"/>
                </a:cubicBezTo>
                <a:close/>
                <a:moveTo>
                  <a:pt x="6162356" y="3167913"/>
                </a:moveTo>
                <a:cubicBezTo>
                  <a:pt x="6172163" y="3166546"/>
                  <a:pt x="6181144" y="3173479"/>
                  <a:pt x="6182473" y="3183322"/>
                </a:cubicBezTo>
                <a:cubicBezTo>
                  <a:pt x="6183731" y="3193203"/>
                  <a:pt x="6176761" y="3202219"/>
                  <a:pt x="6166954" y="3203403"/>
                </a:cubicBezTo>
                <a:cubicBezTo>
                  <a:pt x="6157111" y="3204627"/>
                  <a:pt x="6148202" y="3197692"/>
                  <a:pt x="6146944" y="3187957"/>
                </a:cubicBezTo>
                <a:cubicBezTo>
                  <a:pt x="6145687" y="3178223"/>
                  <a:pt x="6152584" y="3169241"/>
                  <a:pt x="6162356" y="3167913"/>
                </a:cubicBezTo>
                <a:close/>
                <a:moveTo>
                  <a:pt x="6328974" y="3128505"/>
                </a:moveTo>
                <a:cubicBezTo>
                  <a:pt x="6350528" y="3125416"/>
                  <a:pt x="6370467" y="3140682"/>
                  <a:pt x="6373269" y="3162560"/>
                </a:cubicBezTo>
                <a:cubicBezTo>
                  <a:pt x="6376035" y="3184475"/>
                  <a:pt x="6360552" y="3204230"/>
                  <a:pt x="6338925" y="3206637"/>
                </a:cubicBezTo>
                <a:cubicBezTo>
                  <a:pt x="6317298" y="3209081"/>
                  <a:pt x="6297827" y="3193776"/>
                  <a:pt x="6295133" y="3172510"/>
                </a:cubicBezTo>
                <a:cubicBezTo>
                  <a:pt x="6292403" y="3151281"/>
                  <a:pt x="6307455" y="3131594"/>
                  <a:pt x="6328974" y="3128505"/>
                </a:cubicBezTo>
                <a:close/>
                <a:moveTo>
                  <a:pt x="561140" y="3106841"/>
                </a:moveTo>
                <a:cubicBezTo>
                  <a:pt x="577917" y="3108384"/>
                  <a:pt x="590275" y="3123078"/>
                  <a:pt x="588982" y="3139712"/>
                </a:cubicBezTo>
                <a:cubicBezTo>
                  <a:pt x="587652" y="3156273"/>
                  <a:pt x="573103" y="3168810"/>
                  <a:pt x="556290" y="3167698"/>
                </a:cubicBezTo>
                <a:cubicBezTo>
                  <a:pt x="539478" y="3166546"/>
                  <a:pt x="526760" y="3151852"/>
                  <a:pt x="528125" y="3134826"/>
                </a:cubicBezTo>
                <a:cubicBezTo>
                  <a:pt x="529455" y="3117798"/>
                  <a:pt x="544363" y="3105261"/>
                  <a:pt x="561140" y="3106841"/>
                </a:cubicBezTo>
                <a:close/>
                <a:moveTo>
                  <a:pt x="6702805" y="3099298"/>
                </a:moveTo>
                <a:cubicBezTo>
                  <a:pt x="6736430" y="3094592"/>
                  <a:pt x="6767505" y="3118625"/>
                  <a:pt x="6771564" y="3153040"/>
                </a:cubicBezTo>
                <a:cubicBezTo>
                  <a:pt x="6775660" y="3187418"/>
                  <a:pt x="6750979" y="3218062"/>
                  <a:pt x="6717211" y="3221332"/>
                </a:cubicBezTo>
                <a:cubicBezTo>
                  <a:pt x="6683405" y="3224599"/>
                  <a:pt x="6653445" y="3200459"/>
                  <a:pt x="6649528" y="3167479"/>
                </a:cubicBezTo>
                <a:cubicBezTo>
                  <a:pt x="6645613" y="3134468"/>
                  <a:pt x="6669215" y="3103968"/>
                  <a:pt x="6702805" y="3099298"/>
                </a:cubicBezTo>
                <a:close/>
                <a:moveTo>
                  <a:pt x="719784" y="3065531"/>
                </a:moveTo>
                <a:cubicBezTo>
                  <a:pt x="745003" y="3068511"/>
                  <a:pt x="763037" y="3090892"/>
                  <a:pt x="760702" y="3115574"/>
                </a:cubicBezTo>
                <a:cubicBezTo>
                  <a:pt x="758367" y="3140322"/>
                  <a:pt x="736309" y="3158859"/>
                  <a:pt x="711018" y="3156954"/>
                </a:cubicBezTo>
                <a:cubicBezTo>
                  <a:pt x="685691" y="3155051"/>
                  <a:pt x="666795" y="3132599"/>
                  <a:pt x="669274" y="3106805"/>
                </a:cubicBezTo>
                <a:cubicBezTo>
                  <a:pt x="671716" y="3081049"/>
                  <a:pt x="694600" y="3062585"/>
                  <a:pt x="719784" y="3065531"/>
                </a:cubicBezTo>
                <a:close/>
                <a:moveTo>
                  <a:pt x="402964" y="3045123"/>
                </a:moveTo>
                <a:cubicBezTo>
                  <a:pt x="412772" y="3046165"/>
                  <a:pt x="419885" y="3054968"/>
                  <a:pt x="418915" y="3064702"/>
                </a:cubicBezTo>
                <a:cubicBezTo>
                  <a:pt x="417909" y="3074472"/>
                  <a:pt x="409179" y="3081658"/>
                  <a:pt x="399336" y="3080723"/>
                </a:cubicBezTo>
                <a:cubicBezTo>
                  <a:pt x="389492" y="3079827"/>
                  <a:pt x="382272" y="3071025"/>
                  <a:pt x="383278" y="3061108"/>
                </a:cubicBezTo>
                <a:cubicBezTo>
                  <a:pt x="384319" y="3051196"/>
                  <a:pt x="393121" y="3044046"/>
                  <a:pt x="402964" y="3045123"/>
                </a:cubicBezTo>
                <a:close/>
                <a:moveTo>
                  <a:pt x="6128335" y="2969547"/>
                </a:moveTo>
                <a:cubicBezTo>
                  <a:pt x="6135412" y="2968075"/>
                  <a:pt x="6142346" y="2972635"/>
                  <a:pt x="6143782" y="2979750"/>
                </a:cubicBezTo>
                <a:cubicBezTo>
                  <a:pt x="6145255" y="2986899"/>
                  <a:pt x="6140657" y="2993796"/>
                  <a:pt x="6133544" y="2995194"/>
                </a:cubicBezTo>
                <a:cubicBezTo>
                  <a:pt x="6126431" y="2996598"/>
                  <a:pt x="6119569" y="2991999"/>
                  <a:pt x="6118132" y="2984958"/>
                </a:cubicBezTo>
                <a:cubicBezTo>
                  <a:pt x="6116695" y="2977918"/>
                  <a:pt x="6121258" y="2971020"/>
                  <a:pt x="6128335" y="2969547"/>
                </a:cubicBezTo>
                <a:close/>
                <a:moveTo>
                  <a:pt x="6482084" y="2946877"/>
                </a:moveTo>
                <a:cubicBezTo>
                  <a:pt x="6513518" y="2940805"/>
                  <a:pt x="6544054" y="2961892"/>
                  <a:pt x="6549587" y="2994081"/>
                </a:cubicBezTo>
                <a:cubicBezTo>
                  <a:pt x="6555119" y="3026302"/>
                  <a:pt x="6533457" y="3056371"/>
                  <a:pt x="6501771" y="3061150"/>
                </a:cubicBezTo>
                <a:cubicBezTo>
                  <a:pt x="6470121" y="3065926"/>
                  <a:pt x="6440627" y="3044659"/>
                  <a:pt x="6435310" y="3013765"/>
                </a:cubicBezTo>
                <a:cubicBezTo>
                  <a:pt x="6429994" y="2982872"/>
                  <a:pt x="6450650" y="2952985"/>
                  <a:pt x="6482084" y="2946877"/>
                </a:cubicBezTo>
                <a:close/>
                <a:moveTo>
                  <a:pt x="51982" y="2931940"/>
                </a:moveTo>
                <a:cubicBezTo>
                  <a:pt x="63621" y="2933772"/>
                  <a:pt x="71562" y="2944620"/>
                  <a:pt x="69800" y="2956187"/>
                </a:cubicBezTo>
                <a:cubicBezTo>
                  <a:pt x="68041" y="2967720"/>
                  <a:pt x="57228" y="2975731"/>
                  <a:pt x="45589" y="2974077"/>
                </a:cubicBezTo>
                <a:cubicBezTo>
                  <a:pt x="33913" y="2972389"/>
                  <a:pt x="25866" y="2961543"/>
                  <a:pt x="27662" y="2949829"/>
                </a:cubicBezTo>
                <a:cubicBezTo>
                  <a:pt x="29422" y="2938120"/>
                  <a:pt x="40379" y="2930110"/>
                  <a:pt x="51982" y="2931940"/>
                </a:cubicBezTo>
                <a:close/>
                <a:moveTo>
                  <a:pt x="584994" y="2918457"/>
                </a:moveTo>
                <a:cubicBezTo>
                  <a:pt x="599148" y="2920792"/>
                  <a:pt x="608740" y="2934010"/>
                  <a:pt x="606621" y="2948022"/>
                </a:cubicBezTo>
                <a:cubicBezTo>
                  <a:pt x="604501" y="2962033"/>
                  <a:pt x="591353" y="2971804"/>
                  <a:pt x="577162" y="2969791"/>
                </a:cubicBezTo>
                <a:cubicBezTo>
                  <a:pt x="562936" y="2967815"/>
                  <a:pt x="553093" y="2954523"/>
                  <a:pt x="555284" y="2940191"/>
                </a:cubicBezTo>
                <a:cubicBezTo>
                  <a:pt x="557440" y="2925860"/>
                  <a:pt x="570876" y="2916158"/>
                  <a:pt x="584994" y="2918457"/>
                </a:cubicBezTo>
                <a:close/>
                <a:moveTo>
                  <a:pt x="6292043" y="2918392"/>
                </a:moveTo>
                <a:cubicBezTo>
                  <a:pt x="6310544" y="2914439"/>
                  <a:pt x="6328830" y="2926439"/>
                  <a:pt x="6332566" y="2945226"/>
                </a:cubicBezTo>
                <a:cubicBezTo>
                  <a:pt x="6336374" y="2964014"/>
                  <a:pt x="6324124" y="2982154"/>
                  <a:pt x="6305515" y="2985603"/>
                </a:cubicBezTo>
                <a:cubicBezTo>
                  <a:pt x="6286906" y="2989087"/>
                  <a:pt x="6269052" y="2977020"/>
                  <a:pt x="6265351" y="2958697"/>
                </a:cubicBezTo>
                <a:cubicBezTo>
                  <a:pt x="6261687" y="2940377"/>
                  <a:pt x="6273542" y="2922342"/>
                  <a:pt x="6292043" y="2918392"/>
                </a:cubicBezTo>
                <a:close/>
                <a:moveTo>
                  <a:pt x="746188" y="2888390"/>
                </a:moveTo>
                <a:cubicBezTo>
                  <a:pt x="768785" y="2892631"/>
                  <a:pt x="783765" y="2914039"/>
                  <a:pt x="780029" y="2936313"/>
                </a:cubicBezTo>
                <a:cubicBezTo>
                  <a:pt x="776293" y="2958586"/>
                  <a:pt x="755133" y="2973924"/>
                  <a:pt x="732393" y="2970548"/>
                </a:cubicBezTo>
                <a:cubicBezTo>
                  <a:pt x="709653" y="2967171"/>
                  <a:pt x="694026" y="2945616"/>
                  <a:pt x="697906" y="2922518"/>
                </a:cubicBezTo>
                <a:cubicBezTo>
                  <a:pt x="701785" y="2899382"/>
                  <a:pt x="723592" y="2884152"/>
                  <a:pt x="746188" y="2888390"/>
                </a:cubicBezTo>
                <a:close/>
                <a:moveTo>
                  <a:pt x="6686631" y="2851636"/>
                </a:moveTo>
                <a:cubicBezTo>
                  <a:pt x="6712344" y="2856798"/>
                  <a:pt x="6733825" y="2877165"/>
                  <a:pt x="6739160" y="2905134"/>
                </a:cubicBezTo>
                <a:cubicBezTo>
                  <a:pt x="6746273" y="2942423"/>
                  <a:pt x="6721701" y="2977699"/>
                  <a:pt x="6685094" y="2983805"/>
                </a:cubicBezTo>
                <a:cubicBezTo>
                  <a:pt x="6648487" y="2989913"/>
                  <a:pt x="6613963" y="2965882"/>
                  <a:pt x="6607174" y="2930279"/>
                </a:cubicBezTo>
                <a:cubicBezTo>
                  <a:pt x="6600348" y="2894643"/>
                  <a:pt x="6623663" y="2859585"/>
                  <a:pt x="6659947" y="2851822"/>
                </a:cubicBezTo>
                <a:cubicBezTo>
                  <a:pt x="6669018" y="2849883"/>
                  <a:pt x="6678059" y="2849914"/>
                  <a:pt x="6686631" y="2851636"/>
                </a:cubicBezTo>
                <a:close/>
                <a:moveTo>
                  <a:pt x="431453" y="2845853"/>
                </a:moveTo>
                <a:cubicBezTo>
                  <a:pt x="438566" y="2847147"/>
                  <a:pt x="443308" y="2853900"/>
                  <a:pt x="442087" y="2860942"/>
                </a:cubicBezTo>
                <a:cubicBezTo>
                  <a:pt x="440829" y="2868018"/>
                  <a:pt x="434075" y="2872832"/>
                  <a:pt x="426962" y="2871612"/>
                </a:cubicBezTo>
                <a:cubicBezTo>
                  <a:pt x="419849" y="2870425"/>
                  <a:pt x="415035" y="2863635"/>
                  <a:pt x="416293" y="2856486"/>
                </a:cubicBezTo>
                <a:cubicBezTo>
                  <a:pt x="417514" y="2849338"/>
                  <a:pt x="424340" y="2844558"/>
                  <a:pt x="431453" y="2845853"/>
                </a:cubicBezTo>
                <a:close/>
                <a:moveTo>
                  <a:pt x="6080807" y="2773983"/>
                </a:moveTo>
                <a:cubicBezTo>
                  <a:pt x="6085226" y="2772761"/>
                  <a:pt x="6089788" y="2775350"/>
                  <a:pt x="6090973" y="2779768"/>
                </a:cubicBezTo>
                <a:cubicBezTo>
                  <a:pt x="6092195" y="2784185"/>
                  <a:pt x="6089608" y="2788748"/>
                  <a:pt x="6085190" y="2789933"/>
                </a:cubicBezTo>
                <a:cubicBezTo>
                  <a:pt x="6080807" y="2791120"/>
                  <a:pt x="6076244" y="2788531"/>
                  <a:pt x="6075023" y="2784149"/>
                </a:cubicBezTo>
                <a:cubicBezTo>
                  <a:pt x="6073801" y="2779768"/>
                  <a:pt x="6076424" y="2775204"/>
                  <a:pt x="6080807" y="2773983"/>
                </a:cubicBezTo>
                <a:close/>
                <a:moveTo>
                  <a:pt x="621889" y="2732227"/>
                </a:moveTo>
                <a:cubicBezTo>
                  <a:pt x="633421" y="2734921"/>
                  <a:pt x="640606" y="2746418"/>
                  <a:pt x="637983" y="2757804"/>
                </a:cubicBezTo>
                <a:cubicBezTo>
                  <a:pt x="635397" y="2769264"/>
                  <a:pt x="624009" y="2776522"/>
                  <a:pt x="612441" y="2774006"/>
                </a:cubicBezTo>
                <a:cubicBezTo>
                  <a:pt x="600837" y="2771492"/>
                  <a:pt x="593544" y="2759997"/>
                  <a:pt x="596167" y="2748357"/>
                </a:cubicBezTo>
                <a:cubicBezTo>
                  <a:pt x="598825" y="2736717"/>
                  <a:pt x="610357" y="2729497"/>
                  <a:pt x="621889" y="2732227"/>
                </a:cubicBezTo>
                <a:close/>
                <a:moveTo>
                  <a:pt x="6452993" y="2725151"/>
                </a:moveTo>
                <a:cubicBezTo>
                  <a:pt x="6473285" y="2728165"/>
                  <a:pt x="6490858" y="2743193"/>
                  <a:pt x="6496166" y="2764748"/>
                </a:cubicBezTo>
                <a:cubicBezTo>
                  <a:pt x="6503207" y="2793485"/>
                  <a:pt x="6485604" y="2822043"/>
                  <a:pt x="6457260" y="2828440"/>
                </a:cubicBezTo>
                <a:cubicBezTo>
                  <a:pt x="6428951" y="2834833"/>
                  <a:pt x="6400858" y="2817518"/>
                  <a:pt x="6394069" y="2789857"/>
                </a:cubicBezTo>
                <a:cubicBezTo>
                  <a:pt x="6387243" y="2762196"/>
                  <a:pt x="6404092" y="2733816"/>
                  <a:pt x="6432149" y="2726344"/>
                </a:cubicBezTo>
                <a:cubicBezTo>
                  <a:pt x="6439163" y="2724476"/>
                  <a:pt x="6446229" y="2724146"/>
                  <a:pt x="6452993" y="2725151"/>
                </a:cubicBezTo>
                <a:close/>
                <a:moveTo>
                  <a:pt x="784771" y="2713478"/>
                </a:moveTo>
                <a:cubicBezTo>
                  <a:pt x="804745" y="2718652"/>
                  <a:pt x="816815" y="2738767"/>
                  <a:pt x="812037" y="2758491"/>
                </a:cubicBezTo>
                <a:cubicBezTo>
                  <a:pt x="807260" y="2778212"/>
                  <a:pt x="787357" y="2790606"/>
                  <a:pt x="767204" y="2786080"/>
                </a:cubicBezTo>
                <a:cubicBezTo>
                  <a:pt x="747086" y="2781554"/>
                  <a:pt x="734512" y="2761328"/>
                  <a:pt x="739434" y="2740925"/>
                </a:cubicBezTo>
                <a:cubicBezTo>
                  <a:pt x="744356" y="2720520"/>
                  <a:pt x="764797" y="2708269"/>
                  <a:pt x="784771" y="2713478"/>
                </a:cubicBezTo>
                <a:close/>
                <a:moveTo>
                  <a:pt x="6240563" y="2711367"/>
                </a:moveTo>
                <a:cubicBezTo>
                  <a:pt x="6256011" y="2706912"/>
                  <a:pt x="6272248" y="2716001"/>
                  <a:pt x="6276559" y="2731699"/>
                </a:cubicBezTo>
                <a:cubicBezTo>
                  <a:pt x="6280870" y="2747398"/>
                  <a:pt x="6271638" y="2763526"/>
                  <a:pt x="6256046" y="2767623"/>
                </a:cubicBezTo>
                <a:cubicBezTo>
                  <a:pt x="6240491" y="2771754"/>
                  <a:pt x="6224541" y="2762592"/>
                  <a:pt x="6220301" y="2747217"/>
                </a:cubicBezTo>
                <a:cubicBezTo>
                  <a:pt x="6216098" y="2731843"/>
                  <a:pt x="6225044" y="2715821"/>
                  <a:pt x="6240563" y="2711367"/>
                </a:cubicBezTo>
                <a:close/>
                <a:moveTo>
                  <a:pt x="296700" y="2693456"/>
                </a:moveTo>
                <a:cubicBezTo>
                  <a:pt x="301658" y="2694679"/>
                  <a:pt x="304747" y="2699707"/>
                  <a:pt x="303526" y="2704663"/>
                </a:cubicBezTo>
                <a:cubicBezTo>
                  <a:pt x="302305" y="2709621"/>
                  <a:pt x="297275" y="2712676"/>
                  <a:pt x="292283" y="2711491"/>
                </a:cubicBezTo>
                <a:cubicBezTo>
                  <a:pt x="287289" y="2710305"/>
                  <a:pt x="284235" y="2705275"/>
                  <a:pt x="285456" y="2700283"/>
                </a:cubicBezTo>
                <a:cubicBezTo>
                  <a:pt x="286677" y="2695288"/>
                  <a:pt x="291706" y="2692234"/>
                  <a:pt x="296700" y="2693456"/>
                </a:cubicBezTo>
                <a:close/>
                <a:moveTo>
                  <a:pt x="99978" y="2685409"/>
                </a:moveTo>
                <a:cubicBezTo>
                  <a:pt x="114527" y="2688820"/>
                  <a:pt x="123580" y="2703262"/>
                  <a:pt x="120347" y="2717702"/>
                </a:cubicBezTo>
                <a:cubicBezTo>
                  <a:pt x="117114" y="2732143"/>
                  <a:pt x="102708" y="2741304"/>
                  <a:pt x="88123" y="2738178"/>
                </a:cubicBezTo>
                <a:cubicBezTo>
                  <a:pt x="73501" y="2735052"/>
                  <a:pt x="64268" y="2720540"/>
                  <a:pt x="67538" y="2705848"/>
                </a:cubicBezTo>
                <a:cubicBezTo>
                  <a:pt x="70843" y="2691119"/>
                  <a:pt x="85429" y="2681995"/>
                  <a:pt x="99978" y="2685409"/>
                </a:cubicBezTo>
                <a:close/>
                <a:moveTo>
                  <a:pt x="5919828" y="2658686"/>
                </a:moveTo>
                <a:cubicBezTo>
                  <a:pt x="5923672" y="2657431"/>
                  <a:pt x="5927839" y="2659551"/>
                  <a:pt x="5929097" y="2663428"/>
                </a:cubicBezTo>
                <a:cubicBezTo>
                  <a:pt x="5930354" y="2667310"/>
                  <a:pt x="5928234" y="2671438"/>
                  <a:pt x="5924355" y="2672698"/>
                </a:cubicBezTo>
                <a:cubicBezTo>
                  <a:pt x="5920511" y="2673954"/>
                  <a:pt x="5916344" y="2671835"/>
                  <a:pt x="5915086" y="2667956"/>
                </a:cubicBezTo>
                <a:cubicBezTo>
                  <a:pt x="5913829" y="2664111"/>
                  <a:pt x="5915948" y="2659943"/>
                  <a:pt x="5919828" y="2658686"/>
                </a:cubicBezTo>
                <a:close/>
                <a:moveTo>
                  <a:pt x="473520" y="2649058"/>
                </a:moveTo>
                <a:cubicBezTo>
                  <a:pt x="477938" y="2650174"/>
                  <a:pt x="480669" y="2654663"/>
                  <a:pt x="479591" y="2659083"/>
                </a:cubicBezTo>
                <a:cubicBezTo>
                  <a:pt x="478477" y="2663503"/>
                  <a:pt x="473987" y="2666195"/>
                  <a:pt x="469568" y="2665117"/>
                </a:cubicBezTo>
                <a:cubicBezTo>
                  <a:pt x="465113" y="2664040"/>
                  <a:pt x="462383" y="2659551"/>
                  <a:pt x="463497" y="2655095"/>
                </a:cubicBezTo>
                <a:cubicBezTo>
                  <a:pt x="464611" y="2650676"/>
                  <a:pt x="469101" y="2647945"/>
                  <a:pt x="473520" y="2649058"/>
                </a:cubicBezTo>
                <a:close/>
                <a:moveTo>
                  <a:pt x="6628280" y="2605768"/>
                </a:moveTo>
                <a:cubicBezTo>
                  <a:pt x="6656520" y="2609369"/>
                  <a:pt x="6681376" y="2629799"/>
                  <a:pt x="6689297" y="2659706"/>
                </a:cubicBezTo>
                <a:cubicBezTo>
                  <a:pt x="6699859" y="2699616"/>
                  <a:pt x="6675897" y="2739708"/>
                  <a:pt x="6636703" y="2749047"/>
                </a:cubicBezTo>
                <a:cubicBezTo>
                  <a:pt x="6597546" y="2758351"/>
                  <a:pt x="6558352" y="2734966"/>
                  <a:pt x="6548329" y="2696992"/>
                </a:cubicBezTo>
                <a:cubicBezTo>
                  <a:pt x="6538234" y="2659023"/>
                  <a:pt x="6560759" y="2619292"/>
                  <a:pt x="6599414" y="2608049"/>
                </a:cubicBezTo>
                <a:cubicBezTo>
                  <a:pt x="6609078" y="2605236"/>
                  <a:pt x="6618867" y="2604569"/>
                  <a:pt x="6628280" y="2605768"/>
                </a:cubicBezTo>
                <a:close/>
                <a:moveTo>
                  <a:pt x="671680" y="2548972"/>
                </a:moveTo>
                <a:cubicBezTo>
                  <a:pt x="680590" y="2551740"/>
                  <a:pt x="685583" y="2561191"/>
                  <a:pt x="682889" y="2570030"/>
                </a:cubicBezTo>
                <a:cubicBezTo>
                  <a:pt x="680194" y="2578866"/>
                  <a:pt x="670818" y="2583931"/>
                  <a:pt x="661873" y="2581310"/>
                </a:cubicBezTo>
                <a:cubicBezTo>
                  <a:pt x="652964" y="2578651"/>
                  <a:pt x="647826" y="2569204"/>
                  <a:pt x="650557" y="2560219"/>
                </a:cubicBezTo>
                <a:cubicBezTo>
                  <a:pt x="653287" y="2551236"/>
                  <a:pt x="662771" y="2546207"/>
                  <a:pt x="671680" y="2548972"/>
                </a:cubicBezTo>
                <a:close/>
                <a:moveTo>
                  <a:pt x="835388" y="2541654"/>
                </a:moveTo>
                <a:cubicBezTo>
                  <a:pt x="852740" y="2547428"/>
                  <a:pt x="862152" y="2566010"/>
                  <a:pt x="856655" y="2583142"/>
                </a:cubicBezTo>
                <a:cubicBezTo>
                  <a:pt x="851195" y="2600322"/>
                  <a:pt x="832801" y="2609984"/>
                  <a:pt x="815306" y="2604702"/>
                </a:cubicBezTo>
                <a:cubicBezTo>
                  <a:pt x="797847" y="2599422"/>
                  <a:pt x="788039" y="2580739"/>
                  <a:pt x="793644" y="2563062"/>
                </a:cubicBezTo>
                <a:cubicBezTo>
                  <a:pt x="799284" y="2545386"/>
                  <a:pt x="818072" y="2535830"/>
                  <a:pt x="835388" y="2541654"/>
                </a:cubicBezTo>
                <a:close/>
                <a:moveTo>
                  <a:pt x="6174749" y="2508416"/>
                </a:moveTo>
                <a:cubicBezTo>
                  <a:pt x="6187251" y="2503856"/>
                  <a:pt x="6201082" y="2510393"/>
                  <a:pt x="6205572" y="2523045"/>
                </a:cubicBezTo>
                <a:cubicBezTo>
                  <a:pt x="6210027" y="2535728"/>
                  <a:pt x="6203381" y="2549479"/>
                  <a:pt x="6190807" y="2553836"/>
                </a:cubicBezTo>
                <a:cubicBezTo>
                  <a:pt x="6178234" y="2558144"/>
                  <a:pt x="6164546" y="2551567"/>
                  <a:pt x="6160164" y="2539144"/>
                </a:cubicBezTo>
                <a:cubicBezTo>
                  <a:pt x="6155745" y="2526707"/>
                  <a:pt x="6162247" y="2512980"/>
                  <a:pt x="6174749" y="2508416"/>
                </a:cubicBezTo>
                <a:close/>
                <a:moveTo>
                  <a:pt x="6385637" y="2507390"/>
                </a:moveTo>
                <a:cubicBezTo>
                  <a:pt x="6403991" y="2508824"/>
                  <a:pt x="6420662" y="2521142"/>
                  <a:pt x="6426724" y="2540039"/>
                </a:cubicBezTo>
                <a:cubicBezTo>
                  <a:pt x="6434843" y="2565259"/>
                  <a:pt x="6420940" y="2591918"/>
                  <a:pt x="6396009" y="2599497"/>
                </a:cubicBezTo>
                <a:cubicBezTo>
                  <a:pt x="6371113" y="2607080"/>
                  <a:pt x="6344852" y="2593353"/>
                  <a:pt x="6336985" y="2569000"/>
                </a:cubicBezTo>
                <a:cubicBezTo>
                  <a:pt x="6329153" y="2544635"/>
                  <a:pt x="6342409" y="2518189"/>
                  <a:pt x="6367054" y="2509745"/>
                </a:cubicBezTo>
                <a:cubicBezTo>
                  <a:pt x="6373215" y="2507645"/>
                  <a:pt x="6379520" y="2506913"/>
                  <a:pt x="6385637" y="2507390"/>
                </a:cubicBezTo>
                <a:close/>
                <a:moveTo>
                  <a:pt x="5855200" y="2482494"/>
                </a:moveTo>
                <a:cubicBezTo>
                  <a:pt x="5861128" y="2480050"/>
                  <a:pt x="5867954" y="2482923"/>
                  <a:pt x="5870360" y="2488924"/>
                </a:cubicBezTo>
                <a:cubicBezTo>
                  <a:pt x="5872803" y="2494919"/>
                  <a:pt x="5869893" y="2501709"/>
                  <a:pt x="5863894" y="2504080"/>
                </a:cubicBezTo>
                <a:cubicBezTo>
                  <a:pt x="5857931" y="2506449"/>
                  <a:pt x="5851177" y="2503539"/>
                  <a:pt x="5848770" y="2497649"/>
                </a:cubicBezTo>
                <a:cubicBezTo>
                  <a:pt x="5846399" y="2491688"/>
                  <a:pt x="5849237" y="2484934"/>
                  <a:pt x="5855200" y="2482494"/>
                </a:cubicBezTo>
                <a:close/>
                <a:moveTo>
                  <a:pt x="361436" y="2465469"/>
                </a:moveTo>
                <a:cubicBezTo>
                  <a:pt x="369159" y="2467982"/>
                  <a:pt x="373399" y="2476242"/>
                  <a:pt x="370956" y="2483928"/>
                </a:cubicBezTo>
                <a:cubicBezTo>
                  <a:pt x="368477" y="2491613"/>
                  <a:pt x="360250" y="2495889"/>
                  <a:pt x="352490" y="2493481"/>
                </a:cubicBezTo>
                <a:cubicBezTo>
                  <a:pt x="344730" y="2491075"/>
                  <a:pt x="340456" y="2482780"/>
                  <a:pt x="342935" y="2475022"/>
                </a:cubicBezTo>
                <a:cubicBezTo>
                  <a:pt x="345414" y="2467227"/>
                  <a:pt x="353712" y="2462954"/>
                  <a:pt x="361436" y="2465469"/>
                </a:cubicBezTo>
                <a:close/>
                <a:moveTo>
                  <a:pt x="165864" y="2443018"/>
                </a:moveTo>
                <a:cubicBezTo>
                  <a:pt x="183143" y="2448442"/>
                  <a:pt x="192842" y="2466687"/>
                  <a:pt x="187670" y="2483818"/>
                </a:cubicBezTo>
                <a:cubicBezTo>
                  <a:pt x="182497" y="2500949"/>
                  <a:pt x="164391" y="2510827"/>
                  <a:pt x="146966" y="2505799"/>
                </a:cubicBezTo>
                <a:cubicBezTo>
                  <a:pt x="129615" y="2500773"/>
                  <a:pt x="119593" y="2482456"/>
                  <a:pt x="124874" y="2464929"/>
                </a:cubicBezTo>
                <a:cubicBezTo>
                  <a:pt x="130155" y="2447365"/>
                  <a:pt x="148584" y="2437596"/>
                  <a:pt x="165864" y="2443018"/>
                </a:cubicBezTo>
                <a:close/>
                <a:moveTo>
                  <a:pt x="6551830" y="2376114"/>
                </a:moveTo>
                <a:cubicBezTo>
                  <a:pt x="6578012" y="2377622"/>
                  <a:pt x="6602154" y="2394761"/>
                  <a:pt x="6611341" y="2421702"/>
                </a:cubicBezTo>
                <a:cubicBezTo>
                  <a:pt x="6623591" y="2457624"/>
                  <a:pt x="6604228" y="2495988"/>
                  <a:pt x="6568842" y="2507194"/>
                </a:cubicBezTo>
                <a:cubicBezTo>
                  <a:pt x="6533457" y="2518366"/>
                  <a:pt x="6495879" y="2499398"/>
                  <a:pt x="6484168" y="2465096"/>
                </a:cubicBezTo>
                <a:cubicBezTo>
                  <a:pt x="6472492" y="2430790"/>
                  <a:pt x="6490562" y="2392823"/>
                  <a:pt x="6525445" y="2380032"/>
                </a:cubicBezTo>
                <a:cubicBezTo>
                  <a:pt x="6534148" y="2376847"/>
                  <a:pt x="6543102" y="2375611"/>
                  <a:pt x="6551830" y="2376114"/>
                </a:cubicBezTo>
                <a:close/>
                <a:moveTo>
                  <a:pt x="897861" y="2373782"/>
                </a:moveTo>
                <a:cubicBezTo>
                  <a:pt x="912554" y="2379850"/>
                  <a:pt x="919596" y="2396556"/>
                  <a:pt x="913776" y="2411140"/>
                </a:cubicBezTo>
                <a:cubicBezTo>
                  <a:pt x="907956" y="2425723"/>
                  <a:pt x="891359" y="2432979"/>
                  <a:pt x="876522" y="2427268"/>
                </a:cubicBezTo>
                <a:cubicBezTo>
                  <a:pt x="861685" y="2421555"/>
                  <a:pt x="854321" y="2404746"/>
                  <a:pt x="860320" y="2389803"/>
                </a:cubicBezTo>
                <a:cubicBezTo>
                  <a:pt x="866284" y="2374822"/>
                  <a:pt x="883168" y="2367709"/>
                  <a:pt x="897861" y="2373782"/>
                </a:cubicBezTo>
                <a:close/>
                <a:moveTo>
                  <a:pt x="734009" y="2369644"/>
                </a:moveTo>
                <a:cubicBezTo>
                  <a:pt x="740367" y="2372122"/>
                  <a:pt x="743529" y="2379236"/>
                  <a:pt x="741122" y="2385559"/>
                </a:cubicBezTo>
                <a:cubicBezTo>
                  <a:pt x="738679" y="2391881"/>
                  <a:pt x="731602" y="2395114"/>
                  <a:pt x="725207" y="2392705"/>
                </a:cubicBezTo>
                <a:cubicBezTo>
                  <a:pt x="718813" y="2390300"/>
                  <a:pt x="715615" y="2383151"/>
                  <a:pt x="718058" y="2376759"/>
                </a:cubicBezTo>
                <a:cubicBezTo>
                  <a:pt x="720501" y="2370363"/>
                  <a:pt x="727650" y="2367166"/>
                  <a:pt x="734009" y="2369644"/>
                </a:cubicBezTo>
                <a:close/>
                <a:moveTo>
                  <a:pt x="5790271" y="2310605"/>
                </a:moveTo>
                <a:cubicBezTo>
                  <a:pt x="5794138" y="2311923"/>
                  <a:pt x="5797505" y="2314726"/>
                  <a:pt x="5799445" y="2318712"/>
                </a:cubicBezTo>
                <a:cubicBezTo>
                  <a:pt x="5803290" y="2326694"/>
                  <a:pt x="5799984" y="2336245"/>
                  <a:pt x="5792045" y="2340055"/>
                </a:cubicBezTo>
                <a:cubicBezTo>
                  <a:pt x="5784106" y="2343828"/>
                  <a:pt x="5774586" y="2340518"/>
                  <a:pt x="5770814" y="2332656"/>
                </a:cubicBezTo>
                <a:cubicBezTo>
                  <a:pt x="5766970" y="2324824"/>
                  <a:pt x="5770203" y="2315300"/>
                  <a:pt x="5778106" y="2311385"/>
                </a:cubicBezTo>
                <a:cubicBezTo>
                  <a:pt x="5782040" y="2309445"/>
                  <a:pt x="5786405" y="2309281"/>
                  <a:pt x="5790271" y="2310605"/>
                </a:cubicBezTo>
                <a:close/>
                <a:moveTo>
                  <a:pt x="6109524" y="2310226"/>
                </a:moveTo>
                <a:cubicBezTo>
                  <a:pt x="6114055" y="2311994"/>
                  <a:pt x="6117917" y="2315511"/>
                  <a:pt x="6120036" y="2320344"/>
                </a:cubicBezTo>
                <a:cubicBezTo>
                  <a:pt x="6124275" y="2330005"/>
                  <a:pt x="6119821" y="2341215"/>
                  <a:pt x="6110193" y="2345344"/>
                </a:cubicBezTo>
                <a:cubicBezTo>
                  <a:pt x="6100529" y="2349474"/>
                  <a:pt x="6089428" y="2345056"/>
                  <a:pt x="6085261" y="2335537"/>
                </a:cubicBezTo>
                <a:cubicBezTo>
                  <a:pt x="6081094" y="2325983"/>
                  <a:pt x="6085440" y="2314842"/>
                  <a:pt x="6094997" y="2310568"/>
                </a:cubicBezTo>
                <a:cubicBezTo>
                  <a:pt x="6099793" y="2308431"/>
                  <a:pt x="6104993" y="2308457"/>
                  <a:pt x="6109524" y="2310226"/>
                </a:cubicBezTo>
                <a:close/>
                <a:moveTo>
                  <a:pt x="6287158" y="2298238"/>
                </a:moveTo>
                <a:cubicBezTo>
                  <a:pt x="6308389" y="2289292"/>
                  <a:pt x="6332961" y="2299532"/>
                  <a:pt x="6341727" y="2321272"/>
                </a:cubicBezTo>
                <a:cubicBezTo>
                  <a:pt x="6350457" y="2343001"/>
                  <a:pt x="6339895" y="2367394"/>
                  <a:pt x="6318376" y="2375692"/>
                </a:cubicBezTo>
                <a:cubicBezTo>
                  <a:pt x="6296858" y="2383987"/>
                  <a:pt x="6272788" y="2373572"/>
                  <a:pt x="6264310" y="2352486"/>
                </a:cubicBezTo>
                <a:cubicBezTo>
                  <a:pt x="6255796" y="2331438"/>
                  <a:pt x="6265926" y="2307185"/>
                  <a:pt x="6287158" y="2298238"/>
                </a:cubicBezTo>
                <a:close/>
                <a:moveTo>
                  <a:pt x="442411" y="2242781"/>
                </a:moveTo>
                <a:cubicBezTo>
                  <a:pt x="452685" y="2246988"/>
                  <a:pt x="457679" y="2258667"/>
                  <a:pt x="453582" y="2268907"/>
                </a:cubicBezTo>
                <a:cubicBezTo>
                  <a:pt x="449488" y="2279185"/>
                  <a:pt x="437849" y="2284214"/>
                  <a:pt x="427502" y="2280191"/>
                </a:cubicBezTo>
                <a:cubicBezTo>
                  <a:pt x="417156" y="2276131"/>
                  <a:pt x="412091" y="2264415"/>
                  <a:pt x="416223" y="2253993"/>
                </a:cubicBezTo>
                <a:cubicBezTo>
                  <a:pt x="420353" y="2243611"/>
                  <a:pt x="432136" y="2238614"/>
                  <a:pt x="442411" y="2242781"/>
                </a:cubicBezTo>
                <a:close/>
                <a:moveTo>
                  <a:pt x="953123" y="2209413"/>
                </a:moveTo>
                <a:cubicBezTo>
                  <a:pt x="959077" y="2207369"/>
                  <a:pt x="965795" y="2207620"/>
                  <a:pt x="971830" y="2210636"/>
                </a:cubicBezTo>
                <a:cubicBezTo>
                  <a:pt x="983973" y="2216673"/>
                  <a:pt x="988930" y="2231261"/>
                  <a:pt x="983075" y="2243333"/>
                </a:cubicBezTo>
                <a:cubicBezTo>
                  <a:pt x="977255" y="2255368"/>
                  <a:pt x="962706" y="2260507"/>
                  <a:pt x="950455" y="2254760"/>
                </a:cubicBezTo>
                <a:cubicBezTo>
                  <a:pt x="938205" y="2248974"/>
                  <a:pt x="933032" y="2234280"/>
                  <a:pt x="938995" y="2221955"/>
                </a:cubicBezTo>
                <a:cubicBezTo>
                  <a:pt x="941977" y="2215794"/>
                  <a:pt x="947168" y="2211457"/>
                  <a:pt x="953123" y="2209413"/>
                </a:cubicBezTo>
                <a:close/>
                <a:moveTo>
                  <a:pt x="249279" y="2206052"/>
                </a:moveTo>
                <a:cubicBezTo>
                  <a:pt x="269074" y="2213924"/>
                  <a:pt x="278810" y="2236094"/>
                  <a:pt x="271374" y="2255716"/>
                </a:cubicBezTo>
                <a:cubicBezTo>
                  <a:pt x="263902" y="2275338"/>
                  <a:pt x="241844" y="2285401"/>
                  <a:pt x="221870" y="2278105"/>
                </a:cubicBezTo>
                <a:cubicBezTo>
                  <a:pt x="201896" y="2270810"/>
                  <a:pt x="191693" y="2248459"/>
                  <a:pt x="199381" y="2228301"/>
                </a:cubicBezTo>
                <a:cubicBezTo>
                  <a:pt x="207033" y="2208105"/>
                  <a:pt x="229521" y="2198223"/>
                  <a:pt x="249279" y="2206052"/>
                </a:cubicBezTo>
                <a:close/>
                <a:moveTo>
                  <a:pt x="808481" y="2194971"/>
                </a:moveTo>
                <a:cubicBezTo>
                  <a:pt x="812397" y="2196804"/>
                  <a:pt x="814086" y="2201439"/>
                  <a:pt x="812289" y="2205354"/>
                </a:cubicBezTo>
                <a:cubicBezTo>
                  <a:pt x="810493" y="2209270"/>
                  <a:pt x="805859" y="2210958"/>
                  <a:pt x="801943" y="2209164"/>
                </a:cubicBezTo>
                <a:cubicBezTo>
                  <a:pt x="798027" y="2207365"/>
                  <a:pt x="796303" y="2202698"/>
                  <a:pt x="798135" y="2198780"/>
                </a:cubicBezTo>
                <a:cubicBezTo>
                  <a:pt x="799931" y="2194829"/>
                  <a:pt x="804566" y="2193139"/>
                  <a:pt x="808481" y="2194971"/>
                </a:cubicBezTo>
                <a:close/>
                <a:moveTo>
                  <a:pt x="6459754" y="2152399"/>
                </a:moveTo>
                <a:cubicBezTo>
                  <a:pt x="6483743" y="2152111"/>
                  <a:pt x="6506854" y="2166196"/>
                  <a:pt x="6516931" y="2190125"/>
                </a:cubicBezTo>
                <a:cubicBezTo>
                  <a:pt x="6530367" y="2222065"/>
                  <a:pt x="6515242" y="2258317"/>
                  <a:pt x="6483701" y="2270857"/>
                </a:cubicBezTo>
                <a:cubicBezTo>
                  <a:pt x="6452195" y="2283431"/>
                  <a:pt x="6416630" y="2268555"/>
                  <a:pt x="6403697" y="2237945"/>
                </a:cubicBezTo>
                <a:cubicBezTo>
                  <a:pt x="6390800" y="2207334"/>
                  <a:pt x="6404918" y="2171514"/>
                  <a:pt x="6435921" y="2157647"/>
                </a:cubicBezTo>
                <a:cubicBezTo>
                  <a:pt x="6443663" y="2154188"/>
                  <a:pt x="6451757" y="2152494"/>
                  <a:pt x="6459754" y="2152399"/>
                </a:cubicBezTo>
                <a:close/>
                <a:moveTo>
                  <a:pt x="5704070" y="2144183"/>
                </a:moveTo>
                <a:cubicBezTo>
                  <a:pt x="5709085" y="2145508"/>
                  <a:pt x="5713603" y="2148758"/>
                  <a:pt x="5716423" y="2153630"/>
                </a:cubicBezTo>
                <a:cubicBezTo>
                  <a:pt x="5722064" y="2163402"/>
                  <a:pt x="5718723" y="2175803"/>
                  <a:pt x="5708987" y="2181297"/>
                </a:cubicBezTo>
                <a:cubicBezTo>
                  <a:pt x="5699287" y="2186799"/>
                  <a:pt x="5686965" y="2183455"/>
                  <a:pt x="5681433" y="2173895"/>
                </a:cubicBezTo>
                <a:cubicBezTo>
                  <a:pt x="5675900" y="2164302"/>
                  <a:pt x="5679134" y="2151976"/>
                  <a:pt x="5688726" y="2146298"/>
                </a:cubicBezTo>
                <a:cubicBezTo>
                  <a:pt x="5693539" y="2143459"/>
                  <a:pt x="5699054" y="2142857"/>
                  <a:pt x="5704070" y="2144183"/>
                </a:cubicBezTo>
                <a:close/>
                <a:moveTo>
                  <a:pt x="6012339" y="2117668"/>
                </a:moveTo>
                <a:cubicBezTo>
                  <a:pt x="6015739" y="2118719"/>
                  <a:pt x="6018747" y="2121071"/>
                  <a:pt x="6020561" y="2124485"/>
                </a:cubicBezTo>
                <a:cubicBezTo>
                  <a:pt x="6024154" y="2131309"/>
                  <a:pt x="6021495" y="2139716"/>
                  <a:pt x="6014670" y="2143240"/>
                </a:cubicBezTo>
                <a:cubicBezTo>
                  <a:pt x="6007844" y="2146759"/>
                  <a:pt x="5999509" y="2144137"/>
                  <a:pt x="5995953" y="2137382"/>
                </a:cubicBezTo>
                <a:cubicBezTo>
                  <a:pt x="5992396" y="2130627"/>
                  <a:pt x="5995019" y="2122257"/>
                  <a:pt x="6001773" y="2118666"/>
                </a:cubicBezTo>
                <a:cubicBezTo>
                  <a:pt x="6005150" y="2116869"/>
                  <a:pt x="6008940" y="2116617"/>
                  <a:pt x="6012339" y="2117668"/>
                </a:cubicBezTo>
                <a:close/>
                <a:moveTo>
                  <a:pt x="6220486" y="2090803"/>
                </a:moveTo>
                <a:cubicBezTo>
                  <a:pt x="6229328" y="2093807"/>
                  <a:pt x="6237043" y="2100219"/>
                  <a:pt x="6241498" y="2109361"/>
                </a:cubicBezTo>
                <a:cubicBezTo>
                  <a:pt x="6250443" y="2127609"/>
                  <a:pt x="6242755" y="2149490"/>
                  <a:pt x="6224613" y="2158041"/>
                </a:cubicBezTo>
                <a:cubicBezTo>
                  <a:pt x="6206471" y="2166629"/>
                  <a:pt x="6184880" y="2159048"/>
                  <a:pt x="6176186" y="2141262"/>
                </a:cubicBezTo>
                <a:cubicBezTo>
                  <a:pt x="6167529" y="2123441"/>
                  <a:pt x="6174821" y="2101782"/>
                  <a:pt x="6192712" y="2092739"/>
                </a:cubicBezTo>
                <a:cubicBezTo>
                  <a:pt x="6201675" y="2088212"/>
                  <a:pt x="6211644" y="2087799"/>
                  <a:pt x="6220486" y="2090803"/>
                </a:cubicBezTo>
                <a:close/>
                <a:moveTo>
                  <a:pt x="1041712" y="2050982"/>
                </a:moveTo>
                <a:cubicBezTo>
                  <a:pt x="1046724" y="2049644"/>
                  <a:pt x="1052229" y="2050236"/>
                  <a:pt x="1057043" y="2053075"/>
                </a:cubicBezTo>
                <a:cubicBezTo>
                  <a:pt x="1066635" y="2058715"/>
                  <a:pt x="1069940" y="2071073"/>
                  <a:pt x="1064372" y="2080665"/>
                </a:cubicBezTo>
                <a:cubicBezTo>
                  <a:pt x="1058875" y="2090255"/>
                  <a:pt x="1046589" y="2093598"/>
                  <a:pt x="1036854" y="2088136"/>
                </a:cubicBezTo>
                <a:cubicBezTo>
                  <a:pt x="1027118" y="2082639"/>
                  <a:pt x="1023741" y="2070247"/>
                  <a:pt x="1029345" y="2060475"/>
                </a:cubicBezTo>
                <a:cubicBezTo>
                  <a:pt x="1032183" y="2055589"/>
                  <a:pt x="1036700" y="2052321"/>
                  <a:pt x="1041712" y="2050982"/>
                </a:cubicBezTo>
                <a:close/>
                <a:moveTo>
                  <a:pt x="519788" y="2025312"/>
                </a:moveTo>
                <a:cubicBezTo>
                  <a:pt x="525980" y="2023175"/>
                  <a:pt x="532977" y="2023418"/>
                  <a:pt x="539300" y="2026543"/>
                </a:cubicBezTo>
                <a:cubicBezTo>
                  <a:pt x="551909" y="2032793"/>
                  <a:pt x="557154" y="2048027"/>
                  <a:pt x="551083" y="2060599"/>
                </a:cubicBezTo>
                <a:cubicBezTo>
                  <a:pt x="545048" y="2073208"/>
                  <a:pt x="529851" y="2078525"/>
                  <a:pt x="517099" y="2072525"/>
                </a:cubicBezTo>
                <a:cubicBezTo>
                  <a:pt x="504345" y="2066491"/>
                  <a:pt x="498955" y="2051224"/>
                  <a:pt x="505099" y="2038363"/>
                </a:cubicBezTo>
                <a:cubicBezTo>
                  <a:pt x="508206" y="2031968"/>
                  <a:pt x="513595" y="2027450"/>
                  <a:pt x="519788" y="2025312"/>
                </a:cubicBezTo>
                <a:close/>
                <a:moveTo>
                  <a:pt x="757613" y="1999888"/>
                </a:moveTo>
                <a:cubicBezTo>
                  <a:pt x="761888" y="2002222"/>
                  <a:pt x="763469" y="2007539"/>
                  <a:pt x="761170" y="2011778"/>
                </a:cubicBezTo>
                <a:cubicBezTo>
                  <a:pt x="758869" y="2016054"/>
                  <a:pt x="753554" y="2017635"/>
                  <a:pt x="749279" y="2015335"/>
                </a:cubicBezTo>
                <a:cubicBezTo>
                  <a:pt x="745003" y="2013036"/>
                  <a:pt x="743422" y="2007719"/>
                  <a:pt x="745722" y="2003445"/>
                </a:cubicBezTo>
                <a:cubicBezTo>
                  <a:pt x="748020" y="1999168"/>
                  <a:pt x="753374" y="1997589"/>
                  <a:pt x="757613" y="1999888"/>
                </a:cubicBezTo>
                <a:close/>
                <a:moveTo>
                  <a:pt x="5605943" y="1984277"/>
                </a:moveTo>
                <a:cubicBezTo>
                  <a:pt x="5612126" y="1985445"/>
                  <a:pt x="5617883" y="1988992"/>
                  <a:pt x="5621727" y="1994651"/>
                </a:cubicBezTo>
                <a:cubicBezTo>
                  <a:pt x="5629415" y="2005965"/>
                  <a:pt x="5626397" y="2021271"/>
                  <a:pt x="5615117" y="2028742"/>
                </a:cubicBezTo>
                <a:cubicBezTo>
                  <a:pt x="5603836" y="2036215"/>
                  <a:pt x="5588712" y="2033234"/>
                  <a:pt x="5581168" y="2022168"/>
                </a:cubicBezTo>
                <a:cubicBezTo>
                  <a:pt x="5573660" y="2011066"/>
                  <a:pt x="5576498" y="1995907"/>
                  <a:pt x="5587598" y="1988183"/>
                </a:cubicBezTo>
                <a:cubicBezTo>
                  <a:pt x="5593149" y="1984322"/>
                  <a:pt x="5599759" y="1983110"/>
                  <a:pt x="5605943" y="1984277"/>
                </a:cubicBezTo>
                <a:close/>
                <a:moveTo>
                  <a:pt x="332698" y="1971573"/>
                </a:moveTo>
                <a:cubicBezTo>
                  <a:pt x="338446" y="1971827"/>
                  <a:pt x="344230" y="1973228"/>
                  <a:pt x="349727" y="1975887"/>
                </a:cubicBezTo>
                <a:cubicBezTo>
                  <a:pt x="371747" y="1986520"/>
                  <a:pt x="381124" y="2012745"/>
                  <a:pt x="370957" y="2034552"/>
                </a:cubicBezTo>
                <a:cubicBezTo>
                  <a:pt x="360826" y="2056394"/>
                  <a:pt x="334745" y="2066093"/>
                  <a:pt x="312436" y="2056143"/>
                </a:cubicBezTo>
                <a:cubicBezTo>
                  <a:pt x="290127" y="2046192"/>
                  <a:pt x="280248" y="2019750"/>
                  <a:pt x="290666" y="1997261"/>
                </a:cubicBezTo>
                <a:cubicBezTo>
                  <a:pt x="295910" y="1985999"/>
                  <a:pt x="305179" y="1977997"/>
                  <a:pt x="315885" y="1974140"/>
                </a:cubicBezTo>
                <a:cubicBezTo>
                  <a:pt x="321237" y="1972211"/>
                  <a:pt x="326949" y="1971319"/>
                  <a:pt x="332698" y="1971573"/>
                </a:cubicBezTo>
                <a:close/>
                <a:moveTo>
                  <a:pt x="6352536" y="1935745"/>
                </a:moveTo>
                <a:cubicBezTo>
                  <a:pt x="6374209" y="1933969"/>
                  <a:pt x="6395972" y="1945258"/>
                  <a:pt x="6406642" y="1966247"/>
                </a:cubicBezTo>
                <a:cubicBezTo>
                  <a:pt x="6420833" y="1994231"/>
                  <a:pt x="6409516" y="2027930"/>
                  <a:pt x="6381818" y="2041364"/>
                </a:cubicBezTo>
                <a:cubicBezTo>
                  <a:pt x="6354121" y="2054765"/>
                  <a:pt x="6320962" y="2043629"/>
                  <a:pt x="6307275" y="2016720"/>
                </a:cubicBezTo>
                <a:cubicBezTo>
                  <a:pt x="6293588" y="1989813"/>
                  <a:pt x="6304149" y="1956440"/>
                  <a:pt x="6331309" y="1941999"/>
                </a:cubicBezTo>
                <a:cubicBezTo>
                  <a:pt x="6338098" y="1938379"/>
                  <a:pt x="6345312" y="1936336"/>
                  <a:pt x="6352536" y="1935745"/>
                </a:cubicBezTo>
                <a:close/>
                <a:moveTo>
                  <a:pt x="5895579" y="1933633"/>
                </a:moveTo>
                <a:cubicBezTo>
                  <a:pt x="5899711" y="1931081"/>
                  <a:pt x="5905099" y="1932375"/>
                  <a:pt x="5907650" y="1936507"/>
                </a:cubicBezTo>
                <a:cubicBezTo>
                  <a:pt x="5910201" y="1940637"/>
                  <a:pt x="5908908" y="1946062"/>
                  <a:pt x="5904776" y="1948576"/>
                </a:cubicBezTo>
                <a:cubicBezTo>
                  <a:pt x="5900645" y="1951091"/>
                  <a:pt x="5895220" y="1949798"/>
                  <a:pt x="5892706" y="1945702"/>
                </a:cubicBezTo>
                <a:cubicBezTo>
                  <a:pt x="5890191" y="1941571"/>
                  <a:pt x="5891484" y="1936182"/>
                  <a:pt x="5895579" y="1933633"/>
                </a:cubicBezTo>
                <a:close/>
                <a:moveTo>
                  <a:pt x="1141017" y="1899300"/>
                </a:moveTo>
                <a:cubicBezTo>
                  <a:pt x="1145031" y="1898528"/>
                  <a:pt x="1149334" y="1899300"/>
                  <a:pt x="1152962" y="1901797"/>
                </a:cubicBezTo>
                <a:cubicBezTo>
                  <a:pt x="1160219" y="1906755"/>
                  <a:pt x="1162123" y="1916635"/>
                  <a:pt x="1157237" y="1923926"/>
                </a:cubicBezTo>
                <a:cubicBezTo>
                  <a:pt x="1152315" y="1931147"/>
                  <a:pt x="1142472" y="1933123"/>
                  <a:pt x="1135144" y="1928237"/>
                </a:cubicBezTo>
                <a:cubicBezTo>
                  <a:pt x="1127815" y="1923352"/>
                  <a:pt x="1125839" y="1913401"/>
                  <a:pt x="1130797" y="1906072"/>
                </a:cubicBezTo>
                <a:cubicBezTo>
                  <a:pt x="1133275" y="1902390"/>
                  <a:pt x="1137002" y="1900073"/>
                  <a:pt x="1141017" y="1899300"/>
                </a:cubicBezTo>
                <a:close/>
                <a:moveTo>
                  <a:pt x="6107642" y="1891037"/>
                </a:moveTo>
                <a:cubicBezTo>
                  <a:pt x="6115330" y="1893053"/>
                  <a:pt x="6122263" y="1898029"/>
                  <a:pt x="6126574" y="1905501"/>
                </a:cubicBezTo>
                <a:cubicBezTo>
                  <a:pt x="6135232" y="1920446"/>
                  <a:pt x="6130095" y="1939450"/>
                  <a:pt x="6115222" y="1947856"/>
                </a:cubicBezTo>
                <a:cubicBezTo>
                  <a:pt x="6100385" y="1956226"/>
                  <a:pt x="6081560" y="1951161"/>
                  <a:pt x="6073082" y="1936540"/>
                </a:cubicBezTo>
                <a:cubicBezTo>
                  <a:pt x="6064604" y="1921918"/>
                  <a:pt x="6069490" y="1903095"/>
                  <a:pt x="6084183" y="1894328"/>
                </a:cubicBezTo>
                <a:cubicBezTo>
                  <a:pt x="6091512" y="1889963"/>
                  <a:pt x="6099954" y="1889020"/>
                  <a:pt x="6107642" y="1891037"/>
                </a:cubicBezTo>
                <a:close/>
                <a:moveTo>
                  <a:pt x="5701372" y="1882313"/>
                </a:moveTo>
                <a:cubicBezTo>
                  <a:pt x="5704892" y="1879835"/>
                  <a:pt x="5709778" y="1880697"/>
                  <a:pt x="5712257" y="1884217"/>
                </a:cubicBezTo>
                <a:cubicBezTo>
                  <a:pt x="5714736" y="1887774"/>
                  <a:pt x="5713873" y="1892625"/>
                  <a:pt x="5710353" y="1895103"/>
                </a:cubicBezTo>
                <a:cubicBezTo>
                  <a:pt x="5706832" y="1897583"/>
                  <a:pt x="5701946" y="1896720"/>
                  <a:pt x="5699468" y="1893199"/>
                </a:cubicBezTo>
                <a:cubicBezTo>
                  <a:pt x="5697025" y="1889680"/>
                  <a:pt x="5697851" y="1884793"/>
                  <a:pt x="5701372" y="1882313"/>
                </a:cubicBezTo>
                <a:close/>
                <a:moveTo>
                  <a:pt x="5496408" y="1831740"/>
                </a:moveTo>
                <a:cubicBezTo>
                  <a:pt x="5503759" y="1832585"/>
                  <a:pt x="5510810" y="1836257"/>
                  <a:pt x="5515785" y="1842581"/>
                </a:cubicBezTo>
                <a:cubicBezTo>
                  <a:pt x="5525736" y="1855228"/>
                  <a:pt x="5523473" y="1873406"/>
                  <a:pt x="5510863" y="1883106"/>
                </a:cubicBezTo>
                <a:cubicBezTo>
                  <a:pt x="5498218" y="1892770"/>
                  <a:pt x="5480255" y="1890542"/>
                  <a:pt x="5470556" y="1878220"/>
                </a:cubicBezTo>
                <a:cubicBezTo>
                  <a:pt x="5460856" y="1865863"/>
                  <a:pt x="5462868" y="1847899"/>
                  <a:pt x="5475226" y="1837874"/>
                </a:cubicBezTo>
                <a:cubicBezTo>
                  <a:pt x="5481405" y="1832881"/>
                  <a:pt x="5489057" y="1830897"/>
                  <a:pt x="5496408" y="1831740"/>
                </a:cubicBezTo>
                <a:close/>
                <a:moveTo>
                  <a:pt x="628276" y="1814801"/>
                </a:moveTo>
                <a:cubicBezTo>
                  <a:pt x="635946" y="1812751"/>
                  <a:pt x="644378" y="1813657"/>
                  <a:pt x="651744" y="1818003"/>
                </a:cubicBezTo>
                <a:cubicBezTo>
                  <a:pt x="666436" y="1826659"/>
                  <a:pt x="671430" y="1845482"/>
                  <a:pt x="663023" y="1860141"/>
                </a:cubicBezTo>
                <a:cubicBezTo>
                  <a:pt x="654581" y="1874798"/>
                  <a:pt x="635865" y="1880007"/>
                  <a:pt x="620920" y="1871636"/>
                </a:cubicBezTo>
                <a:cubicBezTo>
                  <a:pt x="606046" y="1863304"/>
                  <a:pt x="600765" y="1844297"/>
                  <a:pt x="609388" y="1829352"/>
                </a:cubicBezTo>
                <a:cubicBezTo>
                  <a:pt x="613700" y="1821864"/>
                  <a:pt x="620605" y="1816853"/>
                  <a:pt x="628276" y="1814801"/>
                </a:cubicBezTo>
                <a:close/>
                <a:moveTo>
                  <a:pt x="860774" y="1805524"/>
                </a:moveTo>
                <a:cubicBezTo>
                  <a:pt x="864245" y="1804752"/>
                  <a:pt x="868009" y="1805308"/>
                  <a:pt x="871242" y="1807374"/>
                </a:cubicBezTo>
                <a:cubicBezTo>
                  <a:pt x="877708" y="1811504"/>
                  <a:pt x="879575" y="1820088"/>
                  <a:pt x="875516" y="1826516"/>
                </a:cubicBezTo>
                <a:cubicBezTo>
                  <a:pt x="871458" y="1832946"/>
                  <a:pt x="862907" y="1834885"/>
                  <a:pt x="856405" y="1830827"/>
                </a:cubicBezTo>
                <a:cubicBezTo>
                  <a:pt x="849938" y="1826768"/>
                  <a:pt x="847998" y="1818184"/>
                  <a:pt x="852058" y="1811647"/>
                </a:cubicBezTo>
                <a:cubicBezTo>
                  <a:pt x="854124" y="1808397"/>
                  <a:pt x="857302" y="1806297"/>
                  <a:pt x="860774" y="1805524"/>
                </a:cubicBezTo>
                <a:close/>
                <a:moveTo>
                  <a:pt x="1259119" y="1757523"/>
                </a:moveTo>
                <a:cubicBezTo>
                  <a:pt x="1264149" y="1761511"/>
                  <a:pt x="1265047" y="1768803"/>
                  <a:pt x="1261095" y="1773832"/>
                </a:cubicBezTo>
                <a:cubicBezTo>
                  <a:pt x="1257143" y="1778862"/>
                  <a:pt x="1249851" y="1779796"/>
                  <a:pt x="1244749" y="1775845"/>
                </a:cubicBezTo>
                <a:cubicBezTo>
                  <a:pt x="1239648" y="1771928"/>
                  <a:pt x="1238750" y="1764563"/>
                  <a:pt x="1242737" y="1759499"/>
                </a:cubicBezTo>
                <a:cubicBezTo>
                  <a:pt x="1246725" y="1754398"/>
                  <a:pt x="1254054" y="1753536"/>
                  <a:pt x="1259119" y="1757523"/>
                </a:cubicBezTo>
                <a:close/>
                <a:moveTo>
                  <a:pt x="447851" y="1747369"/>
                </a:moveTo>
                <a:cubicBezTo>
                  <a:pt x="454307" y="1748123"/>
                  <a:pt x="460713" y="1750174"/>
                  <a:pt x="466694" y="1753624"/>
                </a:cubicBezTo>
                <a:cubicBezTo>
                  <a:pt x="490620" y="1767418"/>
                  <a:pt x="499028" y="1797669"/>
                  <a:pt x="485879" y="1821413"/>
                </a:cubicBezTo>
                <a:cubicBezTo>
                  <a:pt x="472695" y="1845122"/>
                  <a:pt x="442626" y="1854033"/>
                  <a:pt x="418234" y="1841061"/>
                </a:cubicBezTo>
                <a:cubicBezTo>
                  <a:pt x="393841" y="1828093"/>
                  <a:pt x="384787" y="1797490"/>
                  <a:pt x="398437" y="1772949"/>
                </a:cubicBezTo>
                <a:cubicBezTo>
                  <a:pt x="405246" y="1760664"/>
                  <a:pt x="416328" y="1752384"/>
                  <a:pt x="428702" y="1748899"/>
                </a:cubicBezTo>
                <a:cubicBezTo>
                  <a:pt x="434886" y="1747157"/>
                  <a:pt x="441394" y="1746615"/>
                  <a:pt x="447851" y="1747369"/>
                </a:cubicBezTo>
                <a:close/>
                <a:moveTo>
                  <a:pt x="6230625" y="1727157"/>
                </a:moveTo>
                <a:cubicBezTo>
                  <a:pt x="6249924" y="1724218"/>
                  <a:pt x="6270110" y="1732935"/>
                  <a:pt x="6280942" y="1750987"/>
                </a:cubicBezTo>
                <a:cubicBezTo>
                  <a:pt x="6295384" y="1775057"/>
                  <a:pt x="6287409" y="1805954"/>
                  <a:pt x="6263519" y="1819747"/>
                </a:cubicBezTo>
                <a:cubicBezTo>
                  <a:pt x="6239629" y="1833577"/>
                  <a:pt x="6209201" y="1825709"/>
                  <a:pt x="6195226" y="1802469"/>
                </a:cubicBezTo>
                <a:cubicBezTo>
                  <a:pt x="6181252" y="1779188"/>
                  <a:pt x="6188580" y="1748688"/>
                  <a:pt x="6212003" y="1734067"/>
                </a:cubicBezTo>
                <a:cubicBezTo>
                  <a:pt x="6217859" y="1730411"/>
                  <a:pt x="6224193" y="1728136"/>
                  <a:pt x="6230625" y="1727157"/>
                </a:cubicBezTo>
                <a:close/>
                <a:moveTo>
                  <a:pt x="5589794" y="1721395"/>
                </a:moveTo>
                <a:cubicBezTo>
                  <a:pt x="5592941" y="1721713"/>
                  <a:pt x="5595968" y="1723240"/>
                  <a:pt x="5598124" y="1725898"/>
                </a:cubicBezTo>
                <a:cubicBezTo>
                  <a:pt x="5602470" y="1731215"/>
                  <a:pt x="5601644" y="1739010"/>
                  <a:pt x="5596327" y="1743288"/>
                </a:cubicBezTo>
                <a:cubicBezTo>
                  <a:pt x="5591046" y="1747562"/>
                  <a:pt x="5583287" y="1746735"/>
                  <a:pt x="5578976" y="1741492"/>
                </a:cubicBezTo>
                <a:cubicBezTo>
                  <a:pt x="5574701" y="1736209"/>
                  <a:pt x="5575491" y="1728484"/>
                  <a:pt x="5580736" y="1724137"/>
                </a:cubicBezTo>
                <a:cubicBezTo>
                  <a:pt x="5583377" y="1721964"/>
                  <a:pt x="5586646" y="1721076"/>
                  <a:pt x="5589794" y="1721395"/>
                </a:cubicBezTo>
                <a:close/>
                <a:moveTo>
                  <a:pt x="5981228" y="1699913"/>
                </a:moveTo>
                <a:cubicBezTo>
                  <a:pt x="5987663" y="1701125"/>
                  <a:pt x="5993654" y="1704807"/>
                  <a:pt x="5997677" y="1710682"/>
                </a:cubicBezTo>
                <a:cubicBezTo>
                  <a:pt x="6005652" y="1722464"/>
                  <a:pt x="6002563" y="1738380"/>
                  <a:pt x="5990815" y="1746211"/>
                </a:cubicBezTo>
                <a:cubicBezTo>
                  <a:pt x="5979068" y="1754007"/>
                  <a:pt x="5963297" y="1750917"/>
                  <a:pt x="5955430" y="1739385"/>
                </a:cubicBezTo>
                <a:cubicBezTo>
                  <a:pt x="5947562" y="1727818"/>
                  <a:pt x="5950544" y="1711974"/>
                  <a:pt x="5962111" y="1703963"/>
                </a:cubicBezTo>
                <a:cubicBezTo>
                  <a:pt x="5967913" y="1699958"/>
                  <a:pt x="5974793" y="1698701"/>
                  <a:pt x="5981228" y="1699913"/>
                </a:cubicBezTo>
                <a:close/>
                <a:moveTo>
                  <a:pt x="5375900" y="1687357"/>
                </a:moveTo>
                <a:cubicBezTo>
                  <a:pt x="5384392" y="1687721"/>
                  <a:pt x="5392780" y="1691359"/>
                  <a:pt x="5399031" y="1698201"/>
                </a:cubicBezTo>
                <a:cubicBezTo>
                  <a:pt x="5411532" y="1711925"/>
                  <a:pt x="5410383" y="1732979"/>
                  <a:pt x="5396695" y="1745086"/>
                </a:cubicBezTo>
                <a:cubicBezTo>
                  <a:pt x="5383008" y="1757154"/>
                  <a:pt x="5362244" y="1756077"/>
                  <a:pt x="5350137" y="1742715"/>
                </a:cubicBezTo>
                <a:cubicBezTo>
                  <a:pt x="5337995" y="1729420"/>
                  <a:pt x="5338821" y="1708657"/>
                  <a:pt x="5352149" y="1696154"/>
                </a:cubicBezTo>
                <a:cubicBezTo>
                  <a:pt x="5358813" y="1689903"/>
                  <a:pt x="5367408" y="1686994"/>
                  <a:pt x="5375900" y="1687357"/>
                </a:cubicBezTo>
                <a:close/>
                <a:moveTo>
                  <a:pt x="1374903" y="1620866"/>
                </a:moveTo>
                <a:cubicBezTo>
                  <a:pt x="1377921" y="1623560"/>
                  <a:pt x="1378172" y="1628230"/>
                  <a:pt x="1375442" y="1631248"/>
                </a:cubicBezTo>
                <a:cubicBezTo>
                  <a:pt x="1372712" y="1634266"/>
                  <a:pt x="1368042" y="1634517"/>
                  <a:pt x="1365024" y="1631786"/>
                </a:cubicBezTo>
                <a:cubicBezTo>
                  <a:pt x="1362006" y="1629093"/>
                  <a:pt x="1361755" y="1624422"/>
                  <a:pt x="1364485" y="1621405"/>
                </a:cubicBezTo>
                <a:cubicBezTo>
                  <a:pt x="1367251" y="1618351"/>
                  <a:pt x="1371886" y="1618135"/>
                  <a:pt x="1374903" y="1620866"/>
                </a:cubicBezTo>
                <a:close/>
                <a:moveTo>
                  <a:pt x="984400" y="1620059"/>
                </a:moveTo>
                <a:cubicBezTo>
                  <a:pt x="989219" y="1619340"/>
                  <a:pt x="994302" y="1620473"/>
                  <a:pt x="998487" y="1623617"/>
                </a:cubicBezTo>
                <a:cubicBezTo>
                  <a:pt x="1006894" y="1629902"/>
                  <a:pt x="1008618" y="1641757"/>
                  <a:pt x="1002438" y="1650127"/>
                </a:cubicBezTo>
                <a:cubicBezTo>
                  <a:pt x="996296" y="1658497"/>
                  <a:pt x="984441" y="1660295"/>
                  <a:pt x="975963" y="1654151"/>
                </a:cubicBezTo>
                <a:cubicBezTo>
                  <a:pt x="967483" y="1647972"/>
                  <a:pt x="965652" y="1636081"/>
                  <a:pt x="971903" y="1627603"/>
                </a:cubicBezTo>
                <a:cubicBezTo>
                  <a:pt x="975028" y="1623346"/>
                  <a:pt x="979582" y="1620778"/>
                  <a:pt x="984400" y="1620059"/>
                </a:cubicBezTo>
                <a:close/>
                <a:moveTo>
                  <a:pt x="751860" y="1612405"/>
                </a:moveTo>
                <a:cubicBezTo>
                  <a:pt x="761035" y="1610654"/>
                  <a:pt x="770850" y="1612441"/>
                  <a:pt x="779095" y="1618153"/>
                </a:cubicBezTo>
                <a:cubicBezTo>
                  <a:pt x="795586" y="1629577"/>
                  <a:pt x="799824" y="1652029"/>
                  <a:pt x="788758" y="1668484"/>
                </a:cubicBezTo>
                <a:cubicBezTo>
                  <a:pt x="777694" y="1684901"/>
                  <a:pt x="755277" y="1689428"/>
                  <a:pt x="738501" y="1678435"/>
                </a:cubicBezTo>
                <a:cubicBezTo>
                  <a:pt x="721688" y="1667441"/>
                  <a:pt x="717126" y="1644737"/>
                  <a:pt x="728478" y="1627889"/>
                </a:cubicBezTo>
                <a:cubicBezTo>
                  <a:pt x="734154" y="1619447"/>
                  <a:pt x="742686" y="1614157"/>
                  <a:pt x="751860" y="1612405"/>
                </a:cubicBezTo>
                <a:close/>
                <a:moveTo>
                  <a:pt x="5461122" y="1570354"/>
                </a:moveTo>
                <a:cubicBezTo>
                  <a:pt x="5465455" y="1570480"/>
                  <a:pt x="5469748" y="1572267"/>
                  <a:pt x="5472963" y="1575698"/>
                </a:cubicBezTo>
                <a:cubicBezTo>
                  <a:pt x="5479393" y="1582560"/>
                  <a:pt x="5479034" y="1593301"/>
                  <a:pt x="5472173" y="1599624"/>
                </a:cubicBezTo>
                <a:cubicBezTo>
                  <a:pt x="5465347" y="1605945"/>
                  <a:pt x="5454677" y="1605586"/>
                  <a:pt x="5448319" y="1598797"/>
                </a:cubicBezTo>
                <a:cubicBezTo>
                  <a:pt x="5441996" y="1592045"/>
                  <a:pt x="5442284" y="1581410"/>
                  <a:pt x="5449037" y="1574979"/>
                </a:cubicBezTo>
                <a:cubicBezTo>
                  <a:pt x="5452414" y="1571764"/>
                  <a:pt x="5456788" y="1570228"/>
                  <a:pt x="5461122" y="1570354"/>
                </a:cubicBezTo>
                <a:close/>
                <a:moveTo>
                  <a:pt x="5245121" y="1551923"/>
                </a:moveTo>
                <a:cubicBezTo>
                  <a:pt x="5254722" y="1551641"/>
                  <a:pt x="5264475" y="1555062"/>
                  <a:pt x="5272073" y="1562301"/>
                </a:cubicBezTo>
                <a:cubicBezTo>
                  <a:pt x="5287305" y="1576778"/>
                  <a:pt x="5287664" y="1600631"/>
                  <a:pt x="5273186" y="1615325"/>
                </a:cubicBezTo>
                <a:cubicBezTo>
                  <a:pt x="5258709" y="1630017"/>
                  <a:pt x="5235250" y="1630412"/>
                  <a:pt x="5220557" y="1616401"/>
                </a:cubicBezTo>
                <a:cubicBezTo>
                  <a:pt x="5205864" y="1602429"/>
                  <a:pt x="5205110" y="1578969"/>
                  <a:pt x="5219084" y="1563772"/>
                </a:cubicBezTo>
                <a:cubicBezTo>
                  <a:pt x="5226072" y="1556193"/>
                  <a:pt x="5235520" y="1552206"/>
                  <a:pt x="5245121" y="1551923"/>
                </a:cubicBezTo>
                <a:close/>
                <a:moveTo>
                  <a:pt x="579031" y="1531933"/>
                </a:moveTo>
                <a:cubicBezTo>
                  <a:pt x="586150" y="1533292"/>
                  <a:pt x="593106" y="1536091"/>
                  <a:pt x="599473" y="1540411"/>
                </a:cubicBezTo>
                <a:cubicBezTo>
                  <a:pt x="624908" y="1557655"/>
                  <a:pt x="631877" y="1591962"/>
                  <a:pt x="615388" y="1617253"/>
                </a:cubicBezTo>
                <a:cubicBezTo>
                  <a:pt x="598934" y="1642544"/>
                  <a:pt x="564769" y="1650088"/>
                  <a:pt x="538653" y="1633778"/>
                </a:cubicBezTo>
                <a:cubicBezTo>
                  <a:pt x="512536" y="1617506"/>
                  <a:pt x="504883" y="1582731"/>
                  <a:pt x="522019" y="1556470"/>
                </a:cubicBezTo>
                <a:cubicBezTo>
                  <a:pt x="534845" y="1536748"/>
                  <a:pt x="557672" y="1527857"/>
                  <a:pt x="579031" y="1531933"/>
                </a:cubicBezTo>
                <a:close/>
                <a:moveTo>
                  <a:pt x="6111640" y="1527226"/>
                </a:moveTo>
                <a:cubicBezTo>
                  <a:pt x="6122857" y="1529135"/>
                  <a:pt x="6133383" y="1535368"/>
                  <a:pt x="6140514" y="1545498"/>
                </a:cubicBezTo>
                <a:cubicBezTo>
                  <a:pt x="6154740" y="1565832"/>
                  <a:pt x="6149710" y="1593601"/>
                  <a:pt x="6129485" y="1607325"/>
                </a:cubicBezTo>
                <a:cubicBezTo>
                  <a:pt x="6109259" y="1621084"/>
                  <a:pt x="6081885" y="1616090"/>
                  <a:pt x="6068054" y="1596368"/>
                </a:cubicBezTo>
                <a:cubicBezTo>
                  <a:pt x="6054223" y="1576681"/>
                  <a:pt x="6058821" y="1549234"/>
                  <a:pt x="6078616" y="1534901"/>
                </a:cubicBezTo>
                <a:cubicBezTo>
                  <a:pt x="6088513" y="1527734"/>
                  <a:pt x="6100422" y="1525318"/>
                  <a:pt x="6111640" y="1527226"/>
                </a:cubicBezTo>
                <a:close/>
                <a:moveTo>
                  <a:pt x="5841895" y="1518315"/>
                </a:moveTo>
                <a:cubicBezTo>
                  <a:pt x="5847019" y="1518907"/>
                  <a:pt x="5851932" y="1521467"/>
                  <a:pt x="5855416" y="1525850"/>
                </a:cubicBezTo>
                <a:cubicBezTo>
                  <a:pt x="5862350" y="1534652"/>
                  <a:pt x="5860805" y="1547333"/>
                  <a:pt x="5852039" y="1554158"/>
                </a:cubicBezTo>
                <a:cubicBezTo>
                  <a:pt x="5843274" y="1560984"/>
                  <a:pt x="5830664" y="1559474"/>
                  <a:pt x="5823839" y="1550817"/>
                </a:cubicBezTo>
                <a:cubicBezTo>
                  <a:pt x="5816977" y="1542159"/>
                  <a:pt x="5818450" y="1529514"/>
                  <a:pt x="5827108" y="1522580"/>
                </a:cubicBezTo>
                <a:cubicBezTo>
                  <a:pt x="5831437" y="1519095"/>
                  <a:pt x="5836771" y="1517722"/>
                  <a:pt x="5841895" y="1518315"/>
                </a:cubicBezTo>
                <a:close/>
                <a:moveTo>
                  <a:pt x="1121278" y="1443776"/>
                </a:moveTo>
                <a:cubicBezTo>
                  <a:pt x="1127439" y="1443304"/>
                  <a:pt x="1133761" y="1445199"/>
                  <a:pt x="1138774" y="1449564"/>
                </a:cubicBezTo>
                <a:cubicBezTo>
                  <a:pt x="1148795" y="1458293"/>
                  <a:pt x="1149909" y="1473418"/>
                  <a:pt x="1141359" y="1483440"/>
                </a:cubicBezTo>
                <a:cubicBezTo>
                  <a:pt x="1132809" y="1493462"/>
                  <a:pt x="1117649" y="1494720"/>
                  <a:pt x="1107481" y="1486170"/>
                </a:cubicBezTo>
                <a:cubicBezTo>
                  <a:pt x="1097279" y="1477584"/>
                  <a:pt x="1096021" y="1462352"/>
                  <a:pt x="1104752" y="1452186"/>
                </a:cubicBezTo>
                <a:cubicBezTo>
                  <a:pt x="1109117" y="1447085"/>
                  <a:pt x="1115117" y="1444247"/>
                  <a:pt x="1121278" y="1443776"/>
                </a:cubicBezTo>
                <a:close/>
                <a:moveTo>
                  <a:pt x="5321766" y="1428850"/>
                </a:moveTo>
                <a:cubicBezTo>
                  <a:pt x="5327262" y="1428616"/>
                  <a:pt x="5332857" y="1430493"/>
                  <a:pt x="5337240" y="1434552"/>
                </a:cubicBezTo>
                <a:cubicBezTo>
                  <a:pt x="5346006" y="1442671"/>
                  <a:pt x="5346509" y="1456287"/>
                  <a:pt x="5338390" y="1464909"/>
                </a:cubicBezTo>
                <a:cubicBezTo>
                  <a:pt x="5330271" y="1473494"/>
                  <a:pt x="5316763" y="1473998"/>
                  <a:pt x="5308141" y="1466023"/>
                </a:cubicBezTo>
                <a:cubicBezTo>
                  <a:pt x="5299519" y="1458083"/>
                  <a:pt x="5298944" y="1444575"/>
                  <a:pt x="5306884" y="1435809"/>
                </a:cubicBezTo>
                <a:cubicBezTo>
                  <a:pt x="5310872" y="1431428"/>
                  <a:pt x="5316269" y="1429083"/>
                  <a:pt x="5321766" y="1428850"/>
                </a:cubicBezTo>
                <a:close/>
                <a:moveTo>
                  <a:pt x="5104795" y="1426150"/>
                </a:moveTo>
                <a:cubicBezTo>
                  <a:pt x="5115460" y="1425071"/>
                  <a:pt x="5126596" y="1428107"/>
                  <a:pt x="5135631" y="1435561"/>
                </a:cubicBezTo>
                <a:cubicBezTo>
                  <a:pt x="5153701" y="1450506"/>
                  <a:pt x="5156000" y="1476982"/>
                  <a:pt x="5141020" y="1494441"/>
                </a:cubicBezTo>
                <a:cubicBezTo>
                  <a:pt x="5126039" y="1511899"/>
                  <a:pt x="5099994" y="1514162"/>
                  <a:pt x="5082607" y="1499792"/>
                </a:cubicBezTo>
                <a:cubicBezTo>
                  <a:pt x="5065219" y="1485424"/>
                  <a:pt x="5062489" y="1459415"/>
                  <a:pt x="5076787" y="1441416"/>
                </a:cubicBezTo>
                <a:cubicBezTo>
                  <a:pt x="5083936" y="1432416"/>
                  <a:pt x="5094130" y="1427226"/>
                  <a:pt x="5104795" y="1426150"/>
                </a:cubicBezTo>
                <a:close/>
                <a:moveTo>
                  <a:pt x="1396028" y="1422946"/>
                </a:moveTo>
                <a:cubicBezTo>
                  <a:pt x="1399298" y="1426179"/>
                  <a:pt x="1399334" y="1431425"/>
                  <a:pt x="1396137" y="1434657"/>
                </a:cubicBezTo>
                <a:cubicBezTo>
                  <a:pt x="1392939" y="1437891"/>
                  <a:pt x="1387694" y="1437927"/>
                  <a:pt x="1384425" y="1434729"/>
                </a:cubicBezTo>
                <a:cubicBezTo>
                  <a:pt x="1381156" y="1431531"/>
                  <a:pt x="1381085" y="1426323"/>
                  <a:pt x="1384317" y="1423054"/>
                </a:cubicBezTo>
                <a:cubicBezTo>
                  <a:pt x="1387550" y="1419785"/>
                  <a:pt x="1392795" y="1419713"/>
                  <a:pt x="1396028" y="1422946"/>
                </a:cubicBezTo>
                <a:close/>
                <a:moveTo>
                  <a:pt x="889964" y="1419313"/>
                </a:moveTo>
                <a:cubicBezTo>
                  <a:pt x="900619" y="1418056"/>
                  <a:pt x="911710" y="1420912"/>
                  <a:pt x="920673" y="1428151"/>
                </a:cubicBezTo>
                <a:cubicBezTo>
                  <a:pt x="938601" y="1442627"/>
                  <a:pt x="941618" y="1468744"/>
                  <a:pt x="927608" y="1486599"/>
                </a:cubicBezTo>
                <a:cubicBezTo>
                  <a:pt x="913633" y="1504525"/>
                  <a:pt x="887588" y="1507866"/>
                  <a:pt x="869230" y="1493928"/>
                </a:cubicBezTo>
                <a:cubicBezTo>
                  <a:pt x="850836" y="1479990"/>
                  <a:pt x="847460" y="1453585"/>
                  <a:pt x="861865" y="1435156"/>
                </a:cubicBezTo>
                <a:cubicBezTo>
                  <a:pt x="869086" y="1425942"/>
                  <a:pt x="879307" y="1420571"/>
                  <a:pt x="889964" y="1419313"/>
                </a:cubicBezTo>
                <a:close/>
                <a:moveTo>
                  <a:pt x="5484386" y="1366259"/>
                </a:moveTo>
                <a:cubicBezTo>
                  <a:pt x="5487692" y="1369456"/>
                  <a:pt x="5487763" y="1374701"/>
                  <a:pt x="5484602" y="1377970"/>
                </a:cubicBezTo>
                <a:cubicBezTo>
                  <a:pt x="5481405" y="1381274"/>
                  <a:pt x="5476196" y="1381382"/>
                  <a:pt x="5472926" y="1378222"/>
                </a:cubicBezTo>
                <a:cubicBezTo>
                  <a:pt x="5469622" y="1375061"/>
                  <a:pt x="5469514" y="1369816"/>
                  <a:pt x="5472675" y="1366510"/>
                </a:cubicBezTo>
                <a:cubicBezTo>
                  <a:pt x="5475836" y="1363205"/>
                  <a:pt x="5481081" y="1363098"/>
                  <a:pt x="5484386" y="1366259"/>
                </a:cubicBezTo>
                <a:close/>
                <a:moveTo>
                  <a:pt x="5690428" y="1347077"/>
                </a:moveTo>
                <a:cubicBezTo>
                  <a:pt x="5694195" y="1347243"/>
                  <a:pt x="5697904" y="1348851"/>
                  <a:pt x="5700652" y="1351869"/>
                </a:cubicBezTo>
                <a:cubicBezTo>
                  <a:pt x="5706185" y="1357903"/>
                  <a:pt x="5705718" y="1367208"/>
                  <a:pt x="5699682" y="1372668"/>
                </a:cubicBezTo>
                <a:cubicBezTo>
                  <a:pt x="5693647" y="1378129"/>
                  <a:pt x="5684379" y="1377662"/>
                  <a:pt x="5678918" y="1371698"/>
                </a:cubicBezTo>
                <a:cubicBezTo>
                  <a:pt x="5673458" y="1365699"/>
                  <a:pt x="5673889" y="1356430"/>
                  <a:pt x="5679852" y="1350934"/>
                </a:cubicBezTo>
                <a:cubicBezTo>
                  <a:pt x="5682834" y="1348185"/>
                  <a:pt x="5686660" y="1346910"/>
                  <a:pt x="5690428" y="1347077"/>
                </a:cubicBezTo>
                <a:close/>
                <a:moveTo>
                  <a:pt x="5959898" y="1336823"/>
                </a:moveTo>
                <a:cubicBezTo>
                  <a:pt x="5969745" y="1337793"/>
                  <a:pt x="5979248" y="1342562"/>
                  <a:pt x="5986037" y="1350932"/>
                </a:cubicBezTo>
                <a:cubicBezTo>
                  <a:pt x="5999652" y="1367637"/>
                  <a:pt x="5996994" y="1392029"/>
                  <a:pt x="5980325" y="1405250"/>
                </a:cubicBezTo>
                <a:cubicBezTo>
                  <a:pt x="5963656" y="1418470"/>
                  <a:pt x="5939587" y="1415846"/>
                  <a:pt x="5926295" y="1399574"/>
                </a:cubicBezTo>
                <a:cubicBezTo>
                  <a:pt x="5913074" y="1383264"/>
                  <a:pt x="5915374" y="1359158"/>
                  <a:pt x="5931683" y="1345507"/>
                </a:cubicBezTo>
                <a:cubicBezTo>
                  <a:pt x="5939856" y="1338682"/>
                  <a:pt x="5950050" y="1335852"/>
                  <a:pt x="5959898" y="1336823"/>
                </a:cubicBezTo>
                <a:close/>
                <a:moveTo>
                  <a:pt x="701858" y="1324916"/>
                </a:moveTo>
                <a:cubicBezTo>
                  <a:pt x="717539" y="1322836"/>
                  <a:pt x="733938" y="1326842"/>
                  <a:pt x="747265" y="1337368"/>
                </a:cubicBezTo>
                <a:cubicBezTo>
                  <a:pt x="773886" y="1358384"/>
                  <a:pt x="778809" y="1396607"/>
                  <a:pt x="758762" y="1423119"/>
                </a:cubicBezTo>
                <a:cubicBezTo>
                  <a:pt x="738716" y="1449595"/>
                  <a:pt x="700636" y="1455271"/>
                  <a:pt x="673118" y="1435369"/>
                </a:cubicBezTo>
                <a:cubicBezTo>
                  <a:pt x="645636" y="1415467"/>
                  <a:pt x="639852" y="1376562"/>
                  <a:pt x="660761" y="1348972"/>
                </a:cubicBezTo>
                <a:cubicBezTo>
                  <a:pt x="671214" y="1335159"/>
                  <a:pt x="686176" y="1326996"/>
                  <a:pt x="701858" y="1324916"/>
                </a:cubicBezTo>
                <a:close/>
                <a:moveTo>
                  <a:pt x="4955586" y="1310662"/>
                </a:moveTo>
                <a:cubicBezTo>
                  <a:pt x="4967235" y="1308641"/>
                  <a:pt x="4979737" y="1311120"/>
                  <a:pt x="4990281" y="1318628"/>
                </a:cubicBezTo>
                <a:cubicBezTo>
                  <a:pt x="5011368" y="1333645"/>
                  <a:pt x="5015931" y="1362672"/>
                  <a:pt x="5000771" y="1383004"/>
                </a:cubicBezTo>
                <a:cubicBezTo>
                  <a:pt x="4985611" y="1403373"/>
                  <a:pt x="4957194" y="1407792"/>
                  <a:pt x="4936969" y="1393422"/>
                </a:cubicBezTo>
                <a:cubicBezTo>
                  <a:pt x="4916743" y="1379016"/>
                  <a:pt x="4911714" y="1350635"/>
                  <a:pt x="4926011" y="1329692"/>
                </a:cubicBezTo>
                <a:cubicBezTo>
                  <a:pt x="4933142" y="1319202"/>
                  <a:pt x="4943938" y="1312682"/>
                  <a:pt x="4955586" y="1310662"/>
                </a:cubicBezTo>
                <a:close/>
                <a:moveTo>
                  <a:pt x="5172351" y="1297620"/>
                </a:moveTo>
                <a:cubicBezTo>
                  <a:pt x="5178975" y="1296866"/>
                  <a:pt x="5185908" y="1298652"/>
                  <a:pt x="5191566" y="1303179"/>
                </a:cubicBezTo>
                <a:cubicBezTo>
                  <a:pt x="5202918" y="1312232"/>
                  <a:pt x="5204642" y="1328720"/>
                  <a:pt x="5195553" y="1339786"/>
                </a:cubicBezTo>
                <a:cubicBezTo>
                  <a:pt x="5186464" y="1350921"/>
                  <a:pt x="5170226" y="1352609"/>
                  <a:pt x="5159126" y="1343737"/>
                </a:cubicBezTo>
                <a:cubicBezTo>
                  <a:pt x="5148061" y="1334863"/>
                  <a:pt x="5146157" y="1318626"/>
                  <a:pt x="5154994" y="1307311"/>
                </a:cubicBezTo>
                <a:cubicBezTo>
                  <a:pt x="5159413" y="1301671"/>
                  <a:pt x="5165727" y="1298375"/>
                  <a:pt x="5172351" y="1297620"/>
                </a:cubicBezTo>
                <a:close/>
                <a:moveTo>
                  <a:pt x="1270624" y="1277605"/>
                </a:moveTo>
                <a:cubicBezTo>
                  <a:pt x="1278114" y="1277568"/>
                  <a:pt x="1285596" y="1280415"/>
                  <a:pt x="1291272" y="1286145"/>
                </a:cubicBezTo>
                <a:cubicBezTo>
                  <a:pt x="1302624" y="1297569"/>
                  <a:pt x="1302659" y="1315963"/>
                  <a:pt x="1291487" y="1327315"/>
                </a:cubicBezTo>
                <a:cubicBezTo>
                  <a:pt x="1280279" y="1338666"/>
                  <a:pt x="1261958" y="1338918"/>
                  <a:pt x="1250318" y="1327710"/>
                </a:cubicBezTo>
                <a:cubicBezTo>
                  <a:pt x="1238750" y="1316537"/>
                  <a:pt x="1238462" y="1297929"/>
                  <a:pt x="1249923" y="1286361"/>
                </a:cubicBezTo>
                <a:cubicBezTo>
                  <a:pt x="1255635" y="1280559"/>
                  <a:pt x="1263135" y="1277640"/>
                  <a:pt x="1270624" y="1277605"/>
                </a:cubicBezTo>
                <a:close/>
                <a:moveTo>
                  <a:pt x="1540659" y="1274018"/>
                </a:moveTo>
                <a:cubicBezTo>
                  <a:pt x="1544009" y="1274230"/>
                  <a:pt x="1547269" y="1275730"/>
                  <a:pt x="1549640" y="1278459"/>
                </a:cubicBezTo>
                <a:cubicBezTo>
                  <a:pt x="1554418" y="1283920"/>
                  <a:pt x="1553879" y="1292146"/>
                  <a:pt x="1548491" y="1296924"/>
                </a:cubicBezTo>
                <a:cubicBezTo>
                  <a:pt x="1543102" y="1301702"/>
                  <a:pt x="1534839" y="1301199"/>
                  <a:pt x="1530025" y="1295810"/>
                </a:cubicBezTo>
                <a:cubicBezTo>
                  <a:pt x="1525212" y="1290386"/>
                  <a:pt x="1525715" y="1282124"/>
                  <a:pt x="1531139" y="1277309"/>
                </a:cubicBezTo>
                <a:cubicBezTo>
                  <a:pt x="1533869" y="1274885"/>
                  <a:pt x="1537309" y="1273808"/>
                  <a:pt x="1540659" y="1274018"/>
                </a:cubicBezTo>
                <a:close/>
                <a:moveTo>
                  <a:pt x="1041839" y="1236523"/>
                </a:moveTo>
                <a:cubicBezTo>
                  <a:pt x="1053956" y="1235975"/>
                  <a:pt x="1066223" y="1240107"/>
                  <a:pt x="1075724" y="1248998"/>
                </a:cubicBezTo>
                <a:cubicBezTo>
                  <a:pt x="1094730" y="1266780"/>
                  <a:pt x="1095986" y="1296381"/>
                  <a:pt x="1078815" y="1315385"/>
                </a:cubicBezTo>
                <a:cubicBezTo>
                  <a:pt x="1061643" y="1334353"/>
                  <a:pt x="1032077" y="1336077"/>
                  <a:pt x="1012462" y="1318942"/>
                </a:cubicBezTo>
                <a:cubicBezTo>
                  <a:pt x="992846" y="1301806"/>
                  <a:pt x="991087" y="1271737"/>
                  <a:pt x="1008870" y="1252123"/>
                </a:cubicBezTo>
                <a:cubicBezTo>
                  <a:pt x="1017761" y="1242298"/>
                  <a:pt x="1029724" y="1237071"/>
                  <a:pt x="1041839" y="1236523"/>
                </a:cubicBezTo>
                <a:close/>
                <a:moveTo>
                  <a:pt x="5323957" y="1221674"/>
                </a:moveTo>
                <a:cubicBezTo>
                  <a:pt x="5327298" y="1221368"/>
                  <a:pt x="5330755" y="1222347"/>
                  <a:pt x="5333539" y="1224682"/>
                </a:cubicBezTo>
                <a:cubicBezTo>
                  <a:pt x="5339143" y="1229352"/>
                  <a:pt x="5339862" y="1237615"/>
                  <a:pt x="5335192" y="1243146"/>
                </a:cubicBezTo>
                <a:cubicBezTo>
                  <a:pt x="5330522" y="1248644"/>
                  <a:pt x="5322295" y="1249361"/>
                  <a:pt x="5316762" y="1244764"/>
                </a:cubicBezTo>
                <a:cubicBezTo>
                  <a:pt x="5311230" y="1240165"/>
                  <a:pt x="5310476" y="1231939"/>
                  <a:pt x="5315074" y="1226370"/>
                </a:cubicBezTo>
                <a:cubicBezTo>
                  <a:pt x="5317391" y="1223568"/>
                  <a:pt x="5320615" y="1221979"/>
                  <a:pt x="5323957" y="1221674"/>
                </a:cubicBezTo>
                <a:close/>
                <a:moveTo>
                  <a:pt x="4817729" y="1205088"/>
                </a:moveTo>
                <a:cubicBezTo>
                  <a:pt x="4824271" y="1206057"/>
                  <a:pt x="4830757" y="1208341"/>
                  <a:pt x="4836811" y="1212041"/>
                </a:cubicBezTo>
                <a:cubicBezTo>
                  <a:pt x="4860988" y="1226843"/>
                  <a:pt x="4868173" y="1258167"/>
                  <a:pt x="4853192" y="1281482"/>
                </a:cubicBezTo>
                <a:cubicBezTo>
                  <a:pt x="4838212" y="1304798"/>
                  <a:pt x="4807568" y="1311839"/>
                  <a:pt x="4784433" y="1297720"/>
                </a:cubicBezTo>
                <a:cubicBezTo>
                  <a:pt x="4761298" y="1283567"/>
                  <a:pt x="4753610" y="1253067"/>
                  <a:pt x="4767548" y="1229105"/>
                </a:cubicBezTo>
                <a:cubicBezTo>
                  <a:pt x="4774499" y="1217107"/>
                  <a:pt x="4785762" y="1209140"/>
                  <a:pt x="4798313" y="1206024"/>
                </a:cubicBezTo>
                <a:cubicBezTo>
                  <a:pt x="4804589" y="1204465"/>
                  <a:pt x="4811186" y="1204120"/>
                  <a:pt x="4817729" y="1205088"/>
                </a:cubicBezTo>
                <a:close/>
                <a:moveTo>
                  <a:pt x="1905402" y="1197129"/>
                </a:moveTo>
                <a:cubicBezTo>
                  <a:pt x="1908958" y="1194687"/>
                  <a:pt x="1913844" y="1195585"/>
                  <a:pt x="1916251" y="1199142"/>
                </a:cubicBezTo>
                <a:cubicBezTo>
                  <a:pt x="1918694" y="1202697"/>
                  <a:pt x="1917796" y="1207548"/>
                  <a:pt x="1914239" y="1209990"/>
                </a:cubicBezTo>
                <a:cubicBezTo>
                  <a:pt x="1910683" y="1212397"/>
                  <a:pt x="1905833" y="1211500"/>
                  <a:pt x="1903390" y="1207942"/>
                </a:cubicBezTo>
                <a:cubicBezTo>
                  <a:pt x="1900947" y="1204387"/>
                  <a:pt x="1901845" y="1199536"/>
                  <a:pt x="1905402" y="1197129"/>
                </a:cubicBezTo>
                <a:close/>
                <a:moveTo>
                  <a:pt x="5534286" y="1189490"/>
                </a:moveTo>
                <a:cubicBezTo>
                  <a:pt x="5538022" y="1193047"/>
                  <a:pt x="5538165" y="1198938"/>
                  <a:pt x="5534609" y="1202638"/>
                </a:cubicBezTo>
                <a:cubicBezTo>
                  <a:pt x="5531052" y="1206338"/>
                  <a:pt x="5525161" y="1206482"/>
                  <a:pt x="5521460" y="1202962"/>
                </a:cubicBezTo>
                <a:cubicBezTo>
                  <a:pt x="5517796" y="1199441"/>
                  <a:pt x="5517653" y="1193549"/>
                  <a:pt x="5521173" y="1189813"/>
                </a:cubicBezTo>
                <a:cubicBezTo>
                  <a:pt x="5524694" y="1186077"/>
                  <a:pt x="5530585" y="1185933"/>
                  <a:pt x="5534286" y="1189490"/>
                </a:cubicBezTo>
                <a:close/>
                <a:moveTo>
                  <a:pt x="5013641" y="1177495"/>
                </a:moveTo>
                <a:cubicBezTo>
                  <a:pt x="5021347" y="1176043"/>
                  <a:pt x="5029636" y="1177553"/>
                  <a:pt x="5036659" y="1182403"/>
                </a:cubicBezTo>
                <a:cubicBezTo>
                  <a:pt x="5050706" y="1192066"/>
                  <a:pt x="5054083" y="1211213"/>
                  <a:pt x="5044347" y="1224973"/>
                </a:cubicBezTo>
                <a:cubicBezTo>
                  <a:pt x="5034611" y="1238695"/>
                  <a:pt x="5015716" y="1242072"/>
                  <a:pt x="5002028" y="1232659"/>
                </a:cubicBezTo>
                <a:cubicBezTo>
                  <a:pt x="4988341" y="1223212"/>
                  <a:pt x="4984749" y="1204352"/>
                  <a:pt x="4994125" y="1190340"/>
                </a:cubicBezTo>
                <a:cubicBezTo>
                  <a:pt x="4998813" y="1183355"/>
                  <a:pt x="5005935" y="1178944"/>
                  <a:pt x="5013641" y="1177495"/>
                </a:cubicBezTo>
                <a:close/>
                <a:moveTo>
                  <a:pt x="5795363" y="1157730"/>
                </a:moveTo>
                <a:cubicBezTo>
                  <a:pt x="5803782" y="1157955"/>
                  <a:pt x="5812144" y="1161413"/>
                  <a:pt x="5818413" y="1168076"/>
                </a:cubicBezTo>
                <a:cubicBezTo>
                  <a:pt x="5830951" y="1181405"/>
                  <a:pt x="5830196" y="1202276"/>
                  <a:pt x="5816868" y="1214527"/>
                </a:cubicBezTo>
                <a:cubicBezTo>
                  <a:pt x="5803540" y="1226777"/>
                  <a:pt x="5782919" y="1226059"/>
                  <a:pt x="5770633" y="1213019"/>
                </a:cubicBezTo>
                <a:cubicBezTo>
                  <a:pt x="5758383" y="1199978"/>
                  <a:pt x="5758886" y="1179357"/>
                  <a:pt x="5771962" y="1166783"/>
                </a:cubicBezTo>
                <a:cubicBezTo>
                  <a:pt x="5778465" y="1160515"/>
                  <a:pt x="5786943" y="1157506"/>
                  <a:pt x="5795363" y="1157730"/>
                </a:cubicBezTo>
                <a:close/>
                <a:moveTo>
                  <a:pt x="1701422" y="1138499"/>
                </a:moveTo>
                <a:cubicBezTo>
                  <a:pt x="1705975" y="1139120"/>
                  <a:pt x="1710277" y="1141481"/>
                  <a:pt x="1713241" y="1145433"/>
                </a:cubicBezTo>
                <a:cubicBezTo>
                  <a:pt x="1719205" y="1153336"/>
                  <a:pt x="1717660" y="1164509"/>
                  <a:pt x="1709864" y="1170472"/>
                </a:cubicBezTo>
                <a:cubicBezTo>
                  <a:pt x="1702105" y="1176436"/>
                  <a:pt x="1690860" y="1174963"/>
                  <a:pt x="1684825" y="1167168"/>
                </a:cubicBezTo>
                <a:cubicBezTo>
                  <a:pt x="1678754" y="1159335"/>
                  <a:pt x="1680227" y="1148091"/>
                  <a:pt x="1688094" y="1142020"/>
                </a:cubicBezTo>
                <a:cubicBezTo>
                  <a:pt x="1692063" y="1139002"/>
                  <a:pt x="1696868" y="1137879"/>
                  <a:pt x="1701422" y="1138499"/>
                </a:cubicBezTo>
                <a:close/>
                <a:moveTo>
                  <a:pt x="860814" y="1128365"/>
                </a:moveTo>
                <a:cubicBezTo>
                  <a:pt x="878094" y="1127319"/>
                  <a:pt x="895671" y="1132977"/>
                  <a:pt x="909358" y="1145498"/>
                </a:cubicBezTo>
                <a:cubicBezTo>
                  <a:pt x="936732" y="1170537"/>
                  <a:pt x="939103" y="1212568"/>
                  <a:pt x="915249" y="1239871"/>
                </a:cubicBezTo>
                <a:cubicBezTo>
                  <a:pt x="891395" y="1267137"/>
                  <a:pt x="849471" y="1270442"/>
                  <a:pt x="820947" y="1246660"/>
                </a:cubicBezTo>
                <a:cubicBezTo>
                  <a:pt x="792459" y="1222878"/>
                  <a:pt x="789081" y="1179985"/>
                  <a:pt x="814050" y="1151461"/>
                </a:cubicBezTo>
                <a:cubicBezTo>
                  <a:pt x="826552" y="1137162"/>
                  <a:pt x="843535" y="1129411"/>
                  <a:pt x="860814" y="1128365"/>
                </a:cubicBezTo>
                <a:close/>
                <a:moveTo>
                  <a:pt x="1431894" y="1122532"/>
                </a:moveTo>
                <a:cubicBezTo>
                  <a:pt x="1440683" y="1123129"/>
                  <a:pt x="1449215" y="1127108"/>
                  <a:pt x="1455375" y="1134294"/>
                </a:cubicBezTo>
                <a:cubicBezTo>
                  <a:pt x="1467698" y="1148699"/>
                  <a:pt x="1466153" y="1170183"/>
                  <a:pt x="1452141" y="1182541"/>
                </a:cubicBezTo>
                <a:cubicBezTo>
                  <a:pt x="1438132" y="1194899"/>
                  <a:pt x="1416577" y="1193641"/>
                  <a:pt x="1403896" y="1179596"/>
                </a:cubicBezTo>
                <a:cubicBezTo>
                  <a:pt x="1391178" y="1165548"/>
                  <a:pt x="1392436" y="1143742"/>
                  <a:pt x="1406877" y="1131060"/>
                </a:cubicBezTo>
                <a:cubicBezTo>
                  <a:pt x="1414062" y="1124719"/>
                  <a:pt x="1423106" y="1121935"/>
                  <a:pt x="1431894" y="1122532"/>
                </a:cubicBezTo>
                <a:close/>
                <a:moveTo>
                  <a:pt x="4654763" y="1110304"/>
                </a:moveTo>
                <a:cubicBezTo>
                  <a:pt x="4661927" y="1110850"/>
                  <a:pt x="4669132" y="1112826"/>
                  <a:pt x="4675976" y="1116374"/>
                </a:cubicBezTo>
                <a:cubicBezTo>
                  <a:pt x="4703351" y="1130563"/>
                  <a:pt x="4713518" y="1163975"/>
                  <a:pt x="4699004" y="1190343"/>
                </a:cubicBezTo>
                <a:cubicBezTo>
                  <a:pt x="4684490" y="1216712"/>
                  <a:pt x="4651835" y="1226662"/>
                  <a:pt x="4625826" y="1213120"/>
                </a:cubicBezTo>
                <a:cubicBezTo>
                  <a:pt x="4599744" y="1199647"/>
                  <a:pt x="4589075" y="1167244"/>
                  <a:pt x="4602259" y="1140192"/>
                </a:cubicBezTo>
                <a:cubicBezTo>
                  <a:pt x="4608851" y="1126667"/>
                  <a:pt x="4620437" y="1117163"/>
                  <a:pt x="4633796" y="1112818"/>
                </a:cubicBezTo>
                <a:cubicBezTo>
                  <a:pt x="4640476" y="1110644"/>
                  <a:pt x="4647599" y="1109759"/>
                  <a:pt x="4654763" y="1110304"/>
                </a:cubicBezTo>
                <a:close/>
                <a:moveTo>
                  <a:pt x="5159495" y="1090655"/>
                </a:moveTo>
                <a:cubicBezTo>
                  <a:pt x="5164021" y="1089911"/>
                  <a:pt x="5168844" y="1090899"/>
                  <a:pt x="5172885" y="1093808"/>
                </a:cubicBezTo>
                <a:cubicBezTo>
                  <a:pt x="5180968" y="1099629"/>
                  <a:pt x="5182765" y="1110873"/>
                  <a:pt x="5176909" y="1118848"/>
                </a:cubicBezTo>
                <a:cubicBezTo>
                  <a:pt x="5171053" y="1126788"/>
                  <a:pt x="5159881" y="1128585"/>
                  <a:pt x="5151941" y="1122836"/>
                </a:cubicBezTo>
                <a:cubicBezTo>
                  <a:pt x="5144002" y="1117088"/>
                  <a:pt x="5142134" y="1105986"/>
                  <a:pt x="5147882" y="1097904"/>
                </a:cubicBezTo>
                <a:cubicBezTo>
                  <a:pt x="5150738" y="1093880"/>
                  <a:pt x="5154968" y="1091402"/>
                  <a:pt x="5159495" y="1090655"/>
                </a:cubicBezTo>
                <a:close/>
                <a:moveTo>
                  <a:pt x="2077076" y="1087329"/>
                </a:moveTo>
                <a:cubicBezTo>
                  <a:pt x="2080138" y="1088133"/>
                  <a:pt x="2082886" y="1090108"/>
                  <a:pt x="2084593" y="1093055"/>
                </a:cubicBezTo>
                <a:cubicBezTo>
                  <a:pt x="2088006" y="1098946"/>
                  <a:pt x="2085994" y="1106491"/>
                  <a:pt x="2080174" y="1109940"/>
                </a:cubicBezTo>
                <a:cubicBezTo>
                  <a:pt x="2074318" y="1113353"/>
                  <a:pt x="2066774" y="1111413"/>
                  <a:pt x="2063290" y="1105557"/>
                </a:cubicBezTo>
                <a:cubicBezTo>
                  <a:pt x="2059805" y="1099665"/>
                  <a:pt x="2061781" y="1092085"/>
                  <a:pt x="2067673" y="1088635"/>
                </a:cubicBezTo>
                <a:cubicBezTo>
                  <a:pt x="2070636" y="1086893"/>
                  <a:pt x="2074013" y="1086525"/>
                  <a:pt x="2077076" y="1087329"/>
                </a:cubicBezTo>
                <a:close/>
                <a:moveTo>
                  <a:pt x="4846411" y="1069026"/>
                </a:moveTo>
                <a:cubicBezTo>
                  <a:pt x="4855123" y="1066732"/>
                  <a:pt x="4864760" y="1067783"/>
                  <a:pt x="4873238" y="1072759"/>
                </a:cubicBezTo>
                <a:cubicBezTo>
                  <a:pt x="4890159" y="1082710"/>
                  <a:pt x="4895583" y="1104408"/>
                  <a:pt x="4885524" y="1120934"/>
                </a:cubicBezTo>
                <a:cubicBezTo>
                  <a:pt x="4875430" y="1137460"/>
                  <a:pt x="4854055" y="1142849"/>
                  <a:pt x="4837673" y="1133185"/>
                </a:cubicBezTo>
                <a:cubicBezTo>
                  <a:pt x="4821220" y="1123520"/>
                  <a:pt x="4815579" y="1102216"/>
                  <a:pt x="4825135" y="1085367"/>
                </a:cubicBezTo>
                <a:cubicBezTo>
                  <a:pt x="4829913" y="1076961"/>
                  <a:pt x="4837700" y="1071321"/>
                  <a:pt x="4846411" y="1069026"/>
                </a:cubicBezTo>
                <a:close/>
                <a:moveTo>
                  <a:pt x="1206648" y="1064883"/>
                </a:moveTo>
                <a:cubicBezTo>
                  <a:pt x="1220169" y="1065234"/>
                  <a:pt x="1233488" y="1070812"/>
                  <a:pt x="1243349" y="1081481"/>
                </a:cubicBezTo>
                <a:cubicBezTo>
                  <a:pt x="1263036" y="1102821"/>
                  <a:pt x="1262067" y="1135800"/>
                  <a:pt x="1241516" y="1155523"/>
                </a:cubicBezTo>
                <a:cubicBezTo>
                  <a:pt x="1220968" y="1175246"/>
                  <a:pt x="1187953" y="1174851"/>
                  <a:pt x="1167477" y="1154302"/>
                </a:cubicBezTo>
                <a:cubicBezTo>
                  <a:pt x="1146999" y="1133716"/>
                  <a:pt x="1147395" y="1100161"/>
                  <a:pt x="1168734" y="1079649"/>
                </a:cubicBezTo>
                <a:cubicBezTo>
                  <a:pt x="1179404" y="1069410"/>
                  <a:pt x="1193127" y="1064534"/>
                  <a:pt x="1206648" y="1064883"/>
                </a:cubicBezTo>
                <a:close/>
                <a:moveTo>
                  <a:pt x="4485251" y="1035789"/>
                </a:moveTo>
                <a:cubicBezTo>
                  <a:pt x="4491865" y="1035827"/>
                  <a:pt x="4498608" y="1037174"/>
                  <a:pt x="4505119" y="1039985"/>
                </a:cubicBezTo>
                <a:cubicBezTo>
                  <a:pt x="4531164" y="1051277"/>
                  <a:pt x="4542660" y="1081275"/>
                  <a:pt x="4531093" y="1106458"/>
                </a:cubicBezTo>
                <a:cubicBezTo>
                  <a:pt x="4519525" y="1131642"/>
                  <a:pt x="4490138" y="1142922"/>
                  <a:pt x="4465278" y="1132181"/>
                </a:cubicBezTo>
                <a:cubicBezTo>
                  <a:pt x="4440383" y="1121404"/>
                  <a:pt x="4428492" y="1092339"/>
                  <a:pt x="4438910" y="1066616"/>
                </a:cubicBezTo>
                <a:cubicBezTo>
                  <a:pt x="4444119" y="1053774"/>
                  <a:pt x="4454160" y="1044296"/>
                  <a:pt x="4466154" y="1039446"/>
                </a:cubicBezTo>
                <a:cubicBezTo>
                  <a:pt x="4472151" y="1037021"/>
                  <a:pt x="4478637" y="1035750"/>
                  <a:pt x="4485251" y="1035789"/>
                </a:cubicBezTo>
                <a:close/>
                <a:moveTo>
                  <a:pt x="1871771" y="1014708"/>
                </a:moveTo>
                <a:cubicBezTo>
                  <a:pt x="1877479" y="1015902"/>
                  <a:pt x="1882715" y="1019288"/>
                  <a:pt x="1886110" y="1024569"/>
                </a:cubicBezTo>
                <a:cubicBezTo>
                  <a:pt x="1892900" y="1035131"/>
                  <a:pt x="1889918" y="1049152"/>
                  <a:pt x="1879536" y="1055977"/>
                </a:cubicBezTo>
                <a:cubicBezTo>
                  <a:pt x="1869153" y="1062839"/>
                  <a:pt x="1855107" y="1059964"/>
                  <a:pt x="1848138" y="1049546"/>
                </a:cubicBezTo>
                <a:cubicBezTo>
                  <a:pt x="1841132" y="1039118"/>
                  <a:pt x="1844006" y="1024964"/>
                  <a:pt x="1854604" y="1017995"/>
                </a:cubicBezTo>
                <a:cubicBezTo>
                  <a:pt x="1859885" y="1014510"/>
                  <a:pt x="1866064" y="1013513"/>
                  <a:pt x="1871771" y="1014708"/>
                </a:cubicBezTo>
                <a:close/>
                <a:moveTo>
                  <a:pt x="5618879" y="990842"/>
                </a:moveTo>
                <a:cubicBezTo>
                  <a:pt x="5625813" y="990541"/>
                  <a:pt x="5632881" y="992903"/>
                  <a:pt x="5638431" y="998005"/>
                </a:cubicBezTo>
                <a:cubicBezTo>
                  <a:pt x="5649496" y="1008242"/>
                  <a:pt x="5650143" y="1025450"/>
                  <a:pt x="5639904" y="1036336"/>
                </a:cubicBezTo>
                <a:cubicBezTo>
                  <a:pt x="5629701" y="1047222"/>
                  <a:pt x="5612637" y="1047832"/>
                  <a:pt x="5601752" y="1037809"/>
                </a:cubicBezTo>
                <a:cubicBezTo>
                  <a:pt x="5590867" y="1027786"/>
                  <a:pt x="5590112" y="1010722"/>
                  <a:pt x="5600135" y="999657"/>
                </a:cubicBezTo>
                <a:cubicBezTo>
                  <a:pt x="5605147" y="994107"/>
                  <a:pt x="5611946" y="991143"/>
                  <a:pt x="5618879" y="990842"/>
                </a:cubicBezTo>
                <a:close/>
                <a:moveTo>
                  <a:pt x="2250394" y="990807"/>
                </a:moveTo>
                <a:cubicBezTo>
                  <a:pt x="2254498" y="992203"/>
                  <a:pt x="2258055" y="995167"/>
                  <a:pt x="2260085" y="999352"/>
                </a:cubicBezTo>
                <a:cubicBezTo>
                  <a:pt x="2264180" y="1007759"/>
                  <a:pt x="2260731" y="1017818"/>
                  <a:pt x="2252433" y="1021949"/>
                </a:cubicBezTo>
                <a:cubicBezTo>
                  <a:pt x="2244170" y="1026080"/>
                  <a:pt x="2234039" y="1022667"/>
                  <a:pt x="2229836" y="1014369"/>
                </a:cubicBezTo>
                <a:cubicBezTo>
                  <a:pt x="2225633" y="1006034"/>
                  <a:pt x="2229046" y="995868"/>
                  <a:pt x="2237416" y="991665"/>
                </a:cubicBezTo>
                <a:cubicBezTo>
                  <a:pt x="2241637" y="989581"/>
                  <a:pt x="2246289" y="989410"/>
                  <a:pt x="2250394" y="990807"/>
                </a:cubicBezTo>
                <a:close/>
                <a:moveTo>
                  <a:pt x="2689455" y="983224"/>
                </a:moveTo>
                <a:cubicBezTo>
                  <a:pt x="2693371" y="982002"/>
                  <a:pt x="2697502" y="984194"/>
                  <a:pt x="2698688" y="988074"/>
                </a:cubicBezTo>
                <a:cubicBezTo>
                  <a:pt x="2699873" y="991990"/>
                  <a:pt x="2697718" y="996120"/>
                  <a:pt x="2693838" y="997307"/>
                </a:cubicBezTo>
                <a:cubicBezTo>
                  <a:pt x="2689994" y="998528"/>
                  <a:pt x="2685863" y="996336"/>
                  <a:pt x="2684641" y="992456"/>
                </a:cubicBezTo>
                <a:cubicBezTo>
                  <a:pt x="2683456" y="988577"/>
                  <a:pt x="2685611" y="984482"/>
                  <a:pt x="2689455" y="983224"/>
                </a:cubicBezTo>
                <a:close/>
                <a:moveTo>
                  <a:pt x="1604129" y="979438"/>
                </a:moveTo>
                <a:cubicBezTo>
                  <a:pt x="1614152" y="980847"/>
                  <a:pt x="1623591" y="986110"/>
                  <a:pt x="1630040" y="994858"/>
                </a:cubicBezTo>
                <a:cubicBezTo>
                  <a:pt x="1642973" y="1012390"/>
                  <a:pt x="1639452" y="1036890"/>
                  <a:pt x="1622388" y="1049869"/>
                </a:cubicBezTo>
                <a:cubicBezTo>
                  <a:pt x="1605360" y="1062838"/>
                  <a:pt x="1580787" y="1059640"/>
                  <a:pt x="1567352" y="1042530"/>
                </a:cubicBezTo>
                <a:cubicBezTo>
                  <a:pt x="1553952" y="1025430"/>
                  <a:pt x="1557149" y="1000499"/>
                  <a:pt x="1574716" y="987135"/>
                </a:cubicBezTo>
                <a:cubicBezTo>
                  <a:pt x="1583499" y="980471"/>
                  <a:pt x="1594106" y="978027"/>
                  <a:pt x="1604129" y="979438"/>
                </a:cubicBezTo>
                <a:close/>
                <a:moveTo>
                  <a:pt x="4311240" y="973427"/>
                </a:moveTo>
                <a:cubicBezTo>
                  <a:pt x="4317276" y="973044"/>
                  <a:pt x="4323511" y="973848"/>
                  <a:pt x="4329627" y="976003"/>
                </a:cubicBezTo>
                <a:cubicBezTo>
                  <a:pt x="4354056" y="984589"/>
                  <a:pt x="4366522" y="1011173"/>
                  <a:pt x="4357613" y="1034919"/>
                </a:cubicBezTo>
                <a:cubicBezTo>
                  <a:pt x="4348703" y="1058678"/>
                  <a:pt x="4322622" y="1070892"/>
                  <a:pt x="4299199" y="1062664"/>
                </a:cubicBezTo>
                <a:cubicBezTo>
                  <a:pt x="4275740" y="1054403"/>
                  <a:pt x="4263023" y="1028597"/>
                  <a:pt x="4270927" y="1004491"/>
                </a:cubicBezTo>
                <a:cubicBezTo>
                  <a:pt x="4276827" y="986413"/>
                  <a:pt x="4293135" y="974578"/>
                  <a:pt x="4311240" y="973427"/>
                </a:cubicBezTo>
                <a:close/>
                <a:moveTo>
                  <a:pt x="4671580" y="972791"/>
                </a:moveTo>
                <a:cubicBezTo>
                  <a:pt x="4681221" y="969500"/>
                  <a:pt x="4692178" y="969913"/>
                  <a:pt x="4702130" y="974852"/>
                </a:cubicBezTo>
                <a:cubicBezTo>
                  <a:pt x="4722032" y="984768"/>
                  <a:pt x="4729899" y="1008801"/>
                  <a:pt x="4719840" y="1028200"/>
                </a:cubicBezTo>
                <a:cubicBezTo>
                  <a:pt x="4709781" y="1047600"/>
                  <a:pt x="4686143" y="1055334"/>
                  <a:pt x="4666887" y="1045803"/>
                </a:cubicBezTo>
                <a:cubicBezTo>
                  <a:pt x="4647632" y="1036212"/>
                  <a:pt x="4639549" y="1012717"/>
                  <a:pt x="4648925" y="992958"/>
                </a:cubicBezTo>
                <a:cubicBezTo>
                  <a:pt x="4653613" y="983079"/>
                  <a:pt x="4661938" y="976083"/>
                  <a:pt x="4671580" y="972791"/>
                </a:cubicBezTo>
                <a:close/>
                <a:moveTo>
                  <a:pt x="4985803" y="971653"/>
                </a:moveTo>
                <a:cubicBezTo>
                  <a:pt x="4991475" y="970306"/>
                  <a:pt x="4997681" y="971133"/>
                  <a:pt x="5003070" y="974455"/>
                </a:cubicBezTo>
                <a:cubicBezTo>
                  <a:pt x="5013847" y="981101"/>
                  <a:pt x="5017116" y="995148"/>
                  <a:pt x="5010398" y="1005781"/>
                </a:cubicBezTo>
                <a:cubicBezTo>
                  <a:pt x="5003680" y="1016379"/>
                  <a:pt x="4989705" y="1019612"/>
                  <a:pt x="4979180" y="1013074"/>
                </a:cubicBezTo>
                <a:cubicBezTo>
                  <a:pt x="4968582" y="1006536"/>
                  <a:pt x="4965241" y="992597"/>
                  <a:pt x="4971743" y="981892"/>
                </a:cubicBezTo>
                <a:cubicBezTo>
                  <a:pt x="4974994" y="976521"/>
                  <a:pt x="4980132" y="973001"/>
                  <a:pt x="4985803" y="971653"/>
                </a:cubicBezTo>
                <a:close/>
                <a:moveTo>
                  <a:pt x="1033618" y="943444"/>
                </a:moveTo>
                <a:cubicBezTo>
                  <a:pt x="1052419" y="943646"/>
                  <a:pt x="1071019" y="951136"/>
                  <a:pt x="1084850" y="965757"/>
                </a:cubicBezTo>
                <a:cubicBezTo>
                  <a:pt x="1112511" y="995035"/>
                  <a:pt x="1111865" y="1040660"/>
                  <a:pt x="1083952" y="1068332"/>
                </a:cubicBezTo>
                <a:cubicBezTo>
                  <a:pt x="1056110" y="1096030"/>
                  <a:pt x="1010449" y="1096426"/>
                  <a:pt x="981387" y="1068547"/>
                </a:cubicBezTo>
                <a:cubicBezTo>
                  <a:pt x="952287" y="1040660"/>
                  <a:pt x="951892" y="993958"/>
                  <a:pt x="981170" y="964860"/>
                </a:cubicBezTo>
                <a:cubicBezTo>
                  <a:pt x="995810" y="950328"/>
                  <a:pt x="1014815" y="943242"/>
                  <a:pt x="1033618" y="943444"/>
                </a:cubicBezTo>
                <a:close/>
                <a:moveTo>
                  <a:pt x="2865953" y="930738"/>
                </a:moveTo>
                <a:cubicBezTo>
                  <a:pt x="2872240" y="929230"/>
                  <a:pt x="2878527" y="933145"/>
                  <a:pt x="2879963" y="939432"/>
                </a:cubicBezTo>
                <a:cubicBezTo>
                  <a:pt x="2881437" y="945683"/>
                  <a:pt x="2877521" y="951934"/>
                  <a:pt x="2871306" y="953407"/>
                </a:cubicBezTo>
                <a:cubicBezTo>
                  <a:pt x="2865055" y="954880"/>
                  <a:pt x="2858804" y="951000"/>
                  <a:pt x="2857295" y="944749"/>
                </a:cubicBezTo>
                <a:cubicBezTo>
                  <a:pt x="2855822" y="938498"/>
                  <a:pt x="2859666" y="932211"/>
                  <a:pt x="2865953" y="930738"/>
                </a:cubicBezTo>
                <a:close/>
                <a:moveTo>
                  <a:pt x="4150256" y="924524"/>
                </a:moveTo>
                <a:cubicBezTo>
                  <a:pt x="4172853" y="930738"/>
                  <a:pt x="4185857" y="953947"/>
                  <a:pt x="4179355" y="976003"/>
                </a:cubicBezTo>
                <a:cubicBezTo>
                  <a:pt x="4172888" y="998061"/>
                  <a:pt x="4150076" y="1010850"/>
                  <a:pt x="4128306" y="1004887"/>
                </a:cubicBezTo>
                <a:cubicBezTo>
                  <a:pt x="4106536" y="998923"/>
                  <a:pt x="4093387" y="976363"/>
                  <a:pt x="4099028" y="954054"/>
                </a:cubicBezTo>
                <a:cubicBezTo>
                  <a:pt x="4104668" y="931781"/>
                  <a:pt x="4127659" y="918380"/>
                  <a:pt x="4150256" y="924524"/>
                </a:cubicBezTo>
                <a:close/>
                <a:moveTo>
                  <a:pt x="2413985" y="906883"/>
                </a:moveTo>
                <a:cubicBezTo>
                  <a:pt x="2425050" y="902355"/>
                  <a:pt x="2437588" y="907673"/>
                  <a:pt x="2441971" y="918665"/>
                </a:cubicBezTo>
                <a:cubicBezTo>
                  <a:pt x="2446353" y="929658"/>
                  <a:pt x="2441072" y="942088"/>
                  <a:pt x="2430223" y="946543"/>
                </a:cubicBezTo>
                <a:cubicBezTo>
                  <a:pt x="2419374" y="950997"/>
                  <a:pt x="2406908" y="945788"/>
                  <a:pt x="2402310" y="934904"/>
                </a:cubicBezTo>
                <a:cubicBezTo>
                  <a:pt x="2397712" y="923982"/>
                  <a:pt x="2402921" y="911408"/>
                  <a:pt x="2413985" y="906883"/>
                </a:cubicBezTo>
                <a:close/>
                <a:moveTo>
                  <a:pt x="1383598" y="905400"/>
                </a:moveTo>
                <a:cubicBezTo>
                  <a:pt x="1398453" y="906851"/>
                  <a:pt x="1412660" y="914045"/>
                  <a:pt x="1422649" y="926564"/>
                </a:cubicBezTo>
                <a:cubicBezTo>
                  <a:pt x="1442622" y="951603"/>
                  <a:pt x="1438958" y="987779"/>
                  <a:pt x="1414852" y="1007825"/>
                </a:cubicBezTo>
                <a:cubicBezTo>
                  <a:pt x="1390711" y="1027871"/>
                  <a:pt x="1354534" y="1024961"/>
                  <a:pt x="1333521" y="1000748"/>
                </a:cubicBezTo>
                <a:cubicBezTo>
                  <a:pt x="1312539" y="976571"/>
                  <a:pt x="1315522" y="939605"/>
                  <a:pt x="1340667" y="918696"/>
                </a:cubicBezTo>
                <a:cubicBezTo>
                  <a:pt x="1353242" y="908242"/>
                  <a:pt x="1368743" y="903950"/>
                  <a:pt x="1383598" y="905400"/>
                </a:cubicBezTo>
                <a:close/>
                <a:moveTo>
                  <a:pt x="2050811" y="903508"/>
                </a:moveTo>
                <a:cubicBezTo>
                  <a:pt x="2057605" y="905453"/>
                  <a:pt x="2063631" y="910007"/>
                  <a:pt x="2067278" y="916689"/>
                </a:cubicBezTo>
                <a:cubicBezTo>
                  <a:pt x="2074570" y="930053"/>
                  <a:pt x="2069757" y="946722"/>
                  <a:pt x="2056644" y="954051"/>
                </a:cubicBezTo>
                <a:cubicBezTo>
                  <a:pt x="2043532" y="961378"/>
                  <a:pt x="2026827" y="956781"/>
                  <a:pt x="2019247" y="943560"/>
                </a:cubicBezTo>
                <a:cubicBezTo>
                  <a:pt x="2011666" y="930411"/>
                  <a:pt x="2016337" y="913491"/>
                  <a:pt x="2029737" y="905983"/>
                </a:cubicBezTo>
                <a:cubicBezTo>
                  <a:pt x="2036454" y="902229"/>
                  <a:pt x="2044016" y="901564"/>
                  <a:pt x="2050811" y="903508"/>
                </a:cubicBezTo>
                <a:close/>
                <a:moveTo>
                  <a:pt x="3045971" y="890683"/>
                </a:moveTo>
                <a:cubicBezTo>
                  <a:pt x="3054737" y="889246"/>
                  <a:pt x="3062927" y="895209"/>
                  <a:pt x="3064257" y="903903"/>
                </a:cubicBezTo>
                <a:cubicBezTo>
                  <a:pt x="3065622" y="912597"/>
                  <a:pt x="3059694" y="920716"/>
                  <a:pt x="3051072" y="922117"/>
                </a:cubicBezTo>
                <a:cubicBezTo>
                  <a:pt x="3042451" y="923518"/>
                  <a:pt x="3034296" y="917626"/>
                  <a:pt x="3032823" y="908968"/>
                </a:cubicBezTo>
                <a:cubicBezTo>
                  <a:pt x="3031350" y="900275"/>
                  <a:pt x="3037242" y="892084"/>
                  <a:pt x="3045971" y="890683"/>
                </a:cubicBezTo>
                <a:close/>
                <a:moveTo>
                  <a:pt x="3968047" y="886013"/>
                </a:moveTo>
                <a:cubicBezTo>
                  <a:pt x="3988632" y="890109"/>
                  <a:pt x="4001708" y="910047"/>
                  <a:pt x="3997361" y="930200"/>
                </a:cubicBezTo>
                <a:cubicBezTo>
                  <a:pt x="3993014" y="950353"/>
                  <a:pt x="3973400" y="963251"/>
                  <a:pt x="3953497" y="959299"/>
                </a:cubicBezTo>
                <a:cubicBezTo>
                  <a:pt x="3933595" y="955347"/>
                  <a:pt x="3920411" y="935948"/>
                  <a:pt x="3924075" y="915650"/>
                </a:cubicBezTo>
                <a:cubicBezTo>
                  <a:pt x="3927739" y="895353"/>
                  <a:pt x="3947462" y="881917"/>
                  <a:pt x="3968047" y="886013"/>
                </a:cubicBezTo>
                <a:close/>
                <a:moveTo>
                  <a:pt x="4506768" y="885837"/>
                </a:moveTo>
                <a:cubicBezTo>
                  <a:pt x="4512566" y="885770"/>
                  <a:pt x="4518492" y="886848"/>
                  <a:pt x="4524231" y="889210"/>
                </a:cubicBezTo>
                <a:cubicBezTo>
                  <a:pt x="4547187" y="898658"/>
                  <a:pt x="4557820" y="924775"/>
                  <a:pt x="4548121" y="947155"/>
                </a:cubicBezTo>
                <a:cubicBezTo>
                  <a:pt x="4538421" y="969536"/>
                  <a:pt x="4512771" y="979954"/>
                  <a:pt x="4490677" y="970865"/>
                </a:cubicBezTo>
                <a:cubicBezTo>
                  <a:pt x="4468548" y="961741"/>
                  <a:pt x="4457662" y="936271"/>
                  <a:pt x="4466500" y="913567"/>
                </a:cubicBezTo>
                <a:cubicBezTo>
                  <a:pt x="4473128" y="896538"/>
                  <a:pt x="4489375" y="886037"/>
                  <a:pt x="4506768" y="885837"/>
                </a:cubicBezTo>
                <a:close/>
                <a:moveTo>
                  <a:pt x="4803719" y="865389"/>
                </a:moveTo>
                <a:cubicBezTo>
                  <a:pt x="4810460" y="863260"/>
                  <a:pt x="4818040" y="863719"/>
                  <a:pt x="4824848" y="867293"/>
                </a:cubicBezTo>
                <a:cubicBezTo>
                  <a:pt x="4838499" y="874406"/>
                  <a:pt x="4843601" y="891183"/>
                  <a:pt x="4836416" y="904547"/>
                </a:cubicBezTo>
                <a:cubicBezTo>
                  <a:pt x="4829195" y="917983"/>
                  <a:pt x="4812634" y="923012"/>
                  <a:pt x="4799305" y="916043"/>
                </a:cubicBezTo>
                <a:cubicBezTo>
                  <a:pt x="4785977" y="909073"/>
                  <a:pt x="4780733" y="892548"/>
                  <a:pt x="4787630" y="879004"/>
                </a:cubicBezTo>
                <a:cubicBezTo>
                  <a:pt x="4791078" y="872232"/>
                  <a:pt x="4796979" y="867517"/>
                  <a:pt x="4803719" y="865389"/>
                </a:cubicBezTo>
                <a:close/>
                <a:moveTo>
                  <a:pt x="3228719" y="863416"/>
                </a:moveTo>
                <a:cubicBezTo>
                  <a:pt x="3239928" y="862410"/>
                  <a:pt x="3249771" y="870708"/>
                  <a:pt x="3250669" y="881845"/>
                </a:cubicBezTo>
                <a:cubicBezTo>
                  <a:pt x="3251531" y="892946"/>
                  <a:pt x="3243341" y="902681"/>
                  <a:pt x="3232312" y="903687"/>
                </a:cubicBezTo>
                <a:cubicBezTo>
                  <a:pt x="3221319" y="904693"/>
                  <a:pt x="3211476" y="896538"/>
                  <a:pt x="3210398" y="885437"/>
                </a:cubicBezTo>
                <a:cubicBezTo>
                  <a:pt x="3209284" y="874301"/>
                  <a:pt x="3217511" y="864422"/>
                  <a:pt x="3228719" y="863416"/>
                </a:cubicBezTo>
                <a:close/>
                <a:moveTo>
                  <a:pt x="3783861" y="860543"/>
                </a:moveTo>
                <a:cubicBezTo>
                  <a:pt x="3802255" y="862878"/>
                  <a:pt x="3815079" y="879619"/>
                  <a:pt x="3812529" y="897689"/>
                </a:cubicBezTo>
                <a:cubicBezTo>
                  <a:pt x="3809978" y="915794"/>
                  <a:pt x="3793489" y="928439"/>
                  <a:pt x="3775634" y="926176"/>
                </a:cubicBezTo>
                <a:cubicBezTo>
                  <a:pt x="3757780" y="923949"/>
                  <a:pt x="3744883" y="907603"/>
                  <a:pt x="3746895" y="889462"/>
                </a:cubicBezTo>
                <a:cubicBezTo>
                  <a:pt x="3748871" y="871284"/>
                  <a:pt x="3765432" y="858244"/>
                  <a:pt x="3783861" y="860543"/>
                </a:cubicBezTo>
                <a:close/>
                <a:moveTo>
                  <a:pt x="3413228" y="849262"/>
                </a:moveTo>
                <a:cubicBezTo>
                  <a:pt x="3426915" y="849011"/>
                  <a:pt x="3438088" y="859896"/>
                  <a:pt x="3438160" y="873439"/>
                </a:cubicBezTo>
                <a:cubicBezTo>
                  <a:pt x="3438232" y="886982"/>
                  <a:pt x="3427454" y="898011"/>
                  <a:pt x="3414090" y="898262"/>
                </a:cubicBezTo>
                <a:cubicBezTo>
                  <a:pt x="3400726" y="898478"/>
                  <a:pt x="3389554" y="887844"/>
                  <a:pt x="3389159" y="874301"/>
                </a:cubicBezTo>
                <a:cubicBezTo>
                  <a:pt x="3388763" y="860793"/>
                  <a:pt x="3399541" y="849477"/>
                  <a:pt x="3413228" y="849262"/>
                </a:cubicBezTo>
                <a:close/>
                <a:moveTo>
                  <a:pt x="1786536" y="849005"/>
                </a:moveTo>
                <a:cubicBezTo>
                  <a:pt x="1797727" y="851402"/>
                  <a:pt x="1807938" y="858111"/>
                  <a:pt x="1814477" y="868512"/>
                </a:cubicBezTo>
                <a:cubicBezTo>
                  <a:pt x="1827553" y="889312"/>
                  <a:pt x="1821626" y="916614"/>
                  <a:pt x="1801400" y="929835"/>
                </a:cubicBezTo>
                <a:cubicBezTo>
                  <a:pt x="1781174" y="943019"/>
                  <a:pt x="1753800" y="937523"/>
                  <a:pt x="1740005" y="917189"/>
                </a:cubicBezTo>
                <a:cubicBezTo>
                  <a:pt x="1726210" y="896856"/>
                  <a:pt x="1731778" y="868979"/>
                  <a:pt x="1752722" y="855363"/>
                </a:cubicBezTo>
                <a:cubicBezTo>
                  <a:pt x="1763176" y="848520"/>
                  <a:pt x="1775345" y="846607"/>
                  <a:pt x="1786536" y="849005"/>
                </a:cubicBezTo>
                <a:close/>
                <a:moveTo>
                  <a:pt x="3598563" y="848292"/>
                </a:moveTo>
                <a:cubicBezTo>
                  <a:pt x="3614657" y="849117"/>
                  <a:pt x="3626800" y="862876"/>
                  <a:pt x="3625758" y="878719"/>
                </a:cubicBezTo>
                <a:cubicBezTo>
                  <a:pt x="3624680" y="894599"/>
                  <a:pt x="3611137" y="906597"/>
                  <a:pt x="3595474" y="905770"/>
                </a:cubicBezTo>
                <a:cubicBezTo>
                  <a:pt x="3579810" y="904909"/>
                  <a:pt x="3567632" y="891508"/>
                  <a:pt x="3568279" y="875631"/>
                </a:cubicBezTo>
                <a:cubicBezTo>
                  <a:pt x="3568925" y="859751"/>
                  <a:pt x="3582505" y="847394"/>
                  <a:pt x="3598563" y="848292"/>
                </a:cubicBezTo>
                <a:close/>
                <a:moveTo>
                  <a:pt x="5431358" y="836901"/>
                </a:moveTo>
                <a:cubicBezTo>
                  <a:pt x="5436787" y="836281"/>
                  <a:pt x="5442463" y="837745"/>
                  <a:pt x="5447097" y="841445"/>
                </a:cubicBezTo>
                <a:cubicBezTo>
                  <a:pt x="5456401" y="848846"/>
                  <a:pt x="5457838" y="862353"/>
                  <a:pt x="5450438" y="871478"/>
                </a:cubicBezTo>
                <a:cubicBezTo>
                  <a:pt x="5443002" y="880639"/>
                  <a:pt x="5429638" y="882076"/>
                  <a:pt x="5420513" y="874783"/>
                </a:cubicBezTo>
                <a:cubicBezTo>
                  <a:pt x="5411352" y="867490"/>
                  <a:pt x="5409843" y="854091"/>
                  <a:pt x="5417100" y="844858"/>
                </a:cubicBezTo>
                <a:cubicBezTo>
                  <a:pt x="5420746" y="840224"/>
                  <a:pt x="5425929" y="837521"/>
                  <a:pt x="5431358" y="836901"/>
                </a:cubicBezTo>
                <a:close/>
                <a:moveTo>
                  <a:pt x="2596375" y="834783"/>
                </a:moveTo>
                <a:cubicBezTo>
                  <a:pt x="2610170" y="830256"/>
                  <a:pt x="2624863" y="837765"/>
                  <a:pt x="2629210" y="851452"/>
                </a:cubicBezTo>
                <a:cubicBezTo>
                  <a:pt x="2633521" y="865103"/>
                  <a:pt x="2626084" y="879688"/>
                  <a:pt x="2612613" y="884107"/>
                </a:cubicBezTo>
                <a:cubicBezTo>
                  <a:pt x="2599105" y="888525"/>
                  <a:pt x="2584484" y="881232"/>
                  <a:pt x="2579849" y="867654"/>
                </a:cubicBezTo>
                <a:cubicBezTo>
                  <a:pt x="2575215" y="854110"/>
                  <a:pt x="2582580" y="839273"/>
                  <a:pt x="2596375" y="834783"/>
                </a:cubicBezTo>
                <a:close/>
                <a:moveTo>
                  <a:pt x="4320936" y="813928"/>
                </a:moveTo>
                <a:cubicBezTo>
                  <a:pt x="4327316" y="813402"/>
                  <a:pt x="4333929" y="814128"/>
                  <a:pt x="4340440" y="816283"/>
                </a:cubicBezTo>
                <a:cubicBezTo>
                  <a:pt x="4366522" y="824905"/>
                  <a:pt x="4380209" y="852890"/>
                  <a:pt x="4371228" y="878217"/>
                </a:cubicBezTo>
                <a:cubicBezTo>
                  <a:pt x="4362247" y="903580"/>
                  <a:pt x="4334836" y="916979"/>
                  <a:pt x="4309868" y="908717"/>
                </a:cubicBezTo>
                <a:cubicBezTo>
                  <a:pt x="4284865" y="900454"/>
                  <a:pt x="4270890" y="873295"/>
                  <a:pt x="4278794" y="847609"/>
                </a:cubicBezTo>
                <a:cubicBezTo>
                  <a:pt x="4284748" y="828345"/>
                  <a:pt x="4301796" y="815506"/>
                  <a:pt x="4320936" y="813928"/>
                </a:cubicBezTo>
                <a:close/>
                <a:moveTo>
                  <a:pt x="2237708" y="805480"/>
                </a:moveTo>
                <a:cubicBezTo>
                  <a:pt x="2245517" y="808331"/>
                  <a:pt x="2252199" y="814179"/>
                  <a:pt x="2255881" y="822315"/>
                </a:cubicBezTo>
                <a:cubicBezTo>
                  <a:pt x="2263246" y="838589"/>
                  <a:pt x="2256205" y="857665"/>
                  <a:pt x="2240254" y="865173"/>
                </a:cubicBezTo>
                <a:cubicBezTo>
                  <a:pt x="2224304" y="872645"/>
                  <a:pt x="2205120" y="865855"/>
                  <a:pt x="2197324" y="849797"/>
                </a:cubicBezTo>
                <a:cubicBezTo>
                  <a:pt x="2189493" y="833703"/>
                  <a:pt x="2196390" y="814268"/>
                  <a:pt x="2212772" y="806616"/>
                </a:cubicBezTo>
                <a:cubicBezTo>
                  <a:pt x="2220963" y="802772"/>
                  <a:pt x="2229899" y="802629"/>
                  <a:pt x="2237708" y="805480"/>
                </a:cubicBezTo>
                <a:close/>
                <a:moveTo>
                  <a:pt x="1218295" y="782682"/>
                </a:moveTo>
                <a:cubicBezTo>
                  <a:pt x="1235553" y="784078"/>
                  <a:pt x="1252168" y="792152"/>
                  <a:pt x="1263969" y="806468"/>
                </a:cubicBezTo>
                <a:cubicBezTo>
                  <a:pt x="1287573" y="835136"/>
                  <a:pt x="1284015" y="877060"/>
                  <a:pt x="1256533" y="900734"/>
                </a:cubicBezTo>
                <a:cubicBezTo>
                  <a:pt x="1229086" y="924444"/>
                  <a:pt x="1187055" y="921750"/>
                  <a:pt x="1162195" y="894232"/>
                </a:cubicBezTo>
                <a:cubicBezTo>
                  <a:pt x="1137334" y="866678"/>
                  <a:pt x="1140029" y="823748"/>
                  <a:pt x="1168769" y="798960"/>
                </a:cubicBezTo>
                <a:cubicBezTo>
                  <a:pt x="1183139" y="786566"/>
                  <a:pt x="1201039" y="781285"/>
                  <a:pt x="1218295" y="782682"/>
                </a:cubicBezTo>
                <a:close/>
                <a:moveTo>
                  <a:pt x="2783793" y="775759"/>
                </a:moveTo>
                <a:cubicBezTo>
                  <a:pt x="2800354" y="771591"/>
                  <a:pt x="2816987" y="781686"/>
                  <a:pt x="2820867" y="798068"/>
                </a:cubicBezTo>
                <a:cubicBezTo>
                  <a:pt x="2824747" y="814450"/>
                  <a:pt x="2814796" y="830867"/>
                  <a:pt x="2798666" y="834927"/>
                </a:cubicBezTo>
                <a:cubicBezTo>
                  <a:pt x="2782535" y="838986"/>
                  <a:pt x="2765974" y="829215"/>
                  <a:pt x="2761663" y="812941"/>
                </a:cubicBezTo>
                <a:cubicBezTo>
                  <a:pt x="2757352" y="796631"/>
                  <a:pt x="2767232" y="779890"/>
                  <a:pt x="2783793" y="775759"/>
                </a:cubicBezTo>
                <a:close/>
                <a:moveTo>
                  <a:pt x="4614230" y="772543"/>
                </a:moveTo>
                <a:cubicBezTo>
                  <a:pt x="4621954" y="769472"/>
                  <a:pt x="4630890" y="769364"/>
                  <a:pt x="4639189" y="772993"/>
                </a:cubicBezTo>
                <a:cubicBezTo>
                  <a:pt x="4655786" y="780212"/>
                  <a:pt x="4663187" y="799468"/>
                  <a:pt x="4655822" y="815742"/>
                </a:cubicBezTo>
                <a:cubicBezTo>
                  <a:pt x="4648457" y="832016"/>
                  <a:pt x="4629490" y="839344"/>
                  <a:pt x="4613359" y="832303"/>
                </a:cubicBezTo>
                <a:cubicBezTo>
                  <a:pt x="4597193" y="825226"/>
                  <a:pt x="4589613" y="806366"/>
                  <a:pt x="4596547" y="789876"/>
                </a:cubicBezTo>
                <a:cubicBezTo>
                  <a:pt x="4599995" y="781650"/>
                  <a:pt x="4606507" y="775614"/>
                  <a:pt x="4614230" y="772543"/>
                </a:cubicBezTo>
                <a:close/>
                <a:moveTo>
                  <a:pt x="1571721" y="758843"/>
                </a:moveTo>
                <a:cubicBezTo>
                  <a:pt x="1587819" y="761582"/>
                  <a:pt x="1602755" y="770545"/>
                  <a:pt x="1612652" y="784986"/>
                </a:cubicBezTo>
                <a:cubicBezTo>
                  <a:pt x="1632447" y="813870"/>
                  <a:pt x="1625621" y="852992"/>
                  <a:pt x="1597851" y="872965"/>
                </a:cubicBezTo>
                <a:cubicBezTo>
                  <a:pt x="1570046" y="892939"/>
                  <a:pt x="1530816" y="887012"/>
                  <a:pt x="1509728" y="859027"/>
                </a:cubicBezTo>
                <a:cubicBezTo>
                  <a:pt x="1488678" y="831078"/>
                  <a:pt x="1494748" y="790950"/>
                  <a:pt x="1523811" y="770042"/>
                </a:cubicBezTo>
                <a:cubicBezTo>
                  <a:pt x="1538360" y="759588"/>
                  <a:pt x="1555622" y="756104"/>
                  <a:pt x="1571721" y="758843"/>
                </a:cubicBezTo>
                <a:close/>
                <a:moveTo>
                  <a:pt x="4130164" y="755334"/>
                </a:moveTo>
                <a:cubicBezTo>
                  <a:pt x="4137092" y="754266"/>
                  <a:pt x="4144373" y="754546"/>
                  <a:pt x="4151657" y="756397"/>
                </a:cubicBezTo>
                <a:cubicBezTo>
                  <a:pt x="4180792" y="763798"/>
                  <a:pt x="4197892" y="793291"/>
                  <a:pt x="4189988" y="821599"/>
                </a:cubicBezTo>
                <a:cubicBezTo>
                  <a:pt x="4182085" y="849908"/>
                  <a:pt x="4153237" y="866649"/>
                  <a:pt x="4125432" y="859571"/>
                </a:cubicBezTo>
                <a:cubicBezTo>
                  <a:pt x="4097590" y="852494"/>
                  <a:pt x="4080275" y="824007"/>
                  <a:pt x="4086849" y="795374"/>
                </a:cubicBezTo>
                <a:cubicBezTo>
                  <a:pt x="4091779" y="773873"/>
                  <a:pt x="4109380" y="758536"/>
                  <a:pt x="4130164" y="755334"/>
                </a:cubicBezTo>
                <a:close/>
                <a:moveTo>
                  <a:pt x="4902624" y="733832"/>
                </a:moveTo>
                <a:cubicBezTo>
                  <a:pt x="4906935" y="736059"/>
                  <a:pt x="4908587" y="741376"/>
                  <a:pt x="4906324" y="745651"/>
                </a:cubicBezTo>
                <a:cubicBezTo>
                  <a:pt x="4904061" y="749926"/>
                  <a:pt x="4898744" y="751579"/>
                  <a:pt x="4894469" y="749351"/>
                </a:cubicBezTo>
                <a:cubicBezTo>
                  <a:pt x="4890194" y="747124"/>
                  <a:pt x="4888542" y="741843"/>
                  <a:pt x="4890769" y="737533"/>
                </a:cubicBezTo>
                <a:cubicBezTo>
                  <a:pt x="4893032" y="733221"/>
                  <a:pt x="4898313" y="731569"/>
                  <a:pt x="4902624" y="733832"/>
                </a:cubicBezTo>
                <a:close/>
                <a:moveTo>
                  <a:pt x="1958941" y="730200"/>
                </a:moveTo>
                <a:cubicBezTo>
                  <a:pt x="1965421" y="729506"/>
                  <a:pt x="1971909" y="730107"/>
                  <a:pt x="1978036" y="731888"/>
                </a:cubicBezTo>
                <a:cubicBezTo>
                  <a:pt x="1990291" y="735449"/>
                  <a:pt x="2001104" y="743729"/>
                  <a:pt x="2007535" y="755818"/>
                </a:cubicBezTo>
                <a:cubicBezTo>
                  <a:pt x="2020396" y="779959"/>
                  <a:pt x="2011630" y="809848"/>
                  <a:pt x="1988135" y="822925"/>
                </a:cubicBezTo>
                <a:cubicBezTo>
                  <a:pt x="1964677" y="836001"/>
                  <a:pt x="1934644" y="827738"/>
                  <a:pt x="1920885" y="804064"/>
                </a:cubicBezTo>
                <a:cubicBezTo>
                  <a:pt x="1907090" y="780389"/>
                  <a:pt x="1915532" y="749854"/>
                  <a:pt x="1939889" y="736275"/>
                </a:cubicBezTo>
                <a:cubicBezTo>
                  <a:pt x="1945987" y="732880"/>
                  <a:pt x="1952460" y="730893"/>
                  <a:pt x="1958941" y="730200"/>
                </a:cubicBezTo>
                <a:close/>
                <a:moveTo>
                  <a:pt x="2975235" y="730171"/>
                </a:moveTo>
                <a:cubicBezTo>
                  <a:pt x="2994598" y="726758"/>
                  <a:pt x="3012812" y="739692"/>
                  <a:pt x="3015902" y="758802"/>
                </a:cubicBezTo>
                <a:cubicBezTo>
                  <a:pt x="3018991" y="777950"/>
                  <a:pt x="3006238" y="795913"/>
                  <a:pt x="2987449" y="799218"/>
                </a:cubicBezTo>
                <a:cubicBezTo>
                  <a:pt x="2968661" y="802559"/>
                  <a:pt x="2950519" y="790021"/>
                  <a:pt x="2946854" y="771017"/>
                </a:cubicBezTo>
                <a:cubicBezTo>
                  <a:pt x="2943190" y="751978"/>
                  <a:pt x="2955871" y="733583"/>
                  <a:pt x="2975235" y="730171"/>
                </a:cubicBezTo>
                <a:close/>
                <a:moveTo>
                  <a:pt x="2402706" y="720362"/>
                </a:moveTo>
                <a:cubicBezTo>
                  <a:pt x="2422141" y="712890"/>
                  <a:pt x="2443732" y="722661"/>
                  <a:pt x="2450809" y="741917"/>
                </a:cubicBezTo>
                <a:cubicBezTo>
                  <a:pt x="2457886" y="761208"/>
                  <a:pt x="2448258" y="782474"/>
                  <a:pt x="2429398" y="789731"/>
                </a:cubicBezTo>
                <a:cubicBezTo>
                  <a:pt x="2410573" y="796988"/>
                  <a:pt x="2389126" y="787648"/>
                  <a:pt x="2381474" y="768609"/>
                </a:cubicBezTo>
                <a:cubicBezTo>
                  <a:pt x="2373822" y="749568"/>
                  <a:pt x="2383306" y="727870"/>
                  <a:pt x="2402706" y="720362"/>
                </a:cubicBezTo>
                <a:close/>
                <a:moveTo>
                  <a:pt x="3958778" y="709875"/>
                </a:moveTo>
                <a:cubicBezTo>
                  <a:pt x="3990967" y="715695"/>
                  <a:pt x="4011695" y="746338"/>
                  <a:pt x="4005265" y="777592"/>
                </a:cubicBezTo>
                <a:cubicBezTo>
                  <a:pt x="3998834" y="808847"/>
                  <a:pt x="3968909" y="829108"/>
                  <a:pt x="3938265" y="823539"/>
                </a:cubicBezTo>
                <a:cubicBezTo>
                  <a:pt x="3907622" y="818043"/>
                  <a:pt x="3886678" y="788585"/>
                  <a:pt x="3891563" y="757043"/>
                </a:cubicBezTo>
                <a:cubicBezTo>
                  <a:pt x="3896449" y="725538"/>
                  <a:pt x="3926590" y="704091"/>
                  <a:pt x="3958778" y="709875"/>
                </a:cubicBezTo>
                <a:close/>
                <a:moveTo>
                  <a:pt x="3169803" y="698271"/>
                </a:moveTo>
                <a:cubicBezTo>
                  <a:pt x="3191897" y="695972"/>
                  <a:pt x="3211404" y="712066"/>
                  <a:pt x="3213308" y="733836"/>
                </a:cubicBezTo>
                <a:cubicBezTo>
                  <a:pt x="3215212" y="755641"/>
                  <a:pt x="3199369" y="774825"/>
                  <a:pt x="3177994" y="777053"/>
                </a:cubicBezTo>
                <a:cubicBezTo>
                  <a:pt x="3156619" y="779280"/>
                  <a:pt x="3137184" y="763760"/>
                  <a:pt x="3134525" y="742062"/>
                </a:cubicBezTo>
                <a:cubicBezTo>
                  <a:pt x="3131867" y="720363"/>
                  <a:pt x="3147638" y="700570"/>
                  <a:pt x="3169803" y="698271"/>
                </a:cubicBezTo>
                <a:close/>
                <a:moveTo>
                  <a:pt x="5233791" y="696562"/>
                </a:moveTo>
                <a:cubicBezTo>
                  <a:pt x="5237720" y="695834"/>
                  <a:pt x="5241933" y="696616"/>
                  <a:pt x="5245489" y="699076"/>
                </a:cubicBezTo>
                <a:cubicBezTo>
                  <a:pt x="5252637" y="703962"/>
                  <a:pt x="5254398" y="713698"/>
                  <a:pt x="5249476" y="720775"/>
                </a:cubicBezTo>
                <a:cubicBezTo>
                  <a:pt x="5244554" y="727852"/>
                  <a:pt x="5234855" y="729612"/>
                  <a:pt x="5227813" y="724763"/>
                </a:cubicBezTo>
                <a:cubicBezTo>
                  <a:pt x="5220772" y="719877"/>
                  <a:pt x="5218940" y="710213"/>
                  <a:pt x="5223790" y="703100"/>
                </a:cubicBezTo>
                <a:cubicBezTo>
                  <a:pt x="5226215" y="699526"/>
                  <a:pt x="5229862" y="697289"/>
                  <a:pt x="5233791" y="696562"/>
                </a:cubicBezTo>
                <a:close/>
                <a:moveTo>
                  <a:pt x="4446921" y="692055"/>
                </a:moveTo>
                <a:cubicBezTo>
                  <a:pt x="4466572" y="698988"/>
                  <a:pt x="4476631" y="720435"/>
                  <a:pt x="4469482" y="739691"/>
                </a:cubicBezTo>
                <a:cubicBezTo>
                  <a:pt x="4462333" y="758945"/>
                  <a:pt x="4441173" y="768860"/>
                  <a:pt x="4422169" y="762107"/>
                </a:cubicBezTo>
                <a:cubicBezTo>
                  <a:pt x="4403094" y="755390"/>
                  <a:pt x="4392891" y="734410"/>
                  <a:pt x="4399429" y="714939"/>
                </a:cubicBezTo>
                <a:cubicBezTo>
                  <a:pt x="4405967" y="695504"/>
                  <a:pt x="4427271" y="685121"/>
                  <a:pt x="4446921" y="692055"/>
                </a:cubicBezTo>
                <a:close/>
                <a:moveTo>
                  <a:pt x="3761876" y="686056"/>
                </a:moveTo>
                <a:cubicBezTo>
                  <a:pt x="3791765" y="689325"/>
                  <a:pt x="3812816" y="716089"/>
                  <a:pt x="3808973" y="745224"/>
                </a:cubicBezTo>
                <a:cubicBezTo>
                  <a:pt x="3805128" y="774359"/>
                  <a:pt x="3778940" y="795015"/>
                  <a:pt x="3750379" y="791890"/>
                </a:cubicBezTo>
                <a:cubicBezTo>
                  <a:pt x="3721856" y="788764"/>
                  <a:pt x="3700660" y="763042"/>
                  <a:pt x="3703175" y="733728"/>
                </a:cubicBezTo>
                <a:cubicBezTo>
                  <a:pt x="3705654" y="704485"/>
                  <a:pt x="3731986" y="682787"/>
                  <a:pt x="3761876" y="686056"/>
                </a:cubicBezTo>
                <a:close/>
                <a:moveTo>
                  <a:pt x="3366346" y="680272"/>
                </a:moveTo>
                <a:cubicBezTo>
                  <a:pt x="3391170" y="679446"/>
                  <a:pt x="3411575" y="698881"/>
                  <a:pt x="3411934" y="723274"/>
                </a:cubicBezTo>
                <a:cubicBezTo>
                  <a:pt x="3412258" y="747630"/>
                  <a:pt x="3393146" y="767713"/>
                  <a:pt x="3369256" y="768502"/>
                </a:cubicBezTo>
                <a:cubicBezTo>
                  <a:pt x="3345366" y="769292"/>
                  <a:pt x="3324961" y="750541"/>
                  <a:pt x="3323704" y="726184"/>
                </a:cubicBezTo>
                <a:cubicBezTo>
                  <a:pt x="3322446" y="701827"/>
                  <a:pt x="3341522" y="681099"/>
                  <a:pt x="3366346" y="680272"/>
                </a:cubicBezTo>
                <a:close/>
                <a:moveTo>
                  <a:pt x="3564039" y="676176"/>
                </a:moveTo>
                <a:cubicBezTo>
                  <a:pt x="3591485" y="677218"/>
                  <a:pt x="3612429" y="700246"/>
                  <a:pt x="3610848" y="727082"/>
                </a:cubicBezTo>
                <a:cubicBezTo>
                  <a:pt x="3609268" y="753917"/>
                  <a:pt x="3586671" y="774466"/>
                  <a:pt x="3560374" y="773459"/>
                </a:cubicBezTo>
                <a:cubicBezTo>
                  <a:pt x="3534078" y="772454"/>
                  <a:pt x="3513133" y="750325"/>
                  <a:pt x="3513565" y="723417"/>
                </a:cubicBezTo>
                <a:cubicBezTo>
                  <a:pt x="3514032" y="696546"/>
                  <a:pt x="3536628" y="675135"/>
                  <a:pt x="3564039" y="676176"/>
                </a:cubicBezTo>
                <a:close/>
                <a:moveTo>
                  <a:pt x="2598674" y="647758"/>
                </a:moveTo>
                <a:cubicBezTo>
                  <a:pt x="2621235" y="640861"/>
                  <a:pt x="2644766" y="653650"/>
                  <a:pt x="2651160" y="675923"/>
                </a:cubicBezTo>
                <a:cubicBezTo>
                  <a:pt x="2657555" y="698232"/>
                  <a:pt x="2644981" y="721404"/>
                  <a:pt x="2623175" y="728050"/>
                </a:cubicBezTo>
                <a:cubicBezTo>
                  <a:pt x="2601369" y="734696"/>
                  <a:pt x="2578018" y="722517"/>
                  <a:pt x="2570869" y="700460"/>
                </a:cubicBezTo>
                <a:cubicBezTo>
                  <a:pt x="2563720" y="678402"/>
                  <a:pt x="2576114" y="654620"/>
                  <a:pt x="2598674" y="647758"/>
                </a:cubicBezTo>
                <a:close/>
                <a:moveTo>
                  <a:pt x="1413492" y="635298"/>
                </a:moveTo>
                <a:cubicBezTo>
                  <a:pt x="1429142" y="637677"/>
                  <a:pt x="1443792" y="646102"/>
                  <a:pt x="1453652" y="659897"/>
                </a:cubicBezTo>
                <a:cubicBezTo>
                  <a:pt x="1473375" y="687523"/>
                  <a:pt x="1467447" y="725566"/>
                  <a:pt x="1440826" y="745468"/>
                </a:cubicBezTo>
                <a:cubicBezTo>
                  <a:pt x="1414206" y="765335"/>
                  <a:pt x="1376018" y="760162"/>
                  <a:pt x="1355146" y="733398"/>
                </a:cubicBezTo>
                <a:cubicBezTo>
                  <a:pt x="1334274" y="706634"/>
                  <a:pt x="1339555" y="667692"/>
                  <a:pt x="1367325" y="646963"/>
                </a:cubicBezTo>
                <a:cubicBezTo>
                  <a:pt x="1381192" y="636582"/>
                  <a:pt x="1397842" y="632917"/>
                  <a:pt x="1413492" y="635298"/>
                </a:cubicBezTo>
                <a:close/>
                <a:moveTo>
                  <a:pt x="4696628" y="634012"/>
                </a:moveTo>
                <a:cubicBezTo>
                  <a:pt x="4699937" y="632714"/>
                  <a:pt x="4703745" y="632687"/>
                  <a:pt x="4707266" y="634250"/>
                </a:cubicBezTo>
                <a:cubicBezTo>
                  <a:pt x="4714308" y="637304"/>
                  <a:pt x="4717505" y="645530"/>
                  <a:pt x="4714379" y="652536"/>
                </a:cubicBezTo>
                <a:cubicBezTo>
                  <a:pt x="4711254" y="659505"/>
                  <a:pt x="4703099" y="662701"/>
                  <a:pt x="4696130" y="659649"/>
                </a:cubicBezTo>
                <a:cubicBezTo>
                  <a:pt x="4689160" y="656595"/>
                  <a:pt x="4685963" y="648440"/>
                  <a:pt x="4688981" y="641399"/>
                </a:cubicBezTo>
                <a:cubicBezTo>
                  <a:pt x="4690507" y="637878"/>
                  <a:pt x="4693318" y="635310"/>
                  <a:pt x="4696628" y="634012"/>
                </a:cubicBezTo>
                <a:close/>
                <a:moveTo>
                  <a:pt x="2156787" y="625391"/>
                </a:moveTo>
                <a:cubicBezTo>
                  <a:pt x="2163980" y="625138"/>
                  <a:pt x="2171077" y="626310"/>
                  <a:pt x="2177682" y="628753"/>
                </a:cubicBezTo>
                <a:cubicBezTo>
                  <a:pt x="2190894" y="633639"/>
                  <a:pt x="2202138" y="643607"/>
                  <a:pt x="2208245" y="657420"/>
                </a:cubicBezTo>
                <a:cubicBezTo>
                  <a:pt x="2220460" y="685047"/>
                  <a:pt x="2208461" y="717163"/>
                  <a:pt x="2181661" y="729700"/>
                </a:cubicBezTo>
                <a:cubicBezTo>
                  <a:pt x="2154862" y="742202"/>
                  <a:pt x="2122530" y="730886"/>
                  <a:pt x="2109165" y="703763"/>
                </a:cubicBezTo>
                <a:cubicBezTo>
                  <a:pt x="2095802" y="676676"/>
                  <a:pt x="2107405" y="643662"/>
                  <a:pt x="2135319" y="630584"/>
                </a:cubicBezTo>
                <a:cubicBezTo>
                  <a:pt x="2142306" y="627325"/>
                  <a:pt x="2149594" y="625645"/>
                  <a:pt x="2156787" y="625391"/>
                </a:cubicBezTo>
                <a:close/>
                <a:moveTo>
                  <a:pt x="4249048" y="624875"/>
                </a:moveTo>
                <a:cubicBezTo>
                  <a:pt x="4271788" y="631126"/>
                  <a:pt x="4284829" y="654549"/>
                  <a:pt x="4278291" y="676786"/>
                </a:cubicBezTo>
                <a:cubicBezTo>
                  <a:pt x="4271753" y="699060"/>
                  <a:pt x="4248725" y="711849"/>
                  <a:pt x="4226739" y="705814"/>
                </a:cubicBezTo>
                <a:cubicBezTo>
                  <a:pt x="4204789" y="699742"/>
                  <a:pt x="4191569" y="676930"/>
                  <a:pt x="4197353" y="654477"/>
                </a:cubicBezTo>
                <a:cubicBezTo>
                  <a:pt x="4203137" y="632060"/>
                  <a:pt x="4226308" y="618625"/>
                  <a:pt x="4249048" y="624875"/>
                </a:cubicBezTo>
                <a:close/>
                <a:moveTo>
                  <a:pt x="1743435" y="624791"/>
                </a:moveTo>
                <a:cubicBezTo>
                  <a:pt x="1770339" y="620705"/>
                  <a:pt x="1797997" y="632857"/>
                  <a:pt x="1812357" y="657456"/>
                </a:cubicBezTo>
                <a:cubicBezTo>
                  <a:pt x="1831505" y="690290"/>
                  <a:pt x="1821123" y="732070"/>
                  <a:pt x="1789617" y="751506"/>
                </a:cubicBezTo>
                <a:cubicBezTo>
                  <a:pt x="1758075" y="770977"/>
                  <a:pt x="1716080" y="761565"/>
                  <a:pt x="1695315" y="729736"/>
                </a:cubicBezTo>
                <a:cubicBezTo>
                  <a:pt x="1674551" y="697907"/>
                  <a:pt x="1684179" y="654906"/>
                  <a:pt x="1717301" y="634429"/>
                </a:cubicBezTo>
                <a:cubicBezTo>
                  <a:pt x="1725582" y="629318"/>
                  <a:pt x="1734466" y="626152"/>
                  <a:pt x="1743435" y="624791"/>
                </a:cubicBezTo>
                <a:close/>
                <a:moveTo>
                  <a:pt x="2818426" y="588670"/>
                </a:moveTo>
                <a:cubicBezTo>
                  <a:pt x="2836585" y="591897"/>
                  <a:pt x="2851727" y="605691"/>
                  <a:pt x="2855714" y="624660"/>
                </a:cubicBezTo>
                <a:cubicBezTo>
                  <a:pt x="2860996" y="649914"/>
                  <a:pt x="2845189" y="674666"/>
                  <a:pt x="2820472" y="680342"/>
                </a:cubicBezTo>
                <a:cubicBezTo>
                  <a:pt x="2795756" y="686018"/>
                  <a:pt x="2770753" y="670643"/>
                  <a:pt x="2764502" y="645567"/>
                </a:cubicBezTo>
                <a:cubicBezTo>
                  <a:pt x="2758251" y="620492"/>
                  <a:pt x="2773878" y="595057"/>
                  <a:pt x="2799564" y="589166"/>
                </a:cubicBezTo>
                <a:cubicBezTo>
                  <a:pt x="2805986" y="587694"/>
                  <a:pt x="2812374" y="587595"/>
                  <a:pt x="2818426" y="588670"/>
                </a:cubicBezTo>
                <a:close/>
                <a:moveTo>
                  <a:pt x="4046614" y="571887"/>
                </a:moveTo>
                <a:cubicBezTo>
                  <a:pt x="4072443" y="577060"/>
                  <a:pt x="4088789" y="602063"/>
                  <a:pt x="4083221" y="627318"/>
                </a:cubicBezTo>
                <a:cubicBezTo>
                  <a:pt x="4077653" y="652537"/>
                  <a:pt x="4053044" y="668595"/>
                  <a:pt x="4028220" y="663638"/>
                </a:cubicBezTo>
                <a:cubicBezTo>
                  <a:pt x="4003361" y="658644"/>
                  <a:pt x="3986871" y="634359"/>
                  <a:pt x="3991469" y="608925"/>
                </a:cubicBezTo>
                <a:cubicBezTo>
                  <a:pt x="3996068" y="583490"/>
                  <a:pt x="4020784" y="566714"/>
                  <a:pt x="4046614" y="571887"/>
                </a:cubicBezTo>
                <a:close/>
                <a:moveTo>
                  <a:pt x="5034754" y="571472"/>
                </a:moveTo>
                <a:cubicBezTo>
                  <a:pt x="5039461" y="574239"/>
                  <a:pt x="5041005" y="580274"/>
                  <a:pt x="5038239" y="584944"/>
                </a:cubicBezTo>
                <a:cubicBezTo>
                  <a:pt x="5035437" y="589614"/>
                  <a:pt x="5029402" y="591195"/>
                  <a:pt x="5024731" y="588429"/>
                </a:cubicBezTo>
                <a:cubicBezTo>
                  <a:pt x="5020061" y="585663"/>
                  <a:pt x="5018481" y="579627"/>
                  <a:pt x="5021247" y="574921"/>
                </a:cubicBezTo>
                <a:cubicBezTo>
                  <a:pt x="5023977" y="570215"/>
                  <a:pt x="5030013" y="568670"/>
                  <a:pt x="5034754" y="571472"/>
                </a:cubicBezTo>
                <a:close/>
                <a:moveTo>
                  <a:pt x="4504975" y="548498"/>
                </a:moveTo>
                <a:cubicBezTo>
                  <a:pt x="4514926" y="552054"/>
                  <a:pt x="4520063" y="562940"/>
                  <a:pt x="4516471" y="572783"/>
                </a:cubicBezTo>
                <a:cubicBezTo>
                  <a:pt x="4512878" y="582626"/>
                  <a:pt x="4502065" y="587728"/>
                  <a:pt x="4492258" y="584243"/>
                </a:cubicBezTo>
                <a:cubicBezTo>
                  <a:pt x="4482450" y="580758"/>
                  <a:pt x="4477277" y="569981"/>
                  <a:pt x="4480726" y="560066"/>
                </a:cubicBezTo>
                <a:cubicBezTo>
                  <a:pt x="4484139" y="550186"/>
                  <a:pt x="4495024" y="544941"/>
                  <a:pt x="4504975" y="548498"/>
                </a:cubicBezTo>
                <a:close/>
                <a:moveTo>
                  <a:pt x="3004478" y="544836"/>
                </a:moveTo>
                <a:cubicBezTo>
                  <a:pt x="3033218" y="540345"/>
                  <a:pt x="3059658" y="560068"/>
                  <a:pt x="3063466" y="588304"/>
                </a:cubicBezTo>
                <a:cubicBezTo>
                  <a:pt x="3067238" y="616540"/>
                  <a:pt x="3047911" y="642478"/>
                  <a:pt x="3020357" y="646789"/>
                </a:cubicBezTo>
                <a:cubicBezTo>
                  <a:pt x="2992767" y="651064"/>
                  <a:pt x="2966470" y="632276"/>
                  <a:pt x="2961476" y="604219"/>
                </a:cubicBezTo>
                <a:cubicBezTo>
                  <a:pt x="2956483" y="576162"/>
                  <a:pt x="2975667" y="549290"/>
                  <a:pt x="3004478" y="544836"/>
                </a:cubicBezTo>
                <a:close/>
                <a:moveTo>
                  <a:pt x="2361890" y="534808"/>
                </a:moveTo>
                <a:cubicBezTo>
                  <a:pt x="2385509" y="535634"/>
                  <a:pt x="2407178" y="550420"/>
                  <a:pt x="2415531" y="573753"/>
                </a:cubicBezTo>
                <a:cubicBezTo>
                  <a:pt x="2426703" y="604862"/>
                  <a:pt x="2411112" y="638920"/>
                  <a:pt x="2380971" y="650488"/>
                </a:cubicBezTo>
                <a:cubicBezTo>
                  <a:pt x="2350831" y="662055"/>
                  <a:pt x="2316451" y="647217"/>
                  <a:pt x="2303913" y="616647"/>
                </a:cubicBezTo>
                <a:cubicBezTo>
                  <a:pt x="2291376" y="586111"/>
                  <a:pt x="2306536" y="550941"/>
                  <a:pt x="2338042" y="538834"/>
                </a:cubicBezTo>
                <a:cubicBezTo>
                  <a:pt x="2345927" y="535807"/>
                  <a:pt x="2354017" y="534532"/>
                  <a:pt x="2361890" y="534808"/>
                </a:cubicBezTo>
                <a:close/>
                <a:moveTo>
                  <a:pt x="3840586" y="533233"/>
                </a:moveTo>
                <a:cubicBezTo>
                  <a:pt x="3869434" y="536933"/>
                  <a:pt x="3889372" y="563265"/>
                  <a:pt x="3885169" y="591430"/>
                </a:cubicBezTo>
                <a:cubicBezTo>
                  <a:pt x="3880966" y="619630"/>
                  <a:pt x="3855172" y="639101"/>
                  <a:pt x="3827510" y="635581"/>
                </a:cubicBezTo>
                <a:cubicBezTo>
                  <a:pt x="3799848" y="632060"/>
                  <a:pt x="3779802" y="606626"/>
                  <a:pt x="3782820" y="578318"/>
                </a:cubicBezTo>
                <a:cubicBezTo>
                  <a:pt x="3785837" y="549974"/>
                  <a:pt x="3811739" y="529569"/>
                  <a:pt x="3840586" y="533233"/>
                </a:cubicBezTo>
                <a:close/>
                <a:moveTo>
                  <a:pt x="1949770" y="515034"/>
                </a:moveTo>
                <a:cubicBezTo>
                  <a:pt x="1974734" y="513013"/>
                  <a:pt x="1999354" y="525946"/>
                  <a:pt x="2011020" y="549467"/>
                </a:cubicBezTo>
                <a:cubicBezTo>
                  <a:pt x="2026575" y="580829"/>
                  <a:pt x="2014325" y="618622"/>
                  <a:pt x="1984005" y="634499"/>
                </a:cubicBezTo>
                <a:cubicBezTo>
                  <a:pt x="1953684" y="650379"/>
                  <a:pt x="1915676" y="638919"/>
                  <a:pt x="1898720" y="608311"/>
                </a:cubicBezTo>
                <a:cubicBezTo>
                  <a:pt x="1881763" y="577668"/>
                  <a:pt x="1893439" y="538833"/>
                  <a:pt x="1925160" y="522200"/>
                </a:cubicBezTo>
                <a:cubicBezTo>
                  <a:pt x="1933090" y="518042"/>
                  <a:pt x="1941449" y="515707"/>
                  <a:pt x="1949770" y="515034"/>
                </a:cubicBezTo>
                <a:close/>
                <a:moveTo>
                  <a:pt x="3212266" y="515018"/>
                </a:moveTo>
                <a:cubicBezTo>
                  <a:pt x="3244023" y="512359"/>
                  <a:pt x="3271362" y="535926"/>
                  <a:pt x="3273266" y="567036"/>
                </a:cubicBezTo>
                <a:cubicBezTo>
                  <a:pt x="3275170" y="598146"/>
                  <a:pt x="3252106" y="624911"/>
                  <a:pt x="3221750" y="627462"/>
                </a:cubicBezTo>
                <a:cubicBezTo>
                  <a:pt x="3191393" y="629976"/>
                  <a:pt x="3164163" y="607523"/>
                  <a:pt x="3160822" y="576520"/>
                </a:cubicBezTo>
                <a:cubicBezTo>
                  <a:pt x="3157481" y="545589"/>
                  <a:pt x="3180472" y="517676"/>
                  <a:pt x="3212266" y="515018"/>
                </a:cubicBezTo>
                <a:close/>
                <a:moveTo>
                  <a:pt x="3632044" y="509199"/>
                </a:moveTo>
                <a:cubicBezTo>
                  <a:pt x="3663873" y="510996"/>
                  <a:pt x="3687619" y="538227"/>
                  <a:pt x="3685141" y="569264"/>
                </a:cubicBezTo>
                <a:cubicBezTo>
                  <a:pt x="3682662" y="600340"/>
                  <a:pt x="3656042" y="623582"/>
                  <a:pt x="3625685" y="621822"/>
                </a:cubicBezTo>
                <a:cubicBezTo>
                  <a:pt x="3595293" y="620133"/>
                  <a:pt x="3571475" y="594017"/>
                  <a:pt x="3572517" y="562871"/>
                </a:cubicBezTo>
                <a:cubicBezTo>
                  <a:pt x="3573559" y="531724"/>
                  <a:pt x="3600215" y="507403"/>
                  <a:pt x="3632044" y="509199"/>
                </a:cubicBezTo>
                <a:close/>
                <a:moveTo>
                  <a:pt x="1596662" y="501395"/>
                </a:moveTo>
                <a:cubicBezTo>
                  <a:pt x="1618318" y="497693"/>
                  <a:pt x="1640862" y="507056"/>
                  <a:pt x="1652960" y="526725"/>
                </a:cubicBezTo>
                <a:cubicBezTo>
                  <a:pt x="1669090" y="552950"/>
                  <a:pt x="1661331" y="587042"/>
                  <a:pt x="1635932" y="603352"/>
                </a:cubicBezTo>
                <a:cubicBezTo>
                  <a:pt x="1610497" y="619662"/>
                  <a:pt x="1576261" y="612512"/>
                  <a:pt x="1559161" y="586934"/>
                </a:cubicBezTo>
                <a:cubicBezTo>
                  <a:pt x="1542061" y="561320"/>
                  <a:pt x="1549318" y="526473"/>
                  <a:pt x="1575722" y="509553"/>
                </a:cubicBezTo>
                <a:cubicBezTo>
                  <a:pt x="1582323" y="505314"/>
                  <a:pt x="1589443" y="502629"/>
                  <a:pt x="1596662" y="501395"/>
                </a:cubicBezTo>
                <a:close/>
                <a:moveTo>
                  <a:pt x="3421957" y="499895"/>
                </a:moveTo>
                <a:cubicBezTo>
                  <a:pt x="3456588" y="499428"/>
                  <a:pt x="3484394" y="527126"/>
                  <a:pt x="3484035" y="560931"/>
                </a:cubicBezTo>
                <a:cubicBezTo>
                  <a:pt x="3483675" y="594736"/>
                  <a:pt x="3456624" y="621895"/>
                  <a:pt x="3423645" y="622325"/>
                </a:cubicBezTo>
                <a:cubicBezTo>
                  <a:pt x="3390703" y="622829"/>
                  <a:pt x="3362897" y="596423"/>
                  <a:pt x="3361604" y="562619"/>
                </a:cubicBezTo>
                <a:cubicBezTo>
                  <a:pt x="3360310" y="528814"/>
                  <a:pt x="3387290" y="500398"/>
                  <a:pt x="3421957" y="499895"/>
                </a:cubicBezTo>
                <a:close/>
                <a:moveTo>
                  <a:pt x="4296864" y="477189"/>
                </a:moveTo>
                <a:cubicBezTo>
                  <a:pt x="4309761" y="480817"/>
                  <a:pt x="4317269" y="494145"/>
                  <a:pt x="4313569" y="506933"/>
                </a:cubicBezTo>
                <a:cubicBezTo>
                  <a:pt x="4309904" y="519686"/>
                  <a:pt x="4296648" y="527124"/>
                  <a:pt x="4283967" y="523603"/>
                </a:cubicBezTo>
                <a:cubicBezTo>
                  <a:pt x="4271249" y="520082"/>
                  <a:pt x="4263741" y="506862"/>
                  <a:pt x="4267190" y="494037"/>
                </a:cubicBezTo>
                <a:cubicBezTo>
                  <a:pt x="4270639" y="481176"/>
                  <a:pt x="4283931" y="473596"/>
                  <a:pt x="4296864" y="477189"/>
                </a:cubicBezTo>
                <a:close/>
                <a:moveTo>
                  <a:pt x="2573246" y="458940"/>
                </a:moveTo>
                <a:cubicBezTo>
                  <a:pt x="2598775" y="461645"/>
                  <a:pt x="2621091" y="479353"/>
                  <a:pt x="2628312" y="505245"/>
                </a:cubicBezTo>
                <a:cubicBezTo>
                  <a:pt x="2637939" y="539769"/>
                  <a:pt x="2618468" y="575406"/>
                  <a:pt x="2585023" y="585645"/>
                </a:cubicBezTo>
                <a:cubicBezTo>
                  <a:pt x="2551577" y="595847"/>
                  <a:pt x="2515508" y="577202"/>
                  <a:pt x="2504192" y="543182"/>
                </a:cubicBezTo>
                <a:cubicBezTo>
                  <a:pt x="2492876" y="509161"/>
                  <a:pt x="2511952" y="472232"/>
                  <a:pt x="2547086" y="461489"/>
                </a:cubicBezTo>
                <a:cubicBezTo>
                  <a:pt x="2555869" y="458804"/>
                  <a:pt x="2564736" y="458039"/>
                  <a:pt x="2573246" y="458940"/>
                </a:cubicBezTo>
                <a:close/>
                <a:moveTo>
                  <a:pt x="4083795" y="420787"/>
                </a:moveTo>
                <a:cubicBezTo>
                  <a:pt x="4099782" y="423984"/>
                  <a:pt x="4109949" y="439575"/>
                  <a:pt x="4106571" y="455310"/>
                </a:cubicBezTo>
                <a:cubicBezTo>
                  <a:pt x="4103195" y="471081"/>
                  <a:pt x="4087819" y="481140"/>
                  <a:pt x="4072228" y="478015"/>
                </a:cubicBezTo>
                <a:cubicBezTo>
                  <a:pt x="4056600" y="474853"/>
                  <a:pt x="4046362" y="459585"/>
                  <a:pt x="4049379" y="443743"/>
                </a:cubicBezTo>
                <a:cubicBezTo>
                  <a:pt x="4052397" y="427900"/>
                  <a:pt x="4067809" y="417554"/>
                  <a:pt x="4083795" y="420787"/>
                </a:cubicBezTo>
                <a:close/>
                <a:moveTo>
                  <a:pt x="2163002" y="420114"/>
                </a:moveTo>
                <a:cubicBezTo>
                  <a:pt x="2185878" y="419879"/>
                  <a:pt x="2207527" y="433243"/>
                  <a:pt x="2216688" y="455417"/>
                </a:cubicBezTo>
                <a:cubicBezTo>
                  <a:pt x="2228903" y="485019"/>
                  <a:pt x="2215287" y="518680"/>
                  <a:pt x="2186619" y="531289"/>
                </a:cubicBezTo>
                <a:cubicBezTo>
                  <a:pt x="2157880" y="543863"/>
                  <a:pt x="2123895" y="530930"/>
                  <a:pt x="2110459" y="501867"/>
                </a:cubicBezTo>
                <a:cubicBezTo>
                  <a:pt x="2096987" y="472804"/>
                  <a:pt x="2110172" y="438173"/>
                  <a:pt x="2140133" y="425060"/>
                </a:cubicBezTo>
                <a:cubicBezTo>
                  <a:pt x="2147614" y="421783"/>
                  <a:pt x="2155376" y="420193"/>
                  <a:pt x="2163002" y="420114"/>
                </a:cubicBezTo>
                <a:close/>
                <a:moveTo>
                  <a:pt x="2787839" y="408181"/>
                </a:moveTo>
                <a:cubicBezTo>
                  <a:pt x="2811098" y="412318"/>
                  <a:pt x="2830477" y="430019"/>
                  <a:pt x="2835489" y="454268"/>
                </a:cubicBezTo>
                <a:cubicBezTo>
                  <a:pt x="2842171" y="486636"/>
                  <a:pt x="2821945" y="518142"/>
                  <a:pt x="2790475" y="525363"/>
                </a:cubicBezTo>
                <a:cubicBezTo>
                  <a:pt x="2759005" y="532620"/>
                  <a:pt x="2727032" y="513077"/>
                  <a:pt x="2718913" y="481068"/>
                </a:cubicBezTo>
                <a:cubicBezTo>
                  <a:pt x="2710794" y="449059"/>
                  <a:pt x="2730769" y="416405"/>
                  <a:pt x="2763675" y="408825"/>
                </a:cubicBezTo>
                <a:cubicBezTo>
                  <a:pt x="2771902" y="406930"/>
                  <a:pt x="2780086" y="406802"/>
                  <a:pt x="2787839" y="408181"/>
                </a:cubicBezTo>
                <a:close/>
                <a:moveTo>
                  <a:pt x="1812218" y="381487"/>
                </a:moveTo>
                <a:cubicBezTo>
                  <a:pt x="1831812" y="379555"/>
                  <a:pt x="1851407" y="389350"/>
                  <a:pt x="1860999" y="407670"/>
                </a:cubicBezTo>
                <a:cubicBezTo>
                  <a:pt x="1873824" y="432135"/>
                  <a:pt x="1864735" y="462168"/>
                  <a:pt x="1840881" y="475209"/>
                </a:cubicBezTo>
                <a:cubicBezTo>
                  <a:pt x="1817063" y="488213"/>
                  <a:pt x="1786886" y="479627"/>
                  <a:pt x="1773235" y="455594"/>
                </a:cubicBezTo>
                <a:cubicBezTo>
                  <a:pt x="1759620" y="431596"/>
                  <a:pt x="1768349" y="400917"/>
                  <a:pt x="1792994" y="387445"/>
                </a:cubicBezTo>
                <a:cubicBezTo>
                  <a:pt x="1799155" y="384077"/>
                  <a:pt x="1805686" y="382131"/>
                  <a:pt x="1812218" y="381487"/>
                </a:cubicBezTo>
                <a:close/>
                <a:moveTo>
                  <a:pt x="3866883" y="379689"/>
                </a:moveTo>
                <a:cubicBezTo>
                  <a:pt x="3885923" y="382132"/>
                  <a:pt x="3899179" y="399519"/>
                  <a:pt x="3896485" y="418272"/>
                </a:cubicBezTo>
                <a:cubicBezTo>
                  <a:pt x="3893790" y="437025"/>
                  <a:pt x="3876618" y="450065"/>
                  <a:pt x="3858117" y="447694"/>
                </a:cubicBezTo>
                <a:cubicBezTo>
                  <a:pt x="3839580" y="445287"/>
                  <a:pt x="3826288" y="428295"/>
                  <a:pt x="3828479" y="409471"/>
                </a:cubicBezTo>
                <a:cubicBezTo>
                  <a:pt x="3830635" y="390682"/>
                  <a:pt x="3847843" y="377210"/>
                  <a:pt x="3866883" y="379689"/>
                </a:cubicBezTo>
                <a:close/>
                <a:moveTo>
                  <a:pt x="2983103" y="371644"/>
                </a:moveTo>
                <a:cubicBezTo>
                  <a:pt x="3013567" y="366866"/>
                  <a:pt x="3041624" y="387773"/>
                  <a:pt x="3045684" y="417698"/>
                </a:cubicBezTo>
                <a:cubicBezTo>
                  <a:pt x="3049743" y="447660"/>
                  <a:pt x="3029266" y="475105"/>
                  <a:pt x="3000060" y="479704"/>
                </a:cubicBezTo>
                <a:cubicBezTo>
                  <a:pt x="2970853" y="484302"/>
                  <a:pt x="2942940" y="464328"/>
                  <a:pt x="2937623" y="434618"/>
                </a:cubicBezTo>
                <a:cubicBezTo>
                  <a:pt x="2932306" y="404873"/>
                  <a:pt x="2952639" y="376422"/>
                  <a:pt x="2983103" y="371644"/>
                </a:cubicBezTo>
                <a:close/>
                <a:moveTo>
                  <a:pt x="3647277" y="354075"/>
                </a:moveTo>
                <a:cubicBezTo>
                  <a:pt x="3669298" y="355368"/>
                  <a:pt x="3685895" y="374230"/>
                  <a:pt x="3684315" y="395927"/>
                </a:cubicBezTo>
                <a:cubicBezTo>
                  <a:pt x="3682734" y="417626"/>
                  <a:pt x="3664125" y="433971"/>
                  <a:pt x="3642750" y="432714"/>
                </a:cubicBezTo>
                <a:cubicBezTo>
                  <a:pt x="3621375" y="431528"/>
                  <a:pt x="3604778" y="413171"/>
                  <a:pt x="3605676" y="391401"/>
                </a:cubicBezTo>
                <a:cubicBezTo>
                  <a:pt x="3606610" y="369666"/>
                  <a:pt x="3625219" y="352818"/>
                  <a:pt x="3647277" y="354075"/>
                </a:cubicBezTo>
                <a:close/>
                <a:moveTo>
                  <a:pt x="3204219" y="350088"/>
                </a:moveTo>
                <a:cubicBezTo>
                  <a:pt x="3232060" y="347753"/>
                  <a:pt x="3256094" y="368374"/>
                  <a:pt x="3257890" y="395713"/>
                </a:cubicBezTo>
                <a:cubicBezTo>
                  <a:pt x="3259686" y="423014"/>
                  <a:pt x="3239389" y="446653"/>
                  <a:pt x="3212625" y="448916"/>
                </a:cubicBezTo>
                <a:cubicBezTo>
                  <a:pt x="3185826" y="451179"/>
                  <a:pt x="3161864" y="431313"/>
                  <a:pt x="3159026" y="404082"/>
                </a:cubicBezTo>
                <a:cubicBezTo>
                  <a:pt x="3156224" y="376852"/>
                  <a:pt x="3176413" y="352459"/>
                  <a:pt x="3204219" y="350088"/>
                </a:cubicBezTo>
                <a:close/>
                <a:moveTo>
                  <a:pt x="3425981" y="344232"/>
                </a:moveTo>
                <a:cubicBezTo>
                  <a:pt x="3450984" y="343874"/>
                  <a:pt x="3471174" y="363848"/>
                  <a:pt x="3471102" y="388419"/>
                </a:cubicBezTo>
                <a:cubicBezTo>
                  <a:pt x="3471030" y="412991"/>
                  <a:pt x="3451380" y="432858"/>
                  <a:pt x="3427202" y="433181"/>
                </a:cubicBezTo>
                <a:cubicBezTo>
                  <a:pt x="3403061" y="433540"/>
                  <a:pt x="3382871" y="414213"/>
                  <a:pt x="3382117" y="389640"/>
                </a:cubicBezTo>
                <a:cubicBezTo>
                  <a:pt x="3381363" y="365104"/>
                  <a:pt x="3400977" y="344592"/>
                  <a:pt x="3425981" y="344232"/>
                </a:cubicBezTo>
                <a:close/>
                <a:moveTo>
                  <a:pt x="2382014" y="340414"/>
                </a:moveTo>
                <a:cubicBezTo>
                  <a:pt x="2402704" y="341660"/>
                  <a:pt x="2421423" y="355071"/>
                  <a:pt x="2428320" y="375737"/>
                </a:cubicBezTo>
                <a:cubicBezTo>
                  <a:pt x="2437517" y="403255"/>
                  <a:pt x="2423111" y="432928"/>
                  <a:pt x="2396240" y="442484"/>
                </a:cubicBezTo>
                <a:cubicBezTo>
                  <a:pt x="2369404" y="452004"/>
                  <a:pt x="2339479" y="438101"/>
                  <a:pt x="2329240" y="410943"/>
                </a:cubicBezTo>
                <a:cubicBezTo>
                  <a:pt x="2319002" y="383783"/>
                  <a:pt x="2333156" y="353320"/>
                  <a:pt x="2361033" y="343405"/>
                </a:cubicBezTo>
                <a:cubicBezTo>
                  <a:pt x="2368002" y="340935"/>
                  <a:pt x="2375118" y="339999"/>
                  <a:pt x="2382014" y="340414"/>
                </a:cubicBezTo>
                <a:close/>
                <a:moveTo>
                  <a:pt x="4205616" y="279673"/>
                </a:moveTo>
                <a:cubicBezTo>
                  <a:pt x="4210645" y="280823"/>
                  <a:pt x="4213770" y="285817"/>
                  <a:pt x="4212585" y="290810"/>
                </a:cubicBezTo>
                <a:cubicBezTo>
                  <a:pt x="4211436" y="295803"/>
                  <a:pt x="4206442" y="298929"/>
                  <a:pt x="4201449" y="297779"/>
                </a:cubicBezTo>
                <a:cubicBezTo>
                  <a:pt x="4196455" y="296629"/>
                  <a:pt x="4193330" y="291636"/>
                  <a:pt x="4194479" y="286642"/>
                </a:cubicBezTo>
                <a:cubicBezTo>
                  <a:pt x="4195593" y="281649"/>
                  <a:pt x="4200586" y="278523"/>
                  <a:pt x="4205616" y="279673"/>
                </a:cubicBezTo>
                <a:close/>
                <a:moveTo>
                  <a:pt x="2035362" y="277142"/>
                </a:moveTo>
                <a:cubicBezTo>
                  <a:pt x="2041165" y="276985"/>
                  <a:pt x="2046886" y="277975"/>
                  <a:pt x="2052207" y="279987"/>
                </a:cubicBezTo>
                <a:cubicBezTo>
                  <a:pt x="2062850" y="284010"/>
                  <a:pt x="2071894" y="292120"/>
                  <a:pt x="2076798" y="303311"/>
                </a:cubicBezTo>
                <a:cubicBezTo>
                  <a:pt x="2086641" y="325692"/>
                  <a:pt x="2076726" y="351701"/>
                  <a:pt x="2054812" y="361688"/>
                </a:cubicBezTo>
                <a:cubicBezTo>
                  <a:pt x="2032934" y="371674"/>
                  <a:pt x="2006781" y="362155"/>
                  <a:pt x="1996291" y="340062"/>
                </a:cubicBezTo>
                <a:cubicBezTo>
                  <a:pt x="1985801" y="318004"/>
                  <a:pt x="1995465" y="291492"/>
                  <a:pt x="2018025" y="281181"/>
                </a:cubicBezTo>
                <a:cubicBezTo>
                  <a:pt x="2023674" y="278603"/>
                  <a:pt x="2029559" y="277299"/>
                  <a:pt x="2035362" y="277142"/>
                </a:cubicBezTo>
                <a:close/>
                <a:moveTo>
                  <a:pt x="2605742" y="276332"/>
                </a:moveTo>
                <a:cubicBezTo>
                  <a:pt x="2624144" y="278747"/>
                  <a:pt x="2640041" y="291942"/>
                  <a:pt x="2644945" y="310856"/>
                </a:cubicBezTo>
                <a:cubicBezTo>
                  <a:pt x="2651483" y="336076"/>
                  <a:pt x="2636718" y="361726"/>
                  <a:pt x="2612002" y="368587"/>
                </a:cubicBezTo>
                <a:cubicBezTo>
                  <a:pt x="2587358" y="375449"/>
                  <a:pt x="2561456" y="361079"/>
                  <a:pt x="2554056" y="336076"/>
                </a:cubicBezTo>
                <a:cubicBezTo>
                  <a:pt x="2546691" y="311108"/>
                  <a:pt x="2561277" y="284775"/>
                  <a:pt x="2586819" y="277698"/>
                </a:cubicBezTo>
                <a:cubicBezTo>
                  <a:pt x="2593195" y="275920"/>
                  <a:pt x="2599608" y="275527"/>
                  <a:pt x="2605742" y="276332"/>
                </a:cubicBezTo>
                <a:close/>
                <a:moveTo>
                  <a:pt x="3978464" y="230135"/>
                </a:moveTo>
                <a:cubicBezTo>
                  <a:pt x="3986547" y="231392"/>
                  <a:pt x="3992008" y="238971"/>
                  <a:pt x="3990715" y="246982"/>
                </a:cubicBezTo>
                <a:cubicBezTo>
                  <a:pt x="3989421" y="254994"/>
                  <a:pt x="3981913" y="260455"/>
                  <a:pt x="3973902" y="259161"/>
                </a:cubicBezTo>
                <a:cubicBezTo>
                  <a:pt x="3965927" y="257903"/>
                  <a:pt x="3960431" y="250395"/>
                  <a:pt x="3961652" y="242385"/>
                </a:cubicBezTo>
                <a:cubicBezTo>
                  <a:pt x="3962873" y="234374"/>
                  <a:pt x="3970417" y="228841"/>
                  <a:pt x="3978464" y="230135"/>
                </a:cubicBezTo>
                <a:close/>
                <a:moveTo>
                  <a:pt x="2816341" y="228302"/>
                </a:moveTo>
                <a:cubicBezTo>
                  <a:pt x="2839297" y="223668"/>
                  <a:pt x="2861355" y="238541"/>
                  <a:pt x="2865594" y="261209"/>
                </a:cubicBezTo>
                <a:cubicBezTo>
                  <a:pt x="2869797" y="283842"/>
                  <a:pt x="2855140" y="305612"/>
                  <a:pt x="2832902" y="310139"/>
                </a:cubicBezTo>
                <a:cubicBezTo>
                  <a:pt x="2810629" y="314665"/>
                  <a:pt x="2788679" y="300331"/>
                  <a:pt x="2783758" y="277771"/>
                </a:cubicBezTo>
                <a:cubicBezTo>
                  <a:pt x="2778836" y="255246"/>
                  <a:pt x="2793385" y="232937"/>
                  <a:pt x="2816341" y="228302"/>
                </a:cubicBezTo>
                <a:close/>
                <a:moveTo>
                  <a:pt x="3748080" y="196688"/>
                </a:moveTo>
                <a:cubicBezTo>
                  <a:pt x="3759217" y="197622"/>
                  <a:pt x="3767444" y="207430"/>
                  <a:pt x="3766402" y="218494"/>
                </a:cubicBezTo>
                <a:cubicBezTo>
                  <a:pt x="3765360" y="229559"/>
                  <a:pt x="3755625" y="237714"/>
                  <a:pt x="3744632" y="236780"/>
                </a:cubicBezTo>
                <a:cubicBezTo>
                  <a:pt x="3733639" y="235810"/>
                  <a:pt x="3725448" y="226182"/>
                  <a:pt x="3726310" y="215081"/>
                </a:cubicBezTo>
                <a:cubicBezTo>
                  <a:pt x="3727172" y="204017"/>
                  <a:pt x="3736944" y="195718"/>
                  <a:pt x="3748080" y="196688"/>
                </a:cubicBezTo>
                <a:close/>
                <a:moveTo>
                  <a:pt x="3048413" y="195359"/>
                </a:moveTo>
                <a:cubicBezTo>
                  <a:pt x="3068567" y="192772"/>
                  <a:pt x="3086817" y="207035"/>
                  <a:pt x="3089116" y="226973"/>
                </a:cubicBezTo>
                <a:cubicBezTo>
                  <a:pt x="3091415" y="246911"/>
                  <a:pt x="3077333" y="264909"/>
                  <a:pt x="3057718" y="267424"/>
                </a:cubicBezTo>
                <a:cubicBezTo>
                  <a:pt x="3038067" y="269974"/>
                  <a:pt x="3019889" y="256143"/>
                  <a:pt x="3017051" y="236241"/>
                </a:cubicBezTo>
                <a:cubicBezTo>
                  <a:pt x="3014213" y="216375"/>
                  <a:pt x="3028224" y="197946"/>
                  <a:pt x="3048413" y="195359"/>
                </a:cubicBezTo>
                <a:close/>
                <a:moveTo>
                  <a:pt x="2249703" y="191405"/>
                </a:moveTo>
                <a:cubicBezTo>
                  <a:pt x="2269892" y="183861"/>
                  <a:pt x="2292166" y="194172"/>
                  <a:pt x="2299350" y="214218"/>
                </a:cubicBezTo>
                <a:cubicBezTo>
                  <a:pt x="2306535" y="234228"/>
                  <a:pt x="2296333" y="256213"/>
                  <a:pt x="2276646" y="263578"/>
                </a:cubicBezTo>
                <a:cubicBezTo>
                  <a:pt x="2256960" y="270907"/>
                  <a:pt x="2234866" y="261027"/>
                  <a:pt x="2227142" y="241161"/>
                </a:cubicBezTo>
                <a:cubicBezTo>
                  <a:pt x="2219454" y="221367"/>
                  <a:pt x="2229513" y="198914"/>
                  <a:pt x="2249703" y="191405"/>
                </a:cubicBezTo>
                <a:close/>
                <a:moveTo>
                  <a:pt x="3515469" y="179588"/>
                </a:moveTo>
                <a:cubicBezTo>
                  <a:pt x="3529695" y="179839"/>
                  <a:pt x="3540939" y="191479"/>
                  <a:pt x="3540616" y="205597"/>
                </a:cubicBezTo>
                <a:cubicBezTo>
                  <a:pt x="3540293" y="219680"/>
                  <a:pt x="3528689" y="230852"/>
                  <a:pt x="3514715" y="230637"/>
                </a:cubicBezTo>
                <a:cubicBezTo>
                  <a:pt x="3500740" y="230421"/>
                  <a:pt x="3489496" y="218925"/>
                  <a:pt x="3489567" y="204843"/>
                </a:cubicBezTo>
                <a:cubicBezTo>
                  <a:pt x="3489639" y="190725"/>
                  <a:pt x="3501243" y="179372"/>
                  <a:pt x="3515469" y="179588"/>
                </a:cubicBezTo>
                <a:close/>
                <a:moveTo>
                  <a:pt x="3281851" y="179122"/>
                </a:moveTo>
                <a:cubicBezTo>
                  <a:pt x="3299095" y="178116"/>
                  <a:pt x="3313716" y="191372"/>
                  <a:pt x="3314507" y="208400"/>
                </a:cubicBezTo>
                <a:cubicBezTo>
                  <a:pt x="3315261" y="225500"/>
                  <a:pt x="3302221" y="239906"/>
                  <a:pt x="3285336" y="240912"/>
                </a:cubicBezTo>
                <a:cubicBezTo>
                  <a:pt x="3268487" y="241882"/>
                  <a:pt x="3253866" y="228949"/>
                  <a:pt x="3252717" y="211921"/>
                </a:cubicBezTo>
                <a:cubicBezTo>
                  <a:pt x="3251567" y="194857"/>
                  <a:pt x="3264608" y="180092"/>
                  <a:pt x="3281851" y="179122"/>
                </a:cubicBezTo>
                <a:close/>
                <a:moveTo>
                  <a:pt x="2486804" y="118479"/>
                </a:moveTo>
                <a:cubicBezTo>
                  <a:pt x="2504372" y="113270"/>
                  <a:pt x="2522621" y="123437"/>
                  <a:pt x="2527543" y="140824"/>
                </a:cubicBezTo>
                <a:cubicBezTo>
                  <a:pt x="2532465" y="158284"/>
                  <a:pt x="2522442" y="176318"/>
                  <a:pt x="2505306" y="181383"/>
                </a:cubicBezTo>
                <a:cubicBezTo>
                  <a:pt x="2488134" y="186448"/>
                  <a:pt x="2469920" y="176641"/>
                  <a:pt x="2464639" y="159325"/>
                </a:cubicBezTo>
                <a:cubicBezTo>
                  <a:pt x="2459322" y="142010"/>
                  <a:pt x="2469237" y="123652"/>
                  <a:pt x="2486804" y="118479"/>
                </a:cubicBezTo>
                <a:close/>
                <a:moveTo>
                  <a:pt x="2728074" y="62725"/>
                </a:moveTo>
                <a:cubicBezTo>
                  <a:pt x="2742839" y="59562"/>
                  <a:pt x="2757245" y="68867"/>
                  <a:pt x="2760298" y="83524"/>
                </a:cubicBezTo>
                <a:cubicBezTo>
                  <a:pt x="2763352" y="98145"/>
                  <a:pt x="2754084" y="112479"/>
                  <a:pt x="2739606" y="115569"/>
                </a:cubicBezTo>
                <a:cubicBezTo>
                  <a:pt x="2725128" y="118730"/>
                  <a:pt x="2710723" y="109569"/>
                  <a:pt x="2707418" y="95020"/>
                </a:cubicBezTo>
                <a:cubicBezTo>
                  <a:pt x="2704112" y="80434"/>
                  <a:pt x="2713345" y="65957"/>
                  <a:pt x="2728074" y="62725"/>
                </a:cubicBezTo>
                <a:close/>
                <a:moveTo>
                  <a:pt x="2972326" y="24428"/>
                </a:moveTo>
                <a:cubicBezTo>
                  <a:pt x="2984037" y="22741"/>
                  <a:pt x="2994851" y="30860"/>
                  <a:pt x="2996467" y="42535"/>
                </a:cubicBezTo>
                <a:cubicBezTo>
                  <a:pt x="2998084" y="54210"/>
                  <a:pt x="2990001" y="64951"/>
                  <a:pt x="2978397" y="66640"/>
                </a:cubicBezTo>
                <a:cubicBezTo>
                  <a:pt x="2966829" y="68292"/>
                  <a:pt x="2956016" y="60317"/>
                  <a:pt x="2954256" y="48641"/>
                </a:cubicBezTo>
                <a:cubicBezTo>
                  <a:pt x="2952495" y="37003"/>
                  <a:pt x="2960578" y="26118"/>
                  <a:pt x="2972326" y="24428"/>
                </a:cubicBezTo>
                <a:close/>
                <a:moveTo>
                  <a:pt x="3218265" y="3557"/>
                </a:moveTo>
                <a:cubicBezTo>
                  <a:pt x="3226887" y="2911"/>
                  <a:pt x="3234359" y="9413"/>
                  <a:pt x="3234934" y="17998"/>
                </a:cubicBezTo>
                <a:cubicBezTo>
                  <a:pt x="3235509" y="26585"/>
                  <a:pt x="3229043" y="34020"/>
                  <a:pt x="3220528" y="34632"/>
                </a:cubicBezTo>
                <a:cubicBezTo>
                  <a:pt x="3211978" y="35242"/>
                  <a:pt x="3204542" y="28847"/>
                  <a:pt x="3203859" y="20261"/>
                </a:cubicBezTo>
                <a:cubicBezTo>
                  <a:pt x="3203177" y="11676"/>
                  <a:pt x="3209643" y="4168"/>
                  <a:pt x="3218265" y="3557"/>
                </a:cubicBezTo>
                <a:close/>
                <a:moveTo>
                  <a:pt x="3464636" y="0"/>
                </a:moveTo>
                <a:cubicBezTo>
                  <a:pt x="3470096" y="-35"/>
                  <a:pt x="3474515" y="4383"/>
                  <a:pt x="3474515" y="9808"/>
                </a:cubicBezTo>
                <a:cubicBezTo>
                  <a:pt x="3474515" y="15268"/>
                  <a:pt x="3470096" y="19687"/>
                  <a:pt x="3464671" y="19687"/>
                </a:cubicBezTo>
                <a:cubicBezTo>
                  <a:pt x="3459247" y="19723"/>
                  <a:pt x="3454828" y="15304"/>
                  <a:pt x="3454792" y="9879"/>
                </a:cubicBezTo>
                <a:cubicBezTo>
                  <a:pt x="3454756" y="4455"/>
                  <a:pt x="3459175" y="36"/>
                  <a:pt x="346463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4"/>
              </a:gs>
            </a:gsLst>
            <a:lin ang="2700000" scaled="1"/>
            <a:tileRect/>
          </a:gradFill>
          <a:ln w="359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741" name="组合 1740">
            <a:extLst>
              <a:ext uri="{FF2B5EF4-FFF2-40B4-BE49-F238E27FC236}">
                <a16:creationId xmlns:a16="http://schemas.microsoft.com/office/drawing/2014/main" id="{C02DA8BA-0E8E-3EF0-230A-85F81BA99D1D}"/>
              </a:ext>
            </a:extLst>
          </p:cNvPr>
          <p:cNvGrpSpPr>
            <a:grpSpLocks/>
          </p:cNvGrpSpPr>
          <p:nvPr/>
        </p:nvGrpSpPr>
        <p:grpSpPr>
          <a:xfrm>
            <a:off x="884853" y="2193559"/>
            <a:ext cx="1980029" cy="3270066"/>
            <a:chOff x="871199" y="2065593"/>
            <a:chExt cx="1980029" cy="3270066"/>
          </a:xfrm>
        </p:grpSpPr>
        <p:grpSp>
          <p:nvGrpSpPr>
            <p:cNvPr id="1733" name="组合 1732">
              <a:extLst>
                <a:ext uri="{FF2B5EF4-FFF2-40B4-BE49-F238E27FC236}">
                  <a16:creationId xmlns:a16="http://schemas.microsoft.com/office/drawing/2014/main" id="{53CCF1EA-E516-EBCF-4A2F-8DA2588F3AF2}"/>
                </a:ext>
              </a:extLst>
            </p:cNvPr>
            <p:cNvGrpSpPr>
              <a:grpSpLocks/>
            </p:cNvGrpSpPr>
            <p:nvPr/>
          </p:nvGrpSpPr>
          <p:grpSpPr>
            <a:xfrm>
              <a:off x="871199" y="2065593"/>
              <a:ext cx="1980029" cy="807573"/>
              <a:chOff x="2075077" y="2237252"/>
              <a:chExt cx="1980029" cy="807573"/>
            </a:xfrm>
          </p:grpSpPr>
          <p:sp>
            <p:nvSpPr>
              <p:cNvPr id="1731" name="矩形 1730">
                <a:extLst>
                  <a:ext uri="{FF2B5EF4-FFF2-40B4-BE49-F238E27FC236}">
                    <a16:creationId xmlns:a16="http://schemas.microsoft.com/office/drawing/2014/main" id="{76FC6A54-8E4B-F21E-0F28-3B3B70819E2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075077" y="2237252"/>
                <a:ext cx="161133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spc="-150" dirty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3"/>
                        </a:gs>
                      </a:gsLst>
                      <a:lin ang="0" scaled="1"/>
                    </a:gradFill>
                    <a:latin typeface="+mj-ea"/>
                    <a:ea typeface="+mj-ea"/>
                  </a:rPr>
                  <a:t>2023</a:t>
                </a:r>
                <a:r>
                  <a:rPr lang="zh-CN" altLang="en-US" sz="2800" spc="-150" dirty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3"/>
                        </a:gs>
                      </a:gsLst>
                      <a:lin ang="0" scaled="1"/>
                    </a:gradFill>
                    <a:latin typeface="+mj-ea"/>
                    <a:ea typeface="+mj-ea"/>
                  </a:rPr>
                  <a:t>单位</a:t>
                </a:r>
              </a:p>
            </p:txBody>
          </p:sp>
          <p:sp>
            <p:nvSpPr>
              <p:cNvPr id="1732" name="矩形 1731">
                <a:extLst>
                  <a:ext uri="{FF2B5EF4-FFF2-40B4-BE49-F238E27FC236}">
                    <a16:creationId xmlns:a16="http://schemas.microsoft.com/office/drawing/2014/main" id="{286C5C6C-D04B-E1F6-F6B0-8396FC9D51E1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075077" y="2737048"/>
                <a:ext cx="1980029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</a:rPr>
                  <a:t>请在此处编辑数据说明</a:t>
                </a:r>
              </a:p>
            </p:txBody>
          </p:sp>
        </p:grpSp>
        <p:grpSp>
          <p:nvGrpSpPr>
            <p:cNvPr id="1734" name="组合 1733">
              <a:extLst>
                <a:ext uri="{FF2B5EF4-FFF2-40B4-BE49-F238E27FC236}">
                  <a16:creationId xmlns:a16="http://schemas.microsoft.com/office/drawing/2014/main" id="{4BE77EFD-D22B-66E0-8B2A-6EC915A79833}"/>
                </a:ext>
              </a:extLst>
            </p:cNvPr>
            <p:cNvGrpSpPr>
              <a:grpSpLocks/>
            </p:cNvGrpSpPr>
            <p:nvPr/>
          </p:nvGrpSpPr>
          <p:grpSpPr>
            <a:xfrm>
              <a:off x="871199" y="3296839"/>
              <a:ext cx="1980029" cy="807573"/>
              <a:chOff x="2075077" y="2237252"/>
              <a:chExt cx="1980029" cy="807573"/>
            </a:xfrm>
          </p:grpSpPr>
          <p:sp>
            <p:nvSpPr>
              <p:cNvPr id="1735" name="矩形 1734">
                <a:extLst>
                  <a:ext uri="{FF2B5EF4-FFF2-40B4-BE49-F238E27FC236}">
                    <a16:creationId xmlns:a16="http://schemas.microsoft.com/office/drawing/2014/main" id="{AEDB0FD2-FCEB-B440-2E08-49B8E1FACB5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075077" y="2237252"/>
                <a:ext cx="161133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spc="-150" dirty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3"/>
                        </a:gs>
                      </a:gsLst>
                      <a:lin ang="0" scaled="1"/>
                    </a:gradFill>
                    <a:latin typeface="+mj-ea"/>
                    <a:ea typeface="+mj-ea"/>
                  </a:rPr>
                  <a:t>2023</a:t>
                </a:r>
                <a:r>
                  <a:rPr lang="zh-CN" altLang="en-US" sz="2800" spc="-150" dirty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3"/>
                        </a:gs>
                      </a:gsLst>
                      <a:lin ang="0" scaled="1"/>
                    </a:gradFill>
                    <a:latin typeface="+mj-ea"/>
                    <a:ea typeface="+mj-ea"/>
                  </a:rPr>
                  <a:t>单位</a:t>
                </a:r>
              </a:p>
            </p:txBody>
          </p:sp>
          <p:sp>
            <p:nvSpPr>
              <p:cNvPr id="1736" name="矩形 1735">
                <a:extLst>
                  <a:ext uri="{FF2B5EF4-FFF2-40B4-BE49-F238E27FC236}">
                    <a16:creationId xmlns:a16="http://schemas.microsoft.com/office/drawing/2014/main" id="{FB11DE46-2AB0-91D8-EB88-729B9DEDDCC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075077" y="2737048"/>
                <a:ext cx="1980029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</a:rPr>
                  <a:t>请在此处编辑数据说明</a:t>
                </a:r>
              </a:p>
            </p:txBody>
          </p:sp>
        </p:grpSp>
        <p:grpSp>
          <p:nvGrpSpPr>
            <p:cNvPr id="1737" name="组合 1736">
              <a:extLst>
                <a:ext uri="{FF2B5EF4-FFF2-40B4-BE49-F238E27FC236}">
                  <a16:creationId xmlns:a16="http://schemas.microsoft.com/office/drawing/2014/main" id="{753BDE59-6278-0607-176E-5DE0D654682E}"/>
                </a:ext>
              </a:extLst>
            </p:cNvPr>
            <p:cNvGrpSpPr>
              <a:grpSpLocks/>
            </p:cNvGrpSpPr>
            <p:nvPr/>
          </p:nvGrpSpPr>
          <p:grpSpPr>
            <a:xfrm>
              <a:off x="871199" y="4528086"/>
              <a:ext cx="1980029" cy="807573"/>
              <a:chOff x="2075077" y="2237252"/>
              <a:chExt cx="1980029" cy="807573"/>
            </a:xfrm>
          </p:grpSpPr>
          <p:sp>
            <p:nvSpPr>
              <p:cNvPr id="1738" name="矩形 1737">
                <a:extLst>
                  <a:ext uri="{FF2B5EF4-FFF2-40B4-BE49-F238E27FC236}">
                    <a16:creationId xmlns:a16="http://schemas.microsoft.com/office/drawing/2014/main" id="{67295BB7-B5F0-1A6A-4331-82DA6F60474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075077" y="2237252"/>
                <a:ext cx="161133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spc="-150" dirty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3"/>
                        </a:gs>
                      </a:gsLst>
                      <a:lin ang="0" scaled="1"/>
                    </a:gradFill>
                    <a:latin typeface="+mj-ea"/>
                    <a:ea typeface="+mj-ea"/>
                  </a:rPr>
                  <a:t>2023</a:t>
                </a:r>
                <a:r>
                  <a:rPr lang="zh-CN" altLang="en-US" sz="2800" spc="-150" dirty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3"/>
                        </a:gs>
                      </a:gsLst>
                      <a:lin ang="0" scaled="1"/>
                    </a:gradFill>
                    <a:latin typeface="+mj-ea"/>
                    <a:ea typeface="+mj-ea"/>
                  </a:rPr>
                  <a:t>单位</a:t>
                </a:r>
              </a:p>
            </p:txBody>
          </p:sp>
          <p:sp>
            <p:nvSpPr>
              <p:cNvPr id="1739" name="矩形 1738">
                <a:extLst>
                  <a:ext uri="{FF2B5EF4-FFF2-40B4-BE49-F238E27FC236}">
                    <a16:creationId xmlns:a16="http://schemas.microsoft.com/office/drawing/2014/main" id="{5ADA51B7-3904-8B57-88BB-ADD9EFF9CDCC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075077" y="2737048"/>
                <a:ext cx="1980029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</a:rPr>
                  <a:t>请在此处编辑数据说明</a:t>
                </a:r>
              </a:p>
            </p:txBody>
          </p:sp>
        </p:grpSp>
      </p:grpSp>
      <p:grpSp>
        <p:nvGrpSpPr>
          <p:cNvPr id="1752" name="组合 1751">
            <a:extLst>
              <a:ext uri="{FF2B5EF4-FFF2-40B4-BE49-F238E27FC236}">
                <a16:creationId xmlns:a16="http://schemas.microsoft.com/office/drawing/2014/main" id="{7DF644D3-75F0-92E6-B996-8D2698703863}"/>
              </a:ext>
            </a:extLst>
          </p:cNvPr>
          <p:cNvGrpSpPr>
            <a:grpSpLocks/>
          </p:cNvGrpSpPr>
          <p:nvPr/>
        </p:nvGrpSpPr>
        <p:grpSpPr>
          <a:xfrm>
            <a:off x="9327118" y="2193559"/>
            <a:ext cx="1980029" cy="3270066"/>
            <a:chOff x="9313464" y="2193559"/>
            <a:chExt cx="1980029" cy="3270066"/>
          </a:xfrm>
        </p:grpSpPr>
        <p:grpSp>
          <p:nvGrpSpPr>
            <p:cNvPr id="1743" name="组合 1742">
              <a:extLst>
                <a:ext uri="{FF2B5EF4-FFF2-40B4-BE49-F238E27FC236}">
                  <a16:creationId xmlns:a16="http://schemas.microsoft.com/office/drawing/2014/main" id="{D1803605-5FF7-CBAE-D690-4A29E0C178E1}"/>
                </a:ext>
              </a:extLst>
            </p:cNvPr>
            <p:cNvGrpSpPr>
              <a:grpSpLocks/>
            </p:cNvGrpSpPr>
            <p:nvPr/>
          </p:nvGrpSpPr>
          <p:grpSpPr>
            <a:xfrm>
              <a:off x="9313464" y="2193559"/>
              <a:ext cx="1980029" cy="807573"/>
              <a:chOff x="2075077" y="2237252"/>
              <a:chExt cx="1980029" cy="807573"/>
            </a:xfrm>
          </p:grpSpPr>
          <p:sp>
            <p:nvSpPr>
              <p:cNvPr id="1750" name="矩形 1749">
                <a:extLst>
                  <a:ext uri="{FF2B5EF4-FFF2-40B4-BE49-F238E27FC236}">
                    <a16:creationId xmlns:a16="http://schemas.microsoft.com/office/drawing/2014/main" id="{06DFEB01-B502-020F-C048-7946D076B3A0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443767" y="2237252"/>
                <a:ext cx="161133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spc="-150" dirty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3"/>
                        </a:gs>
                      </a:gsLst>
                      <a:lin ang="0" scaled="1"/>
                    </a:gradFill>
                    <a:latin typeface="+mj-ea"/>
                    <a:ea typeface="+mj-ea"/>
                  </a:rPr>
                  <a:t>2023</a:t>
                </a:r>
                <a:r>
                  <a:rPr lang="zh-CN" altLang="en-US" sz="2800" spc="-150" dirty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3"/>
                        </a:gs>
                      </a:gsLst>
                      <a:lin ang="0" scaled="1"/>
                    </a:gradFill>
                    <a:latin typeface="+mj-ea"/>
                    <a:ea typeface="+mj-ea"/>
                  </a:rPr>
                  <a:t>单位</a:t>
                </a:r>
              </a:p>
            </p:txBody>
          </p:sp>
          <p:sp>
            <p:nvSpPr>
              <p:cNvPr id="1751" name="矩形 1750">
                <a:extLst>
                  <a:ext uri="{FF2B5EF4-FFF2-40B4-BE49-F238E27FC236}">
                    <a16:creationId xmlns:a16="http://schemas.microsoft.com/office/drawing/2014/main" id="{E067D705-DA0C-1F4E-05F7-6D5038870BAD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075077" y="2737048"/>
                <a:ext cx="1980029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</a:rPr>
                  <a:t>请在此处编辑数据说明</a:t>
                </a:r>
              </a:p>
            </p:txBody>
          </p:sp>
        </p:grpSp>
        <p:grpSp>
          <p:nvGrpSpPr>
            <p:cNvPr id="1744" name="组合 1743">
              <a:extLst>
                <a:ext uri="{FF2B5EF4-FFF2-40B4-BE49-F238E27FC236}">
                  <a16:creationId xmlns:a16="http://schemas.microsoft.com/office/drawing/2014/main" id="{341B86C3-59BD-A709-A6BA-CCCDA27ECBD6}"/>
                </a:ext>
              </a:extLst>
            </p:cNvPr>
            <p:cNvGrpSpPr>
              <a:grpSpLocks/>
            </p:cNvGrpSpPr>
            <p:nvPr/>
          </p:nvGrpSpPr>
          <p:grpSpPr>
            <a:xfrm>
              <a:off x="9313464" y="3424805"/>
              <a:ext cx="1980029" cy="807573"/>
              <a:chOff x="2075077" y="2237252"/>
              <a:chExt cx="1980029" cy="807573"/>
            </a:xfrm>
          </p:grpSpPr>
          <p:sp>
            <p:nvSpPr>
              <p:cNvPr id="1748" name="矩形 1747">
                <a:extLst>
                  <a:ext uri="{FF2B5EF4-FFF2-40B4-BE49-F238E27FC236}">
                    <a16:creationId xmlns:a16="http://schemas.microsoft.com/office/drawing/2014/main" id="{DC979892-0586-9BD3-8E0A-220D8C49C82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443767" y="2237252"/>
                <a:ext cx="161133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spc="-150" dirty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3"/>
                        </a:gs>
                      </a:gsLst>
                      <a:lin ang="0" scaled="1"/>
                    </a:gradFill>
                    <a:latin typeface="+mj-ea"/>
                    <a:ea typeface="+mj-ea"/>
                  </a:rPr>
                  <a:t>2023</a:t>
                </a:r>
                <a:r>
                  <a:rPr lang="zh-CN" altLang="en-US" sz="2800" spc="-150" dirty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3"/>
                        </a:gs>
                      </a:gsLst>
                      <a:lin ang="0" scaled="1"/>
                    </a:gradFill>
                    <a:latin typeface="+mj-ea"/>
                    <a:ea typeface="+mj-ea"/>
                  </a:rPr>
                  <a:t>单位</a:t>
                </a:r>
              </a:p>
            </p:txBody>
          </p:sp>
          <p:sp>
            <p:nvSpPr>
              <p:cNvPr id="1749" name="矩形 1748">
                <a:extLst>
                  <a:ext uri="{FF2B5EF4-FFF2-40B4-BE49-F238E27FC236}">
                    <a16:creationId xmlns:a16="http://schemas.microsoft.com/office/drawing/2014/main" id="{4A15AF76-08B0-C063-5DB8-47E6CA2A5171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075077" y="2737048"/>
                <a:ext cx="1980029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</a:rPr>
                  <a:t>请在此处编辑数据说明</a:t>
                </a:r>
              </a:p>
            </p:txBody>
          </p:sp>
        </p:grpSp>
        <p:grpSp>
          <p:nvGrpSpPr>
            <p:cNvPr id="1745" name="组合 1744">
              <a:extLst>
                <a:ext uri="{FF2B5EF4-FFF2-40B4-BE49-F238E27FC236}">
                  <a16:creationId xmlns:a16="http://schemas.microsoft.com/office/drawing/2014/main" id="{4DA0DE8D-4AD1-5F95-A60B-E08E199C54A1}"/>
                </a:ext>
              </a:extLst>
            </p:cNvPr>
            <p:cNvGrpSpPr>
              <a:grpSpLocks/>
            </p:cNvGrpSpPr>
            <p:nvPr/>
          </p:nvGrpSpPr>
          <p:grpSpPr>
            <a:xfrm>
              <a:off x="9313464" y="4656052"/>
              <a:ext cx="1980029" cy="807573"/>
              <a:chOff x="2075077" y="2237252"/>
              <a:chExt cx="1980029" cy="807573"/>
            </a:xfrm>
          </p:grpSpPr>
          <p:sp>
            <p:nvSpPr>
              <p:cNvPr id="1746" name="矩形 1745">
                <a:extLst>
                  <a:ext uri="{FF2B5EF4-FFF2-40B4-BE49-F238E27FC236}">
                    <a16:creationId xmlns:a16="http://schemas.microsoft.com/office/drawing/2014/main" id="{AA739DB1-5A1D-48B7-F5CC-4EA238BF7F5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443767" y="2237252"/>
                <a:ext cx="161133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spc="-150" dirty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3"/>
                        </a:gs>
                      </a:gsLst>
                      <a:lin ang="0" scaled="1"/>
                    </a:gradFill>
                    <a:latin typeface="+mj-ea"/>
                    <a:ea typeface="+mj-ea"/>
                  </a:rPr>
                  <a:t>2023</a:t>
                </a:r>
                <a:r>
                  <a:rPr lang="zh-CN" altLang="en-US" sz="2800" spc="-150" dirty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3"/>
                        </a:gs>
                      </a:gsLst>
                      <a:lin ang="0" scaled="1"/>
                    </a:gradFill>
                    <a:latin typeface="+mj-ea"/>
                    <a:ea typeface="+mj-ea"/>
                  </a:rPr>
                  <a:t>单位</a:t>
                </a:r>
              </a:p>
            </p:txBody>
          </p:sp>
          <p:sp>
            <p:nvSpPr>
              <p:cNvPr id="1747" name="矩形 1746">
                <a:extLst>
                  <a:ext uri="{FF2B5EF4-FFF2-40B4-BE49-F238E27FC236}">
                    <a16:creationId xmlns:a16="http://schemas.microsoft.com/office/drawing/2014/main" id="{C0A6D376-4276-EE8D-8214-1951E0E2C12C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075077" y="2737048"/>
                <a:ext cx="1980029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</a:rPr>
                  <a:t>请在此处编辑数据说明</a:t>
                </a:r>
              </a:p>
            </p:txBody>
          </p:sp>
        </p:grp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73BC1D5F-0960-ABBC-B8F2-1013ABAE642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58604" y="2389811"/>
            <a:ext cx="2874791" cy="2877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5183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文本框 614">
            <a:extLst>
              <a:ext uri="{FF2B5EF4-FFF2-40B4-BE49-F238E27FC236}">
                <a16:creationId xmlns:a16="http://schemas.microsoft.com/office/drawing/2014/main" id="{587E5406-0B3A-369A-A352-2D8E31A6A133}"/>
              </a:ext>
            </a:extLst>
          </p:cNvPr>
          <p:cNvSpPr txBox="1">
            <a:spLocks/>
          </p:cNvSpPr>
          <p:nvPr/>
        </p:nvSpPr>
        <p:spPr>
          <a:xfrm>
            <a:off x="770880" y="573305"/>
            <a:ext cx="335861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spc="-150" dirty="0">
                <a:solidFill>
                  <a:schemeClr val="bg1"/>
                </a:solidFill>
                <a:latin typeface="+mj-ea"/>
                <a:ea typeface="+mj-ea"/>
              </a:rPr>
              <a:t>请在这里输入页面主标题</a:t>
            </a:r>
          </a:p>
        </p:txBody>
      </p:sp>
      <p:sp>
        <p:nvSpPr>
          <p:cNvPr id="3" name="弧形 2">
            <a:extLst>
              <a:ext uri="{FF2B5EF4-FFF2-40B4-BE49-F238E27FC236}">
                <a16:creationId xmlns:a16="http://schemas.microsoft.com/office/drawing/2014/main" id="{8FE42737-3B5B-55C9-6F91-E666E480A479}"/>
              </a:ext>
            </a:extLst>
          </p:cNvPr>
          <p:cNvSpPr>
            <a:spLocks/>
          </p:cNvSpPr>
          <p:nvPr/>
        </p:nvSpPr>
        <p:spPr>
          <a:xfrm rot="13707779">
            <a:off x="4148667" y="1531602"/>
            <a:ext cx="3894666" cy="3894666"/>
          </a:xfrm>
          <a:prstGeom prst="arc">
            <a:avLst>
              <a:gd name="adj1" fmla="val 14121291"/>
              <a:gd name="adj2" fmla="val 2877736"/>
            </a:avLst>
          </a:prstGeom>
          <a:noFill/>
          <a:ln w="9525" cap="rnd">
            <a:gradFill flip="none" rotWithShape="1">
              <a:gsLst>
                <a:gs pos="0">
                  <a:schemeClr val="accent4"/>
                </a:gs>
                <a:gs pos="100000">
                  <a:schemeClr val="accent1"/>
                </a:gs>
              </a:gsLst>
              <a:lin ang="5400000" scaled="1"/>
              <a:tileRect/>
            </a:gradFill>
            <a:head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弧形 3">
            <a:extLst>
              <a:ext uri="{FF2B5EF4-FFF2-40B4-BE49-F238E27FC236}">
                <a16:creationId xmlns:a16="http://schemas.microsoft.com/office/drawing/2014/main" id="{F59DB5E7-3C66-DFF8-A492-29F493C7591C}"/>
              </a:ext>
            </a:extLst>
          </p:cNvPr>
          <p:cNvSpPr>
            <a:spLocks/>
          </p:cNvSpPr>
          <p:nvPr/>
        </p:nvSpPr>
        <p:spPr>
          <a:xfrm rot="2907779">
            <a:off x="4148667" y="1531602"/>
            <a:ext cx="3894666" cy="3894666"/>
          </a:xfrm>
          <a:prstGeom prst="arc">
            <a:avLst>
              <a:gd name="adj1" fmla="val 14099349"/>
              <a:gd name="adj2" fmla="val 2904369"/>
            </a:avLst>
          </a:prstGeom>
          <a:noFill/>
          <a:ln w="9525" cap="rnd">
            <a:gradFill flip="none" rotWithShape="1">
              <a:gsLst>
                <a:gs pos="0">
                  <a:schemeClr val="accent4"/>
                </a:gs>
                <a:gs pos="100000">
                  <a:schemeClr val="accent1"/>
                </a:gs>
              </a:gsLst>
              <a:lin ang="5400000" scaled="1"/>
              <a:tileRect/>
            </a:gradFill>
            <a:head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AC84450-DA31-C5E9-FEE6-4ECD96972B25}"/>
              </a:ext>
            </a:extLst>
          </p:cNvPr>
          <p:cNvSpPr txBox="1">
            <a:spLocks/>
          </p:cNvSpPr>
          <p:nvPr/>
        </p:nvSpPr>
        <p:spPr>
          <a:xfrm>
            <a:off x="4977745" y="5922899"/>
            <a:ext cx="223651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此处编辑主要标题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601F454-CA73-A13F-5501-57A7E7EE4D8F}"/>
              </a:ext>
            </a:extLst>
          </p:cNvPr>
          <p:cNvSpPr txBox="1">
            <a:spLocks/>
          </p:cNvSpPr>
          <p:nvPr/>
        </p:nvSpPr>
        <p:spPr>
          <a:xfrm>
            <a:off x="9341684" y="5922899"/>
            <a:ext cx="223651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此处编辑主要标题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EA31C04-7D91-D705-0F0C-794DDDCF5063}"/>
              </a:ext>
            </a:extLst>
          </p:cNvPr>
          <p:cNvSpPr txBox="1">
            <a:spLocks/>
          </p:cNvSpPr>
          <p:nvPr/>
        </p:nvSpPr>
        <p:spPr>
          <a:xfrm>
            <a:off x="8212111" y="290984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编辑内容</a:t>
            </a: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AE0E5E32-285F-AD2C-C0D3-2593EA7CAF83}"/>
              </a:ext>
            </a:extLst>
          </p:cNvPr>
          <p:cNvSpPr>
            <a:spLocks/>
          </p:cNvSpPr>
          <p:nvPr/>
        </p:nvSpPr>
        <p:spPr>
          <a:xfrm>
            <a:off x="1048003" y="2712754"/>
            <a:ext cx="1368116" cy="1162898"/>
          </a:xfrm>
          <a:custGeom>
            <a:avLst/>
            <a:gdLst>
              <a:gd name="connsiteX0" fmla="*/ 1571625 w 1905000"/>
              <a:gd name="connsiteY0" fmla="*/ 1011507 h 1619250"/>
              <a:gd name="connsiteX1" fmla="*/ 1571625 w 1905000"/>
              <a:gd name="connsiteY1" fmla="*/ 907400 h 1619250"/>
              <a:gd name="connsiteX2" fmla="*/ 1809750 w 1905000"/>
              <a:gd name="connsiteY2" fmla="*/ 523875 h 1619250"/>
              <a:gd name="connsiteX3" fmla="*/ 1381125 w 1905000"/>
              <a:gd name="connsiteY3" fmla="*/ 95250 h 1619250"/>
              <a:gd name="connsiteX4" fmla="*/ 952500 w 1905000"/>
              <a:gd name="connsiteY4" fmla="*/ 523875 h 1619250"/>
              <a:gd name="connsiteX5" fmla="*/ 1047750 w 1905000"/>
              <a:gd name="connsiteY5" fmla="*/ 1095375 h 1619250"/>
              <a:gd name="connsiteX6" fmla="*/ 523875 w 1905000"/>
              <a:gd name="connsiteY6" fmla="*/ 1619250 h 1619250"/>
              <a:gd name="connsiteX7" fmla="*/ 0 w 1905000"/>
              <a:gd name="connsiteY7" fmla="*/ 1095375 h 1619250"/>
              <a:gd name="connsiteX8" fmla="*/ 340424 w 1905000"/>
              <a:gd name="connsiteY8" fmla="*/ 605171 h 1619250"/>
              <a:gd name="connsiteX9" fmla="*/ 333375 w 1905000"/>
              <a:gd name="connsiteY9" fmla="*/ 666750 h 1619250"/>
              <a:gd name="connsiteX10" fmla="*/ 333375 w 1905000"/>
              <a:gd name="connsiteY10" fmla="*/ 711851 h 1619250"/>
              <a:gd name="connsiteX11" fmla="*/ 95250 w 1905000"/>
              <a:gd name="connsiteY11" fmla="*/ 1095375 h 1619250"/>
              <a:gd name="connsiteX12" fmla="*/ 523875 w 1905000"/>
              <a:gd name="connsiteY12" fmla="*/ 1524000 h 1619250"/>
              <a:gd name="connsiteX13" fmla="*/ 952500 w 1905000"/>
              <a:gd name="connsiteY13" fmla="*/ 1095375 h 1619250"/>
              <a:gd name="connsiteX14" fmla="*/ 857916 w 1905000"/>
              <a:gd name="connsiteY14" fmla="*/ 510397 h 1619250"/>
              <a:gd name="connsiteX15" fmla="*/ 1381125 w 1905000"/>
              <a:gd name="connsiteY15" fmla="*/ 0 h 1619250"/>
              <a:gd name="connsiteX16" fmla="*/ 1905000 w 1905000"/>
              <a:gd name="connsiteY16" fmla="*/ 523875 h 1619250"/>
              <a:gd name="connsiteX17" fmla="*/ 1571625 w 1905000"/>
              <a:gd name="connsiteY17" fmla="*/ 1011507 h 1619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905000" h="1619250">
                <a:moveTo>
                  <a:pt x="1571625" y="1011507"/>
                </a:moveTo>
                <a:lnTo>
                  <a:pt x="1571625" y="907400"/>
                </a:lnTo>
                <a:cubicBezTo>
                  <a:pt x="1712643" y="837248"/>
                  <a:pt x="1809750" y="692086"/>
                  <a:pt x="1809750" y="523875"/>
                </a:cubicBezTo>
                <a:cubicBezTo>
                  <a:pt x="1809750" y="287153"/>
                  <a:pt x="1617847" y="95250"/>
                  <a:pt x="1381125" y="95250"/>
                </a:cubicBezTo>
                <a:cubicBezTo>
                  <a:pt x="1144380" y="95250"/>
                  <a:pt x="944880" y="287274"/>
                  <a:pt x="952500" y="523875"/>
                </a:cubicBezTo>
                <a:cubicBezTo>
                  <a:pt x="959882" y="752713"/>
                  <a:pt x="1054369" y="943023"/>
                  <a:pt x="1047750" y="1095375"/>
                </a:cubicBezTo>
                <a:cubicBezTo>
                  <a:pt x="1035178" y="1384410"/>
                  <a:pt x="813197" y="1619250"/>
                  <a:pt x="523875" y="1619250"/>
                </a:cubicBezTo>
                <a:cubicBezTo>
                  <a:pt x="234553" y="1619250"/>
                  <a:pt x="0" y="1384697"/>
                  <a:pt x="0" y="1095375"/>
                </a:cubicBezTo>
                <a:cubicBezTo>
                  <a:pt x="0" y="870680"/>
                  <a:pt x="141732" y="679609"/>
                  <a:pt x="340424" y="605171"/>
                </a:cubicBezTo>
                <a:cubicBezTo>
                  <a:pt x="335844" y="625380"/>
                  <a:pt x="333479" y="646028"/>
                  <a:pt x="333375" y="666750"/>
                </a:cubicBezTo>
                <a:lnTo>
                  <a:pt x="333375" y="711851"/>
                </a:lnTo>
                <a:cubicBezTo>
                  <a:pt x="192357" y="782003"/>
                  <a:pt x="95250" y="927164"/>
                  <a:pt x="95250" y="1095375"/>
                </a:cubicBezTo>
                <a:cubicBezTo>
                  <a:pt x="95250" y="1332097"/>
                  <a:pt x="287153" y="1524000"/>
                  <a:pt x="523875" y="1524000"/>
                </a:cubicBezTo>
                <a:cubicBezTo>
                  <a:pt x="760620" y="1524000"/>
                  <a:pt x="922210" y="1341501"/>
                  <a:pt x="952500" y="1095375"/>
                </a:cubicBezTo>
                <a:cubicBezTo>
                  <a:pt x="969502" y="957406"/>
                  <a:pt x="872014" y="752475"/>
                  <a:pt x="857916" y="510397"/>
                </a:cubicBezTo>
                <a:cubicBezTo>
                  <a:pt x="848250" y="228981"/>
                  <a:pt x="1096328" y="0"/>
                  <a:pt x="1381125" y="0"/>
                </a:cubicBezTo>
                <a:cubicBezTo>
                  <a:pt x="1670447" y="0"/>
                  <a:pt x="1905000" y="234553"/>
                  <a:pt x="1905000" y="523875"/>
                </a:cubicBezTo>
                <a:cubicBezTo>
                  <a:pt x="1905000" y="745902"/>
                  <a:pt x="1766649" y="935212"/>
                  <a:pt x="1571625" y="101150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4"/>
              </a:gs>
            </a:gsLst>
            <a:lin ang="2700000" scaled="1"/>
          </a:gradFill>
          <a:ln w="9525" cap="rnd">
            <a:solidFill>
              <a:schemeClr val="tx1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5ACEFF0B-1322-3EEF-BC2F-90CDF65FB605}"/>
              </a:ext>
            </a:extLst>
          </p:cNvPr>
          <p:cNvSpPr>
            <a:spLocks/>
          </p:cNvSpPr>
          <p:nvPr/>
        </p:nvSpPr>
        <p:spPr>
          <a:xfrm>
            <a:off x="9218438" y="2052702"/>
            <a:ext cx="2483002" cy="2483002"/>
          </a:xfrm>
          <a:prstGeom prst="ellipse">
            <a:avLst/>
          </a:prstGeom>
          <a:noFill/>
          <a:ln>
            <a:gradFill flip="none" rotWithShape="1">
              <a:gsLst>
                <a:gs pos="0">
                  <a:schemeClr val="accent1"/>
                </a:gs>
                <a:gs pos="100000">
                  <a:schemeClr val="accent4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图形 18">
            <a:extLst>
              <a:ext uri="{FF2B5EF4-FFF2-40B4-BE49-F238E27FC236}">
                <a16:creationId xmlns:a16="http://schemas.microsoft.com/office/drawing/2014/main" id="{8BEFCCCB-07D3-245B-6E29-A02A7C619E3A}"/>
              </a:ext>
            </a:extLst>
          </p:cNvPr>
          <p:cNvSpPr>
            <a:spLocks/>
          </p:cNvSpPr>
          <p:nvPr/>
        </p:nvSpPr>
        <p:spPr>
          <a:xfrm>
            <a:off x="9681711" y="2538371"/>
            <a:ext cx="1563531" cy="1273464"/>
          </a:xfrm>
          <a:custGeom>
            <a:avLst/>
            <a:gdLst>
              <a:gd name="connsiteX0" fmla="*/ 1061221 w 1563531"/>
              <a:gd name="connsiteY0" fmla="*/ 962174 h 1273464"/>
              <a:gd name="connsiteX1" fmla="*/ 933875 w 1563531"/>
              <a:gd name="connsiteY1" fmla="*/ 799452 h 1273464"/>
              <a:gd name="connsiteX2" fmla="*/ 1004622 w 1563531"/>
              <a:gd name="connsiteY2" fmla="*/ 615508 h 1273464"/>
              <a:gd name="connsiteX3" fmla="*/ 1018772 w 1563531"/>
              <a:gd name="connsiteY3" fmla="*/ 463400 h 1273464"/>
              <a:gd name="connsiteX4" fmla="*/ 1022309 w 1563531"/>
              <a:gd name="connsiteY4" fmla="*/ 166258 h 1273464"/>
              <a:gd name="connsiteX5" fmla="*/ 919724 w 1563531"/>
              <a:gd name="connsiteY5" fmla="*/ 24761 h 1273464"/>
              <a:gd name="connsiteX6" fmla="*/ 820677 w 1563531"/>
              <a:gd name="connsiteY6" fmla="*/ 0 h 1273464"/>
              <a:gd name="connsiteX7" fmla="*/ 672106 w 1563531"/>
              <a:gd name="connsiteY7" fmla="*/ 38912 h 1273464"/>
              <a:gd name="connsiteX8" fmla="*/ 509386 w 1563531"/>
              <a:gd name="connsiteY8" fmla="*/ 212244 h 1273464"/>
              <a:gd name="connsiteX9" fmla="*/ 537685 w 1563531"/>
              <a:gd name="connsiteY9" fmla="*/ 459862 h 1273464"/>
              <a:gd name="connsiteX10" fmla="*/ 548297 w 1563531"/>
              <a:gd name="connsiteY10" fmla="*/ 615508 h 1273464"/>
              <a:gd name="connsiteX11" fmla="*/ 619045 w 1563531"/>
              <a:gd name="connsiteY11" fmla="*/ 799452 h 1273464"/>
              <a:gd name="connsiteX12" fmla="*/ 491699 w 1563531"/>
              <a:gd name="connsiteY12" fmla="*/ 962174 h 1273464"/>
              <a:gd name="connsiteX13" fmla="*/ 247618 w 1563531"/>
              <a:gd name="connsiteY13" fmla="*/ 1238091 h 1273464"/>
              <a:gd name="connsiteX14" fmla="*/ 282992 w 1563531"/>
              <a:gd name="connsiteY14" fmla="*/ 1273465 h 1273464"/>
              <a:gd name="connsiteX15" fmla="*/ 1273465 w 1563531"/>
              <a:gd name="connsiteY15" fmla="*/ 1273465 h 1273464"/>
              <a:gd name="connsiteX16" fmla="*/ 1308839 w 1563531"/>
              <a:gd name="connsiteY16" fmla="*/ 1238091 h 1273464"/>
              <a:gd name="connsiteX17" fmla="*/ 1061221 w 1563531"/>
              <a:gd name="connsiteY17" fmla="*/ 962174 h 1273464"/>
              <a:gd name="connsiteX18" fmla="*/ 321904 w 1563531"/>
              <a:gd name="connsiteY18" fmla="*/ 1202716 h 1273464"/>
              <a:gd name="connsiteX19" fmla="*/ 516460 w 1563531"/>
              <a:gd name="connsiteY19" fmla="*/ 1032921 h 1273464"/>
              <a:gd name="connsiteX20" fmla="*/ 519999 w 1563531"/>
              <a:gd name="connsiteY20" fmla="*/ 1032921 h 1273464"/>
              <a:gd name="connsiteX21" fmla="*/ 696868 w 1563531"/>
              <a:gd name="connsiteY21" fmla="*/ 802991 h 1273464"/>
              <a:gd name="connsiteX22" fmla="*/ 619045 w 1563531"/>
              <a:gd name="connsiteY22" fmla="*/ 587208 h 1273464"/>
              <a:gd name="connsiteX23" fmla="*/ 608433 w 1563531"/>
              <a:gd name="connsiteY23" fmla="*/ 573059 h 1273464"/>
              <a:gd name="connsiteX24" fmla="*/ 611970 w 1563531"/>
              <a:gd name="connsiteY24" fmla="*/ 477549 h 1273464"/>
              <a:gd name="connsiteX25" fmla="*/ 608433 w 1563531"/>
              <a:gd name="connsiteY25" fmla="*/ 431564 h 1273464"/>
              <a:gd name="connsiteX26" fmla="*/ 580133 w 1563531"/>
              <a:gd name="connsiteY26" fmla="*/ 240544 h 1273464"/>
              <a:gd name="connsiteX27" fmla="*/ 707480 w 1563531"/>
              <a:gd name="connsiteY27" fmla="*/ 106122 h 1273464"/>
              <a:gd name="connsiteX28" fmla="*/ 718092 w 1563531"/>
              <a:gd name="connsiteY28" fmla="*/ 99047 h 1273464"/>
              <a:gd name="connsiteX29" fmla="*/ 820677 w 1563531"/>
              <a:gd name="connsiteY29" fmla="*/ 70749 h 1273464"/>
              <a:gd name="connsiteX30" fmla="*/ 887887 w 1563531"/>
              <a:gd name="connsiteY30" fmla="*/ 84898 h 1273464"/>
              <a:gd name="connsiteX31" fmla="*/ 958636 w 1563531"/>
              <a:gd name="connsiteY31" fmla="*/ 191020 h 1273464"/>
              <a:gd name="connsiteX32" fmla="*/ 962173 w 1563531"/>
              <a:gd name="connsiteY32" fmla="*/ 417413 h 1273464"/>
              <a:gd name="connsiteX33" fmla="*/ 951561 w 1563531"/>
              <a:gd name="connsiteY33" fmla="*/ 474012 h 1273464"/>
              <a:gd name="connsiteX34" fmla="*/ 955099 w 1563531"/>
              <a:gd name="connsiteY34" fmla="*/ 562447 h 1273464"/>
              <a:gd name="connsiteX35" fmla="*/ 940948 w 1563531"/>
              <a:gd name="connsiteY35" fmla="*/ 580135 h 1273464"/>
              <a:gd name="connsiteX36" fmla="*/ 863126 w 1563531"/>
              <a:gd name="connsiteY36" fmla="*/ 795916 h 1273464"/>
              <a:gd name="connsiteX37" fmla="*/ 1039997 w 1563531"/>
              <a:gd name="connsiteY37" fmla="*/ 1025847 h 1273464"/>
              <a:gd name="connsiteX38" fmla="*/ 1043534 w 1563531"/>
              <a:gd name="connsiteY38" fmla="*/ 1025847 h 1273464"/>
              <a:gd name="connsiteX39" fmla="*/ 1238090 w 1563531"/>
              <a:gd name="connsiteY39" fmla="*/ 1195643 h 1273464"/>
              <a:gd name="connsiteX40" fmla="*/ 321904 w 1563531"/>
              <a:gd name="connsiteY40" fmla="*/ 1195643 h 1273464"/>
              <a:gd name="connsiteX41" fmla="*/ 169796 w 1563531"/>
              <a:gd name="connsiteY41" fmla="*/ 951562 h 1273464"/>
              <a:gd name="connsiteX42" fmla="*/ 300679 w 1563531"/>
              <a:gd name="connsiteY42" fmla="*/ 764079 h 1273464"/>
              <a:gd name="connsiteX43" fmla="*/ 247618 w 1563531"/>
              <a:gd name="connsiteY43" fmla="*/ 580135 h 1273464"/>
              <a:gd name="connsiteX44" fmla="*/ 244081 w 1563531"/>
              <a:gd name="connsiteY44" fmla="*/ 576596 h 1273464"/>
              <a:gd name="connsiteX45" fmla="*/ 244081 w 1563531"/>
              <a:gd name="connsiteY45" fmla="*/ 576596 h 1273464"/>
              <a:gd name="connsiteX46" fmla="*/ 247618 w 1563531"/>
              <a:gd name="connsiteY46" fmla="*/ 512923 h 1273464"/>
              <a:gd name="connsiteX47" fmla="*/ 244081 w 1563531"/>
              <a:gd name="connsiteY47" fmla="*/ 466937 h 1273464"/>
              <a:gd name="connsiteX48" fmla="*/ 222857 w 1563531"/>
              <a:gd name="connsiteY48" fmla="*/ 332515 h 1273464"/>
              <a:gd name="connsiteX49" fmla="*/ 300679 w 1563531"/>
              <a:gd name="connsiteY49" fmla="*/ 237005 h 1273464"/>
              <a:gd name="connsiteX50" fmla="*/ 311291 w 1563531"/>
              <a:gd name="connsiteY50" fmla="*/ 233469 h 1273464"/>
              <a:gd name="connsiteX51" fmla="*/ 392652 w 1563531"/>
              <a:gd name="connsiteY51" fmla="*/ 215781 h 1273464"/>
              <a:gd name="connsiteX52" fmla="*/ 435101 w 1563531"/>
              <a:gd name="connsiteY52" fmla="*/ 226393 h 1273464"/>
              <a:gd name="connsiteX53" fmla="*/ 445713 w 1563531"/>
              <a:gd name="connsiteY53" fmla="*/ 191020 h 1273464"/>
              <a:gd name="connsiteX54" fmla="*/ 459862 w 1563531"/>
              <a:gd name="connsiteY54" fmla="*/ 162720 h 1273464"/>
              <a:gd name="connsiteX55" fmla="*/ 389114 w 1563531"/>
              <a:gd name="connsiteY55" fmla="*/ 148571 h 1273464"/>
              <a:gd name="connsiteX56" fmla="*/ 268843 w 1563531"/>
              <a:gd name="connsiteY56" fmla="*/ 176871 h 1273464"/>
              <a:gd name="connsiteX57" fmla="*/ 152108 w 1563531"/>
              <a:gd name="connsiteY57" fmla="*/ 311291 h 1273464"/>
              <a:gd name="connsiteX58" fmla="*/ 176869 w 1563531"/>
              <a:gd name="connsiteY58" fmla="*/ 502311 h 1273464"/>
              <a:gd name="connsiteX59" fmla="*/ 183945 w 1563531"/>
              <a:gd name="connsiteY59" fmla="*/ 626120 h 1273464"/>
              <a:gd name="connsiteX60" fmla="*/ 226394 w 1563531"/>
              <a:gd name="connsiteY60" fmla="*/ 771154 h 1273464"/>
              <a:gd name="connsiteX61" fmla="*/ 148571 w 1563531"/>
              <a:gd name="connsiteY61" fmla="*/ 891425 h 1273464"/>
              <a:gd name="connsiteX62" fmla="*/ 0 w 1563531"/>
              <a:gd name="connsiteY62" fmla="*/ 1096594 h 1273464"/>
              <a:gd name="connsiteX63" fmla="*/ 35374 w 1563531"/>
              <a:gd name="connsiteY63" fmla="*/ 1131969 h 1273464"/>
              <a:gd name="connsiteX64" fmla="*/ 194557 w 1563531"/>
              <a:gd name="connsiteY64" fmla="*/ 1131969 h 1273464"/>
              <a:gd name="connsiteX65" fmla="*/ 226394 w 1563531"/>
              <a:gd name="connsiteY65" fmla="*/ 1061221 h 1273464"/>
              <a:gd name="connsiteX66" fmla="*/ 74285 w 1563531"/>
              <a:gd name="connsiteY66" fmla="*/ 1061221 h 1273464"/>
              <a:gd name="connsiteX67" fmla="*/ 169796 w 1563531"/>
              <a:gd name="connsiteY67" fmla="*/ 951562 h 1273464"/>
              <a:gd name="connsiteX68" fmla="*/ 1407885 w 1563531"/>
              <a:gd name="connsiteY68" fmla="*/ 884350 h 1273464"/>
              <a:gd name="connsiteX69" fmla="*/ 1330063 w 1563531"/>
              <a:gd name="connsiteY69" fmla="*/ 764079 h 1273464"/>
              <a:gd name="connsiteX70" fmla="*/ 1372512 w 1563531"/>
              <a:gd name="connsiteY70" fmla="*/ 619045 h 1273464"/>
              <a:gd name="connsiteX71" fmla="*/ 1379587 w 1563531"/>
              <a:gd name="connsiteY71" fmla="*/ 495237 h 1273464"/>
              <a:gd name="connsiteX72" fmla="*/ 1404349 w 1563531"/>
              <a:gd name="connsiteY72" fmla="*/ 304217 h 1273464"/>
              <a:gd name="connsiteX73" fmla="*/ 1287614 w 1563531"/>
              <a:gd name="connsiteY73" fmla="*/ 169795 h 1273464"/>
              <a:gd name="connsiteX74" fmla="*/ 1167343 w 1563531"/>
              <a:gd name="connsiteY74" fmla="*/ 141496 h 1273464"/>
              <a:gd name="connsiteX75" fmla="*/ 1096595 w 1563531"/>
              <a:gd name="connsiteY75" fmla="*/ 155646 h 1273464"/>
              <a:gd name="connsiteX76" fmla="*/ 1117819 w 1563531"/>
              <a:gd name="connsiteY76" fmla="*/ 222856 h 1273464"/>
              <a:gd name="connsiteX77" fmla="*/ 1121356 w 1563531"/>
              <a:gd name="connsiteY77" fmla="*/ 222856 h 1273464"/>
              <a:gd name="connsiteX78" fmla="*/ 1167343 w 1563531"/>
              <a:gd name="connsiteY78" fmla="*/ 212244 h 1273464"/>
              <a:gd name="connsiteX79" fmla="*/ 1248702 w 1563531"/>
              <a:gd name="connsiteY79" fmla="*/ 229932 h 1273464"/>
              <a:gd name="connsiteX80" fmla="*/ 1259315 w 1563531"/>
              <a:gd name="connsiteY80" fmla="*/ 233469 h 1273464"/>
              <a:gd name="connsiteX81" fmla="*/ 1337139 w 1563531"/>
              <a:gd name="connsiteY81" fmla="*/ 328978 h 1273464"/>
              <a:gd name="connsiteX82" fmla="*/ 1315914 w 1563531"/>
              <a:gd name="connsiteY82" fmla="*/ 463400 h 1273464"/>
              <a:gd name="connsiteX83" fmla="*/ 1312376 w 1563531"/>
              <a:gd name="connsiteY83" fmla="*/ 509386 h 1273464"/>
              <a:gd name="connsiteX84" fmla="*/ 1315914 w 1563531"/>
              <a:gd name="connsiteY84" fmla="*/ 573059 h 1273464"/>
              <a:gd name="connsiteX85" fmla="*/ 1315914 w 1563531"/>
              <a:gd name="connsiteY85" fmla="*/ 573059 h 1273464"/>
              <a:gd name="connsiteX86" fmla="*/ 1312376 w 1563531"/>
              <a:gd name="connsiteY86" fmla="*/ 576596 h 1273464"/>
              <a:gd name="connsiteX87" fmla="*/ 1259315 w 1563531"/>
              <a:gd name="connsiteY87" fmla="*/ 760542 h 1273464"/>
              <a:gd name="connsiteX88" fmla="*/ 1390200 w 1563531"/>
              <a:gd name="connsiteY88" fmla="*/ 948023 h 1273464"/>
              <a:gd name="connsiteX89" fmla="*/ 1489246 w 1563531"/>
              <a:gd name="connsiteY89" fmla="*/ 1057684 h 1273464"/>
              <a:gd name="connsiteX90" fmla="*/ 1337139 w 1563531"/>
              <a:gd name="connsiteY90" fmla="*/ 1057684 h 1273464"/>
              <a:gd name="connsiteX91" fmla="*/ 1368975 w 1563531"/>
              <a:gd name="connsiteY91" fmla="*/ 1128431 h 1273464"/>
              <a:gd name="connsiteX92" fmla="*/ 1528158 w 1563531"/>
              <a:gd name="connsiteY92" fmla="*/ 1128431 h 1273464"/>
              <a:gd name="connsiteX93" fmla="*/ 1563532 w 1563531"/>
              <a:gd name="connsiteY93" fmla="*/ 1093057 h 1273464"/>
              <a:gd name="connsiteX94" fmla="*/ 1407885 w 1563531"/>
              <a:gd name="connsiteY94" fmla="*/ 884350 h 127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1563531" h="1273464">
                <a:moveTo>
                  <a:pt x="1061221" y="962174"/>
                </a:moveTo>
                <a:cubicBezTo>
                  <a:pt x="1061221" y="962174"/>
                  <a:pt x="933875" y="930337"/>
                  <a:pt x="933875" y="799452"/>
                </a:cubicBezTo>
                <a:cubicBezTo>
                  <a:pt x="933875" y="682718"/>
                  <a:pt x="986936" y="643808"/>
                  <a:pt x="1004622" y="615508"/>
                </a:cubicBezTo>
                <a:cubicBezTo>
                  <a:pt x="1004622" y="615508"/>
                  <a:pt x="1047070" y="580135"/>
                  <a:pt x="1018772" y="463400"/>
                </a:cubicBezTo>
                <a:cubicBezTo>
                  <a:pt x="1064758" y="399727"/>
                  <a:pt x="1078907" y="293605"/>
                  <a:pt x="1022309" y="166258"/>
                </a:cubicBezTo>
                <a:cubicBezTo>
                  <a:pt x="990473" y="91973"/>
                  <a:pt x="962173" y="49524"/>
                  <a:pt x="919724" y="24761"/>
                </a:cubicBezTo>
                <a:cubicBezTo>
                  <a:pt x="891426" y="7075"/>
                  <a:pt x="856051" y="0"/>
                  <a:pt x="820677" y="0"/>
                </a:cubicBezTo>
                <a:cubicBezTo>
                  <a:pt x="757004" y="0"/>
                  <a:pt x="696868" y="21224"/>
                  <a:pt x="672106" y="38912"/>
                </a:cubicBezTo>
                <a:cubicBezTo>
                  <a:pt x="601358" y="70749"/>
                  <a:pt x="555372" y="99047"/>
                  <a:pt x="509386" y="212244"/>
                </a:cubicBezTo>
                <a:cubicBezTo>
                  <a:pt x="470474" y="304217"/>
                  <a:pt x="516460" y="406801"/>
                  <a:pt x="537685" y="459862"/>
                </a:cubicBezTo>
                <a:cubicBezTo>
                  <a:pt x="509386" y="576596"/>
                  <a:pt x="548297" y="615508"/>
                  <a:pt x="548297" y="615508"/>
                </a:cubicBezTo>
                <a:cubicBezTo>
                  <a:pt x="569521" y="643808"/>
                  <a:pt x="619045" y="686257"/>
                  <a:pt x="619045" y="799452"/>
                </a:cubicBezTo>
                <a:cubicBezTo>
                  <a:pt x="619045" y="930337"/>
                  <a:pt x="491699" y="962174"/>
                  <a:pt x="491699" y="962174"/>
                </a:cubicBezTo>
                <a:cubicBezTo>
                  <a:pt x="417413" y="990472"/>
                  <a:pt x="247618" y="1047072"/>
                  <a:pt x="247618" y="1238091"/>
                </a:cubicBezTo>
                <a:cubicBezTo>
                  <a:pt x="247618" y="1238091"/>
                  <a:pt x="247618" y="1273465"/>
                  <a:pt x="282992" y="1273465"/>
                </a:cubicBezTo>
                <a:lnTo>
                  <a:pt x="1273465" y="1273465"/>
                </a:lnTo>
                <a:cubicBezTo>
                  <a:pt x="1308839" y="1273465"/>
                  <a:pt x="1308839" y="1238091"/>
                  <a:pt x="1308839" y="1238091"/>
                </a:cubicBezTo>
                <a:cubicBezTo>
                  <a:pt x="1308839" y="1047072"/>
                  <a:pt x="1142580" y="990472"/>
                  <a:pt x="1061221" y="962174"/>
                </a:cubicBezTo>
                <a:close/>
                <a:moveTo>
                  <a:pt x="321904" y="1202716"/>
                </a:moveTo>
                <a:cubicBezTo>
                  <a:pt x="339591" y="1103669"/>
                  <a:pt x="424489" y="1064758"/>
                  <a:pt x="516460" y="1032921"/>
                </a:cubicBezTo>
                <a:lnTo>
                  <a:pt x="519999" y="1032921"/>
                </a:lnTo>
                <a:cubicBezTo>
                  <a:pt x="583672" y="1015235"/>
                  <a:pt x="696868" y="948023"/>
                  <a:pt x="696868" y="802991"/>
                </a:cubicBezTo>
                <a:cubicBezTo>
                  <a:pt x="696868" y="679181"/>
                  <a:pt x="647345" y="619045"/>
                  <a:pt x="619045" y="587208"/>
                </a:cubicBezTo>
                <a:cubicBezTo>
                  <a:pt x="611970" y="580135"/>
                  <a:pt x="608433" y="573059"/>
                  <a:pt x="608433" y="573059"/>
                </a:cubicBezTo>
                <a:cubicBezTo>
                  <a:pt x="604896" y="569522"/>
                  <a:pt x="594284" y="541223"/>
                  <a:pt x="611970" y="477549"/>
                </a:cubicBezTo>
                <a:cubicBezTo>
                  <a:pt x="619045" y="445713"/>
                  <a:pt x="608433" y="431564"/>
                  <a:pt x="608433" y="431564"/>
                </a:cubicBezTo>
                <a:cubicBezTo>
                  <a:pt x="590746" y="389115"/>
                  <a:pt x="551835" y="307754"/>
                  <a:pt x="580133" y="240544"/>
                </a:cubicBezTo>
                <a:cubicBezTo>
                  <a:pt x="615509" y="148571"/>
                  <a:pt x="647345" y="130883"/>
                  <a:pt x="707480" y="106122"/>
                </a:cubicBezTo>
                <a:cubicBezTo>
                  <a:pt x="711018" y="106122"/>
                  <a:pt x="714555" y="102585"/>
                  <a:pt x="718092" y="99047"/>
                </a:cubicBezTo>
                <a:cubicBezTo>
                  <a:pt x="721631" y="91973"/>
                  <a:pt x="767616" y="70749"/>
                  <a:pt x="820677" y="70749"/>
                </a:cubicBezTo>
                <a:cubicBezTo>
                  <a:pt x="845439" y="70749"/>
                  <a:pt x="870201" y="74285"/>
                  <a:pt x="887887" y="84898"/>
                </a:cubicBezTo>
                <a:cubicBezTo>
                  <a:pt x="909112" y="95510"/>
                  <a:pt x="930336" y="120271"/>
                  <a:pt x="958636" y="191020"/>
                </a:cubicBezTo>
                <a:cubicBezTo>
                  <a:pt x="1015234" y="321903"/>
                  <a:pt x="979860" y="392652"/>
                  <a:pt x="962173" y="417413"/>
                </a:cubicBezTo>
                <a:cubicBezTo>
                  <a:pt x="951561" y="435100"/>
                  <a:pt x="944487" y="456325"/>
                  <a:pt x="951561" y="474012"/>
                </a:cubicBezTo>
                <a:cubicBezTo>
                  <a:pt x="965711" y="534147"/>
                  <a:pt x="955099" y="558910"/>
                  <a:pt x="955099" y="562447"/>
                </a:cubicBezTo>
                <a:cubicBezTo>
                  <a:pt x="955099" y="562447"/>
                  <a:pt x="944487" y="573059"/>
                  <a:pt x="940948" y="580135"/>
                </a:cubicBezTo>
                <a:cubicBezTo>
                  <a:pt x="912650" y="611971"/>
                  <a:pt x="863126" y="672106"/>
                  <a:pt x="863126" y="795916"/>
                </a:cubicBezTo>
                <a:cubicBezTo>
                  <a:pt x="863126" y="940950"/>
                  <a:pt x="976323" y="1008160"/>
                  <a:pt x="1039997" y="1025847"/>
                </a:cubicBezTo>
                <a:lnTo>
                  <a:pt x="1043534" y="1025847"/>
                </a:lnTo>
                <a:cubicBezTo>
                  <a:pt x="1131968" y="1057684"/>
                  <a:pt x="1220404" y="1096594"/>
                  <a:pt x="1238090" y="1195643"/>
                </a:cubicBezTo>
                <a:lnTo>
                  <a:pt x="321904" y="1195643"/>
                </a:lnTo>
                <a:close/>
                <a:moveTo>
                  <a:pt x="169796" y="951562"/>
                </a:moveTo>
                <a:cubicBezTo>
                  <a:pt x="215781" y="937411"/>
                  <a:pt x="300679" y="884350"/>
                  <a:pt x="300679" y="764079"/>
                </a:cubicBezTo>
                <a:cubicBezTo>
                  <a:pt x="300679" y="654420"/>
                  <a:pt x="265306" y="608433"/>
                  <a:pt x="247618" y="580135"/>
                </a:cubicBezTo>
                <a:lnTo>
                  <a:pt x="244081" y="576596"/>
                </a:lnTo>
                <a:cubicBezTo>
                  <a:pt x="244081" y="576596"/>
                  <a:pt x="244081" y="576596"/>
                  <a:pt x="244081" y="576596"/>
                </a:cubicBezTo>
                <a:cubicBezTo>
                  <a:pt x="244081" y="573059"/>
                  <a:pt x="237006" y="551835"/>
                  <a:pt x="247618" y="512923"/>
                </a:cubicBezTo>
                <a:cubicBezTo>
                  <a:pt x="251155" y="498774"/>
                  <a:pt x="247618" y="481086"/>
                  <a:pt x="244081" y="466937"/>
                </a:cubicBezTo>
                <a:cubicBezTo>
                  <a:pt x="229931" y="435100"/>
                  <a:pt x="201632" y="378503"/>
                  <a:pt x="222857" y="332515"/>
                </a:cubicBezTo>
                <a:cubicBezTo>
                  <a:pt x="254693" y="258230"/>
                  <a:pt x="265306" y="251156"/>
                  <a:pt x="300679" y="237005"/>
                </a:cubicBezTo>
                <a:cubicBezTo>
                  <a:pt x="304216" y="237005"/>
                  <a:pt x="307754" y="233469"/>
                  <a:pt x="311291" y="233469"/>
                </a:cubicBezTo>
                <a:cubicBezTo>
                  <a:pt x="318367" y="226393"/>
                  <a:pt x="357277" y="215781"/>
                  <a:pt x="392652" y="215781"/>
                </a:cubicBezTo>
                <a:cubicBezTo>
                  <a:pt x="410338" y="215781"/>
                  <a:pt x="424489" y="219319"/>
                  <a:pt x="435101" y="226393"/>
                </a:cubicBezTo>
                <a:cubicBezTo>
                  <a:pt x="438638" y="215781"/>
                  <a:pt x="442175" y="201632"/>
                  <a:pt x="445713" y="191020"/>
                </a:cubicBezTo>
                <a:cubicBezTo>
                  <a:pt x="449250" y="180408"/>
                  <a:pt x="456325" y="169795"/>
                  <a:pt x="459862" y="162720"/>
                </a:cubicBezTo>
                <a:cubicBezTo>
                  <a:pt x="438638" y="152108"/>
                  <a:pt x="413877" y="148571"/>
                  <a:pt x="389114" y="148571"/>
                </a:cubicBezTo>
                <a:cubicBezTo>
                  <a:pt x="339591" y="148571"/>
                  <a:pt x="290067" y="166258"/>
                  <a:pt x="268843" y="176871"/>
                </a:cubicBezTo>
                <a:cubicBezTo>
                  <a:pt x="212245" y="201632"/>
                  <a:pt x="187482" y="222856"/>
                  <a:pt x="152108" y="311291"/>
                </a:cubicBezTo>
                <a:cubicBezTo>
                  <a:pt x="120272" y="385576"/>
                  <a:pt x="159184" y="463400"/>
                  <a:pt x="176869" y="502311"/>
                </a:cubicBezTo>
                <a:cubicBezTo>
                  <a:pt x="155645" y="594284"/>
                  <a:pt x="183945" y="626120"/>
                  <a:pt x="183945" y="626120"/>
                </a:cubicBezTo>
                <a:cubicBezTo>
                  <a:pt x="201632" y="647345"/>
                  <a:pt x="226394" y="679181"/>
                  <a:pt x="226394" y="771154"/>
                </a:cubicBezTo>
                <a:cubicBezTo>
                  <a:pt x="226394" y="873738"/>
                  <a:pt x="148571" y="891425"/>
                  <a:pt x="148571" y="891425"/>
                </a:cubicBezTo>
                <a:cubicBezTo>
                  <a:pt x="84898" y="905574"/>
                  <a:pt x="0" y="955099"/>
                  <a:pt x="0" y="1096594"/>
                </a:cubicBezTo>
                <a:cubicBezTo>
                  <a:pt x="0" y="1096594"/>
                  <a:pt x="0" y="1131969"/>
                  <a:pt x="35374" y="1131969"/>
                </a:cubicBezTo>
                <a:lnTo>
                  <a:pt x="194557" y="1131969"/>
                </a:lnTo>
                <a:cubicBezTo>
                  <a:pt x="201632" y="1107206"/>
                  <a:pt x="215781" y="1082445"/>
                  <a:pt x="226394" y="1061221"/>
                </a:cubicBezTo>
                <a:lnTo>
                  <a:pt x="74285" y="1061221"/>
                </a:lnTo>
                <a:cubicBezTo>
                  <a:pt x="84898" y="994011"/>
                  <a:pt x="127347" y="969248"/>
                  <a:pt x="169796" y="951562"/>
                </a:cubicBezTo>
                <a:close/>
                <a:moveTo>
                  <a:pt x="1407885" y="884350"/>
                </a:moveTo>
                <a:cubicBezTo>
                  <a:pt x="1407885" y="884350"/>
                  <a:pt x="1330063" y="866664"/>
                  <a:pt x="1330063" y="764079"/>
                </a:cubicBezTo>
                <a:cubicBezTo>
                  <a:pt x="1330063" y="672106"/>
                  <a:pt x="1358363" y="640269"/>
                  <a:pt x="1372512" y="619045"/>
                </a:cubicBezTo>
                <a:cubicBezTo>
                  <a:pt x="1372512" y="619045"/>
                  <a:pt x="1404349" y="587208"/>
                  <a:pt x="1379587" y="495237"/>
                </a:cubicBezTo>
                <a:cubicBezTo>
                  <a:pt x="1397273" y="456325"/>
                  <a:pt x="1436185" y="374964"/>
                  <a:pt x="1404349" y="304217"/>
                </a:cubicBezTo>
                <a:cubicBezTo>
                  <a:pt x="1368975" y="215781"/>
                  <a:pt x="1344212" y="194557"/>
                  <a:pt x="1287614" y="169795"/>
                </a:cubicBezTo>
                <a:cubicBezTo>
                  <a:pt x="1266390" y="159183"/>
                  <a:pt x="1220404" y="141496"/>
                  <a:pt x="1167343" y="141496"/>
                </a:cubicBezTo>
                <a:cubicBezTo>
                  <a:pt x="1142580" y="141496"/>
                  <a:pt x="1117819" y="145034"/>
                  <a:pt x="1096595" y="155646"/>
                </a:cubicBezTo>
                <a:cubicBezTo>
                  <a:pt x="1107207" y="176871"/>
                  <a:pt x="1114282" y="201632"/>
                  <a:pt x="1117819" y="222856"/>
                </a:cubicBezTo>
                <a:cubicBezTo>
                  <a:pt x="1117819" y="222856"/>
                  <a:pt x="1121356" y="222856"/>
                  <a:pt x="1121356" y="222856"/>
                </a:cubicBezTo>
                <a:cubicBezTo>
                  <a:pt x="1131968" y="215781"/>
                  <a:pt x="1149656" y="212244"/>
                  <a:pt x="1167343" y="212244"/>
                </a:cubicBezTo>
                <a:cubicBezTo>
                  <a:pt x="1202717" y="212244"/>
                  <a:pt x="1238090" y="226393"/>
                  <a:pt x="1248702" y="229932"/>
                </a:cubicBezTo>
                <a:cubicBezTo>
                  <a:pt x="1252241" y="233469"/>
                  <a:pt x="1255778" y="233469"/>
                  <a:pt x="1259315" y="233469"/>
                </a:cubicBezTo>
                <a:cubicBezTo>
                  <a:pt x="1294690" y="247618"/>
                  <a:pt x="1308839" y="254693"/>
                  <a:pt x="1337139" y="328978"/>
                </a:cubicBezTo>
                <a:cubicBezTo>
                  <a:pt x="1354824" y="371427"/>
                  <a:pt x="1330063" y="431564"/>
                  <a:pt x="1315914" y="463400"/>
                </a:cubicBezTo>
                <a:cubicBezTo>
                  <a:pt x="1308839" y="477549"/>
                  <a:pt x="1305302" y="495237"/>
                  <a:pt x="1312376" y="509386"/>
                </a:cubicBezTo>
                <a:cubicBezTo>
                  <a:pt x="1322988" y="548298"/>
                  <a:pt x="1315914" y="565984"/>
                  <a:pt x="1315914" y="573059"/>
                </a:cubicBezTo>
                <a:cubicBezTo>
                  <a:pt x="1315914" y="573059"/>
                  <a:pt x="1315914" y="573059"/>
                  <a:pt x="1315914" y="573059"/>
                </a:cubicBezTo>
                <a:lnTo>
                  <a:pt x="1312376" y="576596"/>
                </a:lnTo>
                <a:cubicBezTo>
                  <a:pt x="1294690" y="601359"/>
                  <a:pt x="1259315" y="650881"/>
                  <a:pt x="1259315" y="760542"/>
                </a:cubicBezTo>
                <a:cubicBezTo>
                  <a:pt x="1259315" y="880813"/>
                  <a:pt x="1340675" y="937411"/>
                  <a:pt x="1390200" y="948023"/>
                </a:cubicBezTo>
                <a:cubicBezTo>
                  <a:pt x="1436185" y="965711"/>
                  <a:pt x="1478634" y="990472"/>
                  <a:pt x="1489246" y="1057684"/>
                </a:cubicBezTo>
                <a:lnTo>
                  <a:pt x="1337139" y="1057684"/>
                </a:lnTo>
                <a:cubicBezTo>
                  <a:pt x="1351288" y="1078908"/>
                  <a:pt x="1361900" y="1103669"/>
                  <a:pt x="1368975" y="1128431"/>
                </a:cubicBezTo>
                <a:lnTo>
                  <a:pt x="1528158" y="1128431"/>
                </a:lnTo>
                <a:cubicBezTo>
                  <a:pt x="1563532" y="1128431"/>
                  <a:pt x="1563532" y="1093057"/>
                  <a:pt x="1563532" y="1093057"/>
                </a:cubicBezTo>
                <a:cubicBezTo>
                  <a:pt x="1556456" y="955099"/>
                  <a:pt x="1471559" y="905574"/>
                  <a:pt x="1407885" y="88435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4"/>
              </a:gs>
            </a:gsLst>
            <a:lin ang="2700000" scaled="1"/>
          </a:gradFill>
          <a:ln w="165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9B51C920-06E6-58E7-618A-B5C499CCA089}"/>
              </a:ext>
            </a:extLst>
          </p:cNvPr>
          <p:cNvSpPr>
            <a:spLocks/>
          </p:cNvSpPr>
          <p:nvPr/>
        </p:nvSpPr>
        <p:spPr>
          <a:xfrm>
            <a:off x="490560" y="2052702"/>
            <a:ext cx="2483002" cy="2483002"/>
          </a:xfrm>
          <a:prstGeom prst="ellipse">
            <a:avLst/>
          </a:prstGeom>
          <a:noFill/>
          <a:ln>
            <a:gradFill flip="none" rotWithShape="1">
              <a:gsLst>
                <a:gs pos="0">
                  <a:schemeClr val="accent1"/>
                </a:gs>
                <a:gs pos="100000">
                  <a:schemeClr val="accent4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262EFF98-6444-6211-98AC-36D240CC938C}"/>
              </a:ext>
            </a:extLst>
          </p:cNvPr>
          <p:cNvSpPr>
            <a:spLocks/>
          </p:cNvSpPr>
          <p:nvPr/>
        </p:nvSpPr>
        <p:spPr>
          <a:xfrm>
            <a:off x="8191500" y="3293067"/>
            <a:ext cx="944033" cy="88900"/>
          </a:xfrm>
          <a:custGeom>
            <a:avLst/>
            <a:gdLst>
              <a:gd name="connsiteX0" fmla="*/ 0 w 944033"/>
              <a:gd name="connsiteY0" fmla="*/ 0 h 88900"/>
              <a:gd name="connsiteX1" fmla="*/ 944033 w 944033"/>
              <a:gd name="connsiteY1" fmla="*/ 0 h 88900"/>
              <a:gd name="connsiteX2" fmla="*/ 855133 w 944033"/>
              <a:gd name="connsiteY2" fmla="*/ 88900 h 8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44033" h="88900">
                <a:moveTo>
                  <a:pt x="0" y="0"/>
                </a:moveTo>
                <a:lnTo>
                  <a:pt x="944033" y="0"/>
                </a:lnTo>
                <a:lnTo>
                  <a:pt x="855133" y="88900"/>
                </a:lnTo>
              </a:path>
            </a:pathLst>
          </a:custGeom>
          <a:noFill/>
          <a:ln cap="rnd">
            <a:gradFill flip="none" rotWithShape="1">
              <a:gsLst>
                <a:gs pos="0">
                  <a:schemeClr val="accent1"/>
                </a:gs>
                <a:gs pos="100000">
                  <a:schemeClr val="accent4"/>
                </a:gs>
              </a:gsLst>
              <a:lin ang="2700000" scaled="1"/>
              <a:tileRect/>
            </a:gra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B5BE019-6C3A-9CCE-C341-95CAD374F767}"/>
              </a:ext>
            </a:extLst>
          </p:cNvPr>
          <p:cNvSpPr txBox="1">
            <a:spLocks/>
          </p:cNvSpPr>
          <p:nvPr/>
        </p:nvSpPr>
        <p:spPr>
          <a:xfrm>
            <a:off x="3089735" y="290984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编辑内容</a:t>
            </a: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F5AB75E2-9A32-6D0B-5653-AB2853F97623}"/>
              </a:ext>
            </a:extLst>
          </p:cNvPr>
          <p:cNvSpPr>
            <a:spLocks/>
          </p:cNvSpPr>
          <p:nvPr/>
        </p:nvSpPr>
        <p:spPr>
          <a:xfrm>
            <a:off x="3069124" y="3293067"/>
            <a:ext cx="944033" cy="88900"/>
          </a:xfrm>
          <a:custGeom>
            <a:avLst/>
            <a:gdLst>
              <a:gd name="connsiteX0" fmla="*/ 0 w 944033"/>
              <a:gd name="connsiteY0" fmla="*/ 0 h 88900"/>
              <a:gd name="connsiteX1" fmla="*/ 944033 w 944033"/>
              <a:gd name="connsiteY1" fmla="*/ 0 h 88900"/>
              <a:gd name="connsiteX2" fmla="*/ 855133 w 944033"/>
              <a:gd name="connsiteY2" fmla="*/ 88900 h 8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44033" h="88900">
                <a:moveTo>
                  <a:pt x="0" y="0"/>
                </a:moveTo>
                <a:lnTo>
                  <a:pt x="944033" y="0"/>
                </a:lnTo>
                <a:lnTo>
                  <a:pt x="855133" y="88900"/>
                </a:lnTo>
              </a:path>
            </a:pathLst>
          </a:custGeom>
          <a:noFill/>
          <a:ln cap="rnd">
            <a:gradFill flip="none" rotWithShape="1">
              <a:gsLst>
                <a:gs pos="0">
                  <a:schemeClr val="accent1"/>
                </a:gs>
                <a:gs pos="100000">
                  <a:schemeClr val="accent4"/>
                </a:gs>
              </a:gsLst>
              <a:lin ang="2700000" scaled="1"/>
              <a:tileRect/>
            </a:gra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89756127-3CC0-5DE3-57F6-600A059AF73E}"/>
              </a:ext>
            </a:extLst>
          </p:cNvPr>
          <p:cNvSpPr txBox="1">
            <a:spLocks/>
          </p:cNvSpPr>
          <p:nvPr/>
        </p:nvSpPr>
        <p:spPr>
          <a:xfrm>
            <a:off x="613806" y="5922899"/>
            <a:ext cx="223651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+mn-ea"/>
              </a:rPr>
              <a:t>此处编辑主要标题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4E210056-1E01-44A6-0694-EDEBAF7C145E}"/>
              </a:ext>
            </a:extLst>
          </p:cNvPr>
          <p:cNvSpPr>
            <a:spLocks/>
          </p:cNvSpPr>
          <p:nvPr/>
        </p:nvSpPr>
        <p:spPr>
          <a:xfrm>
            <a:off x="4168140" y="1498913"/>
            <a:ext cx="3855720" cy="3860174"/>
          </a:xfrm>
          <a:custGeom>
            <a:avLst/>
            <a:gdLst>
              <a:gd name="connsiteX0" fmla="*/ 3053623 w 4772026"/>
              <a:gd name="connsiteY0" fmla="*/ 4775571 h 4777539"/>
              <a:gd name="connsiteX1" fmla="*/ 3054608 w 4772026"/>
              <a:gd name="connsiteY1" fmla="*/ 4776555 h 4777539"/>
              <a:gd name="connsiteX2" fmla="*/ 3053623 w 4772026"/>
              <a:gd name="connsiteY2" fmla="*/ 4777539 h 4777539"/>
              <a:gd name="connsiteX3" fmla="*/ 3052639 w 4772026"/>
              <a:gd name="connsiteY3" fmla="*/ 4776555 h 4777539"/>
              <a:gd name="connsiteX4" fmla="*/ 3053623 w 4772026"/>
              <a:gd name="connsiteY4" fmla="*/ 4775571 h 4777539"/>
              <a:gd name="connsiteX5" fmla="*/ 3552190 w 4772026"/>
              <a:gd name="connsiteY5" fmla="*/ 4735205 h 4777539"/>
              <a:gd name="connsiteX6" fmla="*/ 3553175 w 4772026"/>
              <a:gd name="connsiteY6" fmla="*/ 4736190 h 4777539"/>
              <a:gd name="connsiteX7" fmla="*/ 3552190 w 4772026"/>
              <a:gd name="connsiteY7" fmla="*/ 4737174 h 4777539"/>
              <a:gd name="connsiteX8" fmla="*/ 3551206 w 4772026"/>
              <a:gd name="connsiteY8" fmla="*/ 4736190 h 4777539"/>
              <a:gd name="connsiteX9" fmla="*/ 3552190 w 4772026"/>
              <a:gd name="connsiteY9" fmla="*/ 4735205 h 4777539"/>
              <a:gd name="connsiteX10" fmla="*/ 3180826 w 4772026"/>
              <a:gd name="connsiteY10" fmla="*/ 4734024 h 4777539"/>
              <a:gd name="connsiteX11" fmla="*/ 3182204 w 4772026"/>
              <a:gd name="connsiteY11" fmla="*/ 4735403 h 4777539"/>
              <a:gd name="connsiteX12" fmla="*/ 3180826 w 4772026"/>
              <a:gd name="connsiteY12" fmla="*/ 4736781 h 4777539"/>
              <a:gd name="connsiteX13" fmla="*/ 3179447 w 4772026"/>
              <a:gd name="connsiteY13" fmla="*/ 4735403 h 4777539"/>
              <a:gd name="connsiteX14" fmla="*/ 3180826 w 4772026"/>
              <a:gd name="connsiteY14" fmla="*/ 4734024 h 4777539"/>
              <a:gd name="connsiteX15" fmla="*/ 2393792 w 4772026"/>
              <a:gd name="connsiteY15" fmla="*/ 4719059 h 4777539"/>
              <a:gd name="connsiteX16" fmla="*/ 2397927 w 4772026"/>
              <a:gd name="connsiteY16" fmla="*/ 4723194 h 4777539"/>
              <a:gd name="connsiteX17" fmla="*/ 2393792 w 4772026"/>
              <a:gd name="connsiteY17" fmla="*/ 4727330 h 4777539"/>
              <a:gd name="connsiteX18" fmla="*/ 2389656 w 4772026"/>
              <a:gd name="connsiteY18" fmla="*/ 4723194 h 4777539"/>
              <a:gd name="connsiteX19" fmla="*/ 2393792 w 4772026"/>
              <a:gd name="connsiteY19" fmla="*/ 4719059 h 4777539"/>
              <a:gd name="connsiteX20" fmla="*/ 2527491 w 4772026"/>
              <a:gd name="connsiteY20" fmla="*/ 4715514 h 4777539"/>
              <a:gd name="connsiteX21" fmla="*/ 2530641 w 4772026"/>
              <a:gd name="connsiteY21" fmla="*/ 4718665 h 4777539"/>
              <a:gd name="connsiteX22" fmla="*/ 2527491 w 4772026"/>
              <a:gd name="connsiteY22" fmla="*/ 4721816 h 4777539"/>
              <a:gd name="connsiteX23" fmla="*/ 2524340 w 4772026"/>
              <a:gd name="connsiteY23" fmla="*/ 4718665 h 4777539"/>
              <a:gd name="connsiteX24" fmla="*/ 2527491 w 4772026"/>
              <a:gd name="connsiteY24" fmla="*/ 4715514 h 4777539"/>
              <a:gd name="connsiteX25" fmla="*/ 2259895 w 4772026"/>
              <a:gd name="connsiteY25" fmla="*/ 4713939 h 4777539"/>
              <a:gd name="connsiteX26" fmla="*/ 2264818 w 4772026"/>
              <a:gd name="connsiteY26" fmla="*/ 4718862 h 4777539"/>
              <a:gd name="connsiteX27" fmla="*/ 2254972 w 4772026"/>
              <a:gd name="connsiteY27" fmla="*/ 4718862 h 4777539"/>
              <a:gd name="connsiteX28" fmla="*/ 2259895 w 4772026"/>
              <a:gd name="connsiteY28" fmla="*/ 4713939 h 4777539"/>
              <a:gd name="connsiteX29" fmla="*/ 2660402 w 4772026"/>
              <a:gd name="connsiteY29" fmla="*/ 4703700 h 4777539"/>
              <a:gd name="connsiteX30" fmla="*/ 2662765 w 4772026"/>
              <a:gd name="connsiteY30" fmla="*/ 4706064 h 4777539"/>
              <a:gd name="connsiteX31" fmla="*/ 2660402 w 4772026"/>
              <a:gd name="connsiteY31" fmla="*/ 4708426 h 4777539"/>
              <a:gd name="connsiteX32" fmla="*/ 2658039 w 4772026"/>
              <a:gd name="connsiteY32" fmla="*/ 4706064 h 4777539"/>
              <a:gd name="connsiteX33" fmla="*/ 2660402 w 4772026"/>
              <a:gd name="connsiteY33" fmla="*/ 4703700 h 4777539"/>
              <a:gd name="connsiteX34" fmla="*/ 3305663 w 4772026"/>
              <a:gd name="connsiteY34" fmla="*/ 4686372 h 4777539"/>
              <a:gd name="connsiteX35" fmla="*/ 3306648 w 4772026"/>
              <a:gd name="connsiteY35" fmla="*/ 4687356 h 4777539"/>
              <a:gd name="connsiteX36" fmla="*/ 3305663 w 4772026"/>
              <a:gd name="connsiteY36" fmla="*/ 4688340 h 4777539"/>
              <a:gd name="connsiteX37" fmla="*/ 3304679 w 4772026"/>
              <a:gd name="connsiteY37" fmla="*/ 4687356 h 4777539"/>
              <a:gd name="connsiteX38" fmla="*/ 3305663 w 4772026"/>
              <a:gd name="connsiteY38" fmla="*/ 4686372 h 4777539"/>
              <a:gd name="connsiteX39" fmla="*/ 2792723 w 4772026"/>
              <a:gd name="connsiteY39" fmla="*/ 4683812 h 4777539"/>
              <a:gd name="connsiteX40" fmla="*/ 2794889 w 4772026"/>
              <a:gd name="connsiteY40" fmla="*/ 4685782 h 4777539"/>
              <a:gd name="connsiteX41" fmla="*/ 2792723 w 4772026"/>
              <a:gd name="connsiteY41" fmla="*/ 4687947 h 4777539"/>
              <a:gd name="connsiteX42" fmla="*/ 2790557 w 4772026"/>
              <a:gd name="connsiteY42" fmla="*/ 4685782 h 4777539"/>
              <a:gd name="connsiteX43" fmla="*/ 2792723 w 4772026"/>
              <a:gd name="connsiteY43" fmla="*/ 4683812 h 4777539"/>
              <a:gd name="connsiteX44" fmla="*/ 3669153 w 4772026"/>
              <a:gd name="connsiteY44" fmla="*/ 4670620 h 4777539"/>
              <a:gd name="connsiteX45" fmla="*/ 3670335 w 4772026"/>
              <a:gd name="connsiteY45" fmla="*/ 4671604 h 4777539"/>
              <a:gd name="connsiteX46" fmla="*/ 3669153 w 4772026"/>
              <a:gd name="connsiteY46" fmla="*/ 4672588 h 4777539"/>
              <a:gd name="connsiteX47" fmla="*/ 3668169 w 4772026"/>
              <a:gd name="connsiteY47" fmla="*/ 4671604 h 4777539"/>
              <a:gd name="connsiteX48" fmla="*/ 3669153 w 4772026"/>
              <a:gd name="connsiteY48" fmla="*/ 4670620 h 4777539"/>
              <a:gd name="connsiteX49" fmla="*/ 2923074 w 4772026"/>
              <a:gd name="connsiteY49" fmla="*/ 4655261 h 4777539"/>
              <a:gd name="connsiteX50" fmla="*/ 2925241 w 4772026"/>
              <a:gd name="connsiteY50" fmla="*/ 4657427 h 4777539"/>
              <a:gd name="connsiteX51" fmla="*/ 2923271 w 4772026"/>
              <a:gd name="connsiteY51" fmla="*/ 4659593 h 4777539"/>
              <a:gd name="connsiteX52" fmla="*/ 2921105 w 4772026"/>
              <a:gd name="connsiteY52" fmla="*/ 4657427 h 4777539"/>
              <a:gd name="connsiteX53" fmla="*/ 2923074 w 4772026"/>
              <a:gd name="connsiteY53" fmla="*/ 4655261 h 4777539"/>
              <a:gd name="connsiteX54" fmla="*/ 3427352 w 4772026"/>
              <a:gd name="connsiteY54" fmla="*/ 4631238 h 4777539"/>
              <a:gd name="connsiteX55" fmla="*/ 3428337 w 4772026"/>
              <a:gd name="connsiteY55" fmla="*/ 4632222 h 4777539"/>
              <a:gd name="connsiteX56" fmla="*/ 3427352 w 4772026"/>
              <a:gd name="connsiteY56" fmla="*/ 4633207 h 4777539"/>
              <a:gd name="connsiteX57" fmla="*/ 3426368 w 4772026"/>
              <a:gd name="connsiteY57" fmla="*/ 4632222 h 4777539"/>
              <a:gd name="connsiteX58" fmla="*/ 3427352 w 4772026"/>
              <a:gd name="connsiteY58" fmla="*/ 4631238 h 4777539"/>
              <a:gd name="connsiteX59" fmla="*/ 3052049 w 4772026"/>
              <a:gd name="connsiteY59" fmla="*/ 4619621 h 4777539"/>
              <a:gd name="connsiteX60" fmla="*/ 3053821 w 4772026"/>
              <a:gd name="connsiteY60" fmla="*/ 4621393 h 4777539"/>
              <a:gd name="connsiteX61" fmla="*/ 3052049 w 4772026"/>
              <a:gd name="connsiteY61" fmla="*/ 4623166 h 4777539"/>
              <a:gd name="connsiteX62" fmla="*/ 3050276 w 4772026"/>
              <a:gd name="connsiteY62" fmla="*/ 4621393 h 4777539"/>
              <a:gd name="connsiteX63" fmla="*/ 3052049 w 4772026"/>
              <a:gd name="connsiteY63" fmla="*/ 4619621 h 4777539"/>
              <a:gd name="connsiteX64" fmla="*/ 3782767 w 4772026"/>
              <a:gd name="connsiteY64" fmla="*/ 4599733 h 4777539"/>
              <a:gd name="connsiteX65" fmla="*/ 3783752 w 4772026"/>
              <a:gd name="connsiteY65" fmla="*/ 4600717 h 4777539"/>
              <a:gd name="connsiteX66" fmla="*/ 3782767 w 4772026"/>
              <a:gd name="connsiteY66" fmla="*/ 4601702 h 4777539"/>
              <a:gd name="connsiteX67" fmla="*/ 3781586 w 4772026"/>
              <a:gd name="connsiteY67" fmla="*/ 4600717 h 4777539"/>
              <a:gd name="connsiteX68" fmla="*/ 3782767 w 4772026"/>
              <a:gd name="connsiteY68" fmla="*/ 4599733 h 4777539"/>
              <a:gd name="connsiteX69" fmla="*/ 3178266 w 4772026"/>
              <a:gd name="connsiteY69" fmla="*/ 4573939 h 4777539"/>
              <a:gd name="connsiteX70" fmla="*/ 3182203 w 4772026"/>
              <a:gd name="connsiteY70" fmla="*/ 4577680 h 4777539"/>
              <a:gd name="connsiteX71" fmla="*/ 3178462 w 4772026"/>
              <a:gd name="connsiteY71" fmla="*/ 4581618 h 4777539"/>
              <a:gd name="connsiteX72" fmla="*/ 3174524 w 4772026"/>
              <a:gd name="connsiteY72" fmla="*/ 4577876 h 4777539"/>
              <a:gd name="connsiteX73" fmla="*/ 3178266 w 4772026"/>
              <a:gd name="connsiteY73" fmla="*/ 4573939 h 4777539"/>
              <a:gd name="connsiteX74" fmla="*/ 3545890 w 4772026"/>
              <a:gd name="connsiteY74" fmla="*/ 4569607 h 4777539"/>
              <a:gd name="connsiteX75" fmla="*/ 3546875 w 4772026"/>
              <a:gd name="connsiteY75" fmla="*/ 4570591 h 4777539"/>
              <a:gd name="connsiteX76" fmla="*/ 3545890 w 4772026"/>
              <a:gd name="connsiteY76" fmla="*/ 4571576 h 4777539"/>
              <a:gd name="connsiteX77" fmla="*/ 3544906 w 4772026"/>
              <a:gd name="connsiteY77" fmla="*/ 4570591 h 4777539"/>
              <a:gd name="connsiteX78" fmla="*/ 3545890 w 4772026"/>
              <a:gd name="connsiteY78" fmla="*/ 4569607 h 4777539"/>
              <a:gd name="connsiteX79" fmla="*/ 2393397 w 4772026"/>
              <a:gd name="connsiteY79" fmla="*/ 4564684 h 4777539"/>
              <a:gd name="connsiteX80" fmla="*/ 2402849 w 4772026"/>
              <a:gd name="connsiteY80" fmla="*/ 4573939 h 4777539"/>
              <a:gd name="connsiteX81" fmla="*/ 2393397 w 4772026"/>
              <a:gd name="connsiteY81" fmla="*/ 4583390 h 4777539"/>
              <a:gd name="connsiteX82" fmla="*/ 2383945 w 4772026"/>
              <a:gd name="connsiteY82" fmla="*/ 4574136 h 4777539"/>
              <a:gd name="connsiteX83" fmla="*/ 2393397 w 4772026"/>
              <a:gd name="connsiteY83" fmla="*/ 4564684 h 4777539"/>
              <a:gd name="connsiteX84" fmla="*/ 2526703 w 4772026"/>
              <a:gd name="connsiteY84" fmla="*/ 4561336 h 4777539"/>
              <a:gd name="connsiteX85" fmla="*/ 2534776 w 4772026"/>
              <a:gd name="connsiteY85" fmla="*/ 4569213 h 4777539"/>
              <a:gd name="connsiteX86" fmla="*/ 2526900 w 4772026"/>
              <a:gd name="connsiteY86" fmla="*/ 4577285 h 4777539"/>
              <a:gd name="connsiteX87" fmla="*/ 2518827 w 4772026"/>
              <a:gd name="connsiteY87" fmla="*/ 4569409 h 4777539"/>
              <a:gd name="connsiteX88" fmla="*/ 2526703 w 4772026"/>
              <a:gd name="connsiteY88" fmla="*/ 4561336 h 4777539"/>
              <a:gd name="connsiteX89" fmla="*/ 2259500 w 4772026"/>
              <a:gd name="connsiteY89" fmla="*/ 4559564 h 4777539"/>
              <a:gd name="connsiteX90" fmla="*/ 2270329 w 4772026"/>
              <a:gd name="connsiteY90" fmla="*/ 4570197 h 4777539"/>
              <a:gd name="connsiteX91" fmla="*/ 2259697 w 4772026"/>
              <a:gd name="connsiteY91" fmla="*/ 4581027 h 4777539"/>
              <a:gd name="connsiteX92" fmla="*/ 2248867 w 4772026"/>
              <a:gd name="connsiteY92" fmla="*/ 4570393 h 4777539"/>
              <a:gd name="connsiteX93" fmla="*/ 2259500 w 4772026"/>
              <a:gd name="connsiteY93" fmla="*/ 4559564 h 4777539"/>
              <a:gd name="connsiteX94" fmla="*/ 2659812 w 4772026"/>
              <a:gd name="connsiteY94" fmla="*/ 4549325 h 4777539"/>
              <a:gd name="connsiteX95" fmla="*/ 2666506 w 4772026"/>
              <a:gd name="connsiteY95" fmla="*/ 4555822 h 4777539"/>
              <a:gd name="connsiteX96" fmla="*/ 2660008 w 4772026"/>
              <a:gd name="connsiteY96" fmla="*/ 4562518 h 4777539"/>
              <a:gd name="connsiteX97" fmla="*/ 2653313 w 4772026"/>
              <a:gd name="connsiteY97" fmla="*/ 4556020 h 4777539"/>
              <a:gd name="connsiteX98" fmla="*/ 2659812 w 4772026"/>
              <a:gd name="connsiteY98" fmla="*/ 4549325 h 4777539"/>
              <a:gd name="connsiteX99" fmla="*/ 2126786 w 4772026"/>
              <a:gd name="connsiteY99" fmla="*/ 4546765 h 4777539"/>
              <a:gd name="connsiteX100" fmla="*/ 2137813 w 4772026"/>
              <a:gd name="connsiteY100" fmla="*/ 4557792 h 4777539"/>
              <a:gd name="connsiteX101" fmla="*/ 2126786 w 4772026"/>
              <a:gd name="connsiteY101" fmla="*/ 4569016 h 4777539"/>
              <a:gd name="connsiteX102" fmla="*/ 2115562 w 4772026"/>
              <a:gd name="connsiteY102" fmla="*/ 4557989 h 4777539"/>
              <a:gd name="connsiteX103" fmla="*/ 2126786 w 4772026"/>
              <a:gd name="connsiteY103" fmla="*/ 4546765 h 4777539"/>
              <a:gd name="connsiteX104" fmla="*/ 2791738 w 4772026"/>
              <a:gd name="connsiteY104" fmla="*/ 4528453 h 4777539"/>
              <a:gd name="connsiteX105" fmla="*/ 2797645 w 4772026"/>
              <a:gd name="connsiteY105" fmla="*/ 4534360 h 4777539"/>
              <a:gd name="connsiteX106" fmla="*/ 2791738 w 4772026"/>
              <a:gd name="connsiteY106" fmla="*/ 4540268 h 4777539"/>
              <a:gd name="connsiteX107" fmla="*/ 2785831 w 4772026"/>
              <a:gd name="connsiteY107" fmla="*/ 4534360 h 4777539"/>
              <a:gd name="connsiteX108" fmla="*/ 2791738 w 4772026"/>
              <a:gd name="connsiteY108" fmla="*/ 4528453 h 4777539"/>
              <a:gd name="connsiteX109" fmla="*/ 1994464 w 4772026"/>
              <a:gd name="connsiteY109" fmla="*/ 4526287 h 4777539"/>
              <a:gd name="connsiteX110" fmla="*/ 2005293 w 4772026"/>
              <a:gd name="connsiteY110" fmla="*/ 4536920 h 4777539"/>
              <a:gd name="connsiteX111" fmla="*/ 1994661 w 4772026"/>
              <a:gd name="connsiteY111" fmla="*/ 4547749 h 4777539"/>
              <a:gd name="connsiteX112" fmla="*/ 1983831 w 4772026"/>
              <a:gd name="connsiteY112" fmla="*/ 4537116 h 4777539"/>
              <a:gd name="connsiteX113" fmla="*/ 1994464 w 4772026"/>
              <a:gd name="connsiteY113" fmla="*/ 4526287 h 4777539"/>
              <a:gd name="connsiteX114" fmla="*/ 3301726 w 4772026"/>
              <a:gd name="connsiteY114" fmla="*/ 4524318 h 4777539"/>
              <a:gd name="connsiteX115" fmla="*/ 3304089 w 4772026"/>
              <a:gd name="connsiteY115" fmla="*/ 4526681 h 4777539"/>
              <a:gd name="connsiteX116" fmla="*/ 3301726 w 4772026"/>
              <a:gd name="connsiteY116" fmla="*/ 4529044 h 4777539"/>
              <a:gd name="connsiteX117" fmla="*/ 3299363 w 4772026"/>
              <a:gd name="connsiteY117" fmla="*/ 4526681 h 4777539"/>
              <a:gd name="connsiteX118" fmla="*/ 3301726 w 4772026"/>
              <a:gd name="connsiteY118" fmla="*/ 4524318 h 4777539"/>
              <a:gd name="connsiteX119" fmla="*/ 3892050 w 4772026"/>
              <a:gd name="connsiteY119" fmla="*/ 4523137 h 4777539"/>
              <a:gd name="connsiteX120" fmla="*/ 3893035 w 4772026"/>
              <a:gd name="connsiteY120" fmla="*/ 4524121 h 4777539"/>
              <a:gd name="connsiteX121" fmla="*/ 3892050 w 4772026"/>
              <a:gd name="connsiteY121" fmla="*/ 4525106 h 4777539"/>
              <a:gd name="connsiteX122" fmla="*/ 3891066 w 4772026"/>
              <a:gd name="connsiteY122" fmla="*/ 4524121 h 4777539"/>
              <a:gd name="connsiteX123" fmla="*/ 3892050 w 4772026"/>
              <a:gd name="connsiteY123" fmla="*/ 4523137 h 4777539"/>
              <a:gd name="connsiteX124" fmla="*/ 3660883 w 4772026"/>
              <a:gd name="connsiteY124" fmla="*/ 4501280 h 4777539"/>
              <a:gd name="connsiteX125" fmla="*/ 3661868 w 4772026"/>
              <a:gd name="connsiteY125" fmla="*/ 4502264 h 4777539"/>
              <a:gd name="connsiteX126" fmla="*/ 3660883 w 4772026"/>
              <a:gd name="connsiteY126" fmla="*/ 4503249 h 4777539"/>
              <a:gd name="connsiteX127" fmla="*/ 3659899 w 4772026"/>
              <a:gd name="connsiteY127" fmla="*/ 4502264 h 4777539"/>
              <a:gd name="connsiteX128" fmla="*/ 3660883 w 4772026"/>
              <a:gd name="connsiteY128" fmla="*/ 4501280 h 4777539"/>
              <a:gd name="connsiteX129" fmla="*/ 1864309 w 4772026"/>
              <a:gd name="connsiteY129" fmla="*/ 4498326 h 4777539"/>
              <a:gd name="connsiteX130" fmla="*/ 1873958 w 4772026"/>
              <a:gd name="connsiteY130" fmla="*/ 4507975 h 4777539"/>
              <a:gd name="connsiteX131" fmla="*/ 1864309 w 4772026"/>
              <a:gd name="connsiteY131" fmla="*/ 4517623 h 4777539"/>
              <a:gd name="connsiteX132" fmla="*/ 1854464 w 4772026"/>
              <a:gd name="connsiteY132" fmla="*/ 4507975 h 4777539"/>
              <a:gd name="connsiteX133" fmla="*/ 1864309 w 4772026"/>
              <a:gd name="connsiteY133" fmla="*/ 4498326 h 4777539"/>
              <a:gd name="connsiteX134" fmla="*/ 2921894 w 4772026"/>
              <a:gd name="connsiteY134" fmla="*/ 4498130 h 4777539"/>
              <a:gd name="connsiteX135" fmla="*/ 2927801 w 4772026"/>
              <a:gd name="connsiteY135" fmla="*/ 4504037 h 4777539"/>
              <a:gd name="connsiteX136" fmla="*/ 2921894 w 4772026"/>
              <a:gd name="connsiteY136" fmla="*/ 4509945 h 4777539"/>
              <a:gd name="connsiteX137" fmla="*/ 2915987 w 4772026"/>
              <a:gd name="connsiteY137" fmla="*/ 4504037 h 4777539"/>
              <a:gd name="connsiteX138" fmla="*/ 2921894 w 4772026"/>
              <a:gd name="connsiteY138" fmla="*/ 4498130 h 4777539"/>
              <a:gd name="connsiteX139" fmla="*/ 3421840 w 4772026"/>
              <a:gd name="connsiteY139" fmla="*/ 4464458 h 4777539"/>
              <a:gd name="connsiteX140" fmla="*/ 3425777 w 4772026"/>
              <a:gd name="connsiteY140" fmla="*/ 4468199 h 4777539"/>
              <a:gd name="connsiteX141" fmla="*/ 3422036 w 4772026"/>
              <a:gd name="connsiteY141" fmla="*/ 4471941 h 4777539"/>
              <a:gd name="connsiteX142" fmla="*/ 3418295 w 4772026"/>
              <a:gd name="connsiteY142" fmla="*/ 4468199 h 4777539"/>
              <a:gd name="connsiteX143" fmla="*/ 3421840 w 4772026"/>
              <a:gd name="connsiteY143" fmla="*/ 4464458 h 4777539"/>
              <a:gd name="connsiteX144" fmla="*/ 1735729 w 4772026"/>
              <a:gd name="connsiteY144" fmla="*/ 4457960 h 4777539"/>
              <a:gd name="connsiteX145" fmla="*/ 1747937 w 4772026"/>
              <a:gd name="connsiteY145" fmla="*/ 4470168 h 4777539"/>
              <a:gd name="connsiteX146" fmla="*/ 1735926 w 4772026"/>
              <a:gd name="connsiteY146" fmla="*/ 4482376 h 4777539"/>
              <a:gd name="connsiteX147" fmla="*/ 1723718 w 4772026"/>
              <a:gd name="connsiteY147" fmla="*/ 4470365 h 4777539"/>
              <a:gd name="connsiteX148" fmla="*/ 1735729 w 4772026"/>
              <a:gd name="connsiteY148" fmla="*/ 4457960 h 4777539"/>
              <a:gd name="connsiteX149" fmla="*/ 3049883 w 4772026"/>
              <a:gd name="connsiteY149" fmla="*/ 4455598 h 4777539"/>
              <a:gd name="connsiteX150" fmla="*/ 3059925 w 4772026"/>
              <a:gd name="connsiteY150" fmla="*/ 4465640 h 4777539"/>
              <a:gd name="connsiteX151" fmla="*/ 3049883 w 4772026"/>
              <a:gd name="connsiteY151" fmla="*/ 4475683 h 4777539"/>
              <a:gd name="connsiteX152" fmla="*/ 3039840 w 4772026"/>
              <a:gd name="connsiteY152" fmla="*/ 4465640 h 4777539"/>
              <a:gd name="connsiteX153" fmla="*/ 3049883 w 4772026"/>
              <a:gd name="connsiteY153" fmla="*/ 4455598 h 4777539"/>
              <a:gd name="connsiteX154" fmla="*/ 3997396 w 4772026"/>
              <a:gd name="connsiteY154" fmla="*/ 4440829 h 4777539"/>
              <a:gd name="connsiteX155" fmla="*/ 3998381 w 4772026"/>
              <a:gd name="connsiteY155" fmla="*/ 4441814 h 4777539"/>
              <a:gd name="connsiteX156" fmla="*/ 3997396 w 4772026"/>
              <a:gd name="connsiteY156" fmla="*/ 4442798 h 4777539"/>
              <a:gd name="connsiteX157" fmla="*/ 3996412 w 4772026"/>
              <a:gd name="connsiteY157" fmla="*/ 4441814 h 4777539"/>
              <a:gd name="connsiteX158" fmla="*/ 3997396 w 4772026"/>
              <a:gd name="connsiteY158" fmla="*/ 4440829 h 4777539"/>
              <a:gd name="connsiteX159" fmla="*/ 3771741 w 4772026"/>
              <a:gd name="connsiteY159" fmla="*/ 4426258 h 4777539"/>
              <a:gd name="connsiteX160" fmla="*/ 3773120 w 4772026"/>
              <a:gd name="connsiteY160" fmla="*/ 4427636 h 4777539"/>
              <a:gd name="connsiteX161" fmla="*/ 3771741 w 4772026"/>
              <a:gd name="connsiteY161" fmla="*/ 4429015 h 4777539"/>
              <a:gd name="connsiteX162" fmla="*/ 3770363 w 4772026"/>
              <a:gd name="connsiteY162" fmla="*/ 4427636 h 4777539"/>
              <a:gd name="connsiteX163" fmla="*/ 3771741 w 4772026"/>
              <a:gd name="connsiteY163" fmla="*/ 4426258 h 4777539"/>
              <a:gd name="connsiteX164" fmla="*/ 1610103 w 4772026"/>
              <a:gd name="connsiteY164" fmla="*/ 4412475 h 4777539"/>
              <a:gd name="connsiteX165" fmla="*/ 1622312 w 4772026"/>
              <a:gd name="connsiteY165" fmla="*/ 4424487 h 4777539"/>
              <a:gd name="connsiteX166" fmla="*/ 1610300 w 4772026"/>
              <a:gd name="connsiteY166" fmla="*/ 4436695 h 4777539"/>
              <a:gd name="connsiteX167" fmla="*/ 1598092 w 4772026"/>
              <a:gd name="connsiteY167" fmla="*/ 4424683 h 4777539"/>
              <a:gd name="connsiteX168" fmla="*/ 1610103 w 4772026"/>
              <a:gd name="connsiteY168" fmla="*/ 4412475 h 4777539"/>
              <a:gd name="connsiteX169" fmla="*/ 2392609 w 4772026"/>
              <a:gd name="connsiteY169" fmla="*/ 4411294 h 4777539"/>
              <a:gd name="connsiteX170" fmla="*/ 2406590 w 4772026"/>
              <a:gd name="connsiteY170" fmla="*/ 4425078 h 4777539"/>
              <a:gd name="connsiteX171" fmla="*/ 2392806 w 4772026"/>
              <a:gd name="connsiteY171" fmla="*/ 4439058 h 4777539"/>
              <a:gd name="connsiteX172" fmla="*/ 2378826 w 4772026"/>
              <a:gd name="connsiteY172" fmla="*/ 4425275 h 4777539"/>
              <a:gd name="connsiteX173" fmla="*/ 2392609 w 4772026"/>
              <a:gd name="connsiteY173" fmla="*/ 4411294 h 4777539"/>
              <a:gd name="connsiteX174" fmla="*/ 3175313 w 4772026"/>
              <a:gd name="connsiteY174" fmla="*/ 4410703 h 4777539"/>
              <a:gd name="connsiteX175" fmla="*/ 3183583 w 4772026"/>
              <a:gd name="connsiteY175" fmla="*/ 4418973 h 4777539"/>
              <a:gd name="connsiteX176" fmla="*/ 3175313 w 4772026"/>
              <a:gd name="connsiteY176" fmla="*/ 4427243 h 4777539"/>
              <a:gd name="connsiteX177" fmla="*/ 3166845 w 4772026"/>
              <a:gd name="connsiteY177" fmla="*/ 4418973 h 4777539"/>
              <a:gd name="connsiteX178" fmla="*/ 3175313 w 4772026"/>
              <a:gd name="connsiteY178" fmla="*/ 4410703 h 4777539"/>
              <a:gd name="connsiteX179" fmla="*/ 2526308 w 4772026"/>
              <a:gd name="connsiteY179" fmla="*/ 4407355 h 4777539"/>
              <a:gd name="connsiteX180" fmla="*/ 2539107 w 4772026"/>
              <a:gd name="connsiteY180" fmla="*/ 4420154 h 4777539"/>
              <a:gd name="connsiteX181" fmla="*/ 2526308 w 4772026"/>
              <a:gd name="connsiteY181" fmla="*/ 4432953 h 4777539"/>
              <a:gd name="connsiteX182" fmla="*/ 2513509 w 4772026"/>
              <a:gd name="connsiteY182" fmla="*/ 4420154 h 4777539"/>
              <a:gd name="connsiteX183" fmla="*/ 2526308 w 4772026"/>
              <a:gd name="connsiteY183" fmla="*/ 4407355 h 4777539"/>
              <a:gd name="connsiteX184" fmla="*/ 2258910 w 4772026"/>
              <a:gd name="connsiteY184" fmla="*/ 4406174 h 4777539"/>
              <a:gd name="connsiteX185" fmla="*/ 2273875 w 4772026"/>
              <a:gd name="connsiteY185" fmla="*/ 4420942 h 4777539"/>
              <a:gd name="connsiteX186" fmla="*/ 2259106 w 4772026"/>
              <a:gd name="connsiteY186" fmla="*/ 4435908 h 4777539"/>
              <a:gd name="connsiteX187" fmla="*/ 2244141 w 4772026"/>
              <a:gd name="connsiteY187" fmla="*/ 4421139 h 4777539"/>
              <a:gd name="connsiteX188" fmla="*/ 2258910 w 4772026"/>
              <a:gd name="connsiteY188" fmla="*/ 4406174 h 4777539"/>
              <a:gd name="connsiteX189" fmla="*/ 3538604 w 4772026"/>
              <a:gd name="connsiteY189" fmla="*/ 4400858 h 4777539"/>
              <a:gd name="connsiteX190" fmla="*/ 3540376 w 4772026"/>
              <a:gd name="connsiteY190" fmla="*/ 4402630 h 4777539"/>
              <a:gd name="connsiteX191" fmla="*/ 3538604 w 4772026"/>
              <a:gd name="connsiteY191" fmla="*/ 4404403 h 4777539"/>
              <a:gd name="connsiteX192" fmla="*/ 3536832 w 4772026"/>
              <a:gd name="connsiteY192" fmla="*/ 4402630 h 4777539"/>
              <a:gd name="connsiteX193" fmla="*/ 3538604 w 4772026"/>
              <a:gd name="connsiteY193" fmla="*/ 4400858 h 4777539"/>
              <a:gd name="connsiteX194" fmla="*/ 2659024 w 4772026"/>
              <a:gd name="connsiteY194" fmla="*/ 4393572 h 4777539"/>
              <a:gd name="connsiteX195" fmla="*/ 2671231 w 4772026"/>
              <a:gd name="connsiteY195" fmla="*/ 4405584 h 4777539"/>
              <a:gd name="connsiteX196" fmla="*/ 2659220 w 4772026"/>
              <a:gd name="connsiteY196" fmla="*/ 4417791 h 4777539"/>
              <a:gd name="connsiteX197" fmla="*/ 2647012 w 4772026"/>
              <a:gd name="connsiteY197" fmla="*/ 4405780 h 4777539"/>
              <a:gd name="connsiteX198" fmla="*/ 2659024 w 4772026"/>
              <a:gd name="connsiteY198" fmla="*/ 4393572 h 4777539"/>
              <a:gd name="connsiteX199" fmla="*/ 2125998 w 4772026"/>
              <a:gd name="connsiteY199" fmla="*/ 4392391 h 4777539"/>
              <a:gd name="connsiteX200" fmla="*/ 2141357 w 4772026"/>
              <a:gd name="connsiteY200" fmla="*/ 4407553 h 4777539"/>
              <a:gd name="connsiteX201" fmla="*/ 2126195 w 4772026"/>
              <a:gd name="connsiteY201" fmla="*/ 4422911 h 4777539"/>
              <a:gd name="connsiteX202" fmla="*/ 2110836 w 4772026"/>
              <a:gd name="connsiteY202" fmla="*/ 4407750 h 4777539"/>
              <a:gd name="connsiteX203" fmla="*/ 2125998 w 4772026"/>
              <a:gd name="connsiteY203" fmla="*/ 4392391 h 4777539"/>
              <a:gd name="connsiteX204" fmla="*/ 2790755 w 4772026"/>
              <a:gd name="connsiteY204" fmla="*/ 4370731 h 4777539"/>
              <a:gd name="connsiteX205" fmla="*/ 2802569 w 4772026"/>
              <a:gd name="connsiteY205" fmla="*/ 4382546 h 4777539"/>
              <a:gd name="connsiteX206" fmla="*/ 2790755 w 4772026"/>
              <a:gd name="connsiteY206" fmla="*/ 4394360 h 4777539"/>
              <a:gd name="connsiteX207" fmla="*/ 2778940 w 4772026"/>
              <a:gd name="connsiteY207" fmla="*/ 4382546 h 4777539"/>
              <a:gd name="connsiteX208" fmla="*/ 2790755 w 4772026"/>
              <a:gd name="connsiteY208" fmla="*/ 4370731 h 4777539"/>
              <a:gd name="connsiteX209" fmla="*/ 1994268 w 4772026"/>
              <a:gd name="connsiteY209" fmla="*/ 4369747 h 4777539"/>
              <a:gd name="connsiteX210" fmla="*/ 2010020 w 4772026"/>
              <a:gd name="connsiteY210" fmla="*/ 4385302 h 4777539"/>
              <a:gd name="connsiteX211" fmla="*/ 1994465 w 4772026"/>
              <a:gd name="connsiteY211" fmla="*/ 4400858 h 4777539"/>
              <a:gd name="connsiteX212" fmla="*/ 1978712 w 4772026"/>
              <a:gd name="connsiteY212" fmla="*/ 4385302 h 4777539"/>
              <a:gd name="connsiteX213" fmla="*/ 1994268 w 4772026"/>
              <a:gd name="connsiteY213" fmla="*/ 4369747 h 4777539"/>
              <a:gd name="connsiteX214" fmla="*/ 1487824 w 4772026"/>
              <a:gd name="connsiteY214" fmla="*/ 4362264 h 4777539"/>
              <a:gd name="connsiteX215" fmla="*/ 1496489 w 4772026"/>
              <a:gd name="connsiteY215" fmla="*/ 4370928 h 4777539"/>
              <a:gd name="connsiteX216" fmla="*/ 1487824 w 4772026"/>
              <a:gd name="connsiteY216" fmla="*/ 4379592 h 4777539"/>
              <a:gd name="connsiteX217" fmla="*/ 1479161 w 4772026"/>
              <a:gd name="connsiteY217" fmla="*/ 4370928 h 4777539"/>
              <a:gd name="connsiteX218" fmla="*/ 1487824 w 4772026"/>
              <a:gd name="connsiteY218" fmla="*/ 4362264 h 4777539"/>
              <a:gd name="connsiteX219" fmla="*/ 3297197 w 4772026"/>
              <a:gd name="connsiteY219" fmla="*/ 4358523 h 4777539"/>
              <a:gd name="connsiteX220" fmla="*/ 3303104 w 4772026"/>
              <a:gd name="connsiteY220" fmla="*/ 4364430 h 4777539"/>
              <a:gd name="connsiteX221" fmla="*/ 3297197 w 4772026"/>
              <a:gd name="connsiteY221" fmla="*/ 4370337 h 4777539"/>
              <a:gd name="connsiteX222" fmla="*/ 3291290 w 4772026"/>
              <a:gd name="connsiteY222" fmla="*/ 4364430 h 4777539"/>
              <a:gd name="connsiteX223" fmla="*/ 3297197 w 4772026"/>
              <a:gd name="connsiteY223" fmla="*/ 4358523 h 4777539"/>
              <a:gd name="connsiteX224" fmla="*/ 3878267 w 4772026"/>
              <a:gd name="connsiteY224" fmla="*/ 4345724 h 4777539"/>
              <a:gd name="connsiteX225" fmla="*/ 3879252 w 4772026"/>
              <a:gd name="connsiteY225" fmla="*/ 4346708 h 4777539"/>
              <a:gd name="connsiteX226" fmla="*/ 3878267 w 4772026"/>
              <a:gd name="connsiteY226" fmla="*/ 4347693 h 4777539"/>
              <a:gd name="connsiteX227" fmla="*/ 3877283 w 4772026"/>
              <a:gd name="connsiteY227" fmla="*/ 4346708 h 4777539"/>
              <a:gd name="connsiteX228" fmla="*/ 3878267 w 4772026"/>
              <a:gd name="connsiteY228" fmla="*/ 4345724 h 4777539"/>
              <a:gd name="connsiteX229" fmla="*/ 1864507 w 4772026"/>
              <a:gd name="connsiteY229" fmla="*/ 4339620 h 4777539"/>
              <a:gd name="connsiteX230" fmla="*/ 1878880 w 4772026"/>
              <a:gd name="connsiteY230" fmla="*/ 4353797 h 4777539"/>
              <a:gd name="connsiteX231" fmla="*/ 1864704 w 4772026"/>
              <a:gd name="connsiteY231" fmla="*/ 4367974 h 4777539"/>
              <a:gd name="connsiteX232" fmla="*/ 1850329 w 4772026"/>
              <a:gd name="connsiteY232" fmla="*/ 4353797 h 4777539"/>
              <a:gd name="connsiteX233" fmla="*/ 1864507 w 4772026"/>
              <a:gd name="connsiteY233" fmla="*/ 4339620 h 4777539"/>
              <a:gd name="connsiteX234" fmla="*/ 2920515 w 4772026"/>
              <a:gd name="connsiteY234" fmla="*/ 4338241 h 4777539"/>
              <a:gd name="connsiteX235" fmla="*/ 2932330 w 4772026"/>
              <a:gd name="connsiteY235" fmla="*/ 4350055 h 4777539"/>
              <a:gd name="connsiteX236" fmla="*/ 2920515 w 4772026"/>
              <a:gd name="connsiteY236" fmla="*/ 4361870 h 4777539"/>
              <a:gd name="connsiteX237" fmla="*/ 2908700 w 4772026"/>
              <a:gd name="connsiteY237" fmla="*/ 4350055 h 4777539"/>
              <a:gd name="connsiteX238" fmla="*/ 2920515 w 4772026"/>
              <a:gd name="connsiteY238" fmla="*/ 4338241 h 4777539"/>
              <a:gd name="connsiteX239" fmla="*/ 3651037 w 4772026"/>
              <a:gd name="connsiteY239" fmla="*/ 4328593 h 4777539"/>
              <a:gd name="connsiteX240" fmla="*/ 3652810 w 4772026"/>
              <a:gd name="connsiteY240" fmla="*/ 4330366 h 4777539"/>
              <a:gd name="connsiteX241" fmla="*/ 3651037 w 4772026"/>
              <a:gd name="connsiteY241" fmla="*/ 4332137 h 4777539"/>
              <a:gd name="connsiteX242" fmla="*/ 3649265 w 4772026"/>
              <a:gd name="connsiteY242" fmla="*/ 4330366 h 4777539"/>
              <a:gd name="connsiteX243" fmla="*/ 3651037 w 4772026"/>
              <a:gd name="connsiteY243" fmla="*/ 4328593 h 4777539"/>
              <a:gd name="connsiteX244" fmla="*/ 1369090 w 4772026"/>
              <a:gd name="connsiteY244" fmla="*/ 4301814 h 4777539"/>
              <a:gd name="connsiteX245" fmla="*/ 1376770 w 4772026"/>
              <a:gd name="connsiteY245" fmla="*/ 4309494 h 4777539"/>
              <a:gd name="connsiteX246" fmla="*/ 1369090 w 4772026"/>
              <a:gd name="connsiteY246" fmla="*/ 4317173 h 4777539"/>
              <a:gd name="connsiteX247" fmla="*/ 1361411 w 4772026"/>
              <a:gd name="connsiteY247" fmla="*/ 4309494 h 4777539"/>
              <a:gd name="connsiteX248" fmla="*/ 1369090 w 4772026"/>
              <a:gd name="connsiteY248" fmla="*/ 4301814 h 4777539"/>
              <a:gd name="connsiteX249" fmla="*/ 1737107 w 4772026"/>
              <a:gd name="connsiteY249" fmla="*/ 4299648 h 4777539"/>
              <a:gd name="connsiteX250" fmla="*/ 1750695 w 4772026"/>
              <a:gd name="connsiteY250" fmla="*/ 4313234 h 4777539"/>
              <a:gd name="connsiteX251" fmla="*/ 1737107 w 4772026"/>
              <a:gd name="connsiteY251" fmla="*/ 4326822 h 4777539"/>
              <a:gd name="connsiteX252" fmla="*/ 1723521 w 4772026"/>
              <a:gd name="connsiteY252" fmla="*/ 4313431 h 4777539"/>
              <a:gd name="connsiteX253" fmla="*/ 1737107 w 4772026"/>
              <a:gd name="connsiteY253" fmla="*/ 4299648 h 4777539"/>
              <a:gd name="connsiteX254" fmla="*/ 3415538 w 4772026"/>
              <a:gd name="connsiteY254" fmla="*/ 4293544 h 4777539"/>
              <a:gd name="connsiteX255" fmla="*/ 3424202 w 4772026"/>
              <a:gd name="connsiteY255" fmla="*/ 4302207 h 4777539"/>
              <a:gd name="connsiteX256" fmla="*/ 3415538 w 4772026"/>
              <a:gd name="connsiteY256" fmla="*/ 4310872 h 4777539"/>
              <a:gd name="connsiteX257" fmla="*/ 3406874 w 4772026"/>
              <a:gd name="connsiteY257" fmla="*/ 4302207 h 4777539"/>
              <a:gd name="connsiteX258" fmla="*/ 3415538 w 4772026"/>
              <a:gd name="connsiteY258" fmla="*/ 4293544 h 4777539"/>
              <a:gd name="connsiteX259" fmla="*/ 3047324 w 4772026"/>
              <a:gd name="connsiteY259" fmla="*/ 4292165 h 4777539"/>
              <a:gd name="connsiteX260" fmla="*/ 3063667 w 4772026"/>
              <a:gd name="connsiteY260" fmla="*/ 4308508 h 4777539"/>
              <a:gd name="connsiteX261" fmla="*/ 3047520 w 4772026"/>
              <a:gd name="connsiteY261" fmla="*/ 4324852 h 4777539"/>
              <a:gd name="connsiteX262" fmla="*/ 3031177 w 4772026"/>
              <a:gd name="connsiteY262" fmla="*/ 4308706 h 4777539"/>
              <a:gd name="connsiteX263" fmla="*/ 3047324 w 4772026"/>
              <a:gd name="connsiteY263" fmla="*/ 4292165 h 4777539"/>
              <a:gd name="connsiteX264" fmla="*/ 3980068 w 4772026"/>
              <a:gd name="connsiteY264" fmla="*/ 4259085 h 4777539"/>
              <a:gd name="connsiteX265" fmla="*/ 3981053 w 4772026"/>
              <a:gd name="connsiteY265" fmla="*/ 4260069 h 4777539"/>
              <a:gd name="connsiteX266" fmla="*/ 3980068 w 4772026"/>
              <a:gd name="connsiteY266" fmla="*/ 4261054 h 4777539"/>
              <a:gd name="connsiteX267" fmla="*/ 3979084 w 4772026"/>
              <a:gd name="connsiteY267" fmla="*/ 4260069 h 4777539"/>
              <a:gd name="connsiteX268" fmla="*/ 3980068 w 4772026"/>
              <a:gd name="connsiteY268" fmla="*/ 4259085 h 4777539"/>
              <a:gd name="connsiteX269" fmla="*/ 2392019 w 4772026"/>
              <a:gd name="connsiteY269" fmla="*/ 4258296 h 4777539"/>
              <a:gd name="connsiteX270" fmla="*/ 2410134 w 4772026"/>
              <a:gd name="connsiteY270" fmla="*/ 4276215 h 4777539"/>
              <a:gd name="connsiteX271" fmla="*/ 2392216 w 4772026"/>
              <a:gd name="connsiteY271" fmla="*/ 4294330 h 4777539"/>
              <a:gd name="connsiteX272" fmla="*/ 2374100 w 4772026"/>
              <a:gd name="connsiteY272" fmla="*/ 4276413 h 4777539"/>
              <a:gd name="connsiteX273" fmla="*/ 2392019 w 4772026"/>
              <a:gd name="connsiteY273" fmla="*/ 4258296 h 4777539"/>
              <a:gd name="connsiteX274" fmla="*/ 2258516 w 4772026"/>
              <a:gd name="connsiteY274" fmla="*/ 4253375 h 4777539"/>
              <a:gd name="connsiteX275" fmla="*/ 2277025 w 4772026"/>
              <a:gd name="connsiteY275" fmla="*/ 4271687 h 4777539"/>
              <a:gd name="connsiteX276" fmla="*/ 2258713 w 4772026"/>
              <a:gd name="connsiteY276" fmla="*/ 4290197 h 4777539"/>
              <a:gd name="connsiteX277" fmla="*/ 2240204 w 4772026"/>
              <a:gd name="connsiteY277" fmla="*/ 4271884 h 4777539"/>
              <a:gd name="connsiteX278" fmla="*/ 2258516 w 4772026"/>
              <a:gd name="connsiteY278" fmla="*/ 4253375 h 4777539"/>
              <a:gd name="connsiteX279" fmla="*/ 2525521 w 4772026"/>
              <a:gd name="connsiteY279" fmla="*/ 4253374 h 4777539"/>
              <a:gd name="connsiteX280" fmla="*/ 2543243 w 4772026"/>
              <a:gd name="connsiteY280" fmla="*/ 4270899 h 4777539"/>
              <a:gd name="connsiteX281" fmla="*/ 2525718 w 4772026"/>
              <a:gd name="connsiteY281" fmla="*/ 4288621 h 4777539"/>
              <a:gd name="connsiteX282" fmla="*/ 2507996 w 4772026"/>
              <a:gd name="connsiteY282" fmla="*/ 4270899 h 4777539"/>
              <a:gd name="connsiteX283" fmla="*/ 2525521 w 4772026"/>
              <a:gd name="connsiteY283" fmla="*/ 4253374 h 4777539"/>
              <a:gd name="connsiteX284" fmla="*/ 1612662 w 4772026"/>
              <a:gd name="connsiteY284" fmla="*/ 4250814 h 4777539"/>
              <a:gd name="connsiteX285" fmla="*/ 1626249 w 4772026"/>
              <a:gd name="connsiteY285" fmla="*/ 4264205 h 4777539"/>
              <a:gd name="connsiteX286" fmla="*/ 1612859 w 4772026"/>
              <a:gd name="connsiteY286" fmla="*/ 4277791 h 4777539"/>
              <a:gd name="connsiteX287" fmla="*/ 1599273 w 4772026"/>
              <a:gd name="connsiteY287" fmla="*/ 4264401 h 4777539"/>
              <a:gd name="connsiteX288" fmla="*/ 1612662 w 4772026"/>
              <a:gd name="connsiteY288" fmla="*/ 4250814 h 4777539"/>
              <a:gd name="connsiteX289" fmla="*/ 3758745 w 4772026"/>
              <a:gd name="connsiteY289" fmla="*/ 4248649 h 4777539"/>
              <a:gd name="connsiteX290" fmla="*/ 3761501 w 4772026"/>
              <a:gd name="connsiteY290" fmla="*/ 4251406 h 4777539"/>
              <a:gd name="connsiteX291" fmla="*/ 3758745 w 4772026"/>
              <a:gd name="connsiteY291" fmla="*/ 4254162 h 4777539"/>
              <a:gd name="connsiteX292" fmla="*/ 3755988 w 4772026"/>
              <a:gd name="connsiteY292" fmla="*/ 4251406 h 4777539"/>
              <a:gd name="connsiteX293" fmla="*/ 3758745 w 4772026"/>
              <a:gd name="connsiteY293" fmla="*/ 4248649 h 4777539"/>
              <a:gd name="connsiteX294" fmla="*/ 3171571 w 4772026"/>
              <a:gd name="connsiteY294" fmla="*/ 4244120 h 4777539"/>
              <a:gd name="connsiteX295" fmla="*/ 3186143 w 4772026"/>
              <a:gd name="connsiteY295" fmla="*/ 4258691 h 4777539"/>
              <a:gd name="connsiteX296" fmla="*/ 3171571 w 4772026"/>
              <a:gd name="connsiteY296" fmla="*/ 4273262 h 4777539"/>
              <a:gd name="connsiteX297" fmla="*/ 3157000 w 4772026"/>
              <a:gd name="connsiteY297" fmla="*/ 4258691 h 4777539"/>
              <a:gd name="connsiteX298" fmla="*/ 3171571 w 4772026"/>
              <a:gd name="connsiteY298" fmla="*/ 4244120 h 4777539"/>
              <a:gd name="connsiteX299" fmla="*/ 2125801 w 4772026"/>
              <a:gd name="connsiteY299" fmla="*/ 4238410 h 4777539"/>
              <a:gd name="connsiteX300" fmla="*/ 2144705 w 4772026"/>
              <a:gd name="connsiteY300" fmla="*/ 4257116 h 4777539"/>
              <a:gd name="connsiteX301" fmla="*/ 2125998 w 4772026"/>
              <a:gd name="connsiteY301" fmla="*/ 4276019 h 4777539"/>
              <a:gd name="connsiteX302" fmla="*/ 2107096 w 4772026"/>
              <a:gd name="connsiteY302" fmla="*/ 4257313 h 4777539"/>
              <a:gd name="connsiteX303" fmla="*/ 2125801 w 4772026"/>
              <a:gd name="connsiteY303" fmla="*/ 4238410 h 4777539"/>
              <a:gd name="connsiteX304" fmla="*/ 2658432 w 4772026"/>
              <a:gd name="connsiteY304" fmla="*/ 4237623 h 4777539"/>
              <a:gd name="connsiteX305" fmla="*/ 2676154 w 4772026"/>
              <a:gd name="connsiteY305" fmla="*/ 4255344 h 4777539"/>
              <a:gd name="connsiteX306" fmla="*/ 2658629 w 4772026"/>
              <a:gd name="connsiteY306" fmla="*/ 4273066 h 4777539"/>
              <a:gd name="connsiteX307" fmla="*/ 2640908 w 4772026"/>
              <a:gd name="connsiteY307" fmla="*/ 4255344 h 4777539"/>
              <a:gd name="connsiteX308" fmla="*/ 2658432 w 4772026"/>
              <a:gd name="connsiteY308" fmla="*/ 4237623 h 4777539"/>
              <a:gd name="connsiteX309" fmla="*/ 1254490 w 4772026"/>
              <a:gd name="connsiteY309" fmla="*/ 4235260 h 4777539"/>
              <a:gd name="connsiteX310" fmla="*/ 1260003 w 4772026"/>
              <a:gd name="connsiteY310" fmla="*/ 4240773 h 4777539"/>
              <a:gd name="connsiteX311" fmla="*/ 1254490 w 4772026"/>
              <a:gd name="connsiteY311" fmla="*/ 4246287 h 4777539"/>
              <a:gd name="connsiteX312" fmla="*/ 1248977 w 4772026"/>
              <a:gd name="connsiteY312" fmla="*/ 4240773 h 4777539"/>
              <a:gd name="connsiteX313" fmla="*/ 1254490 w 4772026"/>
              <a:gd name="connsiteY313" fmla="*/ 4235260 h 4777539"/>
              <a:gd name="connsiteX314" fmla="*/ 3529546 w 4772026"/>
              <a:gd name="connsiteY314" fmla="*/ 4226989 h 4777539"/>
              <a:gd name="connsiteX315" fmla="*/ 3535060 w 4772026"/>
              <a:gd name="connsiteY315" fmla="*/ 4232502 h 4777539"/>
              <a:gd name="connsiteX316" fmla="*/ 3529546 w 4772026"/>
              <a:gd name="connsiteY316" fmla="*/ 4238015 h 4777539"/>
              <a:gd name="connsiteX317" fmla="*/ 3524033 w 4772026"/>
              <a:gd name="connsiteY317" fmla="*/ 4232502 h 4777539"/>
              <a:gd name="connsiteX318" fmla="*/ 3529546 w 4772026"/>
              <a:gd name="connsiteY318" fmla="*/ 4226989 h 4777539"/>
              <a:gd name="connsiteX319" fmla="*/ 1994267 w 4772026"/>
              <a:gd name="connsiteY319" fmla="*/ 4214387 h 4777539"/>
              <a:gd name="connsiteX320" fmla="*/ 2012777 w 4772026"/>
              <a:gd name="connsiteY320" fmla="*/ 4232699 h 4777539"/>
              <a:gd name="connsiteX321" fmla="*/ 1994464 w 4772026"/>
              <a:gd name="connsiteY321" fmla="*/ 4251209 h 4777539"/>
              <a:gd name="connsiteX322" fmla="*/ 1975955 w 4772026"/>
              <a:gd name="connsiteY322" fmla="*/ 4232896 h 4777539"/>
              <a:gd name="connsiteX323" fmla="*/ 1994267 w 4772026"/>
              <a:gd name="connsiteY323" fmla="*/ 4214387 h 4777539"/>
              <a:gd name="connsiteX324" fmla="*/ 2789572 w 4772026"/>
              <a:gd name="connsiteY324" fmla="*/ 4212812 h 4777539"/>
              <a:gd name="connsiteX325" fmla="*/ 2807097 w 4772026"/>
              <a:gd name="connsiteY325" fmla="*/ 4230140 h 4777539"/>
              <a:gd name="connsiteX326" fmla="*/ 2789769 w 4772026"/>
              <a:gd name="connsiteY326" fmla="*/ 4247468 h 4777539"/>
              <a:gd name="connsiteX327" fmla="*/ 2772441 w 4772026"/>
              <a:gd name="connsiteY327" fmla="*/ 4230140 h 4777539"/>
              <a:gd name="connsiteX328" fmla="*/ 2789572 w 4772026"/>
              <a:gd name="connsiteY328" fmla="*/ 4212812 h 4777539"/>
              <a:gd name="connsiteX329" fmla="*/ 1491959 w 4772026"/>
              <a:gd name="connsiteY329" fmla="*/ 4195878 h 4777539"/>
              <a:gd name="connsiteX330" fmla="*/ 1502790 w 4772026"/>
              <a:gd name="connsiteY330" fmla="*/ 4206511 h 4777539"/>
              <a:gd name="connsiteX331" fmla="*/ 1492156 w 4772026"/>
              <a:gd name="connsiteY331" fmla="*/ 4217340 h 4777539"/>
              <a:gd name="connsiteX332" fmla="*/ 1481327 w 4772026"/>
              <a:gd name="connsiteY332" fmla="*/ 4206707 h 4777539"/>
              <a:gd name="connsiteX333" fmla="*/ 1491959 w 4772026"/>
              <a:gd name="connsiteY333" fmla="*/ 4195878 h 4777539"/>
              <a:gd name="connsiteX334" fmla="*/ 3291881 w 4772026"/>
              <a:gd name="connsiteY334" fmla="*/ 4188199 h 4777539"/>
              <a:gd name="connsiteX335" fmla="*/ 3304088 w 4772026"/>
              <a:gd name="connsiteY335" fmla="*/ 4200210 h 4777539"/>
              <a:gd name="connsiteX336" fmla="*/ 3291881 w 4772026"/>
              <a:gd name="connsiteY336" fmla="*/ 4212419 h 4777539"/>
              <a:gd name="connsiteX337" fmla="*/ 3279672 w 4772026"/>
              <a:gd name="connsiteY337" fmla="*/ 4200210 h 4777539"/>
              <a:gd name="connsiteX338" fmla="*/ 3291881 w 4772026"/>
              <a:gd name="connsiteY338" fmla="*/ 4188199 h 4777539"/>
              <a:gd name="connsiteX339" fmla="*/ 1865097 w 4772026"/>
              <a:gd name="connsiteY339" fmla="*/ 4182685 h 4777539"/>
              <a:gd name="connsiteX340" fmla="*/ 1881441 w 4772026"/>
              <a:gd name="connsiteY340" fmla="*/ 4198831 h 4777539"/>
              <a:gd name="connsiteX341" fmla="*/ 1865097 w 4772026"/>
              <a:gd name="connsiteY341" fmla="*/ 4215175 h 4777539"/>
              <a:gd name="connsiteX342" fmla="*/ 1848754 w 4772026"/>
              <a:gd name="connsiteY342" fmla="*/ 4198831 h 4777539"/>
              <a:gd name="connsiteX343" fmla="*/ 1865097 w 4772026"/>
              <a:gd name="connsiteY343" fmla="*/ 4182685 h 4777539"/>
              <a:gd name="connsiteX344" fmla="*/ 2918546 w 4772026"/>
              <a:gd name="connsiteY344" fmla="*/ 4177763 h 4777539"/>
              <a:gd name="connsiteX345" fmla="*/ 2936070 w 4772026"/>
              <a:gd name="connsiteY345" fmla="*/ 4195091 h 4777539"/>
              <a:gd name="connsiteX346" fmla="*/ 2918743 w 4772026"/>
              <a:gd name="connsiteY346" fmla="*/ 4212419 h 4777539"/>
              <a:gd name="connsiteX347" fmla="*/ 2901415 w 4772026"/>
              <a:gd name="connsiteY347" fmla="*/ 4195091 h 4777539"/>
              <a:gd name="connsiteX348" fmla="*/ 2918546 w 4772026"/>
              <a:gd name="connsiteY348" fmla="*/ 4177763 h 4777539"/>
              <a:gd name="connsiteX349" fmla="*/ 921915 w 4772026"/>
              <a:gd name="connsiteY349" fmla="*/ 4172840 h 4777539"/>
              <a:gd name="connsiteX350" fmla="*/ 925656 w 4772026"/>
              <a:gd name="connsiteY350" fmla="*/ 4176582 h 4777539"/>
              <a:gd name="connsiteX351" fmla="*/ 921915 w 4772026"/>
              <a:gd name="connsiteY351" fmla="*/ 4180519 h 4777539"/>
              <a:gd name="connsiteX352" fmla="*/ 918174 w 4772026"/>
              <a:gd name="connsiteY352" fmla="*/ 4176778 h 4777539"/>
              <a:gd name="connsiteX353" fmla="*/ 921915 w 4772026"/>
              <a:gd name="connsiteY353" fmla="*/ 4172840 h 4777539"/>
              <a:gd name="connsiteX354" fmla="*/ 4076946 w 4772026"/>
              <a:gd name="connsiteY354" fmla="*/ 4166146 h 4777539"/>
              <a:gd name="connsiteX355" fmla="*/ 4078718 w 4772026"/>
              <a:gd name="connsiteY355" fmla="*/ 4167919 h 4777539"/>
              <a:gd name="connsiteX356" fmla="*/ 4076946 w 4772026"/>
              <a:gd name="connsiteY356" fmla="*/ 4169690 h 4777539"/>
              <a:gd name="connsiteX357" fmla="*/ 4075174 w 4772026"/>
              <a:gd name="connsiteY357" fmla="*/ 4167919 h 4777539"/>
              <a:gd name="connsiteX358" fmla="*/ 4076946 w 4772026"/>
              <a:gd name="connsiteY358" fmla="*/ 4166146 h 4777539"/>
              <a:gd name="connsiteX359" fmla="*/ 3861924 w 4772026"/>
              <a:gd name="connsiteY359" fmla="*/ 4162601 h 4777539"/>
              <a:gd name="connsiteX360" fmla="*/ 3865468 w 4772026"/>
              <a:gd name="connsiteY360" fmla="*/ 4166145 h 4777539"/>
              <a:gd name="connsiteX361" fmla="*/ 3861924 w 4772026"/>
              <a:gd name="connsiteY361" fmla="*/ 4169689 h 4777539"/>
              <a:gd name="connsiteX362" fmla="*/ 3858380 w 4772026"/>
              <a:gd name="connsiteY362" fmla="*/ 4166145 h 4777539"/>
              <a:gd name="connsiteX363" fmla="*/ 3861924 w 4772026"/>
              <a:gd name="connsiteY363" fmla="*/ 4162601 h 4777539"/>
              <a:gd name="connsiteX364" fmla="*/ 1144617 w 4772026"/>
              <a:gd name="connsiteY364" fmla="*/ 4157678 h 4777539"/>
              <a:gd name="connsiteX365" fmla="*/ 1151508 w 4772026"/>
              <a:gd name="connsiteY365" fmla="*/ 4164569 h 4777539"/>
              <a:gd name="connsiteX366" fmla="*/ 1144617 w 4772026"/>
              <a:gd name="connsiteY366" fmla="*/ 4171461 h 4777539"/>
              <a:gd name="connsiteX367" fmla="*/ 1137725 w 4772026"/>
              <a:gd name="connsiteY367" fmla="*/ 4164569 h 4777539"/>
              <a:gd name="connsiteX368" fmla="*/ 1144617 w 4772026"/>
              <a:gd name="connsiteY368" fmla="*/ 4157678 h 4777539"/>
              <a:gd name="connsiteX369" fmla="*/ 3638830 w 4772026"/>
              <a:gd name="connsiteY369" fmla="*/ 4144289 h 4777539"/>
              <a:gd name="connsiteX370" fmla="*/ 3649857 w 4772026"/>
              <a:gd name="connsiteY370" fmla="*/ 4155316 h 4777539"/>
              <a:gd name="connsiteX371" fmla="*/ 3638830 w 4772026"/>
              <a:gd name="connsiteY371" fmla="*/ 4166540 h 4777539"/>
              <a:gd name="connsiteX372" fmla="*/ 3627803 w 4772026"/>
              <a:gd name="connsiteY372" fmla="*/ 4155513 h 4777539"/>
              <a:gd name="connsiteX373" fmla="*/ 3638830 w 4772026"/>
              <a:gd name="connsiteY373" fmla="*/ 4144289 h 4777539"/>
              <a:gd name="connsiteX374" fmla="*/ 1738683 w 4772026"/>
              <a:gd name="connsiteY374" fmla="*/ 4137397 h 4777539"/>
              <a:gd name="connsiteX375" fmla="*/ 1756404 w 4772026"/>
              <a:gd name="connsiteY375" fmla="*/ 4155118 h 4777539"/>
              <a:gd name="connsiteX376" fmla="*/ 1738880 w 4772026"/>
              <a:gd name="connsiteY376" fmla="*/ 4172840 h 4777539"/>
              <a:gd name="connsiteX377" fmla="*/ 1721158 w 4772026"/>
              <a:gd name="connsiteY377" fmla="*/ 4155118 h 4777539"/>
              <a:gd name="connsiteX378" fmla="*/ 1738683 w 4772026"/>
              <a:gd name="connsiteY378" fmla="*/ 4137397 h 4777539"/>
              <a:gd name="connsiteX379" fmla="*/ 1375588 w 4772026"/>
              <a:gd name="connsiteY379" fmla="*/ 4131490 h 4777539"/>
              <a:gd name="connsiteX380" fmla="*/ 1385039 w 4772026"/>
              <a:gd name="connsiteY380" fmla="*/ 4140745 h 4777539"/>
              <a:gd name="connsiteX381" fmla="*/ 1375785 w 4772026"/>
              <a:gd name="connsiteY381" fmla="*/ 4150196 h 4777539"/>
              <a:gd name="connsiteX382" fmla="*/ 1366333 w 4772026"/>
              <a:gd name="connsiteY382" fmla="*/ 4140942 h 4777539"/>
              <a:gd name="connsiteX383" fmla="*/ 1375588 w 4772026"/>
              <a:gd name="connsiteY383" fmla="*/ 4131490 h 4777539"/>
              <a:gd name="connsiteX384" fmla="*/ 3044566 w 4772026"/>
              <a:gd name="connsiteY384" fmla="*/ 4129127 h 4777539"/>
              <a:gd name="connsiteX385" fmla="*/ 3065832 w 4772026"/>
              <a:gd name="connsiteY385" fmla="*/ 4150196 h 4777539"/>
              <a:gd name="connsiteX386" fmla="*/ 3044763 w 4772026"/>
              <a:gd name="connsiteY386" fmla="*/ 4171462 h 4777539"/>
              <a:gd name="connsiteX387" fmla="*/ 3023497 w 4772026"/>
              <a:gd name="connsiteY387" fmla="*/ 4150392 h 4777539"/>
              <a:gd name="connsiteX388" fmla="*/ 3044566 w 4772026"/>
              <a:gd name="connsiteY388" fmla="*/ 4129127 h 4777539"/>
              <a:gd name="connsiteX389" fmla="*/ 3407662 w 4772026"/>
              <a:gd name="connsiteY389" fmla="*/ 4118297 h 4777539"/>
              <a:gd name="connsiteX390" fmla="*/ 3423021 w 4772026"/>
              <a:gd name="connsiteY390" fmla="*/ 4133459 h 4777539"/>
              <a:gd name="connsiteX391" fmla="*/ 3407859 w 4772026"/>
              <a:gd name="connsiteY391" fmla="*/ 4148818 h 4777539"/>
              <a:gd name="connsiteX392" fmla="*/ 3392500 w 4772026"/>
              <a:gd name="connsiteY392" fmla="*/ 4133656 h 4777539"/>
              <a:gd name="connsiteX393" fmla="*/ 3407662 w 4772026"/>
              <a:gd name="connsiteY393" fmla="*/ 4118297 h 4777539"/>
              <a:gd name="connsiteX394" fmla="*/ 2391428 w 4772026"/>
              <a:gd name="connsiteY394" fmla="*/ 4105104 h 4777539"/>
              <a:gd name="connsiteX395" fmla="*/ 2413678 w 4772026"/>
              <a:gd name="connsiteY395" fmla="*/ 4127158 h 4777539"/>
              <a:gd name="connsiteX396" fmla="*/ 2391625 w 4772026"/>
              <a:gd name="connsiteY396" fmla="*/ 4149408 h 4777539"/>
              <a:gd name="connsiteX397" fmla="*/ 2369374 w 4772026"/>
              <a:gd name="connsiteY397" fmla="*/ 4127355 h 4777539"/>
              <a:gd name="connsiteX398" fmla="*/ 2391428 w 4772026"/>
              <a:gd name="connsiteY398" fmla="*/ 4105104 h 4777539"/>
              <a:gd name="connsiteX399" fmla="*/ 2257925 w 4772026"/>
              <a:gd name="connsiteY399" fmla="*/ 4100182 h 4777539"/>
              <a:gd name="connsiteX400" fmla="*/ 2280175 w 4772026"/>
              <a:gd name="connsiteY400" fmla="*/ 4122236 h 4777539"/>
              <a:gd name="connsiteX401" fmla="*/ 2258122 w 4772026"/>
              <a:gd name="connsiteY401" fmla="*/ 4144486 h 4777539"/>
              <a:gd name="connsiteX402" fmla="*/ 2235871 w 4772026"/>
              <a:gd name="connsiteY402" fmla="*/ 4122433 h 4777539"/>
              <a:gd name="connsiteX403" fmla="*/ 2257925 w 4772026"/>
              <a:gd name="connsiteY403" fmla="*/ 4100182 h 4777539"/>
              <a:gd name="connsiteX404" fmla="*/ 2525128 w 4772026"/>
              <a:gd name="connsiteY404" fmla="*/ 4099197 h 4777539"/>
              <a:gd name="connsiteX405" fmla="*/ 2547379 w 4772026"/>
              <a:gd name="connsiteY405" fmla="*/ 4121251 h 4777539"/>
              <a:gd name="connsiteX406" fmla="*/ 2525325 w 4772026"/>
              <a:gd name="connsiteY406" fmla="*/ 4143501 h 4777539"/>
              <a:gd name="connsiteX407" fmla="*/ 2503074 w 4772026"/>
              <a:gd name="connsiteY407" fmla="*/ 4121448 h 4777539"/>
              <a:gd name="connsiteX408" fmla="*/ 2525128 w 4772026"/>
              <a:gd name="connsiteY408" fmla="*/ 4099197 h 4777539"/>
              <a:gd name="connsiteX409" fmla="*/ 1616208 w 4772026"/>
              <a:gd name="connsiteY409" fmla="*/ 4087186 h 4777539"/>
              <a:gd name="connsiteX410" fmla="*/ 1631173 w 4772026"/>
              <a:gd name="connsiteY410" fmla="*/ 4102151 h 4777539"/>
              <a:gd name="connsiteX411" fmla="*/ 1616208 w 4772026"/>
              <a:gd name="connsiteY411" fmla="*/ 4117116 h 4777539"/>
              <a:gd name="connsiteX412" fmla="*/ 1601243 w 4772026"/>
              <a:gd name="connsiteY412" fmla="*/ 4102151 h 4777539"/>
              <a:gd name="connsiteX413" fmla="*/ 1616208 w 4772026"/>
              <a:gd name="connsiteY413" fmla="*/ 4087186 h 4777539"/>
              <a:gd name="connsiteX414" fmla="*/ 2125407 w 4772026"/>
              <a:gd name="connsiteY414" fmla="*/ 4085414 h 4777539"/>
              <a:gd name="connsiteX415" fmla="*/ 2146673 w 4772026"/>
              <a:gd name="connsiteY415" fmla="*/ 4106482 h 4777539"/>
              <a:gd name="connsiteX416" fmla="*/ 2125604 w 4772026"/>
              <a:gd name="connsiteY416" fmla="*/ 4127749 h 4777539"/>
              <a:gd name="connsiteX417" fmla="*/ 2104339 w 4772026"/>
              <a:gd name="connsiteY417" fmla="*/ 4106680 h 4777539"/>
              <a:gd name="connsiteX418" fmla="*/ 2125407 w 4772026"/>
              <a:gd name="connsiteY418" fmla="*/ 4085414 h 4777539"/>
              <a:gd name="connsiteX419" fmla="*/ 823658 w 4772026"/>
              <a:gd name="connsiteY419" fmla="*/ 4083445 h 4777539"/>
              <a:gd name="connsiteX420" fmla="*/ 826415 w 4772026"/>
              <a:gd name="connsiteY420" fmla="*/ 4086201 h 4777539"/>
              <a:gd name="connsiteX421" fmla="*/ 823658 w 4772026"/>
              <a:gd name="connsiteY421" fmla="*/ 4088958 h 4777539"/>
              <a:gd name="connsiteX422" fmla="*/ 820902 w 4772026"/>
              <a:gd name="connsiteY422" fmla="*/ 4086201 h 4777539"/>
              <a:gd name="connsiteX423" fmla="*/ 823658 w 4772026"/>
              <a:gd name="connsiteY423" fmla="*/ 4083445 h 4777539"/>
              <a:gd name="connsiteX424" fmla="*/ 2657645 w 4772026"/>
              <a:gd name="connsiteY424" fmla="*/ 4082459 h 4777539"/>
              <a:gd name="connsiteX425" fmla="*/ 2679895 w 4772026"/>
              <a:gd name="connsiteY425" fmla="*/ 4104513 h 4777539"/>
              <a:gd name="connsiteX426" fmla="*/ 2657842 w 4772026"/>
              <a:gd name="connsiteY426" fmla="*/ 4126764 h 4777539"/>
              <a:gd name="connsiteX427" fmla="*/ 2635591 w 4772026"/>
              <a:gd name="connsiteY427" fmla="*/ 4104710 h 4777539"/>
              <a:gd name="connsiteX428" fmla="*/ 2657645 w 4772026"/>
              <a:gd name="connsiteY428" fmla="*/ 4082459 h 4777539"/>
              <a:gd name="connsiteX429" fmla="*/ 3167042 w 4772026"/>
              <a:gd name="connsiteY429" fmla="*/ 4076160 h 4777539"/>
              <a:gd name="connsiteX430" fmla="*/ 3187520 w 4772026"/>
              <a:gd name="connsiteY430" fmla="*/ 4096637 h 4777539"/>
              <a:gd name="connsiteX431" fmla="*/ 3167042 w 4772026"/>
              <a:gd name="connsiteY431" fmla="*/ 4117116 h 4777539"/>
              <a:gd name="connsiteX432" fmla="*/ 3146564 w 4772026"/>
              <a:gd name="connsiteY432" fmla="*/ 4096637 h 4777539"/>
              <a:gd name="connsiteX433" fmla="*/ 3167042 w 4772026"/>
              <a:gd name="connsiteY433" fmla="*/ 4076160 h 4777539"/>
              <a:gd name="connsiteX434" fmla="*/ 1040059 w 4772026"/>
              <a:gd name="connsiteY434" fmla="*/ 4076159 h 4777539"/>
              <a:gd name="connsiteX435" fmla="*/ 1045572 w 4772026"/>
              <a:gd name="connsiteY435" fmla="*/ 4081672 h 4777539"/>
              <a:gd name="connsiteX436" fmla="*/ 1040059 w 4772026"/>
              <a:gd name="connsiteY436" fmla="*/ 4087186 h 4777539"/>
              <a:gd name="connsiteX437" fmla="*/ 1034349 w 4772026"/>
              <a:gd name="connsiteY437" fmla="*/ 4081672 h 4777539"/>
              <a:gd name="connsiteX438" fmla="*/ 1040059 w 4772026"/>
              <a:gd name="connsiteY438" fmla="*/ 4076159 h 4777539"/>
              <a:gd name="connsiteX439" fmla="*/ 3959196 w 4772026"/>
              <a:gd name="connsiteY439" fmla="*/ 4071433 h 4777539"/>
              <a:gd name="connsiteX440" fmla="*/ 3962740 w 4772026"/>
              <a:gd name="connsiteY440" fmla="*/ 4074780 h 4777539"/>
              <a:gd name="connsiteX441" fmla="*/ 3959393 w 4772026"/>
              <a:gd name="connsiteY441" fmla="*/ 4078324 h 4777539"/>
              <a:gd name="connsiteX442" fmla="*/ 3955849 w 4772026"/>
              <a:gd name="connsiteY442" fmla="*/ 4074780 h 4777539"/>
              <a:gd name="connsiteX443" fmla="*/ 3959196 w 4772026"/>
              <a:gd name="connsiteY443" fmla="*/ 4071433 h 4777539"/>
              <a:gd name="connsiteX444" fmla="*/ 4168310 w 4772026"/>
              <a:gd name="connsiteY444" fmla="*/ 4069465 h 4777539"/>
              <a:gd name="connsiteX445" fmla="*/ 4169295 w 4772026"/>
              <a:gd name="connsiteY445" fmla="*/ 4070449 h 4777539"/>
              <a:gd name="connsiteX446" fmla="*/ 4168310 w 4772026"/>
              <a:gd name="connsiteY446" fmla="*/ 4071631 h 4777539"/>
              <a:gd name="connsiteX447" fmla="*/ 4167326 w 4772026"/>
              <a:gd name="connsiteY447" fmla="*/ 4070449 h 4777539"/>
              <a:gd name="connsiteX448" fmla="*/ 4168310 w 4772026"/>
              <a:gd name="connsiteY448" fmla="*/ 4069465 h 4777539"/>
              <a:gd name="connsiteX449" fmla="*/ 3743190 w 4772026"/>
              <a:gd name="connsiteY449" fmla="*/ 4065526 h 4777539"/>
              <a:gd name="connsiteX450" fmla="*/ 3749491 w 4772026"/>
              <a:gd name="connsiteY450" fmla="*/ 4071827 h 4777539"/>
              <a:gd name="connsiteX451" fmla="*/ 3743190 w 4772026"/>
              <a:gd name="connsiteY451" fmla="*/ 4078128 h 4777539"/>
              <a:gd name="connsiteX452" fmla="*/ 3736889 w 4772026"/>
              <a:gd name="connsiteY452" fmla="*/ 4071827 h 4777539"/>
              <a:gd name="connsiteX453" fmla="*/ 3743190 w 4772026"/>
              <a:gd name="connsiteY453" fmla="*/ 4065526 h 4777539"/>
              <a:gd name="connsiteX454" fmla="*/ 1994268 w 4772026"/>
              <a:gd name="connsiteY454" fmla="*/ 4060603 h 4777539"/>
              <a:gd name="connsiteX455" fmla="*/ 2013761 w 4772026"/>
              <a:gd name="connsiteY455" fmla="*/ 4079899 h 4777539"/>
              <a:gd name="connsiteX456" fmla="*/ 1994465 w 4772026"/>
              <a:gd name="connsiteY456" fmla="*/ 4099394 h 4777539"/>
              <a:gd name="connsiteX457" fmla="*/ 1974971 w 4772026"/>
              <a:gd name="connsiteY457" fmla="*/ 4080097 h 4777539"/>
              <a:gd name="connsiteX458" fmla="*/ 1994268 w 4772026"/>
              <a:gd name="connsiteY458" fmla="*/ 4060603 h 4777539"/>
              <a:gd name="connsiteX459" fmla="*/ 1264139 w 4772026"/>
              <a:gd name="connsiteY459" fmla="*/ 4060407 h 4777539"/>
              <a:gd name="connsiteX460" fmla="*/ 1271030 w 4772026"/>
              <a:gd name="connsiteY460" fmla="*/ 4067298 h 4777539"/>
              <a:gd name="connsiteX461" fmla="*/ 1264139 w 4772026"/>
              <a:gd name="connsiteY461" fmla="*/ 4074190 h 4777539"/>
              <a:gd name="connsiteX462" fmla="*/ 1257247 w 4772026"/>
              <a:gd name="connsiteY462" fmla="*/ 4067298 h 4777539"/>
              <a:gd name="connsiteX463" fmla="*/ 1264139 w 4772026"/>
              <a:gd name="connsiteY463" fmla="*/ 4060407 h 4777539"/>
              <a:gd name="connsiteX464" fmla="*/ 2788588 w 4772026"/>
              <a:gd name="connsiteY464" fmla="*/ 4055287 h 4777539"/>
              <a:gd name="connsiteX465" fmla="*/ 2810444 w 4772026"/>
              <a:gd name="connsiteY465" fmla="*/ 4077144 h 4777539"/>
              <a:gd name="connsiteX466" fmla="*/ 2788588 w 4772026"/>
              <a:gd name="connsiteY466" fmla="*/ 4099000 h 4777539"/>
              <a:gd name="connsiteX467" fmla="*/ 2766731 w 4772026"/>
              <a:gd name="connsiteY467" fmla="*/ 4077144 h 4777539"/>
              <a:gd name="connsiteX468" fmla="*/ 2788588 w 4772026"/>
              <a:gd name="connsiteY468" fmla="*/ 4055287 h 4777539"/>
              <a:gd name="connsiteX469" fmla="*/ 3518520 w 4772026"/>
              <a:gd name="connsiteY469" fmla="*/ 4043866 h 4777539"/>
              <a:gd name="connsiteX470" fmla="*/ 3533879 w 4772026"/>
              <a:gd name="connsiteY470" fmla="*/ 4059028 h 4777539"/>
              <a:gd name="connsiteX471" fmla="*/ 3518717 w 4772026"/>
              <a:gd name="connsiteY471" fmla="*/ 4074387 h 4777539"/>
              <a:gd name="connsiteX472" fmla="*/ 3503358 w 4772026"/>
              <a:gd name="connsiteY472" fmla="*/ 4059225 h 4777539"/>
              <a:gd name="connsiteX473" fmla="*/ 3518520 w 4772026"/>
              <a:gd name="connsiteY473" fmla="*/ 4043866 h 4777539"/>
              <a:gd name="connsiteX474" fmla="*/ 1497669 w 4772026"/>
              <a:gd name="connsiteY474" fmla="*/ 4027720 h 4777539"/>
              <a:gd name="connsiteX475" fmla="*/ 1509878 w 4772026"/>
              <a:gd name="connsiteY475" fmla="*/ 4039928 h 4777539"/>
              <a:gd name="connsiteX476" fmla="*/ 1497866 w 4772026"/>
              <a:gd name="connsiteY476" fmla="*/ 4052137 h 4777539"/>
              <a:gd name="connsiteX477" fmla="*/ 1485658 w 4772026"/>
              <a:gd name="connsiteY477" fmla="*/ 4040125 h 4777539"/>
              <a:gd name="connsiteX478" fmla="*/ 1497669 w 4772026"/>
              <a:gd name="connsiteY478" fmla="*/ 4027720 h 4777539"/>
              <a:gd name="connsiteX479" fmla="*/ 1866082 w 4772026"/>
              <a:gd name="connsiteY479" fmla="*/ 4025358 h 4777539"/>
              <a:gd name="connsiteX480" fmla="*/ 1883803 w 4772026"/>
              <a:gd name="connsiteY480" fmla="*/ 4042882 h 4777539"/>
              <a:gd name="connsiteX481" fmla="*/ 1866082 w 4772026"/>
              <a:gd name="connsiteY481" fmla="*/ 4060604 h 4777539"/>
              <a:gd name="connsiteX482" fmla="*/ 1848360 w 4772026"/>
              <a:gd name="connsiteY482" fmla="*/ 4042882 h 4777539"/>
              <a:gd name="connsiteX483" fmla="*/ 1866082 w 4772026"/>
              <a:gd name="connsiteY483" fmla="*/ 4025358 h 4777539"/>
              <a:gd name="connsiteX484" fmla="*/ 2916379 w 4772026"/>
              <a:gd name="connsiteY484" fmla="*/ 4017284 h 4777539"/>
              <a:gd name="connsiteX485" fmla="*/ 2938433 w 4772026"/>
              <a:gd name="connsiteY485" fmla="*/ 4038944 h 4777539"/>
              <a:gd name="connsiteX486" fmla="*/ 2916577 w 4772026"/>
              <a:gd name="connsiteY486" fmla="*/ 4060800 h 4777539"/>
              <a:gd name="connsiteX487" fmla="*/ 2894720 w 4772026"/>
              <a:gd name="connsiteY487" fmla="*/ 4038944 h 4777539"/>
              <a:gd name="connsiteX488" fmla="*/ 2916379 w 4772026"/>
              <a:gd name="connsiteY488" fmla="*/ 4017284 h 4777539"/>
              <a:gd name="connsiteX489" fmla="*/ 3284792 w 4772026"/>
              <a:gd name="connsiteY489" fmla="*/ 4015512 h 4777539"/>
              <a:gd name="connsiteX490" fmla="*/ 3302907 w 4772026"/>
              <a:gd name="connsiteY490" fmla="*/ 4033430 h 4777539"/>
              <a:gd name="connsiteX491" fmla="*/ 3284988 w 4772026"/>
              <a:gd name="connsiteY491" fmla="*/ 4051545 h 4777539"/>
              <a:gd name="connsiteX492" fmla="*/ 3266873 w 4772026"/>
              <a:gd name="connsiteY492" fmla="*/ 4033627 h 4777539"/>
              <a:gd name="connsiteX493" fmla="*/ 3284792 w 4772026"/>
              <a:gd name="connsiteY493" fmla="*/ 4015512 h 4777539"/>
              <a:gd name="connsiteX494" fmla="*/ 940621 w 4772026"/>
              <a:gd name="connsiteY494" fmla="*/ 3986173 h 4777539"/>
              <a:gd name="connsiteX495" fmla="*/ 946529 w 4772026"/>
              <a:gd name="connsiteY495" fmla="*/ 3992080 h 4777539"/>
              <a:gd name="connsiteX496" fmla="*/ 940621 w 4772026"/>
              <a:gd name="connsiteY496" fmla="*/ 3997988 h 4777539"/>
              <a:gd name="connsiteX497" fmla="*/ 934714 w 4772026"/>
              <a:gd name="connsiteY497" fmla="*/ 3992080 h 4777539"/>
              <a:gd name="connsiteX498" fmla="*/ 940621 w 4772026"/>
              <a:gd name="connsiteY498" fmla="*/ 3986173 h 4777539"/>
              <a:gd name="connsiteX499" fmla="*/ 730917 w 4772026"/>
              <a:gd name="connsiteY499" fmla="*/ 3984992 h 4777539"/>
              <a:gd name="connsiteX500" fmla="*/ 735840 w 4772026"/>
              <a:gd name="connsiteY500" fmla="*/ 3989915 h 4777539"/>
              <a:gd name="connsiteX501" fmla="*/ 730917 w 4772026"/>
              <a:gd name="connsiteY501" fmla="*/ 3994838 h 4777539"/>
              <a:gd name="connsiteX502" fmla="*/ 725994 w 4772026"/>
              <a:gd name="connsiteY502" fmla="*/ 3989915 h 4777539"/>
              <a:gd name="connsiteX503" fmla="*/ 730917 w 4772026"/>
              <a:gd name="connsiteY503" fmla="*/ 3984992 h 4777539"/>
              <a:gd name="connsiteX504" fmla="*/ 1157809 w 4772026"/>
              <a:gd name="connsiteY504" fmla="*/ 3976328 h 4777539"/>
              <a:gd name="connsiteX505" fmla="*/ 1167655 w 4772026"/>
              <a:gd name="connsiteY505" fmla="*/ 3985977 h 4777539"/>
              <a:gd name="connsiteX506" fmla="*/ 1158006 w 4772026"/>
              <a:gd name="connsiteY506" fmla="*/ 3995822 h 4777539"/>
              <a:gd name="connsiteX507" fmla="*/ 1148161 w 4772026"/>
              <a:gd name="connsiteY507" fmla="*/ 3986173 h 4777539"/>
              <a:gd name="connsiteX508" fmla="*/ 1157809 w 4772026"/>
              <a:gd name="connsiteY508" fmla="*/ 3976328 h 4777539"/>
              <a:gd name="connsiteX509" fmla="*/ 4051348 w 4772026"/>
              <a:gd name="connsiteY509" fmla="*/ 3973768 h 4777539"/>
              <a:gd name="connsiteX510" fmla="*/ 4055483 w 4772026"/>
              <a:gd name="connsiteY510" fmla="*/ 3977904 h 4777539"/>
              <a:gd name="connsiteX511" fmla="*/ 4051348 w 4772026"/>
              <a:gd name="connsiteY511" fmla="*/ 3982038 h 4777539"/>
              <a:gd name="connsiteX512" fmla="*/ 4047213 w 4772026"/>
              <a:gd name="connsiteY512" fmla="*/ 3977904 h 4777539"/>
              <a:gd name="connsiteX513" fmla="*/ 4051348 w 4772026"/>
              <a:gd name="connsiteY513" fmla="*/ 3973768 h 4777539"/>
              <a:gd name="connsiteX514" fmla="*/ 3841643 w 4772026"/>
              <a:gd name="connsiteY514" fmla="*/ 3973571 h 4777539"/>
              <a:gd name="connsiteX515" fmla="*/ 3849716 w 4772026"/>
              <a:gd name="connsiteY515" fmla="*/ 3981447 h 4777539"/>
              <a:gd name="connsiteX516" fmla="*/ 3841840 w 4772026"/>
              <a:gd name="connsiteY516" fmla="*/ 3989520 h 4777539"/>
              <a:gd name="connsiteX517" fmla="*/ 3833767 w 4772026"/>
              <a:gd name="connsiteY517" fmla="*/ 3981644 h 4777539"/>
              <a:gd name="connsiteX518" fmla="*/ 3841643 w 4772026"/>
              <a:gd name="connsiteY518" fmla="*/ 3973571 h 4777539"/>
              <a:gd name="connsiteX519" fmla="*/ 1741046 w 4772026"/>
              <a:gd name="connsiteY519" fmla="*/ 3972980 h 4777539"/>
              <a:gd name="connsiteX520" fmla="*/ 1763297 w 4772026"/>
              <a:gd name="connsiteY520" fmla="*/ 3995033 h 4777539"/>
              <a:gd name="connsiteX521" fmla="*/ 1741243 w 4772026"/>
              <a:gd name="connsiteY521" fmla="*/ 4017284 h 4777539"/>
              <a:gd name="connsiteX522" fmla="*/ 1718992 w 4772026"/>
              <a:gd name="connsiteY522" fmla="*/ 3995230 h 4777539"/>
              <a:gd name="connsiteX523" fmla="*/ 1741046 w 4772026"/>
              <a:gd name="connsiteY523" fmla="*/ 3972980 h 4777539"/>
              <a:gd name="connsiteX524" fmla="*/ 4254359 w 4772026"/>
              <a:gd name="connsiteY524" fmla="*/ 3966088 h 4777539"/>
              <a:gd name="connsiteX525" fmla="*/ 4256525 w 4772026"/>
              <a:gd name="connsiteY525" fmla="*/ 3968058 h 4777539"/>
              <a:gd name="connsiteX526" fmla="*/ 4254359 w 4772026"/>
              <a:gd name="connsiteY526" fmla="*/ 3970223 h 4777539"/>
              <a:gd name="connsiteX527" fmla="*/ 4252193 w 4772026"/>
              <a:gd name="connsiteY527" fmla="*/ 3968058 h 4777539"/>
              <a:gd name="connsiteX528" fmla="*/ 4254359 w 4772026"/>
              <a:gd name="connsiteY528" fmla="*/ 3966088 h 4777539"/>
              <a:gd name="connsiteX529" fmla="*/ 3041219 w 4772026"/>
              <a:gd name="connsiteY529" fmla="*/ 3962741 h 4777539"/>
              <a:gd name="connsiteX530" fmla="*/ 3068983 w 4772026"/>
              <a:gd name="connsiteY530" fmla="*/ 3990505 h 4777539"/>
              <a:gd name="connsiteX531" fmla="*/ 3041219 w 4772026"/>
              <a:gd name="connsiteY531" fmla="*/ 4018268 h 4777539"/>
              <a:gd name="connsiteX532" fmla="*/ 3013455 w 4772026"/>
              <a:gd name="connsiteY532" fmla="*/ 3990702 h 4777539"/>
              <a:gd name="connsiteX533" fmla="*/ 3041219 w 4772026"/>
              <a:gd name="connsiteY533" fmla="*/ 3962741 h 4777539"/>
              <a:gd name="connsiteX534" fmla="*/ 3624258 w 4772026"/>
              <a:gd name="connsiteY534" fmla="*/ 3958803 h 4777539"/>
              <a:gd name="connsiteX535" fmla="*/ 3642767 w 4772026"/>
              <a:gd name="connsiteY535" fmla="*/ 3977115 h 4777539"/>
              <a:gd name="connsiteX536" fmla="*/ 3624455 w 4772026"/>
              <a:gd name="connsiteY536" fmla="*/ 3995624 h 4777539"/>
              <a:gd name="connsiteX537" fmla="*/ 3605946 w 4772026"/>
              <a:gd name="connsiteY537" fmla="*/ 3977312 h 4777539"/>
              <a:gd name="connsiteX538" fmla="*/ 3624258 w 4772026"/>
              <a:gd name="connsiteY538" fmla="*/ 3958803 h 4777539"/>
              <a:gd name="connsiteX539" fmla="*/ 1384252 w 4772026"/>
              <a:gd name="connsiteY539" fmla="*/ 3956637 h 4777539"/>
              <a:gd name="connsiteX540" fmla="*/ 1397051 w 4772026"/>
              <a:gd name="connsiteY540" fmla="*/ 3969436 h 4777539"/>
              <a:gd name="connsiteX541" fmla="*/ 1384252 w 4772026"/>
              <a:gd name="connsiteY541" fmla="*/ 3982235 h 4777539"/>
              <a:gd name="connsiteX542" fmla="*/ 1371453 w 4772026"/>
              <a:gd name="connsiteY542" fmla="*/ 3969436 h 4777539"/>
              <a:gd name="connsiteX543" fmla="*/ 1384252 w 4772026"/>
              <a:gd name="connsiteY543" fmla="*/ 3956637 h 4777539"/>
              <a:gd name="connsiteX544" fmla="*/ 2391034 w 4772026"/>
              <a:gd name="connsiteY544" fmla="*/ 3949155 h 4777539"/>
              <a:gd name="connsiteX545" fmla="*/ 2420373 w 4772026"/>
              <a:gd name="connsiteY545" fmla="*/ 3978100 h 4777539"/>
              <a:gd name="connsiteX546" fmla="*/ 2391427 w 4772026"/>
              <a:gd name="connsiteY546" fmla="*/ 4007439 h 4777539"/>
              <a:gd name="connsiteX547" fmla="*/ 2362089 w 4772026"/>
              <a:gd name="connsiteY547" fmla="*/ 3978493 h 4777539"/>
              <a:gd name="connsiteX548" fmla="*/ 2391034 w 4772026"/>
              <a:gd name="connsiteY548" fmla="*/ 3949155 h 4777539"/>
              <a:gd name="connsiteX549" fmla="*/ 2257532 w 4772026"/>
              <a:gd name="connsiteY549" fmla="*/ 3944823 h 4777539"/>
              <a:gd name="connsiteX550" fmla="*/ 2285689 w 4772026"/>
              <a:gd name="connsiteY550" fmla="*/ 3972784 h 4777539"/>
              <a:gd name="connsiteX551" fmla="*/ 2257728 w 4772026"/>
              <a:gd name="connsiteY551" fmla="*/ 4000941 h 4777539"/>
              <a:gd name="connsiteX552" fmla="*/ 2229571 w 4772026"/>
              <a:gd name="connsiteY552" fmla="*/ 3972980 h 4777539"/>
              <a:gd name="connsiteX553" fmla="*/ 2257532 w 4772026"/>
              <a:gd name="connsiteY553" fmla="*/ 3944823 h 4777539"/>
              <a:gd name="connsiteX554" fmla="*/ 2524536 w 4772026"/>
              <a:gd name="connsiteY554" fmla="*/ 3943050 h 4777539"/>
              <a:gd name="connsiteX555" fmla="*/ 2553482 w 4772026"/>
              <a:gd name="connsiteY555" fmla="*/ 3971798 h 4777539"/>
              <a:gd name="connsiteX556" fmla="*/ 2524733 w 4772026"/>
              <a:gd name="connsiteY556" fmla="*/ 4000744 h 4777539"/>
              <a:gd name="connsiteX557" fmla="*/ 2495788 w 4772026"/>
              <a:gd name="connsiteY557" fmla="*/ 3971995 h 4777539"/>
              <a:gd name="connsiteX558" fmla="*/ 2524536 w 4772026"/>
              <a:gd name="connsiteY558" fmla="*/ 3943050 h 4777539"/>
              <a:gd name="connsiteX559" fmla="*/ 3397817 w 4772026"/>
              <a:gd name="connsiteY559" fmla="*/ 3939900 h 4777539"/>
              <a:gd name="connsiteX560" fmla="*/ 3420068 w 4772026"/>
              <a:gd name="connsiteY560" fmla="*/ 3961954 h 4777539"/>
              <a:gd name="connsiteX561" fmla="*/ 3398013 w 4772026"/>
              <a:gd name="connsiteY561" fmla="*/ 3984204 h 4777539"/>
              <a:gd name="connsiteX562" fmla="*/ 3375763 w 4772026"/>
              <a:gd name="connsiteY562" fmla="*/ 3962151 h 4777539"/>
              <a:gd name="connsiteX563" fmla="*/ 3397817 w 4772026"/>
              <a:gd name="connsiteY563" fmla="*/ 3939900 h 4777539"/>
              <a:gd name="connsiteX564" fmla="*/ 2125012 w 4772026"/>
              <a:gd name="connsiteY564" fmla="*/ 3928676 h 4777539"/>
              <a:gd name="connsiteX565" fmla="*/ 2151792 w 4772026"/>
              <a:gd name="connsiteY565" fmla="*/ 3955258 h 4777539"/>
              <a:gd name="connsiteX566" fmla="*/ 2125209 w 4772026"/>
              <a:gd name="connsiteY566" fmla="*/ 3982038 h 4777539"/>
              <a:gd name="connsiteX567" fmla="*/ 2098431 w 4772026"/>
              <a:gd name="connsiteY567" fmla="*/ 3955456 h 4777539"/>
              <a:gd name="connsiteX568" fmla="*/ 2125012 w 4772026"/>
              <a:gd name="connsiteY568" fmla="*/ 3928676 h 4777539"/>
              <a:gd name="connsiteX569" fmla="*/ 2656858 w 4772026"/>
              <a:gd name="connsiteY569" fmla="*/ 3925132 h 4777539"/>
              <a:gd name="connsiteX570" fmla="*/ 2685409 w 4772026"/>
              <a:gd name="connsiteY570" fmla="*/ 3953486 h 4777539"/>
              <a:gd name="connsiteX571" fmla="*/ 2657055 w 4772026"/>
              <a:gd name="connsiteY571" fmla="*/ 3982038 h 4777539"/>
              <a:gd name="connsiteX572" fmla="*/ 2628503 w 4772026"/>
              <a:gd name="connsiteY572" fmla="*/ 3953684 h 4777539"/>
              <a:gd name="connsiteX573" fmla="*/ 2656858 w 4772026"/>
              <a:gd name="connsiteY573" fmla="*/ 3925132 h 4777539"/>
              <a:gd name="connsiteX574" fmla="*/ 1620342 w 4772026"/>
              <a:gd name="connsiteY574" fmla="*/ 3918830 h 4777539"/>
              <a:gd name="connsiteX575" fmla="*/ 1639246 w 4772026"/>
              <a:gd name="connsiteY575" fmla="*/ 3937535 h 4777539"/>
              <a:gd name="connsiteX576" fmla="*/ 1620539 w 4772026"/>
              <a:gd name="connsiteY576" fmla="*/ 3956439 h 4777539"/>
              <a:gd name="connsiteX577" fmla="*/ 1601833 w 4772026"/>
              <a:gd name="connsiteY577" fmla="*/ 3937732 h 4777539"/>
              <a:gd name="connsiteX578" fmla="*/ 1620342 w 4772026"/>
              <a:gd name="connsiteY578" fmla="*/ 3918830 h 4777539"/>
              <a:gd name="connsiteX579" fmla="*/ 3161332 w 4772026"/>
              <a:gd name="connsiteY579" fmla="*/ 3905835 h 4777539"/>
              <a:gd name="connsiteX580" fmla="*/ 3187718 w 4772026"/>
              <a:gd name="connsiteY580" fmla="*/ 3932023 h 4777539"/>
              <a:gd name="connsiteX581" fmla="*/ 3161529 w 4772026"/>
              <a:gd name="connsiteY581" fmla="*/ 3958408 h 4777539"/>
              <a:gd name="connsiteX582" fmla="*/ 3135144 w 4772026"/>
              <a:gd name="connsiteY582" fmla="*/ 3932220 h 4777539"/>
              <a:gd name="connsiteX583" fmla="*/ 3161332 w 4772026"/>
              <a:gd name="connsiteY583" fmla="*/ 3905835 h 4777539"/>
              <a:gd name="connsiteX584" fmla="*/ 1994465 w 4772026"/>
              <a:gd name="connsiteY584" fmla="*/ 3901700 h 4777539"/>
              <a:gd name="connsiteX585" fmla="*/ 2019274 w 4772026"/>
              <a:gd name="connsiteY585" fmla="*/ 3926314 h 4777539"/>
              <a:gd name="connsiteX586" fmla="*/ 1994662 w 4772026"/>
              <a:gd name="connsiteY586" fmla="*/ 3950927 h 4777539"/>
              <a:gd name="connsiteX587" fmla="*/ 1970048 w 4772026"/>
              <a:gd name="connsiteY587" fmla="*/ 3926314 h 4777539"/>
              <a:gd name="connsiteX588" fmla="*/ 1994465 w 4772026"/>
              <a:gd name="connsiteY588" fmla="*/ 3901700 h 4777539"/>
              <a:gd name="connsiteX589" fmla="*/ 2787013 w 4772026"/>
              <a:gd name="connsiteY589" fmla="*/ 3895202 h 4777539"/>
              <a:gd name="connsiteX590" fmla="*/ 2815170 w 4772026"/>
              <a:gd name="connsiteY590" fmla="*/ 3923163 h 4777539"/>
              <a:gd name="connsiteX591" fmla="*/ 2787210 w 4772026"/>
              <a:gd name="connsiteY591" fmla="*/ 3951320 h 4777539"/>
              <a:gd name="connsiteX592" fmla="*/ 2759052 w 4772026"/>
              <a:gd name="connsiteY592" fmla="*/ 3923360 h 4777539"/>
              <a:gd name="connsiteX593" fmla="*/ 2787013 w 4772026"/>
              <a:gd name="connsiteY593" fmla="*/ 3895202 h 4777539"/>
              <a:gd name="connsiteX594" fmla="*/ 847287 w 4772026"/>
              <a:gd name="connsiteY594" fmla="*/ 3890674 h 4777539"/>
              <a:gd name="connsiteX595" fmla="*/ 853195 w 4772026"/>
              <a:gd name="connsiteY595" fmla="*/ 3896581 h 4777539"/>
              <a:gd name="connsiteX596" fmla="*/ 847287 w 4772026"/>
              <a:gd name="connsiteY596" fmla="*/ 3902488 h 4777539"/>
              <a:gd name="connsiteX597" fmla="*/ 841380 w 4772026"/>
              <a:gd name="connsiteY597" fmla="*/ 3896581 h 4777539"/>
              <a:gd name="connsiteX598" fmla="*/ 847287 w 4772026"/>
              <a:gd name="connsiteY598" fmla="*/ 3890674 h 4777539"/>
              <a:gd name="connsiteX599" fmla="*/ 1057583 w 4772026"/>
              <a:gd name="connsiteY599" fmla="*/ 3890673 h 4777539"/>
              <a:gd name="connsiteX600" fmla="*/ 1064869 w 4772026"/>
              <a:gd name="connsiteY600" fmla="*/ 3897958 h 4777539"/>
              <a:gd name="connsiteX601" fmla="*/ 1057583 w 4772026"/>
              <a:gd name="connsiteY601" fmla="*/ 3905244 h 4777539"/>
              <a:gd name="connsiteX602" fmla="*/ 1050298 w 4772026"/>
              <a:gd name="connsiteY602" fmla="*/ 3897958 h 4777539"/>
              <a:gd name="connsiteX603" fmla="*/ 1057583 w 4772026"/>
              <a:gd name="connsiteY603" fmla="*/ 3890673 h 4777539"/>
              <a:gd name="connsiteX604" fmla="*/ 644079 w 4772026"/>
              <a:gd name="connsiteY604" fmla="*/ 3884372 h 4777539"/>
              <a:gd name="connsiteX605" fmla="*/ 648018 w 4772026"/>
              <a:gd name="connsiteY605" fmla="*/ 3888113 h 4777539"/>
              <a:gd name="connsiteX606" fmla="*/ 644276 w 4772026"/>
              <a:gd name="connsiteY606" fmla="*/ 3892051 h 4777539"/>
              <a:gd name="connsiteX607" fmla="*/ 640339 w 4772026"/>
              <a:gd name="connsiteY607" fmla="*/ 3888310 h 4777539"/>
              <a:gd name="connsiteX608" fmla="*/ 644079 w 4772026"/>
              <a:gd name="connsiteY608" fmla="*/ 3884372 h 4777539"/>
              <a:gd name="connsiteX609" fmla="*/ 1276151 w 4772026"/>
              <a:gd name="connsiteY609" fmla="*/ 3880631 h 4777539"/>
              <a:gd name="connsiteX610" fmla="*/ 1285995 w 4772026"/>
              <a:gd name="connsiteY610" fmla="*/ 3890279 h 4777539"/>
              <a:gd name="connsiteX611" fmla="*/ 1276347 w 4772026"/>
              <a:gd name="connsiteY611" fmla="*/ 3900125 h 4777539"/>
              <a:gd name="connsiteX612" fmla="*/ 1266699 w 4772026"/>
              <a:gd name="connsiteY612" fmla="*/ 3890476 h 4777539"/>
              <a:gd name="connsiteX613" fmla="*/ 1276151 w 4772026"/>
              <a:gd name="connsiteY613" fmla="*/ 3880631 h 4777539"/>
              <a:gd name="connsiteX614" fmla="*/ 3934189 w 4772026"/>
              <a:gd name="connsiteY614" fmla="*/ 3877284 h 4777539"/>
              <a:gd name="connsiteX615" fmla="*/ 3942262 w 4772026"/>
              <a:gd name="connsiteY615" fmla="*/ 3885160 h 4777539"/>
              <a:gd name="connsiteX616" fmla="*/ 3934386 w 4772026"/>
              <a:gd name="connsiteY616" fmla="*/ 3893233 h 4777539"/>
              <a:gd name="connsiteX617" fmla="*/ 3926313 w 4772026"/>
              <a:gd name="connsiteY617" fmla="*/ 3885357 h 4777539"/>
              <a:gd name="connsiteX618" fmla="*/ 3934189 w 4772026"/>
              <a:gd name="connsiteY618" fmla="*/ 3877284 h 4777539"/>
              <a:gd name="connsiteX619" fmla="*/ 3723697 w 4772026"/>
              <a:gd name="connsiteY619" fmla="*/ 3875709 h 4777539"/>
              <a:gd name="connsiteX620" fmla="*/ 3736299 w 4772026"/>
              <a:gd name="connsiteY620" fmla="*/ 3888114 h 4777539"/>
              <a:gd name="connsiteX621" fmla="*/ 3723893 w 4772026"/>
              <a:gd name="connsiteY621" fmla="*/ 3900716 h 4777539"/>
              <a:gd name="connsiteX622" fmla="*/ 3711488 w 4772026"/>
              <a:gd name="connsiteY622" fmla="*/ 3888311 h 4777539"/>
              <a:gd name="connsiteX623" fmla="*/ 3723697 w 4772026"/>
              <a:gd name="connsiteY623" fmla="*/ 3875709 h 4777539"/>
              <a:gd name="connsiteX624" fmla="*/ 4137593 w 4772026"/>
              <a:gd name="connsiteY624" fmla="*/ 3873543 h 4777539"/>
              <a:gd name="connsiteX625" fmla="*/ 4139562 w 4772026"/>
              <a:gd name="connsiteY625" fmla="*/ 3875709 h 4777539"/>
              <a:gd name="connsiteX626" fmla="*/ 4137593 w 4772026"/>
              <a:gd name="connsiteY626" fmla="*/ 3877875 h 4777539"/>
              <a:gd name="connsiteX627" fmla="*/ 4135427 w 4772026"/>
              <a:gd name="connsiteY627" fmla="*/ 3875709 h 4777539"/>
              <a:gd name="connsiteX628" fmla="*/ 4137593 w 4772026"/>
              <a:gd name="connsiteY628" fmla="*/ 3873543 h 4777539"/>
              <a:gd name="connsiteX629" fmla="*/ 1867264 w 4772026"/>
              <a:gd name="connsiteY629" fmla="*/ 3863106 h 4777539"/>
              <a:gd name="connsiteX630" fmla="*/ 1889514 w 4772026"/>
              <a:gd name="connsiteY630" fmla="*/ 3885159 h 4777539"/>
              <a:gd name="connsiteX631" fmla="*/ 1867461 w 4772026"/>
              <a:gd name="connsiteY631" fmla="*/ 3907411 h 4777539"/>
              <a:gd name="connsiteX632" fmla="*/ 1845210 w 4772026"/>
              <a:gd name="connsiteY632" fmla="*/ 3885356 h 4777539"/>
              <a:gd name="connsiteX633" fmla="*/ 1867264 w 4772026"/>
              <a:gd name="connsiteY633" fmla="*/ 3863106 h 4777539"/>
              <a:gd name="connsiteX634" fmla="*/ 3504934 w 4772026"/>
              <a:gd name="connsiteY634" fmla="*/ 3860153 h 4777539"/>
              <a:gd name="connsiteX635" fmla="*/ 3527184 w 4772026"/>
              <a:gd name="connsiteY635" fmla="*/ 3882207 h 4777539"/>
              <a:gd name="connsiteX636" fmla="*/ 3505131 w 4772026"/>
              <a:gd name="connsiteY636" fmla="*/ 3904457 h 4777539"/>
              <a:gd name="connsiteX637" fmla="*/ 3482880 w 4772026"/>
              <a:gd name="connsiteY637" fmla="*/ 3882404 h 4777539"/>
              <a:gd name="connsiteX638" fmla="*/ 3504934 w 4772026"/>
              <a:gd name="connsiteY638" fmla="*/ 3860153 h 4777539"/>
              <a:gd name="connsiteX639" fmla="*/ 4334304 w 4772026"/>
              <a:gd name="connsiteY639" fmla="*/ 3859168 h 4777539"/>
              <a:gd name="connsiteX640" fmla="*/ 4336075 w 4772026"/>
              <a:gd name="connsiteY640" fmla="*/ 3860940 h 4777539"/>
              <a:gd name="connsiteX641" fmla="*/ 4334304 w 4772026"/>
              <a:gd name="connsiteY641" fmla="*/ 3862712 h 4777539"/>
              <a:gd name="connsiteX642" fmla="*/ 4332531 w 4772026"/>
              <a:gd name="connsiteY642" fmla="*/ 3860940 h 4777539"/>
              <a:gd name="connsiteX643" fmla="*/ 4334304 w 4772026"/>
              <a:gd name="connsiteY643" fmla="*/ 3859168 h 4777539"/>
              <a:gd name="connsiteX644" fmla="*/ 2914018 w 4772026"/>
              <a:gd name="connsiteY644" fmla="*/ 3853458 h 4777539"/>
              <a:gd name="connsiteX645" fmla="*/ 2942175 w 4772026"/>
              <a:gd name="connsiteY645" fmla="*/ 3881419 h 4777539"/>
              <a:gd name="connsiteX646" fmla="*/ 2914215 w 4772026"/>
              <a:gd name="connsiteY646" fmla="*/ 3909576 h 4777539"/>
              <a:gd name="connsiteX647" fmla="*/ 2886057 w 4772026"/>
              <a:gd name="connsiteY647" fmla="*/ 3881615 h 4777539"/>
              <a:gd name="connsiteX648" fmla="*/ 2914018 w 4772026"/>
              <a:gd name="connsiteY648" fmla="*/ 3853458 h 4777539"/>
              <a:gd name="connsiteX649" fmla="*/ 1504955 w 4772026"/>
              <a:gd name="connsiteY649" fmla="*/ 3848337 h 4777539"/>
              <a:gd name="connsiteX650" fmla="*/ 1527206 w 4772026"/>
              <a:gd name="connsiteY650" fmla="*/ 3870391 h 4777539"/>
              <a:gd name="connsiteX651" fmla="*/ 1505152 w 4772026"/>
              <a:gd name="connsiteY651" fmla="*/ 3892642 h 4777539"/>
              <a:gd name="connsiteX652" fmla="*/ 1482901 w 4772026"/>
              <a:gd name="connsiteY652" fmla="*/ 3870588 h 4777539"/>
              <a:gd name="connsiteX653" fmla="*/ 1504955 w 4772026"/>
              <a:gd name="connsiteY653" fmla="*/ 3848337 h 4777539"/>
              <a:gd name="connsiteX654" fmla="*/ 3276325 w 4772026"/>
              <a:gd name="connsiteY654" fmla="*/ 3834358 h 4777539"/>
              <a:gd name="connsiteX655" fmla="*/ 3306254 w 4772026"/>
              <a:gd name="connsiteY655" fmla="*/ 3864091 h 4777539"/>
              <a:gd name="connsiteX656" fmla="*/ 3276522 w 4772026"/>
              <a:gd name="connsiteY656" fmla="*/ 3894020 h 4777539"/>
              <a:gd name="connsiteX657" fmla="*/ 3246592 w 4772026"/>
              <a:gd name="connsiteY657" fmla="*/ 3864288 h 4777539"/>
              <a:gd name="connsiteX658" fmla="*/ 3276325 w 4772026"/>
              <a:gd name="connsiteY658" fmla="*/ 3834358 h 4777539"/>
              <a:gd name="connsiteX659" fmla="*/ 1744197 w 4772026"/>
              <a:gd name="connsiteY659" fmla="*/ 3804232 h 4777539"/>
              <a:gd name="connsiteX660" fmla="*/ 1773535 w 4772026"/>
              <a:gd name="connsiteY660" fmla="*/ 3833176 h 4777539"/>
              <a:gd name="connsiteX661" fmla="*/ 1744590 w 4772026"/>
              <a:gd name="connsiteY661" fmla="*/ 3862319 h 4777539"/>
              <a:gd name="connsiteX662" fmla="*/ 1715251 w 4772026"/>
              <a:gd name="connsiteY662" fmla="*/ 3833373 h 4777539"/>
              <a:gd name="connsiteX663" fmla="*/ 1744197 w 4772026"/>
              <a:gd name="connsiteY663" fmla="*/ 3804232 h 4777539"/>
              <a:gd name="connsiteX664" fmla="*/ 2390443 w 4772026"/>
              <a:gd name="connsiteY664" fmla="*/ 3795174 h 4777539"/>
              <a:gd name="connsiteX665" fmla="*/ 2424901 w 4772026"/>
              <a:gd name="connsiteY665" fmla="*/ 3829435 h 4777539"/>
              <a:gd name="connsiteX666" fmla="*/ 2390640 w 4772026"/>
              <a:gd name="connsiteY666" fmla="*/ 3863893 h 4777539"/>
              <a:gd name="connsiteX667" fmla="*/ 2356181 w 4772026"/>
              <a:gd name="connsiteY667" fmla="*/ 3829633 h 4777539"/>
              <a:gd name="connsiteX668" fmla="*/ 2390443 w 4772026"/>
              <a:gd name="connsiteY668" fmla="*/ 3795174 h 4777539"/>
              <a:gd name="connsiteX669" fmla="*/ 3036689 w 4772026"/>
              <a:gd name="connsiteY669" fmla="*/ 3794976 h 4777539"/>
              <a:gd name="connsiteX670" fmla="*/ 3070360 w 4772026"/>
              <a:gd name="connsiteY670" fmla="*/ 3828450 h 4777539"/>
              <a:gd name="connsiteX671" fmla="*/ 3036886 w 4772026"/>
              <a:gd name="connsiteY671" fmla="*/ 3862121 h 4777539"/>
              <a:gd name="connsiteX672" fmla="*/ 3003215 w 4772026"/>
              <a:gd name="connsiteY672" fmla="*/ 3828647 h 4777539"/>
              <a:gd name="connsiteX673" fmla="*/ 3036689 w 4772026"/>
              <a:gd name="connsiteY673" fmla="*/ 3794976 h 4777539"/>
              <a:gd name="connsiteX674" fmla="*/ 963660 w 4772026"/>
              <a:gd name="connsiteY674" fmla="*/ 3794780 h 4777539"/>
              <a:gd name="connsiteX675" fmla="*/ 971931 w 4772026"/>
              <a:gd name="connsiteY675" fmla="*/ 3803049 h 4777539"/>
              <a:gd name="connsiteX676" fmla="*/ 963660 w 4772026"/>
              <a:gd name="connsiteY676" fmla="*/ 3811319 h 4777539"/>
              <a:gd name="connsiteX677" fmla="*/ 955193 w 4772026"/>
              <a:gd name="connsiteY677" fmla="*/ 3803049 h 4777539"/>
              <a:gd name="connsiteX678" fmla="*/ 963660 w 4772026"/>
              <a:gd name="connsiteY678" fmla="*/ 3794780 h 4777539"/>
              <a:gd name="connsiteX679" fmla="*/ 1174743 w 4772026"/>
              <a:gd name="connsiteY679" fmla="*/ 3789660 h 4777539"/>
              <a:gd name="connsiteX680" fmla="*/ 1188724 w 4772026"/>
              <a:gd name="connsiteY680" fmla="*/ 3803444 h 4777539"/>
              <a:gd name="connsiteX681" fmla="*/ 1174940 w 4772026"/>
              <a:gd name="connsiteY681" fmla="*/ 3817424 h 4777539"/>
              <a:gd name="connsiteX682" fmla="*/ 1160960 w 4772026"/>
              <a:gd name="connsiteY682" fmla="*/ 3803641 h 4777539"/>
              <a:gd name="connsiteX683" fmla="*/ 1174743 w 4772026"/>
              <a:gd name="connsiteY683" fmla="*/ 3789660 h 4777539"/>
              <a:gd name="connsiteX684" fmla="*/ 2257138 w 4772026"/>
              <a:gd name="connsiteY684" fmla="*/ 3789463 h 4777539"/>
              <a:gd name="connsiteX685" fmla="*/ 2290808 w 4772026"/>
              <a:gd name="connsiteY685" fmla="*/ 3822937 h 4777539"/>
              <a:gd name="connsiteX686" fmla="*/ 2257335 w 4772026"/>
              <a:gd name="connsiteY686" fmla="*/ 3856805 h 4777539"/>
              <a:gd name="connsiteX687" fmla="*/ 2223467 w 4772026"/>
              <a:gd name="connsiteY687" fmla="*/ 3823331 h 4777539"/>
              <a:gd name="connsiteX688" fmla="*/ 2257138 w 4772026"/>
              <a:gd name="connsiteY688" fmla="*/ 3789463 h 4777539"/>
              <a:gd name="connsiteX689" fmla="*/ 2523946 w 4772026"/>
              <a:gd name="connsiteY689" fmla="*/ 3788085 h 4777539"/>
              <a:gd name="connsiteX690" fmla="*/ 2558404 w 4772026"/>
              <a:gd name="connsiteY690" fmla="*/ 3822346 h 4777539"/>
              <a:gd name="connsiteX691" fmla="*/ 2524143 w 4772026"/>
              <a:gd name="connsiteY691" fmla="*/ 3856805 h 4777539"/>
              <a:gd name="connsiteX692" fmla="*/ 2489684 w 4772026"/>
              <a:gd name="connsiteY692" fmla="*/ 3822544 h 4777539"/>
              <a:gd name="connsiteX693" fmla="*/ 2523946 w 4772026"/>
              <a:gd name="connsiteY693" fmla="*/ 3788085 h 4777539"/>
              <a:gd name="connsiteX694" fmla="*/ 760059 w 4772026"/>
              <a:gd name="connsiteY694" fmla="*/ 3787888 h 4777539"/>
              <a:gd name="connsiteX695" fmla="*/ 767147 w 4772026"/>
              <a:gd name="connsiteY695" fmla="*/ 3794780 h 4777539"/>
              <a:gd name="connsiteX696" fmla="*/ 760256 w 4772026"/>
              <a:gd name="connsiteY696" fmla="*/ 3801869 h 4777539"/>
              <a:gd name="connsiteX697" fmla="*/ 753364 w 4772026"/>
              <a:gd name="connsiteY697" fmla="*/ 3794977 h 4777539"/>
              <a:gd name="connsiteX698" fmla="*/ 760059 w 4772026"/>
              <a:gd name="connsiteY698" fmla="*/ 3787888 h 4777539"/>
              <a:gd name="connsiteX699" fmla="*/ 1395278 w 4772026"/>
              <a:gd name="connsiteY699" fmla="*/ 3775680 h 4777539"/>
              <a:gd name="connsiteX700" fmla="*/ 1413787 w 4772026"/>
              <a:gd name="connsiteY700" fmla="*/ 3793992 h 4777539"/>
              <a:gd name="connsiteX701" fmla="*/ 1395475 w 4772026"/>
              <a:gd name="connsiteY701" fmla="*/ 3812501 h 4777539"/>
              <a:gd name="connsiteX702" fmla="*/ 1376966 w 4772026"/>
              <a:gd name="connsiteY702" fmla="*/ 3794189 h 4777539"/>
              <a:gd name="connsiteX703" fmla="*/ 1395278 w 4772026"/>
              <a:gd name="connsiteY703" fmla="*/ 3775680 h 4777539"/>
              <a:gd name="connsiteX704" fmla="*/ 4020630 w 4772026"/>
              <a:gd name="connsiteY704" fmla="*/ 3775089 h 4777539"/>
              <a:gd name="connsiteX705" fmla="*/ 4028703 w 4772026"/>
              <a:gd name="connsiteY705" fmla="*/ 3782965 h 4777539"/>
              <a:gd name="connsiteX706" fmla="*/ 4020827 w 4772026"/>
              <a:gd name="connsiteY706" fmla="*/ 3791038 h 4777539"/>
              <a:gd name="connsiteX707" fmla="*/ 4012754 w 4772026"/>
              <a:gd name="connsiteY707" fmla="*/ 3783162 h 4777539"/>
              <a:gd name="connsiteX708" fmla="*/ 4020630 w 4772026"/>
              <a:gd name="connsiteY708" fmla="*/ 3775089 h 4777539"/>
              <a:gd name="connsiteX709" fmla="*/ 563545 w 4772026"/>
              <a:gd name="connsiteY709" fmla="*/ 3775089 h 4777539"/>
              <a:gd name="connsiteX710" fmla="*/ 569847 w 4772026"/>
              <a:gd name="connsiteY710" fmla="*/ 3781391 h 4777539"/>
              <a:gd name="connsiteX711" fmla="*/ 563545 w 4772026"/>
              <a:gd name="connsiteY711" fmla="*/ 3787692 h 4777539"/>
              <a:gd name="connsiteX712" fmla="*/ 557245 w 4772026"/>
              <a:gd name="connsiteY712" fmla="*/ 3781587 h 4777539"/>
              <a:gd name="connsiteX713" fmla="*/ 563545 w 4772026"/>
              <a:gd name="connsiteY713" fmla="*/ 3775089 h 4777539"/>
              <a:gd name="connsiteX714" fmla="*/ 3817226 w 4772026"/>
              <a:gd name="connsiteY714" fmla="*/ 3774104 h 4777539"/>
              <a:gd name="connsiteX715" fmla="*/ 3835735 w 4772026"/>
              <a:gd name="connsiteY715" fmla="*/ 3792416 h 4777539"/>
              <a:gd name="connsiteX716" fmla="*/ 3817423 w 4772026"/>
              <a:gd name="connsiteY716" fmla="*/ 3810926 h 4777539"/>
              <a:gd name="connsiteX717" fmla="*/ 3798914 w 4772026"/>
              <a:gd name="connsiteY717" fmla="*/ 3792613 h 4777539"/>
              <a:gd name="connsiteX718" fmla="*/ 3817226 w 4772026"/>
              <a:gd name="connsiteY718" fmla="*/ 3774104 h 4777539"/>
              <a:gd name="connsiteX719" fmla="*/ 2124816 w 4772026"/>
              <a:gd name="connsiteY719" fmla="*/ 3771348 h 4777539"/>
              <a:gd name="connsiteX720" fmla="*/ 2157503 w 4772026"/>
              <a:gd name="connsiteY720" fmla="*/ 3803838 h 4777539"/>
              <a:gd name="connsiteX721" fmla="*/ 2125013 w 4772026"/>
              <a:gd name="connsiteY721" fmla="*/ 3836525 h 4777539"/>
              <a:gd name="connsiteX722" fmla="*/ 2092327 w 4772026"/>
              <a:gd name="connsiteY722" fmla="*/ 3804035 h 4777539"/>
              <a:gd name="connsiteX723" fmla="*/ 2124816 w 4772026"/>
              <a:gd name="connsiteY723" fmla="*/ 3771348 h 4777539"/>
              <a:gd name="connsiteX724" fmla="*/ 3605946 w 4772026"/>
              <a:gd name="connsiteY724" fmla="*/ 3771348 h 4777539"/>
              <a:gd name="connsiteX725" fmla="*/ 3629575 w 4772026"/>
              <a:gd name="connsiteY725" fmla="*/ 3794779 h 4777539"/>
              <a:gd name="connsiteX726" fmla="*/ 3606143 w 4772026"/>
              <a:gd name="connsiteY726" fmla="*/ 3818409 h 4777539"/>
              <a:gd name="connsiteX727" fmla="*/ 3582514 w 4772026"/>
              <a:gd name="connsiteY727" fmla="*/ 3794779 h 4777539"/>
              <a:gd name="connsiteX728" fmla="*/ 3605946 w 4772026"/>
              <a:gd name="connsiteY728" fmla="*/ 3771348 h 4777539"/>
              <a:gd name="connsiteX729" fmla="*/ 2656070 w 4772026"/>
              <a:gd name="connsiteY729" fmla="*/ 3767607 h 4777539"/>
              <a:gd name="connsiteX730" fmla="*/ 2690529 w 4772026"/>
              <a:gd name="connsiteY730" fmla="*/ 3801869 h 4777539"/>
              <a:gd name="connsiteX731" fmla="*/ 2656268 w 4772026"/>
              <a:gd name="connsiteY731" fmla="*/ 3836327 h 4777539"/>
              <a:gd name="connsiteX732" fmla="*/ 2621809 w 4772026"/>
              <a:gd name="connsiteY732" fmla="*/ 3802066 h 4777539"/>
              <a:gd name="connsiteX733" fmla="*/ 2656070 w 4772026"/>
              <a:gd name="connsiteY733" fmla="*/ 3767607 h 4777539"/>
              <a:gd name="connsiteX734" fmla="*/ 4217341 w 4772026"/>
              <a:gd name="connsiteY734" fmla="*/ 3763275 h 4777539"/>
              <a:gd name="connsiteX735" fmla="*/ 4222264 w 4772026"/>
              <a:gd name="connsiteY735" fmla="*/ 3768198 h 4777539"/>
              <a:gd name="connsiteX736" fmla="*/ 4217341 w 4772026"/>
              <a:gd name="connsiteY736" fmla="*/ 3773121 h 4777539"/>
              <a:gd name="connsiteX737" fmla="*/ 4212418 w 4772026"/>
              <a:gd name="connsiteY737" fmla="*/ 3768395 h 4777539"/>
              <a:gd name="connsiteX738" fmla="*/ 4217341 w 4772026"/>
              <a:gd name="connsiteY738" fmla="*/ 3763275 h 4777539"/>
              <a:gd name="connsiteX739" fmla="*/ 3385411 w 4772026"/>
              <a:gd name="connsiteY739" fmla="*/ 3759731 h 4777539"/>
              <a:gd name="connsiteX740" fmla="*/ 3412584 w 4772026"/>
              <a:gd name="connsiteY740" fmla="*/ 3786707 h 4777539"/>
              <a:gd name="connsiteX741" fmla="*/ 3385608 w 4772026"/>
              <a:gd name="connsiteY741" fmla="*/ 3813880 h 4777539"/>
              <a:gd name="connsiteX742" fmla="*/ 3358435 w 4772026"/>
              <a:gd name="connsiteY742" fmla="*/ 3786905 h 4777539"/>
              <a:gd name="connsiteX743" fmla="*/ 3385411 w 4772026"/>
              <a:gd name="connsiteY743" fmla="*/ 3759731 h 4777539"/>
              <a:gd name="connsiteX744" fmla="*/ 4408143 w 4772026"/>
              <a:gd name="connsiteY744" fmla="*/ 3747719 h 4777539"/>
              <a:gd name="connsiteX745" fmla="*/ 4409915 w 4772026"/>
              <a:gd name="connsiteY745" fmla="*/ 3749491 h 4777539"/>
              <a:gd name="connsiteX746" fmla="*/ 4408143 w 4772026"/>
              <a:gd name="connsiteY746" fmla="*/ 3751263 h 4777539"/>
              <a:gd name="connsiteX747" fmla="*/ 4406371 w 4772026"/>
              <a:gd name="connsiteY747" fmla="*/ 3749491 h 4777539"/>
              <a:gd name="connsiteX748" fmla="*/ 4408143 w 4772026"/>
              <a:gd name="connsiteY748" fmla="*/ 3747719 h 4777539"/>
              <a:gd name="connsiteX749" fmla="*/ 1626250 w 4772026"/>
              <a:gd name="connsiteY749" fmla="*/ 3744962 h 4777539"/>
              <a:gd name="connsiteX750" fmla="*/ 1651651 w 4772026"/>
              <a:gd name="connsiteY750" fmla="*/ 3770166 h 4777539"/>
              <a:gd name="connsiteX751" fmla="*/ 1626447 w 4772026"/>
              <a:gd name="connsiteY751" fmla="*/ 3795567 h 4777539"/>
              <a:gd name="connsiteX752" fmla="*/ 1601046 w 4772026"/>
              <a:gd name="connsiteY752" fmla="*/ 3770363 h 4777539"/>
              <a:gd name="connsiteX753" fmla="*/ 1626250 w 4772026"/>
              <a:gd name="connsiteY753" fmla="*/ 3744962 h 4777539"/>
              <a:gd name="connsiteX754" fmla="*/ 1995253 w 4772026"/>
              <a:gd name="connsiteY754" fmla="*/ 3740237 h 4777539"/>
              <a:gd name="connsiteX755" fmla="*/ 2026561 w 4772026"/>
              <a:gd name="connsiteY755" fmla="*/ 3771348 h 4777539"/>
              <a:gd name="connsiteX756" fmla="*/ 1995450 w 4772026"/>
              <a:gd name="connsiteY756" fmla="*/ 3802656 h 4777539"/>
              <a:gd name="connsiteX757" fmla="*/ 1964141 w 4772026"/>
              <a:gd name="connsiteY757" fmla="*/ 3771546 h 4777539"/>
              <a:gd name="connsiteX758" fmla="*/ 1995253 w 4772026"/>
              <a:gd name="connsiteY758" fmla="*/ 3740237 h 4777539"/>
              <a:gd name="connsiteX759" fmla="*/ 2785438 w 4772026"/>
              <a:gd name="connsiteY759" fmla="*/ 3734133 h 4777539"/>
              <a:gd name="connsiteX760" fmla="*/ 2819896 w 4772026"/>
              <a:gd name="connsiteY760" fmla="*/ 3768395 h 4777539"/>
              <a:gd name="connsiteX761" fmla="*/ 2785635 w 4772026"/>
              <a:gd name="connsiteY761" fmla="*/ 3802853 h 4777539"/>
              <a:gd name="connsiteX762" fmla="*/ 2751176 w 4772026"/>
              <a:gd name="connsiteY762" fmla="*/ 3768592 h 4777539"/>
              <a:gd name="connsiteX763" fmla="*/ 2785438 w 4772026"/>
              <a:gd name="connsiteY763" fmla="*/ 3734133 h 4777539"/>
              <a:gd name="connsiteX764" fmla="*/ 3154046 w 4772026"/>
              <a:gd name="connsiteY764" fmla="*/ 3732557 h 4777539"/>
              <a:gd name="connsiteX765" fmla="*/ 3186338 w 4772026"/>
              <a:gd name="connsiteY765" fmla="*/ 3764653 h 4777539"/>
              <a:gd name="connsiteX766" fmla="*/ 3154243 w 4772026"/>
              <a:gd name="connsiteY766" fmla="*/ 3796945 h 4777539"/>
              <a:gd name="connsiteX767" fmla="*/ 3121950 w 4772026"/>
              <a:gd name="connsiteY767" fmla="*/ 3764850 h 4777539"/>
              <a:gd name="connsiteX768" fmla="*/ 3154046 w 4772026"/>
              <a:gd name="connsiteY768" fmla="*/ 3732557 h 4777539"/>
              <a:gd name="connsiteX769" fmla="*/ 1080031 w 4772026"/>
              <a:gd name="connsiteY769" fmla="*/ 3693176 h 4777539"/>
              <a:gd name="connsiteX770" fmla="*/ 1096375 w 4772026"/>
              <a:gd name="connsiteY770" fmla="*/ 3709519 h 4777539"/>
              <a:gd name="connsiteX771" fmla="*/ 1080031 w 4772026"/>
              <a:gd name="connsiteY771" fmla="*/ 3725863 h 4777539"/>
              <a:gd name="connsiteX772" fmla="*/ 1063688 w 4772026"/>
              <a:gd name="connsiteY772" fmla="*/ 3709519 h 4777539"/>
              <a:gd name="connsiteX773" fmla="*/ 1080031 w 4772026"/>
              <a:gd name="connsiteY773" fmla="*/ 3693176 h 4777539"/>
              <a:gd name="connsiteX774" fmla="*/ 1869430 w 4772026"/>
              <a:gd name="connsiteY774" fmla="*/ 3691404 h 4777539"/>
              <a:gd name="connsiteX775" fmla="*/ 1904282 w 4772026"/>
              <a:gd name="connsiteY775" fmla="*/ 3725863 h 4777539"/>
              <a:gd name="connsiteX776" fmla="*/ 1869627 w 4772026"/>
              <a:gd name="connsiteY776" fmla="*/ 3760715 h 4777539"/>
              <a:gd name="connsiteX777" fmla="*/ 1834774 w 4772026"/>
              <a:gd name="connsiteY777" fmla="*/ 3726256 h 4777539"/>
              <a:gd name="connsiteX778" fmla="*/ 1869430 w 4772026"/>
              <a:gd name="connsiteY778" fmla="*/ 3691404 h 4777539"/>
              <a:gd name="connsiteX779" fmla="*/ 876036 w 4772026"/>
              <a:gd name="connsiteY779" fmla="*/ 3689042 h 4777539"/>
              <a:gd name="connsiteX780" fmla="*/ 889032 w 4772026"/>
              <a:gd name="connsiteY780" fmla="*/ 3701841 h 4777539"/>
              <a:gd name="connsiteX781" fmla="*/ 876233 w 4772026"/>
              <a:gd name="connsiteY781" fmla="*/ 3714640 h 4777539"/>
              <a:gd name="connsiteX782" fmla="*/ 863434 w 4772026"/>
              <a:gd name="connsiteY782" fmla="*/ 3701841 h 4777539"/>
              <a:gd name="connsiteX783" fmla="*/ 876036 w 4772026"/>
              <a:gd name="connsiteY783" fmla="*/ 3689042 h 4777539"/>
              <a:gd name="connsiteX784" fmla="*/ 2910671 w 4772026"/>
              <a:gd name="connsiteY784" fmla="*/ 3687072 h 4777539"/>
              <a:gd name="connsiteX785" fmla="*/ 2946114 w 4772026"/>
              <a:gd name="connsiteY785" fmla="*/ 3722319 h 4777539"/>
              <a:gd name="connsiteX786" fmla="*/ 2910867 w 4772026"/>
              <a:gd name="connsiteY786" fmla="*/ 3757762 h 4777539"/>
              <a:gd name="connsiteX787" fmla="*/ 2875424 w 4772026"/>
              <a:gd name="connsiteY787" fmla="*/ 3722515 h 4777539"/>
              <a:gd name="connsiteX788" fmla="*/ 2910671 w 4772026"/>
              <a:gd name="connsiteY788" fmla="*/ 3687072 h 4777539"/>
              <a:gd name="connsiteX789" fmla="*/ 1292297 w 4772026"/>
              <a:gd name="connsiteY789" fmla="*/ 3684512 h 4777539"/>
              <a:gd name="connsiteX790" fmla="*/ 1316910 w 4772026"/>
              <a:gd name="connsiteY790" fmla="*/ 3709125 h 4777539"/>
              <a:gd name="connsiteX791" fmla="*/ 1292297 w 4772026"/>
              <a:gd name="connsiteY791" fmla="*/ 3733738 h 4777539"/>
              <a:gd name="connsiteX792" fmla="*/ 1267683 w 4772026"/>
              <a:gd name="connsiteY792" fmla="*/ 3709125 h 4777539"/>
              <a:gd name="connsiteX793" fmla="*/ 1292297 w 4772026"/>
              <a:gd name="connsiteY793" fmla="*/ 3684512 h 4777539"/>
              <a:gd name="connsiteX794" fmla="*/ 679721 w 4772026"/>
              <a:gd name="connsiteY794" fmla="*/ 3678999 h 4777539"/>
              <a:gd name="connsiteX795" fmla="*/ 689172 w 4772026"/>
              <a:gd name="connsiteY795" fmla="*/ 3688254 h 4777539"/>
              <a:gd name="connsiteX796" fmla="*/ 679918 w 4772026"/>
              <a:gd name="connsiteY796" fmla="*/ 3697706 h 4777539"/>
              <a:gd name="connsiteX797" fmla="*/ 670466 w 4772026"/>
              <a:gd name="connsiteY797" fmla="*/ 3688254 h 4777539"/>
              <a:gd name="connsiteX798" fmla="*/ 679721 w 4772026"/>
              <a:gd name="connsiteY798" fmla="*/ 3678999 h 4777539"/>
              <a:gd name="connsiteX799" fmla="*/ 3700067 w 4772026"/>
              <a:gd name="connsiteY799" fmla="*/ 3676439 h 4777539"/>
              <a:gd name="connsiteX800" fmla="*/ 3723696 w 4772026"/>
              <a:gd name="connsiteY800" fmla="*/ 3699870 h 4777539"/>
              <a:gd name="connsiteX801" fmla="*/ 3700265 w 4772026"/>
              <a:gd name="connsiteY801" fmla="*/ 3723499 h 4777539"/>
              <a:gd name="connsiteX802" fmla="*/ 3676635 w 4772026"/>
              <a:gd name="connsiteY802" fmla="*/ 3700067 h 4777539"/>
              <a:gd name="connsiteX803" fmla="*/ 3700067 w 4772026"/>
              <a:gd name="connsiteY803" fmla="*/ 3676439 h 4777539"/>
              <a:gd name="connsiteX804" fmla="*/ 3903866 w 4772026"/>
              <a:gd name="connsiteY804" fmla="*/ 3671713 h 4777539"/>
              <a:gd name="connsiteX805" fmla="*/ 3922966 w 4772026"/>
              <a:gd name="connsiteY805" fmla="*/ 3690813 h 4777539"/>
              <a:gd name="connsiteX806" fmla="*/ 3903866 w 4772026"/>
              <a:gd name="connsiteY806" fmla="*/ 3709913 h 4777539"/>
              <a:gd name="connsiteX807" fmla="*/ 3884766 w 4772026"/>
              <a:gd name="connsiteY807" fmla="*/ 3690813 h 4777539"/>
              <a:gd name="connsiteX808" fmla="*/ 3903866 w 4772026"/>
              <a:gd name="connsiteY808" fmla="*/ 3671713 h 4777539"/>
              <a:gd name="connsiteX809" fmla="*/ 1514604 w 4772026"/>
              <a:gd name="connsiteY809" fmla="*/ 3668366 h 4777539"/>
              <a:gd name="connsiteX810" fmla="*/ 1543550 w 4772026"/>
              <a:gd name="connsiteY810" fmla="*/ 3697114 h 4777539"/>
              <a:gd name="connsiteX811" fmla="*/ 1514801 w 4772026"/>
              <a:gd name="connsiteY811" fmla="*/ 3726060 h 4777539"/>
              <a:gd name="connsiteX812" fmla="*/ 1485856 w 4772026"/>
              <a:gd name="connsiteY812" fmla="*/ 3697311 h 4777539"/>
              <a:gd name="connsiteX813" fmla="*/ 1514604 w 4772026"/>
              <a:gd name="connsiteY813" fmla="*/ 3668366 h 4777539"/>
              <a:gd name="connsiteX814" fmla="*/ 3487999 w 4772026"/>
              <a:gd name="connsiteY814" fmla="*/ 3668169 h 4777539"/>
              <a:gd name="connsiteX815" fmla="*/ 3521079 w 4772026"/>
              <a:gd name="connsiteY815" fmla="*/ 3701053 h 4777539"/>
              <a:gd name="connsiteX816" fmla="*/ 3488196 w 4772026"/>
              <a:gd name="connsiteY816" fmla="*/ 3734133 h 4777539"/>
              <a:gd name="connsiteX817" fmla="*/ 3455116 w 4772026"/>
              <a:gd name="connsiteY817" fmla="*/ 3701250 h 4777539"/>
              <a:gd name="connsiteX818" fmla="*/ 3487999 w 4772026"/>
              <a:gd name="connsiteY818" fmla="*/ 3668169 h 4777539"/>
              <a:gd name="connsiteX819" fmla="*/ 489509 w 4772026"/>
              <a:gd name="connsiteY819" fmla="*/ 3663443 h 4777539"/>
              <a:gd name="connsiteX820" fmla="*/ 496597 w 4772026"/>
              <a:gd name="connsiteY820" fmla="*/ 3670335 h 4777539"/>
              <a:gd name="connsiteX821" fmla="*/ 489706 w 4772026"/>
              <a:gd name="connsiteY821" fmla="*/ 3677226 h 4777539"/>
              <a:gd name="connsiteX822" fmla="*/ 482617 w 4772026"/>
              <a:gd name="connsiteY822" fmla="*/ 3670335 h 4777539"/>
              <a:gd name="connsiteX823" fmla="*/ 489509 w 4772026"/>
              <a:gd name="connsiteY823" fmla="*/ 3663443 h 4777539"/>
              <a:gd name="connsiteX824" fmla="*/ 4100181 w 4772026"/>
              <a:gd name="connsiteY824" fmla="*/ 3661277 h 4777539"/>
              <a:gd name="connsiteX825" fmla="*/ 4114752 w 4772026"/>
              <a:gd name="connsiteY825" fmla="*/ 3675848 h 4777539"/>
              <a:gd name="connsiteX826" fmla="*/ 4100181 w 4772026"/>
              <a:gd name="connsiteY826" fmla="*/ 3690419 h 4777539"/>
              <a:gd name="connsiteX827" fmla="*/ 4085610 w 4772026"/>
              <a:gd name="connsiteY827" fmla="*/ 3675848 h 4777539"/>
              <a:gd name="connsiteX828" fmla="*/ 4100181 w 4772026"/>
              <a:gd name="connsiteY828" fmla="*/ 3661277 h 4777539"/>
              <a:gd name="connsiteX829" fmla="*/ 3265496 w 4772026"/>
              <a:gd name="connsiteY829" fmla="*/ 3655173 h 4777539"/>
              <a:gd name="connsiteX830" fmla="*/ 3301333 w 4772026"/>
              <a:gd name="connsiteY830" fmla="*/ 3690813 h 4777539"/>
              <a:gd name="connsiteX831" fmla="*/ 3265693 w 4772026"/>
              <a:gd name="connsiteY831" fmla="*/ 3726650 h 4777539"/>
              <a:gd name="connsiteX832" fmla="*/ 3229856 w 4772026"/>
              <a:gd name="connsiteY832" fmla="*/ 3691010 h 4777539"/>
              <a:gd name="connsiteX833" fmla="*/ 3265496 w 4772026"/>
              <a:gd name="connsiteY833" fmla="*/ 3655173 h 4777539"/>
              <a:gd name="connsiteX834" fmla="*/ 4290393 w 4772026"/>
              <a:gd name="connsiteY834" fmla="*/ 3651628 h 4777539"/>
              <a:gd name="connsiteX835" fmla="*/ 4295316 w 4772026"/>
              <a:gd name="connsiteY835" fmla="*/ 3656551 h 4777539"/>
              <a:gd name="connsiteX836" fmla="*/ 4290590 w 4772026"/>
              <a:gd name="connsiteY836" fmla="*/ 3661474 h 4777539"/>
              <a:gd name="connsiteX837" fmla="*/ 4285667 w 4772026"/>
              <a:gd name="connsiteY837" fmla="*/ 3656551 h 4777539"/>
              <a:gd name="connsiteX838" fmla="*/ 4290393 w 4772026"/>
              <a:gd name="connsiteY838" fmla="*/ 3651628 h 4777539"/>
              <a:gd name="connsiteX839" fmla="*/ 2390050 w 4772026"/>
              <a:gd name="connsiteY839" fmla="*/ 3649856 h 4777539"/>
              <a:gd name="connsiteX840" fmla="*/ 2420767 w 4772026"/>
              <a:gd name="connsiteY840" fmla="*/ 3680180 h 4777539"/>
              <a:gd name="connsiteX841" fmla="*/ 2390247 w 4772026"/>
              <a:gd name="connsiteY841" fmla="*/ 3710897 h 4777539"/>
              <a:gd name="connsiteX842" fmla="*/ 2359529 w 4772026"/>
              <a:gd name="connsiteY842" fmla="*/ 3680573 h 4777539"/>
              <a:gd name="connsiteX843" fmla="*/ 2390050 w 4772026"/>
              <a:gd name="connsiteY843" fmla="*/ 3649856 h 4777539"/>
              <a:gd name="connsiteX844" fmla="*/ 2256546 w 4772026"/>
              <a:gd name="connsiteY844" fmla="*/ 3642768 h 4777539"/>
              <a:gd name="connsiteX845" fmla="*/ 2287460 w 4772026"/>
              <a:gd name="connsiteY845" fmla="*/ 3673485 h 4777539"/>
              <a:gd name="connsiteX846" fmla="*/ 2256743 w 4772026"/>
              <a:gd name="connsiteY846" fmla="*/ 3704399 h 4777539"/>
              <a:gd name="connsiteX847" fmla="*/ 2225632 w 4772026"/>
              <a:gd name="connsiteY847" fmla="*/ 3673682 h 4777539"/>
              <a:gd name="connsiteX848" fmla="*/ 2256546 w 4772026"/>
              <a:gd name="connsiteY848" fmla="*/ 3642768 h 4777539"/>
              <a:gd name="connsiteX849" fmla="*/ 2523356 w 4772026"/>
              <a:gd name="connsiteY849" fmla="*/ 3641390 h 4777539"/>
              <a:gd name="connsiteX850" fmla="*/ 2554664 w 4772026"/>
              <a:gd name="connsiteY850" fmla="*/ 3672501 h 4777539"/>
              <a:gd name="connsiteX851" fmla="*/ 2523553 w 4772026"/>
              <a:gd name="connsiteY851" fmla="*/ 3703809 h 4777539"/>
              <a:gd name="connsiteX852" fmla="*/ 2492244 w 4772026"/>
              <a:gd name="connsiteY852" fmla="*/ 3672698 h 4777539"/>
              <a:gd name="connsiteX853" fmla="*/ 2523356 w 4772026"/>
              <a:gd name="connsiteY853" fmla="*/ 3641390 h 4777539"/>
              <a:gd name="connsiteX854" fmla="*/ 1748922 w 4772026"/>
              <a:gd name="connsiteY854" fmla="*/ 3634104 h 4777539"/>
              <a:gd name="connsiteX855" fmla="*/ 1783774 w 4772026"/>
              <a:gd name="connsiteY855" fmla="*/ 3668563 h 4777539"/>
              <a:gd name="connsiteX856" fmla="*/ 1749119 w 4772026"/>
              <a:gd name="connsiteY856" fmla="*/ 3703416 h 4777539"/>
              <a:gd name="connsiteX857" fmla="*/ 1714267 w 4772026"/>
              <a:gd name="connsiteY857" fmla="*/ 3668760 h 4777539"/>
              <a:gd name="connsiteX858" fmla="*/ 1748922 w 4772026"/>
              <a:gd name="connsiteY858" fmla="*/ 3634104 h 4777539"/>
              <a:gd name="connsiteX859" fmla="*/ 4475682 w 4772026"/>
              <a:gd name="connsiteY859" fmla="*/ 3632332 h 4777539"/>
              <a:gd name="connsiteX860" fmla="*/ 4477454 w 4772026"/>
              <a:gd name="connsiteY860" fmla="*/ 3634104 h 4777539"/>
              <a:gd name="connsiteX861" fmla="*/ 4475682 w 4772026"/>
              <a:gd name="connsiteY861" fmla="*/ 3635877 h 4777539"/>
              <a:gd name="connsiteX862" fmla="*/ 4473910 w 4772026"/>
              <a:gd name="connsiteY862" fmla="*/ 3634104 h 4777539"/>
              <a:gd name="connsiteX863" fmla="*/ 4475682 w 4772026"/>
              <a:gd name="connsiteY863" fmla="*/ 3632332 h 4777539"/>
              <a:gd name="connsiteX864" fmla="*/ 3030980 w 4772026"/>
              <a:gd name="connsiteY864" fmla="*/ 3626424 h 4777539"/>
              <a:gd name="connsiteX865" fmla="*/ 3068588 w 4772026"/>
              <a:gd name="connsiteY865" fmla="*/ 3663837 h 4777539"/>
              <a:gd name="connsiteX866" fmla="*/ 3031176 w 4772026"/>
              <a:gd name="connsiteY866" fmla="*/ 3701445 h 4777539"/>
              <a:gd name="connsiteX867" fmla="*/ 2993567 w 4772026"/>
              <a:gd name="connsiteY867" fmla="*/ 3664033 h 4777539"/>
              <a:gd name="connsiteX868" fmla="*/ 3030980 w 4772026"/>
              <a:gd name="connsiteY868" fmla="*/ 3626424 h 4777539"/>
              <a:gd name="connsiteX869" fmla="*/ 2124423 w 4772026"/>
              <a:gd name="connsiteY869" fmla="*/ 3619140 h 4777539"/>
              <a:gd name="connsiteX870" fmla="*/ 2156912 w 4772026"/>
              <a:gd name="connsiteY870" fmla="*/ 3651236 h 4777539"/>
              <a:gd name="connsiteX871" fmla="*/ 2124817 w 4772026"/>
              <a:gd name="connsiteY871" fmla="*/ 3683725 h 4777539"/>
              <a:gd name="connsiteX872" fmla="*/ 2092524 w 4772026"/>
              <a:gd name="connsiteY872" fmla="*/ 3651630 h 4777539"/>
              <a:gd name="connsiteX873" fmla="*/ 2124423 w 4772026"/>
              <a:gd name="connsiteY873" fmla="*/ 3619140 h 4777539"/>
              <a:gd name="connsiteX874" fmla="*/ 2655086 w 4772026"/>
              <a:gd name="connsiteY874" fmla="*/ 3616186 h 4777539"/>
              <a:gd name="connsiteX875" fmla="*/ 2688756 w 4772026"/>
              <a:gd name="connsiteY875" fmla="*/ 3649660 h 4777539"/>
              <a:gd name="connsiteX876" fmla="*/ 2655283 w 4772026"/>
              <a:gd name="connsiteY876" fmla="*/ 3683330 h 4777539"/>
              <a:gd name="connsiteX877" fmla="*/ 2621415 w 4772026"/>
              <a:gd name="connsiteY877" fmla="*/ 3649856 h 4777539"/>
              <a:gd name="connsiteX878" fmla="*/ 2655086 w 4772026"/>
              <a:gd name="connsiteY878" fmla="*/ 3616186 h 4777539"/>
              <a:gd name="connsiteX879" fmla="*/ 1196403 w 4772026"/>
              <a:gd name="connsiteY879" fmla="*/ 3595707 h 4777539"/>
              <a:gd name="connsiteX880" fmla="*/ 1216685 w 4772026"/>
              <a:gd name="connsiteY880" fmla="*/ 3615791 h 4777539"/>
              <a:gd name="connsiteX881" fmla="*/ 1196600 w 4772026"/>
              <a:gd name="connsiteY881" fmla="*/ 3636073 h 4777539"/>
              <a:gd name="connsiteX882" fmla="*/ 1176319 w 4772026"/>
              <a:gd name="connsiteY882" fmla="*/ 3615989 h 4777539"/>
              <a:gd name="connsiteX883" fmla="*/ 1196403 w 4772026"/>
              <a:gd name="connsiteY883" fmla="*/ 3595707 h 4777539"/>
              <a:gd name="connsiteX884" fmla="*/ 992407 w 4772026"/>
              <a:gd name="connsiteY884" fmla="*/ 3592163 h 4777539"/>
              <a:gd name="connsiteX885" fmla="*/ 1008751 w 4772026"/>
              <a:gd name="connsiteY885" fmla="*/ 3608506 h 4777539"/>
              <a:gd name="connsiteX886" fmla="*/ 992407 w 4772026"/>
              <a:gd name="connsiteY886" fmla="*/ 3624850 h 4777539"/>
              <a:gd name="connsiteX887" fmla="*/ 976064 w 4772026"/>
              <a:gd name="connsiteY887" fmla="*/ 3608506 h 4777539"/>
              <a:gd name="connsiteX888" fmla="*/ 992407 w 4772026"/>
              <a:gd name="connsiteY888" fmla="*/ 3592163 h 4777539"/>
              <a:gd name="connsiteX889" fmla="*/ 1409849 w 4772026"/>
              <a:gd name="connsiteY889" fmla="*/ 3589603 h 4777539"/>
              <a:gd name="connsiteX890" fmla="*/ 1434659 w 4772026"/>
              <a:gd name="connsiteY890" fmla="*/ 3614216 h 4777539"/>
              <a:gd name="connsiteX891" fmla="*/ 1410046 w 4772026"/>
              <a:gd name="connsiteY891" fmla="*/ 3638829 h 4777539"/>
              <a:gd name="connsiteX892" fmla="*/ 1385236 w 4772026"/>
              <a:gd name="connsiteY892" fmla="*/ 3614216 h 4777539"/>
              <a:gd name="connsiteX893" fmla="*/ 1409849 w 4772026"/>
              <a:gd name="connsiteY893" fmla="*/ 3589603 h 4777539"/>
              <a:gd name="connsiteX894" fmla="*/ 795894 w 4772026"/>
              <a:gd name="connsiteY894" fmla="*/ 3583499 h 4777539"/>
              <a:gd name="connsiteX895" fmla="*/ 807119 w 4772026"/>
              <a:gd name="connsiteY895" fmla="*/ 3594526 h 4777539"/>
              <a:gd name="connsiteX896" fmla="*/ 796091 w 4772026"/>
              <a:gd name="connsiteY896" fmla="*/ 3605750 h 4777539"/>
              <a:gd name="connsiteX897" fmla="*/ 785065 w 4772026"/>
              <a:gd name="connsiteY897" fmla="*/ 3594722 h 4777539"/>
              <a:gd name="connsiteX898" fmla="*/ 795894 w 4772026"/>
              <a:gd name="connsiteY898" fmla="*/ 3583499 h 4777539"/>
              <a:gd name="connsiteX899" fmla="*/ 1996237 w 4772026"/>
              <a:gd name="connsiteY899" fmla="*/ 3580743 h 4777539"/>
              <a:gd name="connsiteX900" fmla="*/ 2030695 w 4772026"/>
              <a:gd name="connsiteY900" fmla="*/ 3615004 h 4777539"/>
              <a:gd name="connsiteX901" fmla="*/ 1996434 w 4772026"/>
              <a:gd name="connsiteY901" fmla="*/ 3649463 h 4777539"/>
              <a:gd name="connsiteX902" fmla="*/ 1961975 w 4772026"/>
              <a:gd name="connsiteY902" fmla="*/ 3615202 h 4777539"/>
              <a:gd name="connsiteX903" fmla="*/ 1996237 w 4772026"/>
              <a:gd name="connsiteY903" fmla="*/ 3580743 h 4777539"/>
              <a:gd name="connsiteX904" fmla="*/ 3583105 w 4772026"/>
              <a:gd name="connsiteY904" fmla="*/ 3578380 h 4777539"/>
              <a:gd name="connsiteX905" fmla="*/ 3612051 w 4772026"/>
              <a:gd name="connsiteY905" fmla="*/ 3607128 h 4777539"/>
              <a:gd name="connsiteX906" fmla="*/ 3583302 w 4772026"/>
              <a:gd name="connsiteY906" fmla="*/ 3636074 h 4777539"/>
              <a:gd name="connsiteX907" fmla="*/ 3554357 w 4772026"/>
              <a:gd name="connsiteY907" fmla="*/ 3607325 h 4777539"/>
              <a:gd name="connsiteX908" fmla="*/ 3583105 w 4772026"/>
              <a:gd name="connsiteY908" fmla="*/ 3578380 h 4777539"/>
              <a:gd name="connsiteX909" fmla="*/ 2783468 w 4772026"/>
              <a:gd name="connsiteY909" fmla="*/ 3577001 h 4777539"/>
              <a:gd name="connsiteX910" fmla="*/ 2818911 w 4772026"/>
              <a:gd name="connsiteY910" fmla="*/ 3612248 h 4777539"/>
              <a:gd name="connsiteX911" fmla="*/ 2783665 w 4772026"/>
              <a:gd name="connsiteY911" fmla="*/ 3647691 h 4777539"/>
              <a:gd name="connsiteX912" fmla="*/ 2748025 w 4772026"/>
              <a:gd name="connsiteY912" fmla="*/ 3612444 h 4777539"/>
              <a:gd name="connsiteX913" fmla="*/ 2783468 w 4772026"/>
              <a:gd name="connsiteY913" fmla="*/ 3577001 h 4777539"/>
              <a:gd name="connsiteX914" fmla="*/ 3787100 w 4772026"/>
              <a:gd name="connsiteY914" fmla="*/ 3574836 h 4777539"/>
              <a:gd name="connsiteX915" fmla="*/ 3810729 w 4772026"/>
              <a:gd name="connsiteY915" fmla="*/ 3598267 h 4777539"/>
              <a:gd name="connsiteX916" fmla="*/ 3787297 w 4772026"/>
              <a:gd name="connsiteY916" fmla="*/ 3621897 h 4777539"/>
              <a:gd name="connsiteX917" fmla="*/ 3763471 w 4772026"/>
              <a:gd name="connsiteY917" fmla="*/ 3598464 h 4777539"/>
              <a:gd name="connsiteX918" fmla="*/ 3787100 w 4772026"/>
              <a:gd name="connsiteY918" fmla="*/ 3574836 h 4777539"/>
              <a:gd name="connsiteX919" fmla="*/ 3369659 w 4772026"/>
              <a:gd name="connsiteY919" fmla="*/ 3571488 h 4777539"/>
              <a:gd name="connsiteX920" fmla="*/ 3405496 w 4772026"/>
              <a:gd name="connsiteY920" fmla="*/ 3607128 h 4777539"/>
              <a:gd name="connsiteX921" fmla="*/ 3369856 w 4772026"/>
              <a:gd name="connsiteY921" fmla="*/ 3642965 h 4777539"/>
              <a:gd name="connsiteX922" fmla="*/ 3334019 w 4772026"/>
              <a:gd name="connsiteY922" fmla="*/ 3607325 h 4777539"/>
              <a:gd name="connsiteX923" fmla="*/ 3369659 w 4772026"/>
              <a:gd name="connsiteY923" fmla="*/ 3571488 h 4777539"/>
              <a:gd name="connsiteX924" fmla="*/ 3983219 w 4772026"/>
              <a:gd name="connsiteY924" fmla="*/ 3568534 h 4777539"/>
              <a:gd name="connsiteX925" fmla="*/ 3997791 w 4772026"/>
              <a:gd name="connsiteY925" fmla="*/ 3583105 h 4777539"/>
              <a:gd name="connsiteX926" fmla="*/ 3983219 w 4772026"/>
              <a:gd name="connsiteY926" fmla="*/ 3597677 h 4777539"/>
              <a:gd name="connsiteX927" fmla="*/ 3968648 w 4772026"/>
              <a:gd name="connsiteY927" fmla="*/ 3583105 h 4777539"/>
              <a:gd name="connsiteX928" fmla="*/ 3983219 w 4772026"/>
              <a:gd name="connsiteY928" fmla="*/ 3568534 h 4777539"/>
              <a:gd name="connsiteX929" fmla="*/ 1634323 w 4772026"/>
              <a:gd name="connsiteY929" fmla="*/ 3567156 h 4777539"/>
              <a:gd name="connsiteX930" fmla="*/ 1666812 w 4772026"/>
              <a:gd name="connsiteY930" fmla="*/ 3599251 h 4777539"/>
              <a:gd name="connsiteX931" fmla="*/ 1634717 w 4772026"/>
              <a:gd name="connsiteY931" fmla="*/ 3631544 h 4777539"/>
              <a:gd name="connsiteX932" fmla="*/ 1602424 w 4772026"/>
              <a:gd name="connsiteY932" fmla="*/ 3599449 h 4777539"/>
              <a:gd name="connsiteX933" fmla="*/ 1634323 w 4772026"/>
              <a:gd name="connsiteY933" fmla="*/ 3567156 h 4777539"/>
              <a:gd name="connsiteX934" fmla="*/ 606668 w 4772026"/>
              <a:gd name="connsiteY934" fmla="*/ 3565975 h 4777539"/>
              <a:gd name="connsiteX935" fmla="*/ 617104 w 4772026"/>
              <a:gd name="connsiteY935" fmla="*/ 3576411 h 4777539"/>
              <a:gd name="connsiteX936" fmla="*/ 606668 w 4772026"/>
              <a:gd name="connsiteY936" fmla="*/ 3586847 h 4777539"/>
              <a:gd name="connsiteX937" fmla="*/ 596232 w 4772026"/>
              <a:gd name="connsiteY937" fmla="*/ 3576411 h 4777539"/>
              <a:gd name="connsiteX938" fmla="*/ 606668 w 4772026"/>
              <a:gd name="connsiteY938" fmla="*/ 3565975 h 4777539"/>
              <a:gd name="connsiteX939" fmla="*/ 3144595 w 4772026"/>
              <a:gd name="connsiteY939" fmla="*/ 3555933 h 4777539"/>
              <a:gd name="connsiteX940" fmla="*/ 3182598 w 4772026"/>
              <a:gd name="connsiteY940" fmla="*/ 3593542 h 4777539"/>
              <a:gd name="connsiteX941" fmla="*/ 3144989 w 4772026"/>
              <a:gd name="connsiteY941" fmla="*/ 3631545 h 4777539"/>
              <a:gd name="connsiteX942" fmla="*/ 3106986 w 4772026"/>
              <a:gd name="connsiteY942" fmla="*/ 3593936 h 4777539"/>
              <a:gd name="connsiteX943" fmla="*/ 3144595 w 4772026"/>
              <a:gd name="connsiteY943" fmla="*/ 3555933 h 4777539"/>
              <a:gd name="connsiteX944" fmla="*/ 4172643 w 4772026"/>
              <a:gd name="connsiteY944" fmla="*/ 3548253 h 4777539"/>
              <a:gd name="connsiteX945" fmla="*/ 4188001 w 4772026"/>
              <a:gd name="connsiteY945" fmla="*/ 3563415 h 4777539"/>
              <a:gd name="connsiteX946" fmla="*/ 4172839 w 4772026"/>
              <a:gd name="connsiteY946" fmla="*/ 3578774 h 4777539"/>
              <a:gd name="connsiteX947" fmla="*/ 4157481 w 4772026"/>
              <a:gd name="connsiteY947" fmla="*/ 3563612 h 4777539"/>
              <a:gd name="connsiteX948" fmla="*/ 4172643 w 4772026"/>
              <a:gd name="connsiteY948" fmla="*/ 3548253 h 4777539"/>
              <a:gd name="connsiteX949" fmla="*/ 422364 w 4772026"/>
              <a:gd name="connsiteY949" fmla="*/ 3547859 h 4777539"/>
              <a:gd name="connsiteX950" fmla="*/ 429255 w 4772026"/>
              <a:gd name="connsiteY950" fmla="*/ 3554750 h 4777539"/>
              <a:gd name="connsiteX951" fmla="*/ 422364 w 4772026"/>
              <a:gd name="connsiteY951" fmla="*/ 3561642 h 4777539"/>
              <a:gd name="connsiteX952" fmla="*/ 415275 w 4772026"/>
              <a:gd name="connsiteY952" fmla="*/ 3554750 h 4777539"/>
              <a:gd name="connsiteX953" fmla="*/ 422364 w 4772026"/>
              <a:gd name="connsiteY953" fmla="*/ 3547859 h 4777539"/>
              <a:gd name="connsiteX954" fmla="*/ 2906534 w 4772026"/>
              <a:gd name="connsiteY954" fmla="*/ 3533485 h 4777539"/>
              <a:gd name="connsiteX955" fmla="*/ 2933707 w 4772026"/>
              <a:gd name="connsiteY955" fmla="*/ 3560462 h 4777539"/>
              <a:gd name="connsiteX956" fmla="*/ 2906731 w 4772026"/>
              <a:gd name="connsiteY956" fmla="*/ 3587634 h 4777539"/>
              <a:gd name="connsiteX957" fmla="*/ 2879558 w 4772026"/>
              <a:gd name="connsiteY957" fmla="*/ 3560658 h 4777539"/>
              <a:gd name="connsiteX958" fmla="*/ 2906534 w 4772026"/>
              <a:gd name="connsiteY958" fmla="*/ 3533485 h 4777539"/>
              <a:gd name="connsiteX959" fmla="*/ 1872579 w 4772026"/>
              <a:gd name="connsiteY959" fmla="*/ 3532894 h 4777539"/>
              <a:gd name="connsiteX960" fmla="*/ 1904281 w 4772026"/>
              <a:gd name="connsiteY960" fmla="*/ 3564400 h 4777539"/>
              <a:gd name="connsiteX961" fmla="*/ 1872776 w 4772026"/>
              <a:gd name="connsiteY961" fmla="*/ 3596101 h 4777539"/>
              <a:gd name="connsiteX962" fmla="*/ 1841074 w 4772026"/>
              <a:gd name="connsiteY962" fmla="*/ 3564595 h 4777539"/>
              <a:gd name="connsiteX963" fmla="*/ 1872579 w 4772026"/>
              <a:gd name="connsiteY963" fmla="*/ 3532894 h 4777539"/>
              <a:gd name="connsiteX964" fmla="*/ 4356750 w 4772026"/>
              <a:gd name="connsiteY964" fmla="*/ 3532501 h 4777539"/>
              <a:gd name="connsiteX965" fmla="*/ 4364824 w 4772026"/>
              <a:gd name="connsiteY965" fmla="*/ 3540377 h 4777539"/>
              <a:gd name="connsiteX966" fmla="*/ 4356947 w 4772026"/>
              <a:gd name="connsiteY966" fmla="*/ 3548450 h 4777539"/>
              <a:gd name="connsiteX967" fmla="*/ 4348874 w 4772026"/>
              <a:gd name="connsiteY967" fmla="*/ 3540574 h 4777539"/>
              <a:gd name="connsiteX968" fmla="*/ 4356750 w 4772026"/>
              <a:gd name="connsiteY968" fmla="*/ 3532501 h 4777539"/>
              <a:gd name="connsiteX969" fmla="*/ 2389459 w 4772026"/>
              <a:gd name="connsiteY969" fmla="*/ 3514385 h 4777539"/>
              <a:gd name="connsiteX970" fmla="*/ 2406787 w 4772026"/>
              <a:gd name="connsiteY970" fmla="*/ 3531712 h 4777539"/>
              <a:gd name="connsiteX971" fmla="*/ 2389459 w 4772026"/>
              <a:gd name="connsiteY971" fmla="*/ 3549040 h 4777539"/>
              <a:gd name="connsiteX972" fmla="*/ 2372131 w 4772026"/>
              <a:gd name="connsiteY972" fmla="*/ 3531712 h 4777539"/>
              <a:gd name="connsiteX973" fmla="*/ 2389459 w 4772026"/>
              <a:gd name="connsiteY973" fmla="*/ 3514385 h 4777539"/>
              <a:gd name="connsiteX974" fmla="*/ 4536526 w 4772026"/>
              <a:gd name="connsiteY974" fmla="*/ 3512023 h 4777539"/>
              <a:gd name="connsiteX975" fmla="*/ 4539676 w 4772026"/>
              <a:gd name="connsiteY975" fmla="*/ 3515174 h 4777539"/>
              <a:gd name="connsiteX976" fmla="*/ 4536526 w 4772026"/>
              <a:gd name="connsiteY976" fmla="*/ 3518325 h 4777539"/>
              <a:gd name="connsiteX977" fmla="*/ 4533375 w 4772026"/>
              <a:gd name="connsiteY977" fmla="*/ 3515174 h 4777539"/>
              <a:gd name="connsiteX978" fmla="*/ 4536526 w 4772026"/>
              <a:gd name="connsiteY978" fmla="*/ 3512023 h 4777539"/>
              <a:gd name="connsiteX979" fmla="*/ 2256152 w 4772026"/>
              <a:gd name="connsiteY979" fmla="*/ 3505131 h 4777539"/>
              <a:gd name="connsiteX980" fmla="*/ 2274661 w 4772026"/>
              <a:gd name="connsiteY980" fmla="*/ 3523443 h 4777539"/>
              <a:gd name="connsiteX981" fmla="*/ 2256349 w 4772026"/>
              <a:gd name="connsiteY981" fmla="*/ 3541953 h 4777539"/>
              <a:gd name="connsiteX982" fmla="*/ 2237841 w 4772026"/>
              <a:gd name="connsiteY982" fmla="*/ 3523640 h 4777539"/>
              <a:gd name="connsiteX983" fmla="*/ 2256152 w 4772026"/>
              <a:gd name="connsiteY983" fmla="*/ 3505131 h 4777539"/>
              <a:gd name="connsiteX984" fmla="*/ 2522764 w 4772026"/>
              <a:gd name="connsiteY984" fmla="*/ 3503752 h 4777539"/>
              <a:gd name="connsiteX985" fmla="*/ 2541471 w 4772026"/>
              <a:gd name="connsiteY985" fmla="*/ 3522458 h 4777539"/>
              <a:gd name="connsiteX986" fmla="*/ 2522764 w 4772026"/>
              <a:gd name="connsiteY986" fmla="*/ 3541361 h 4777539"/>
              <a:gd name="connsiteX987" fmla="*/ 2504058 w 4772026"/>
              <a:gd name="connsiteY987" fmla="*/ 3522655 h 4777539"/>
              <a:gd name="connsiteX988" fmla="*/ 2522764 w 4772026"/>
              <a:gd name="connsiteY988" fmla="*/ 3503752 h 4777539"/>
              <a:gd name="connsiteX989" fmla="*/ 1108385 w 4772026"/>
              <a:gd name="connsiteY989" fmla="*/ 3494695 h 4777539"/>
              <a:gd name="connsiteX990" fmla="*/ 1128863 w 4772026"/>
              <a:gd name="connsiteY990" fmla="*/ 3515173 h 4777539"/>
              <a:gd name="connsiteX991" fmla="*/ 1108582 w 4772026"/>
              <a:gd name="connsiteY991" fmla="*/ 3535651 h 4777539"/>
              <a:gd name="connsiteX992" fmla="*/ 1088104 w 4772026"/>
              <a:gd name="connsiteY992" fmla="*/ 3515173 h 4777539"/>
              <a:gd name="connsiteX993" fmla="*/ 1108385 w 4772026"/>
              <a:gd name="connsiteY993" fmla="*/ 3494695 h 4777539"/>
              <a:gd name="connsiteX994" fmla="*/ 1312972 w 4772026"/>
              <a:gd name="connsiteY994" fmla="*/ 3494301 h 4777539"/>
              <a:gd name="connsiteX995" fmla="*/ 1340735 w 4772026"/>
              <a:gd name="connsiteY995" fmla="*/ 3521867 h 4777539"/>
              <a:gd name="connsiteX996" fmla="*/ 1313168 w 4772026"/>
              <a:gd name="connsiteY996" fmla="*/ 3549828 h 4777539"/>
              <a:gd name="connsiteX997" fmla="*/ 1285208 w 4772026"/>
              <a:gd name="connsiteY997" fmla="*/ 3522261 h 4777539"/>
              <a:gd name="connsiteX998" fmla="*/ 1312972 w 4772026"/>
              <a:gd name="connsiteY998" fmla="*/ 3494301 h 4777539"/>
              <a:gd name="connsiteX999" fmla="*/ 1527796 w 4772026"/>
              <a:gd name="connsiteY999" fmla="*/ 3487409 h 4777539"/>
              <a:gd name="connsiteX1000" fmla="*/ 1559499 w 4772026"/>
              <a:gd name="connsiteY1000" fmla="*/ 3518915 h 4777539"/>
              <a:gd name="connsiteX1001" fmla="*/ 1527993 w 4772026"/>
              <a:gd name="connsiteY1001" fmla="*/ 3550616 h 4777539"/>
              <a:gd name="connsiteX1002" fmla="*/ 1496292 w 4772026"/>
              <a:gd name="connsiteY1002" fmla="*/ 3519111 h 4777539"/>
              <a:gd name="connsiteX1003" fmla="*/ 1527796 w 4772026"/>
              <a:gd name="connsiteY1003" fmla="*/ 3487409 h 4777539"/>
              <a:gd name="connsiteX1004" fmla="*/ 912463 w 4772026"/>
              <a:gd name="connsiteY1004" fmla="*/ 3484455 h 4777539"/>
              <a:gd name="connsiteX1005" fmla="*/ 929201 w 4772026"/>
              <a:gd name="connsiteY1005" fmla="*/ 3500995 h 4777539"/>
              <a:gd name="connsiteX1006" fmla="*/ 912661 w 4772026"/>
              <a:gd name="connsiteY1006" fmla="*/ 3517732 h 4777539"/>
              <a:gd name="connsiteX1007" fmla="*/ 895924 w 4772026"/>
              <a:gd name="connsiteY1007" fmla="*/ 3501192 h 4777539"/>
              <a:gd name="connsiteX1008" fmla="*/ 912463 w 4772026"/>
              <a:gd name="connsiteY1008" fmla="*/ 3484455 h 4777539"/>
              <a:gd name="connsiteX1009" fmla="*/ 3465947 w 4772026"/>
              <a:gd name="connsiteY1009" fmla="*/ 3476973 h 4777539"/>
              <a:gd name="connsiteX1010" fmla="*/ 3503555 w 4772026"/>
              <a:gd name="connsiteY1010" fmla="*/ 3514386 h 4777539"/>
              <a:gd name="connsiteX1011" fmla="*/ 3466143 w 4772026"/>
              <a:gd name="connsiteY1011" fmla="*/ 3551994 h 4777539"/>
              <a:gd name="connsiteX1012" fmla="*/ 3428534 w 4772026"/>
              <a:gd name="connsiteY1012" fmla="*/ 3514582 h 4777539"/>
              <a:gd name="connsiteX1013" fmla="*/ 3465947 w 4772026"/>
              <a:gd name="connsiteY1013" fmla="*/ 3476973 h 4777539"/>
              <a:gd name="connsiteX1014" fmla="*/ 2124817 w 4772026"/>
              <a:gd name="connsiteY1014" fmla="*/ 3476579 h 4777539"/>
              <a:gd name="connsiteX1015" fmla="*/ 2146674 w 4772026"/>
              <a:gd name="connsiteY1015" fmla="*/ 3498436 h 4777539"/>
              <a:gd name="connsiteX1016" fmla="*/ 2125014 w 4772026"/>
              <a:gd name="connsiteY1016" fmla="*/ 3520292 h 4777539"/>
              <a:gd name="connsiteX1017" fmla="*/ 2102960 w 4772026"/>
              <a:gd name="connsiteY1017" fmla="*/ 3498633 h 4777539"/>
              <a:gd name="connsiteX1018" fmla="*/ 2124817 w 4772026"/>
              <a:gd name="connsiteY1018" fmla="*/ 3476579 h 4777539"/>
              <a:gd name="connsiteX1019" fmla="*/ 2653706 w 4772026"/>
              <a:gd name="connsiteY1019" fmla="*/ 3473626 h 4777539"/>
              <a:gd name="connsiteX1020" fmla="*/ 2676744 w 4772026"/>
              <a:gd name="connsiteY1020" fmla="*/ 3496467 h 4777539"/>
              <a:gd name="connsiteX1021" fmla="*/ 2653903 w 4772026"/>
              <a:gd name="connsiteY1021" fmla="*/ 3519505 h 4777539"/>
              <a:gd name="connsiteX1022" fmla="*/ 2630865 w 4772026"/>
              <a:gd name="connsiteY1022" fmla="*/ 3496664 h 4777539"/>
              <a:gd name="connsiteX1023" fmla="*/ 2653706 w 4772026"/>
              <a:gd name="connsiteY1023" fmla="*/ 3473626 h 4777539"/>
              <a:gd name="connsiteX1024" fmla="*/ 3250728 w 4772026"/>
              <a:gd name="connsiteY1024" fmla="*/ 3473034 h 4777539"/>
              <a:gd name="connsiteX1025" fmla="*/ 3290503 w 4772026"/>
              <a:gd name="connsiteY1025" fmla="*/ 3512415 h 4777539"/>
              <a:gd name="connsiteX1026" fmla="*/ 3251121 w 4772026"/>
              <a:gd name="connsiteY1026" fmla="*/ 3552190 h 4777539"/>
              <a:gd name="connsiteX1027" fmla="*/ 3211543 w 4772026"/>
              <a:gd name="connsiteY1027" fmla="*/ 3512810 h 4777539"/>
              <a:gd name="connsiteX1028" fmla="*/ 3250728 w 4772026"/>
              <a:gd name="connsiteY1028" fmla="*/ 3473034 h 4777539"/>
              <a:gd name="connsiteX1029" fmla="*/ 3670335 w 4772026"/>
              <a:gd name="connsiteY1029" fmla="*/ 3472838 h 4777539"/>
              <a:gd name="connsiteX1030" fmla="*/ 3703415 w 4772026"/>
              <a:gd name="connsiteY1030" fmla="*/ 3505722 h 4777539"/>
              <a:gd name="connsiteX1031" fmla="*/ 3670532 w 4772026"/>
              <a:gd name="connsiteY1031" fmla="*/ 3538802 h 4777539"/>
              <a:gd name="connsiteX1032" fmla="*/ 3637452 w 4772026"/>
              <a:gd name="connsiteY1032" fmla="*/ 3505919 h 4777539"/>
              <a:gd name="connsiteX1033" fmla="*/ 3670335 w 4772026"/>
              <a:gd name="connsiteY1033" fmla="*/ 3472838 h 4777539"/>
              <a:gd name="connsiteX1034" fmla="*/ 723630 w 4772026"/>
              <a:gd name="connsiteY1034" fmla="*/ 3468900 h 4777539"/>
              <a:gd name="connsiteX1035" fmla="*/ 737218 w 4772026"/>
              <a:gd name="connsiteY1035" fmla="*/ 3482487 h 4777539"/>
              <a:gd name="connsiteX1036" fmla="*/ 723827 w 4772026"/>
              <a:gd name="connsiteY1036" fmla="*/ 3496074 h 4777539"/>
              <a:gd name="connsiteX1037" fmla="*/ 710241 w 4772026"/>
              <a:gd name="connsiteY1037" fmla="*/ 3482487 h 4777539"/>
              <a:gd name="connsiteX1038" fmla="*/ 723630 w 4772026"/>
              <a:gd name="connsiteY1038" fmla="*/ 3468900 h 4777539"/>
              <a:gd name="connsiteX1039" fmla="*/ 1755420 w 4772026"/>
              <a:gd name="connsiteY1039" fmla="*/ 3468506 h 4777539"/>
              <a:gd name="connsiteX1040" fmla="*/ 1787122 w 4772026"/>
              <a:gd name="connsiteY1040" fmla="*/ 3500011 h 4777539"/>
              <a:gd name="connsiteX1041" fmla="*/ 1755616 w 4772026"/>
              <a:gd name="connsiteY1041" fmla="*/ 3531713 h 4777539"/>
              <a:gd name="connsiteX1042" fmla="*/ 1723915 w 4772026"/>
              <a:gd name="connsiteY1042" fmla="*/ 3500207 h 4777539"/>
              <a:gd name="connsiteX1043" fmla="*/ 1755420 w 4772026"/>
              <a:gd name="connsiteY1043" fmla="*/ 3468506 h 4777539"/>
              <a:gd name="connsiteX1044" fmla="*/ 3865862 w 4772026"/>
              <a:gd name="connsiteY1044" fmla="*/ 3466930 h 4777539"/>
              <a:gd name="connsiteX1045" fmla="*/ 3889491 w 4772026"/>
              <a:gd name="connsiteY1045" fmla="*/ 3490362 h 4777539"/>
              <a:gd name="connsiteX1046" fmla="*/ 3866060 w 4772026"/>
              <a:gd name="connsiteY1046" fmla="*/ 3514189 h 4777539"/>
              <a:gd name="connsiteX1047" fmla="*/ 3842430 w 4772026"/>
              <a:gd name="connsiteY1047" fmla="*/ 3490559 h 4777539"/>
              <a:gd name="connsiteX1048" fmla="*/ 3865862 w 4772026"/>
              <a:gd name="connsiteY1048" fmla="*/ 3466930 h 4777539"/>
              <a:gd name="connsiteX1049" fmla="*/ 3023103 w 4772026"/>
              <a:gd name="connsiteY1049" fmla="*/ 3462205 h 4777539"/>
              <a:gd name="connsiteX1050" fmla="*/ 3056577 w 4772026"/>
              <a:gd name="connsiteY1050" fmla="*/ 3495482 h 4777539"/>
              <a:gd name="connsiteX1051" fmla="*/ 3023497 w 4772026"/>
              <a:gd name="connsiteY1051" fmla="*/ 3528956 h 4777539"/>
              <a:gd name="connsiteX1052" fmla="*/ 2990023 w 4772026"/>
              <a:gd name="connsiteY1052" fmla="*/ 3495679 h 4777539"/>
              <a:gd name="connsiteX1053" fmla="*/ 3023103 w 4772026"/>
              <a:gd name="connsiteY1053" fmla="*/ 3462205 h 4777539"/>
              <a:gd name="connsiteX1054" fmla="*/ 540508 w 4772026"/>
              <a:gd name="connsiteY1054" fmla="*/ 3453344 h 4777539"/>
              <a:gd name="connsiteX1055" fmla="*/ 547399 w 4772026"/>
              <a:gd name="connsiteY1055" fmla="*/ 3460236 h 4777539"/>
              <a:gd name="connsiteX1056" fmla="*/ 540508 w 4772026"/>
              <a:gd name="connsiteY1056" fmla="*/ 3467128 h 4777539"/>
              <a:gd name="connsiteX1057" fmla="*/ 533616 w 4772026"/>
              <a:gd name="connsiteY1057" fmla="*/ 3460236 h 4777539"/>
              <a:gd name="connsiteX1058" fmla="*/ 540508 w 4772026"/>
              <a:gd name="connsiteY1058" fmla="*/ 3453344 h 4777539"/>
              <a:gd name="connsiteX1059" fmla="*/ 4054696 w 4772026"/>
              <a:gd name="connsiteY1059" fmla="*/ 3450588 h 4777539"/>
              <a:gd name="connsiteX1060" fmla="*/ 4074583 w 4772026"/>
              <a:gd name="connsiteY1060" fmla="*/ 3470279 h 4777539"/>
              <a:gd name="connsiteX1061" fmla="*/ 4054893 w 4772026"/>
              <a:gd name="connsiteY1061" fmla="*/ 3490166 h 4777539"/>
              <a:gd name="connsiteX1062" fmla="*/ 4035005 w 4772026"/>
              <a:gd name="connsiteY1062" fmla="*/ 3470476 h 4777539"/>
              <a:gd name="connsiteX1063" fmla="*/ 4054696 w 4772026"/>
              <a:gd name="connsiteY1063" fmla="*/ 3450588 h 4777539"/>
              <a:gd name="connsiteX1064" fmla="*/ 362110 w 4772026"/>
              <a:gd name="connsiteY1064" fmla="*/ 3433457 h 4777539"/>
              <a:gd name="connsiteX1065" fmla="*/ 364276 w 4772026"/>
              <a:gd name="connsiteY1065" fmla="*/ 3435426 h 4777539"/>
              <a:gd name="connsiteX1066" fmla="*/ 362110 w 4772026"/>
              <a:gd name="connsiteY1066" fmla="*/ 3437593 h 4777539"/>
              <a:gd name="connsiteX1067" fmla="*/ 359944 w 4772026"/>
              <a:gd name="connsiteY1067" fmla="*/ 3435426 h 4777539"/>
              <a:gd name="connsiteX1068" fmla="*/ 362110 w 4772026"/>
              <a:gd name="connsiteY1068" fmla="*/ 3433457 h 4777539"/>
              <a:gd name="connsiteX1069" fmla="*/ 4237819 w 4772026"/>
              <a:gd name="connsiteY1069" fmla="*/ 3431487 h 4777539"/>
              <a:gd name="connsiteX1070" fmla="*/ 4253178 w 4772026"/>
              <a:gd name="connsiteY1070" fmla="*/ 3446649 h 4777539"/>
              <a:gd name="connsiteX1071" fmla="*/ 4238016 w 4772026"/>
              <a:gd name="connsiteY1071" fmla="*/ 3462008 h 4777539"/>
              <a:gd name="connsiteX1072" fmla="*/ 4222657 w 4772026"/>
              <a:gd name="connsiteY1072" fmla="*/ 3446846 h 4777539"/>
              <a:gd name="connsiteX1073" fmla="*/ 4237819 w 4772026"/>
              <a:gd name="connsiteY1073" fmla="*/ 3431487 h 4777539"/>
              <a:gd name="connsiteX1074" fmla="*/ 1998009 w 4772026"/>
              <a:gd name="connsiteY1074" fmla="*/ 3429715 h 4777539"/>
              <a:gd name="connsiteX1075" fmla="*/ 2025182 w 4772026"/>
              <a:gd name="connsiteY1075" fmla="*/ 3456691 h 4777539"/>
              <a:gd name="connsiteX1076" fmla="*/ 1998205 w 4772026"/>
              <a:gd name="connsiteY1076" fmla="*/ 3483864 h 4777539"/>
              <a:gd name="connsiteX1077" fmla="*/ 1971033 w 4772026"/>
              <a:gd name="connsiteY1077" fmla="*/ 3456888 h 4777539"/>
              <a:gd name="connsiteX1078" fmla="*/ 1998009 w 4772026"/>
              <a:gd name="connsiteY1078" fmla="*/ 3429715 h 4777539"/>
              <a:gd name="connsiteX1079" fmla="*/ 2780318 w 4772026"/>
              <a:gd name="connsiteY1079" fmla="*/ 3426958 h 4777539"/>
              <a:gd name="connsiteX1080" fmla="*/ 2807490 w 4772026"/>
              <a:gd name="connsiteY1080" fmla="*/ 3453934 h 4777539"/>
              <a:gd name="connsiteX1081" fmla="*/ 2780514 w 4772026"/>
              <a:gd name="connsiteY1081" fmla="*/ 3481107 h 4777539"/>
              <a:gd name="connsiteX1082" fmla="*/ 2753341 w 4772026"/>
              <a:gd name="connsiteY1082" fmla="*/ 3454131 h 4777539"/>
              <a:gd name="connsiteX1083" fmla="*/ 2780318 w 4772026"/>
              <a:gd name="connsiteY1083" fmla="*/ 3426958 h 4777539"/>
              <a:gd name="connsiteX1084" fmla="*/ 4416216 w 4772026"/>
              <a:gd name="connsiteY1084" fmla="*/ 3414948 h 4777539"/>
              <a:gd name="connsiteX1085" fmla="*/ 4422123 w 4772026"/>
              <a:gd name="connsiteY1085" fmla="*/ 3420855 h 4777539"/>
              <a:gd name="connsiteX1086" fmla="*/ 4416216 w 4772026"/>
              <a:gd name="connsiteY1086" fmla="*/ 3426762 h 4777539"/>
              <a:gd name="connsiteX1087" fmla="*/ 4410309 w 4772026"/>
              <a:gd name="connsiteY1087" fmla="*/ 3420855 h 4777539"/>
              <a:gd name="connsiteX1088" fmla="*/ 4416216 w 4772026"/>
              <a:gd name="connsiteY1088" fmla="*/ 3414948 h 4777539"/>
              <a:gd name="connsiteX1089" fmla="*/ 1429343 w 4772026"/>
              <a:gd name="connsiteY1089" fmla="*/ 3398998 h 4777539"/>
              <a:gd name="connsiteX1090" fmla="*/ 1458879 w 4772026"/>
              <a:gd name="connsiteY1090" fmla="*/ 3428338 h 4777539"/>
              <a:gd name="connsiteX1091" fmla="*/ 1429540 w 4772026"/>
              <a:gd name="connsiteY1091" fmla="*/ 3457873 h 4777539"/>
              <a:gd name="connsiteX1092" fmla="*/ 1400004 w 4772026"/>
              <a:gd name="connsiteY1092" fmla="*/ 3428535 h 4777539"/>
              <a:gd name="connsiteX1093" fmla="*/ 1429343 w 4772026"/>
              <a:gd name="connsiteY1093" fmla="*/ 3398998 h 4777539"/>
              <a:gd name="connsiteX1094" fmla="*/ 1646136 w 4772026"/>
              <a:gd name="connsiteY1094" fmla="*/ 3396635 h 4777539"/>
              <a:gd name="connsiteX1095" fmla="*/ 1672916 w 4772026"/>
              <a:gd name="connsiteY1095" fmla="*/ 3423218 h 4777539"/>
              <a:gd name="connsiteX1096" fmla="*/ 1646333 w 4772026"/>
              <a:gd name="connsiteY1096" fmla="*/ 3449997 h 4777539"/>
              <a:gd name="connsiteX1097" fmla="*/ 1619554 w 4772026"/>
              <a:gd name="connsiteY1097" fmla="*/ 3423415 h 4777539"/>
              <a:gd name="connsiteX1098" fmla="*/ 1646136 w 4772026"/>
              <a:gd name="connsiteY1098" fmla="*/ 3396635 h 4777539"/>
              <a:gd name="connsiteX1099" fmla="*/ 1224560 w 4772026"/>
              <a:gd name="connsiteY1099" fmla="*/ 3394667 h 4777539"/>
              <a:gd name="connsiteX1100" fmla="*/ 1252127 w 4772026"/>
              <a:gd name="connsiteY1100" fmla="*/ 3421839 h 4777539"/>
              <a:gd name="connsiteX1101" fmla="*/ 1224757 w 4772026"/>
              <a:gd name="connsiteY1101" fmla="*/ 3449406 h 4777539"/>
              <a:gd name="connsiteX1102" fmla="*/ 1197190 w 4772026"/>
              <a:gd name="connsiteY1102" fmla="*/ 3422037 h 4777539"/>
              <a:gd name="connsiteX1103" fmla="*/ 1224560 w 4772026"/>
              <a:gd name="connsiteY1103" fmla="*/ 3394667 h 4777539"/>
              <a:gd name="connsiteX1104" fmla="*/ 4590675 w 4772026"/>
              <a:gd name="connsiteY1104" fmla="*/ 3391318 h 4777539"/>
              <a:gd name="connsiteX1105" fmla="*/ 4592447 w 4772026"/>
              <a:gd name="connsiteY1105" fmla="*/ 3393090 h 4777539"/>
              <a:gd name="connsiteX1106" fmla="*/ 4590675 w 4772026"/>
              <a:gd name="connsiteY1106" fmla="*/ 3394863 h 4777539"/>
              <a:gd name="connsiteX1107" fmla="*/ 4588903 w 4772026"/>
              <a:gd name="connsiteY1107" fmla="*/ 3393090 h 4777539"/>
              <a:gd name="connsiteX1108" fmla="*/ 4590675 w 4772026"/>
              <a:gd name="connsiteY1108" fmla="*/ 3391318 h 4777539"/>
              <a:gd name="connsiteX1109" fmla="*/ 3131992 w 4772026"/>
              <a:gd name="connsiteY1109" fmla="*/ 3387971 h 4777539"/>
              <a:gd name="connsiteX1110" fmla="*/ 3161922 w 4772026"/>
              <a:gd name="connsiteY1110" fmla="*/ 3417704 h 4777539"/>
              <a:gd name="connsiteX1111" fmla="*/ 3132189 w 4772026"/>
              <a:gd name="connsiteY1111" fmla="*/ 3447633 h 4777539"/>
              <a:gd name="connsiteX1112" fmla="*/ 3102260 w 4772026"/>
              <a:gd name="connsiteY1112" fmla="*/ 3417901 h 4777539"/>
              <a:gd name="connsiteX1113" fmla="*/ 3131992 w 4772026"/>
              <a:gd name="connsiteY1113" fmla="*/ 3387971 h 4777539"/>
              <a:gd name="connsiteX1114" fmla="*/ 2900628 w 4772026"/>
              <a:gd name="connsiteY1114" fmla="*/ 3383836 h 4777539"/>
              <a:gd name="connsiteX1115" fmla="*/ 2912442 w 4772026"/>
              <a:gd name="connsiteY1115" fmla="*/ 3395650 h 4777539"/>
              <a:gd name="connsiteX1116" fmla="*/ 2900628 w 4772026"/>
              <a:gd name="connsiteY1116" fmla="*/ 3407465 h 4777539"/>
              <a:gd name="connsiteX1117" fmla="*/ 2888813 w 4772026"/>
              <a:gd name="connsiteY1117" fmla="*/ 3395650 h 4777539"/>
              <a:gd name="connsiteX1118" fmla="*/ 2900628 w 4772026"/>
              <a:gd name="connsiteY1118" fmla="*/ 3383836 h 4777539"/>
              <a:gd name="connsiteX1119" fmla="*/ 1029033 w 4772026"/>
              <a:gd name="connsiteY1119" fmla="*/ 3383639 h 4777539"/>
              <a:gd name="connsiteX1120" fmla="*/ 1053056 w 4772026"/>
              <a:gd name="connsiteY1120" fmla="*/ 3407465 h 4777539"/>
              <a:gd name="connsiteX1121" fmla="*/ 1029229 w 4772026"/>
              <a:gd name="connsiteY1121" fmla="*/ 3431488 h 4777539"/>
              <a:gd name="connsiteX1122" fmla="*/ 1005207 w 4772026"/>
              <a:gd name="connsiteY1122" fmla="*/ 3407661 h 4777539"/>
              <a:gd name="connsiteX1123" fmla="*/ 1029033 w 4772026"/>
              <a:gd name="connsiteY1123" fmla="*/ 3383639 h 4777539"/>
              <a:gd name="connsiteX1124" fmla="*/ 3348393 w 4772026"/>
              <a:gd name="connsiteY1124" fmla="*/ 3383245 h 4777539"/>
              <a:gd name="connsiteX1125" fmla="*/ 3386789 w 4772026"/>
              <a:gd name="connsiteY1125" fmla="*/ 3421248 h 4777539"/>
              <a:gd name="connsiteX1126" fmla="*/ 3348786 w 4772026"/>
              <a:gd name="connsiteY1126" fmla="*/ 3459645 h 4777539"/>
              <a:gd name="connsiteX1127" fmla="*/ 3310587 w 4772026"/>
              <a:gd name="connsiteY1127" fmla="*/ 3421642 h 4777539"/>
              <a:gd name="connsiteX1128" fmla="*/ 3348393 w 4772026"/>
              <a:gd name="connsiteY1128" fmla="*/ 3383245 h 4777539"/>
              <a:gd name="connsiteX1129" fmla="*/ 1877305 w 4772026"/>
              <a:gd name="connsiteY1129" fmla="*/ 3380882 h 4777539"/>
              <a:gd name="connsiteX1130" fmla="*/ 1895815 w 4772026"/>
              <a:gd name="connsiteY1130" fmla="*/ 3399194 h 4777539"/>
              <a:gd name="connsiteX1131" fmla="*/ 1877502 w 4772026"/>
              <a:gd name="connsiteY1131" fmla="*/ 3417704 h 4777539"/>
              <a:gd name="connsiteX1132" fmla="*/ 1858993 w 4772026"/>
              <a:gd name="connsiteY1132" fmla="*/ 3399391 h 4777539"/>
              <a:gd name="connsiteX1133" fmla="*/ 1877305 w 4772026"/>
              <a:gd name="connsiteY1133" fmla="*/ 3380882 h 4777539"/>
              <a:gd name="connsiteX1134" fmla="*/ 2388869 w 4772026"/>
              <a:gd name="connsiteY1134" fmla="*/ 3378716 h 4777539"/>
              <a:gd name="connsiteX1135" fmla="*/ 2392609 w 4772026"/>
              <a:gd name="connsiteY1135" fmla="*/ 3382458 h 4777539"/>
              <a:gd name="connsiteX1136" fmla="*/ 2388869 w 4772026"/>
              <a:gd name="connsiteY1136" fmla="*/ 3386395 h 4777539"/>
              <a:gd name="connsiteX1137" fmla="*/ 2385127 w 4772026"/>
              <a:gd name="connsiteY1137" fmla="*/ 3382654 h 4777539"/>
              <a:gd name="connsiteX1138" fmla="*/ 2388869 w 4772026"/>
              <a:gd name="connsiteY1138" fmla="*/ 3378716 h 4777539"/>
              <a:gd name="connsiteX1139" fmla="*/ 3553373 w 4772026"/>
              <a:gd name="connsiteY1139" fmla="*/ 3374975 h 4777539"/>
              <a:gd name="connsiteX1140" fmla="*/ 3591966 w 4772026"/>
              <a:gd name="connsiteY1140" fmla="*/ 3413372 h 4777539"/>
              <a:gd name="connsiteX1141" fmla="*/ 3553569 w 4772026"/>
              <a:gd name="connsiteY1141" fmla="*/ 3451965 h 4777539"/>
              <a:gd name="connsiteX1142" fmla="*/ 3514976 w 4772026"/>
              <a:gd name="connsiteY1142" fmla="*/ 3413568 h 4777539"/>
              <a:gd name="connsiteX1143" fmla="*/ 3553373 w 4772026"/>
              <a:gd name="connsiteY1143" fmla="*/ 3374975 h 4777539"/>
              <a:gd name="connsiteX1144" fmla="*/ 840988 w 4772026"/>
              <a:gd name="connsiteY1144" fmla="*/ 3373990 h 4777539"/>
              <a:gd name="connsiteX1145" fmla="*/ 855362 w 4772026"/>
              <a:gd name="connsiteY1145" fmla="*/ 3388168 h 4777539"/>
              <a:gd name="connsiteX1146" fmla="*/ 841185 w 4772026"/>
              <a:gd name="connsiteY1146" fmla="*/ 3402541 h 4777539"/>
              <a:gd name="connsiteX1147" fmla="*/ 827007 w 4772026"/>
              <a:gd name="connsiteY1147" fmla="*/ 3388364 h 4777539"/>
              <a:gd name="connsiteX1148" fmla="*/ 840988 w 4772026"/>
              <a:gd name="connsiteY1148" fmla="*/ 3373990 h 4777539"/>
              <a:gd name="connsiteX1149" fmla="*/ 2255760 w 4772026"/>
              <a:gd name="connsiteY1149" fmla="*/ 3369069 h 4777539"/>
              <a:gd name="connsiteX1150" fmla="*/ 2259894 w 4772026"/>
              <a:gd name="connsiteY1150" fmla="*/ 3373203 h 4777539"/>
              <a:gd name="connsiteX1151" fmla="*/ 2255760 w 4772026"/>
              <a:gd name="connsiteY1151" fmla="*/ 3377339 h 4777539"/>
              <a:gd name="connsiteX1152" fmla="*/ 2251624 w 4772026"/>
              <a:gd name="connsiteY1152" fmla="*/ 3373203 h 4777539"/>
              <a:gd name="connsiteX1153" fmla="*/ 2255760 w 4772026"/>
              <a:gd name="connsiteY1153" fmla="*/ 3369069 h 4777539"/>
              <a:gd name="connsiteX1154" fmla="*/ 2522174 w 4772026"/>
              <a:gd name="connsiteY1154" fmla="*/ 3367690 h 4777539"/>
              <a:gd name="connsiteX1155" fmla="*/ 2526703 w 4772026"/>
              <a:gd name="connsiteY1155" fmla="*/ 3372219 h 4777539"/>
              <a:gd name="connsiteX1156" fmla="*/ 2522174 w 4772026"/>
              <a:gd name="connsiteY1156" fmla="*/ 3376748 h 4777539"/>
              <a:gd name="connsiteX1157" fmla="*/ 2517645 w 4772026"/>
              <a:gd name="connsiteY1157" fmla="*/ 3372219 h 4777539"/>
              <a:gd name="connsiteX1158" fmla="*/ 2522174 w 4772026"/>
              <a:gd name="connsiteY1158" fmla="*/ 3367690 h 4777539"/>
              <a:gd name="connsiteX1159" fmla="*/ 3748899 w 4772026"/>
              <a:gd name="connsiteY1159" fmla="*/ 3364736 h 4777539"/>
              <a:gd name="connsiteX1160" fmla="*/ 3781979 w 4772026"/>
              <a:gd name="connsiteY1160" fmla="*/ 3397619 h 4777539"/>
              <a:gd name="connsiteX1161" fmla="*/ 3749096 w 4772026"/>
              <a:gd name="connsiteY1161" fmla="*/ 3430700 h 4777539"/>
              <a:gd name="connsiteX1162" fmla="*/ 3716016 w 4772026"/>
              <a:gd name="connsiteY1162" fmla="*/ 3397816 h 4777539"/>
              <a:gd name="connsiteX1163" fmla="*/ 3748899 w 4772026"/>
              <a:gd name="connsiteY1163" fmla="*/ 3364736 h 4777539"/>
              <a:gd name="connsiteX1164" fmla="*/ 659242 w 4772026"/>
              <a:gd name="connsiteY1164" fmla="*/ 3356269 h 4777539"/>
              <a:gd name="connsiteX1165" fmla="*/ 668299 w 4772026"/>
              <a:gd name="connsiteY1165" fmla="*/ 3365327 h 4777539"/>
              <a:gd name="connsiteX1166" fmla="*/ 659242 w 4772026"/>
              <a:gd name="connsiteY1166" fmla="*/ 3374384 h 4777539"/>
              <a:gd name="connsiteX1167" fmla="*/ 650184 w 4772026"/>
              <a:gd name="connsiteY1167" fmla="*/ 3365327 h 4777539"/>
              <a:gd name="connsiteX1168" fmla="*/ 659242 w 4772026"/>
              <a:gd name="connsiteY1168" fmla="*/ 3356269 h 4777539"/>
              <a:gd name="connsiteX1169" fmla="*/ 3936749 w 4772026"/>
              <a:gd name="connsiteY1169" fmla="*/ 3348196 h 4777539"/>
              <a:gd name="connsiteX1170" fmla="*/ 3965694 w 4772026"/>
              <a:gd name="connsiteY1170" fmla="*/ 3376944 h 4777539"/>
              <a:gd name="connsiteX1171" fmla="*/ 3936946 w 4772026"/>
              <a:gd name="connsiteY1171" fmla="*/ 3405890 h 4777539"/>
              <a:gd name="connsiteX1172" fmla="*/ 3908001 w 4772026"/>
              <a:gd name="connsiteY1172" fmla="*/ 3377141 h 4777539"/>
              <a:gd name="connsiteX1173" fmla="*/ 3936749 w 4772026"/>
              <a:gd name="connsiteY1173" fmla="*/ 3348196 h 4777539"/>
              <a:gd name="connsiteX1174" fmla="*/ 2125407 w 4772026"/>
              <a:gd name="connsiteY1174" fmla="*/ 3337563 h 4777539"/>
              <a:gd name="connsiteX1175" fmla="*/ 2131708 w 4772026"/>
              <a:gd name="connsiteY1175" fmla="*/ 3343864 h 4777539"/>
              <a:gd name="connsiteX1176" fmla="*/ 2125407 w 4772026"/>
              <a:gd name="connsiteY1176" fmla="*/ 3350165 h 4777539"/>
              <a:gd name="connsiteX1177" fmla="*/ 2119106 w 4772026"/>
              <a:gd name="connsiteY1177" fmla="*/ 3343864 h 4777539"/>
              <a:gd name="connsiteX1178" fmla="*/ 2125407 w 4772026"/>
              <a:gd name="connsiteY1178" fmla="*/ 3337563 h 4777539"/>
              <a:gd name="connsiteX1179" fmla="*/ 2652131 w 4772026"/>
              <a:gd name="connsiteY1179" fmla="*/ 3335200 h 4777539"/>
              <a:gd name="connsiteX1180" fmla="*/ 2659023 w 4772026"/>
              <a:gd name="connsiteY1180" fmla="*/ 3342093 h 4777539"/>
              <a:gd name="connsiteX1181" fmla="*/ 2652131 w 4772026"/>
              <a:gd name="connsiteY1181" fmla="*/ 3348985 h 4777539"/>
              <a:gd name="connsiteX1182" fmla="*/ 2645240 w 4772026"/>
              <a:gd name="connsiteY1182" fmla="*/ 3342093 h 4777539"/>
              <a:gd name="connsiteX1183" fmla="*/ 2652131 w 4772026"/>
              <a:gd name="connsiteY1183" fmla="*/ 3335200 h 4777539"/>
              <a:gd name="connsiteX1184" fmla="*/ 482223 w 4772026"/>
              <a:gd name="connsiteY1184" fmla="*/ 3334413 h 4777539"/>
              <a:gd name="connsiteX1185" fmla="*/ 487736 w 4772026"/>
              <a:gd name="connsiteY1185" fmla="*/ 3339926 h 4777539"/>
              <a:gd name="connsiteX1186" fmla="*/ 482223 w 4772026"/>
              <a:gd name="connsiteY1186" fmla="*/ 3345440 h 4777539"/>
              <a:gd name="connsiteX1187" fmla="*/ 476513 w 4772026"/>
              <a:gd name="connsiteY1187" fmla="*/ 3339926 h 4777539"/>
              <a:gd name="connsiteX1188" fmla="*/ 482223 w 4772026"/>
              <a:gd name="connsiteY1188" fmla="*/ 3334413 h 4777539"/>
              <a:gd name="connsiteX1189" fmla="*/ 4118494 w 4772026"/>
              <a:gd name="connsiteY1189" fmla="*/ 3331656 h 4777539"/>
              <a:gd name="connsiteX1190" fmla="*/ 4139759 w 4772026"/>
              <a:gd name="connsiteY1190" fmla="*/ 3352725 h 4777539"/>
              <a:gd name="connsiteX1191" fmla="*/ 4118690 w 4772026"/>
              <a:gd name="connsiteY1191" fmla="*/ 3373991 h 4777539"/>
              <a:gd name="connsiteX1192" fmla="*/ 4097425 w 4772026"/>
              <a:gd name="connsiteY1192" fmla="*/ 3352922 h 4777539"/>
              <a:gd name="connsiteX1193" fmla="*/ 4118494 w 4772026"/>
              <a:gd name="connsiteY1193" fmla="*/ 3331656 h 4777539"/>
              <a:gd name="connsiteX1194" fmla="*/ 4295315 w 4772026"/>
              <a:gd name="connsiteY1194" fmla="*/ 3312556 h 4777539"/>
              <a:gd name="connsiteX1195" fmla="*/ 4308902 w 4772026"/>
              <a:gd name="connsiteY1195" fmla="*/ 3325946 h 4777539"/>
              <a:gd name="connsiteX1196" fmla="*/ 4295512 w 4772026"/>
              <a:gd name="connsiteY1196" fmla="*/ 3339533 h 4777539"/>
              <a:gd name="connsiteX1197" fmla="*/ 4281926 w 4772026"/>
              <a:gd name="connsiteY1197" fmla="*/ 3326144 h 4777539"/>
              <a:gd name="connsiteX1198" fmla="*/ 4295315 w 4772026"/>
              <a:gd name="connsiteY1198" fmla="*/ 3312556 h 4777539"/>
              <a:gd name="connsiteX1199" fmla="*/ 309143 w 4772026"/>
              <a:gd name="connsiteY1199" fmla="*/ 3310587 h 4777539"/>
              <a:gd name="connsiteX1200" fmla="*/ 311309 w 4772026"/>
              <a:gd name="connsiteY1200" fmla="*/ 3312753 h 4777539"/>
              <a:gd name="connsiteX1201" fmla="*/ 309143 w 4772026"/>
              <a:gd name="connsiteY1201" fmla="*/ 3314919 h 4777539"/>
              <a:gd name="connsiteX1202" fmla="*/ 306977 w 4772026"/>
              <a:gd name="connsiteY1202" fmla="*/ 3312753 h 4777539"/>
              <a:gd name="connsiteX1203" fmla="*/ 309143 w 4772026"/>
              <a:gd name="connsiteY1203" fmla="*/ 3310587 h 4777539"/>
              <a:gd name="connsiteX1204" fmla="*/ 1765068 w 4772026"/>
              <a:gd name="connsiteY1204" fmla="*/ 3308421 h 4777539"/>
              <a:gd name="connsiteX1205" fmla="*/ 1783578 w 4772026"/>
              <a:gd name="connsiteY1205" fmla="*/ 3326733 h 4777539"/>
              <a:gd name="connsiteX1206" fmla="*/ 1765265 w 4772026"/>
              <a:gd name="connsiteY1206" fmla="*/ 3345242 h 4777539"/>
              <a:gd name="connsiteX1207" fmla="*/ 1746756 w 4772026"/>
              <a:gd name="connsiteY1207" fmla="*/ 3326930 h 4777539"/>
              <a:gd name="connsiteX1208" fmla="*/ 1765068 w 4772026"/>
              <a:gd name="connsiteY1208" fmla="*/ 3308421 h 4777539"/>
              <a:gd name="connsiteX1209" fmla="*/ 1546109 w 4772026"/>
              <a:gd name="connsiteY1209" fmla="*/ 3304680 h 4777539"/>
              <a:gd name="connsiteX1210" fmla="*/ 1576038 w 4772026"/>
              <a:gd name="connsiteY1210" fmla="*/ 3334413 h 4777539"/>
              <a:gd name="connsiteX1211" fmla="*/ 1546306 w 4772026"/>
              <a:gd name="connsiteY1211" fmla="*/ 3364342 h 4777539"/>
              <a:gd name="connsiteX1212" fmla="*/ 1516376 w 4772026"/>
              <a:gd name="connsiteY1212" fmla="*/ 3334610 h 4777539"/>
              <a:gd name="connsiteX1213" fmla="*/ 1546109 w 4772026"/>
              <a:gd name="connsiteY1213" fmla="*/ 3304680 h 4777539"/>
              <a:gd name="connsiteX1214" fmla="*/ 3012273 w 4772026"/>
              <a:gd name="connsiteY1214" fmla="*/ 3301923 h 4777539"/>
              <a:gd name="connsiteX1215" fmla="*/ 3032751 w 4772026"/>
              <a:gd name="connsiteY1215" fmla="*/ 3322401 h 4777539"/>
              <a:gd name="connsiteX1216" fmla="*/ 3012273 w 4772026"/>
              <a:gd name="connsiteY1216" fmla="*/ 3342879 h 4777539"/>
              <a:gd name="connsiteX1217" fmla="*/ 2991795 w 4772026"/>
              <a:gd name="connsiteY1217" fmla="*/ 3322401 h 4777539"/>
              <a:gd name="connsiteX1218" fmla="*/ 3012273 w 4772026"/>
              <a:gd name="connsiteY1218" fmla="*/ 3301923 h 4777539"/>
              <a:gd name="connsiteX1219" fmla="*/ 1340538 w 4772026"/>
              <a:gd name="connsiteY1219" fmla="*/ 3299166 h 4777539"/>
              <a:gd name="connsiteX1220" fmla="*/ 1370074 w 4772026"/>
              <a:gd name="connsiteY1220" fmla="*/ 3328506 h 4777539"/>
              <a:gd name="connsiteX1221" fmla="*/ 1340735 w 4772026"/>
              <a:gd name="connsiteY1221" fmla="*/ 3358041 h 4777539"/>
              <a:gd name="connsiteX1222" fmla="*/ 1311199 w 4772026"/>
              <a:gd name="connsiteY1222" fmla="*/ 3328703 h 4777539"/>
              <a:gd name="connsiteX1223" fmla="*/ 1340538 w 4772026"/>
              <a:gd name="connsiteY1223" fmla="*/ 3299166 h 4777539"/>
              <a:gd name="connsiteX1224" fmla="*/ 4468396 w 4772026"/>
              <a:gd name="connsiteY1224" fmla="*/ 3291881 h 4777539"/>
              <a:gd name="connsiteX1225" fmla="*/ 4474304 w 4772026"/>
              <a:gd name="connsiteY1225" fmla="*/ 3297788 h 4777539"/>
              <a:gd name="connsiteX1226" fmla="*/ 4468396 w 4772026"/>
              <a:gd name="connsiteY1226" fmla="*/ 3303695 h 4777539"/>
              <a:gd name="connsiteX1227" fmla="*/ 4462489 w 4772026"/>
              <a:gd name="connsiteY1227" fmla="*/ 3297788 h 4777539"/>
              <a:gd name="connsiteX1228" fmla="*/ 4468396 w 4772026"/>
              <a:gd name="connsiteY1228" fmla="*/ 3291881 h 4777539"/>
              <a:gd name="connsiteX1229" fmla="*/ 3231234 w 4772026"/>
              <a:gd name="connsiteY1229" fmla="*/ 3290306 h 4777539"/>
              <a:gd name="connsiteX1230" fmla="*/ 3269434 w 4772026"/>
              <a:gd name="connsiteY1230" fmla="*/ 3328309 h 4777539"/>
              <a:gd name="connsiteX1231" fmla="*/ 3231431 w 4772026"/>
              <a:gd name="connsiteY1231" fmla="*/ 3366706 h 4777539"/>
              <a:gd name="connsiteX1232" fmla="*/ 3193231 w 4772026"/>
              <a:gd name="connsiteY1232" fmla="*/ 3328703 h 4777539"/>
              <a:gd name="connsiteX1233" fmla="*/ 3231234 w 4772026"/>
              <a:gd name="connsiteY1233" fmla="*/ 3290306 h 4777539"/>
              <a:gd name="connsiteX1234" fmla="*/ 1145404 w 4772026"/>
              <a:gd name="connsiteY1234" fmla="*/ 3286564 h 4777539"/>
              <a:gd name="connsiteX1235" fmla="*/ 1172971 w 4772026"/>
              <a:gd name="connsiteY1235" fmla="*/ 3313934 h 4777539"/>
              <a:gd name="connsiteX1236" fmla="*/ 1145601 w 4772026"/>
              <a:gd name="connsiteY1236" fmla="*/ 3341500 h 4777539"/>
              <a:gd name="connsiteX1237" fmla="*/ 1118231 w 4772026"/>
              <a:gd name="connsiteY1237" fmla="*/ 3314131 h 4777539"/>
              <a:gd name="connsiteX1238" fmla="*/ 1145404 w 4772026"/>
              <a:gd name="connsiteY1238" fmla="*/ 3286564 h 4777539"/>
              <a:gd name="connsiteX1239" fmla="*/ 2776379 w 4772026"/>
              <a:gd name="connsiteY1239" fmla="*/ 3285974 h 4777539"/>
              <a:gd name="connsiteX1240" fmla="*/ 2783271 w 4772026"/>
              <a:gd name="connsiteY1240" fmla="*/ 3292866 h 4777539"/>
              <a:gd name="connsiteX1241" fmla="*/ 2776379 w 4772026"/>
              <a:gd name="connsiteY1241" fmla="*/ 3299758 h 4777539"/>
              <a:gd name="connsiteX1242" fmla="*/ 2769488 w 4772026"/>
              <a:gd name="connsiteY1242" fmla="*/ 3292866 h 4777539"/>
              <a:gd name="connsiteX1243" fmla="*/ 2776379 w 4772026"/>
              <a:gd name="connsiteY1243" fmla="*/ 3285974 h 4777539"/>
              <a:gd name="connsiteX1244" fmla="*/ 2000963 w 4772026"/>
              <a:gd name="connsiteY1244" fmla="*/ 3283808 h 4777539"/>
              <a:gd name="connsiteX1245" fmla="*/ 2012777 w 4772026"/>
              <a:gd name="connsiteY1245" fmla="*/ 3295622 h 4777539"/>
              <a:gd name="connsiteX1246" fmla="*/ 2000963 w 4772026"/>
              <a:gd name="connsiteY1246" fmla="*/ 3307437 h 4777539"/>
              <a:gd name="connsiteX1247" fmla="*/ 1989148 w 4772026"/>
              <a:gd name="connsiteY1247" fmla="*/ 3295622 h 4777539"/>
              <a:gd name="connsiteX1248" fmla="*/ 2000963 w 4772026"/>
              <a:gd name="connsiteY1248" fmla="*/ 3283808 h 4777539"/>
              <a:gd name="connsiteX1249" fmla="*/ 3436607 w 4772026"/>
              <a:gd name="connsiteY1249" fmla="*/ 3280067 h 4777539"/>
              <a:gd name="connsiteX1250" fmla="*/ 3477760 w 4772026"/>
              <a:gd name="connsiteY1250" fmla="*/ 3320826 h 4777539"/>
              <a:gd name="connsiteX1251" fmla="*/ 3437000 w 4772026"/>
              <a:gd name="connsiteY1251" fmla="*/ 3361979 h 4777539"/>
              <a:gd name="connsiteX1252" fmla="*/ 3395847 w 4772026"/>
              <a:gd name="connsiteY1252" fmla="*/ 3321220 h 4777539"/>
              <a:gd name="connsiteX1253" fmla="*/ 3436607 w 4772026"/>
              <a:gd name="connsiteY1253" fmla="*/ 3280067 h 4777539"/>
              <a:gd name="connsiteX1254" fmla="*/ 958540 w 4772026"/>
              <a:gd name="connsiteY1254" fmla="*/ 3275340 h 4777539"/>
              <a:gd name="connsiteX1255" fmla="*/ 977444 w 4772026"/>
              <a:gd name="connsiteY1255" fmla="*/ 3294047 h 4777539"/>
              <a:gd name="connsiteX1256" fmla="*/ 958737 w 4772026"/>
              <a:gd name="connsiteY1256" fmla="*/ 3312753 h 4777539"/>
              <a:gd name="connsiteX1257" fmla="*/ 940031 w 4772026"/>
              <a:gd name="connsiteY1257" fmla="*/ 3294047 h 4777539"/>
              <a:gd name="connsiteX1258" fmla="*/ 958540 w 4772026"/>
              <a:gd name="connsiteY1258" fmla="*/ 3275340 h 4777539"/>
              <a:gd name="connsiteX1259" fmla="*/ 3631545 w 4772026"/>
              <a:gd name="connsiteY1259" fmla="*/ 3266480 h 4777539"/>
              <a:gd name="connsiteX1260" fmla="*/ 3670138 w 4772026"/>
              <a:gd name="connsiteY1260" fmla="*/ 3304876 h 4777539"/>
              <a:gd name="connsiteX1261" fmla="*/ 3631741 w 4772026"/>
              <a:gd name="connsiteY1261" fmla="*/ 3343470 h 4777539"/>
              <a:gd name="connsiteX1262" fmla="*/ 3593148 w 4772026"/>
              <a:gd name="connsiteY1262" fmla="*/ 3305073 h 4777539"/>
              <a:gd name="connsiteX1263" fmla="*/ 3631545 w 4772026"/>
              <a:gd name="connsiteY1263" fmla="*/ 3266480 h 4777539"/>
              <a:gd name="connsiteX1264" fmla="*/ 4637736 w 4772026"/>
              <a:gd name="connsiteY1264" fmla="*/ 3264314 h 4777539"/>
              <a:gd name="connsiteX1265" fmla="*/ 4641280 w 4772026"/>
              <a:gd name="connsiteY1265" fmla="*/ 3267859 h 4777539"/>
              <a:gd name="connsiteX1266" fmla="*/ 4637932 w 4772026"/>
              <a:gd name="connsiteY1266" fmla="*/ 3271403 h 4777539"/>
              <a:gd name="connsiteX1267" fmla="*/ 4634388 w 4772026"/>
              <a:gd name="connsiteY1267" fmla="*/ 3267859 h 4777539"/>
              <a:gd name="connsiteX1268" fmla="*/ 4637736 w 4772026"/>
              <a:gd name="connsiteY1268" fmla="*/ 3264314 h 4777539"/>
              <a:gd name="connsiteX1269" fmla="*/ 778371 w 4772026"/>
              <a:gd name="connsiteY1269" fmla="*/ 3255256 h 4777539"/>
              <a:gd name="connsiteX1270" fmla="*/ 793336 w 4772026"/>
              <a:gd name="connsiteY1270" fmla="*/ 3270221 h 4777539"/>
              <a:gd name="connsiteX1271" fmla="*/ 778371 w 4772026"/>
              <a:gd name="connsiteY1271" fmla="*/ 3285186 h 4777539"/>
              <a:gd name="connsiteX1272" fmla="*/ 763406 w 4772026"/>
              <a:gd name="connsiteY1272" fmla="*/ 3270418 h 4777539"/>
              <a:gd name="connsiteX1273" fmla="*/ 778371 w 4772026"/>
              <a:gd name="connsiteY1273" fmla="*/ 3255256 h 4777539"/>
              <a:gd name="connsiteX1274" fmla="*/ 3818409 w 4772026"/>
              <a:gd name="connsiteY1274" fmla="*/ 3250727 h 4777539"/>
              <a:gd name="connsiteX1275" fmla="*/ 3851489 w 4772026"/>
              <a:gd name="connsiteY1275" fmla="*/ 3283611 h 4777539"/>
              <a:gd name="connsiteX1276" fmla="*/ 3818605 w 4772026"/>
              <a:gd name="connsiteY1276" fmla="*/ 3316691 h 4777539"/>
              <a:gd name="connsiteX1277" fmla="*/ 3785525 w 4772026"/>
              <a:gd name="connsiteY1277" fmla="*/ 3283808 h 4777539"/>
              <a:gd name="connsiteX1278" fmla="*/ 3818409 w 4772026"/>
              <a:gd name="connsiteY1278" fmla="*/ 3250727 h 4777539"/>
              <a:gd name="connsiteX1279" fmla="*/ 602533 w 4772026"/>
              <a:gd name="connsiteY1279" fmla="*/ 3235960 h 4777539"/>
              <a:gd name="connsiteX1280" fmla="*/ 611001 w 4772026"/>
              <a:gd name="connsiteY1280" fmla="*/ 3244229 h 4777539"/>
              <a:gd name="connsiteX1281" fmla="*/ 602730 w 4772026"/>
              <a:gd name="connsiteY1281" fmla="*/ 3252500 h 4777539"/>
              <a:gd name="connsiteX1282" fmla="*/ 594460 w 4772026"/>
              <a:gd name="connsiteY1282" fmla="*/ 3244229 h 4777539"/>
              <a:gd name="connsiteX1283" fmla="*/ 602533 w 4772026"/>
              <a:gd name="connsiteY1283" fmla="*/ 3235960 h 4777539"/>
              <a:gd name="connsiteX1284" fmla="*/ 3998774 w 4772026"/>
              <a:gd name="connsiteY1284" fmla="*/ 3229264 h 4777539"/>
              <a:gd name="connsiteX1285" fmla="*/ 4028310 w 4772026"/>
              <a:gd name="connsiteY1285" fmla="*/ 3258604 h 4777539"/>
              <a:gd name="connsiteX1286" fmla="*/ 3998971 w 4772026"/>
              <a:gd name="connsiteY1286" fmla="*/ 3288139 h 4777539"/>
              <a:gd name="connsiteX1287" fmla="*/ 3969436 w 4772026"/>
              <a:gd name="connsiteY1287" fmla="*/ 3258800 h 4777539"/>
              <a:gd name="connsiteX1288" fmla="*/ 3998774 w 4772026"/>
              <a:gd name="connsiteY1288" fmla="*/ 3229264 h 4777539"/>
              <a:gd name="connsiteX1289" fmla="*/ 1884985 w 4772026"/>
              <a:gd name="connsiteY1289" fmla="*/ 3227295 h 4777539"/>
              <a:gd name="connsiteX1290" fmla="*/ 1887151 w 4772026"/>
              <a:gd name="connsiteY1290" fmla="*/ 3229264 h 4777539"/>
              <a:gd name="connsiteX1291" fmla="*/ 1884985 w 4772026"/>
              <a:gd name="connsiteY1291" fmla="*/ 3231430 h 4777539"/>
              <a:gd name="connsiteX1292" fmla="*/ 1882819 w 4772026"/>
              <a:gd name="connsiteY1292" fmla="*/ 3229264 h 4777539"/>
              <a:gd name="connsiteX1293" fmla="*/ 1884985 w 4772026"/>
              <a:gd name="connsiteY1293" fmla="*/ 3227295 h 4777539"/>
              <a:gd name="connsiteX1294" fmla="*/ 1663071 w 4772026"/>
              <a:gd name="connsiteY1294" fmla="*/ 3225326 h 4777539"/>
              <a:gd name="connsiteX1295" fmla="*/ 1678430 w 4772026"/>
              <a:gd name="connsiteY1295" fmla="*/ 3240488 h 4777539"/>
              <a:gd name="connsiteX1296" fmla="*/ 1663268 w 4772026"/>
              <a:gd name="connsiteY1296" fmla="*/ 3255847 h 4777539"/>
              <a:gd name="connsiteX1297" fmla="*/ 1647909 w 4772026"/>
              <a:gd name="connsiteY1297" fmla="*/ 3240685 h 4777539"/>
              <a:gd name="connsiteX1298" fmla="*/ 1663071 w 4772026"/>
              <a:gd name="connsiteY1298" fmla="*/ 3225326 h 4777539"/>
              <a:gd name="connsiteX1299" fmla="*/ 2891767 w 4772026"/>
              <a:gd name="connsiteY1299" fmla="*/ 3223160 h 4777539"/>
              <a:gd name="connsiteX1300" fmla="*/ 2894130 w 4772026"/>
              <a:gd name="connsiteY1300" fmla="*/ 3225523 h 4777539"/>
              <a:gd name="connsiteX1301" fmla="*/ 2891767 w 4772026"/>
              <a:gd name="connsiteY1301" fmla="*/ 3227886 h 4777539"/>
              <a:gd name="connsiteX1302" fmla="*/ 2889404 w 4772026"/>
              <a:gd name="connsiteY1302" fmla="*/ 3225523 h 4777539"/>
              <a:gd name="connsiteX1303" fmla="*/ 2891767 w 4772026"/>
              <a:gd name="connsiteY1303" fmla="*/ 3223160 h 4777539"/>
              <a:gd name="connsiteX1304" fmla="*/ 2255366 w 4772026"/>
              <a:gd name="connsiteY1304" fmla="*/ 3221782 h 4777539"/>
              <a:gd name="connsiteX1305" fmla="*/ 2255760 w 4772026"/>
              <a:gd name="connsiteY1305" fmla="*/ 3222175 h 4777539"/>
              <a:gd name="connsiteX1306" fmla="*/ 2255366 w 4772026"/>
              <a:gd name="connsiteY1306" fmla="*/ 3222570 h 4777539"/>
              <a:gd name="connsiteX1307" fmla="*/ 2254972 w 4772026"/>
              <a:gd name="connsiteY1307" fmla="*/ 3222175 h 4777539"/>
              <a:gd name="connsiteX1308" fmla="*/ 2255366 w 4772026"/>
              <a:gd name="connsiteY1308" fmla="*/ 3221782 h 4777539"/>
              <a:gd name="connsiteX1309" fmla="*/ 2521386 w 4772026"/>
              <a:gd name="connsiteY1309" fmla="*/ 3220797 h 4777539"/>
              <a:gd name="connsiteX1310" fmla="*/ 2521779 w 4772026"/>
              <a:gd name="connsiteY1310" fmla="*/ 3221191 h 4777539"/>
              <a:gd name="connsiteX1311" fmla="*/ 2521386 w 4772026"/>
              <a:gd name="connsiteY1311" fmla="*/ 3221584 h 4777539"/>
              <a:gd name="connsiteX1312" fmla="*/ 2520992 w 4772026"/>
              <a:gd name="connsiteY1312" fmla="*/ 3221191 h 4777539"/>
              <a:gd name="connsiteX1313" fmla="*/ 2521386 w 4772026"/>
              <a:gd name="connsiteY1313" fmla="*/ 3220797 h 4777539"/>
              <a:gd name="connsiteX1314" fmla="*/ 3113680 w 4772026"/>
              <a:gd name="connsiteY1314" fmla="*/ 3218041 h 4777539"/>
              <a:gd name="connsiteX1315" fmla="*/ 3131008 w 4772026"/>
              <a:gd name="connsiteY1315" fmla="*/ 3235369 h 4777539"/>
              <a:gd name="connsiteX1316" fmla="*/ 3113680 w 4772026"/>
              <a:gd name="connsiteY1316" fmla="*/ 3252696 h 4777539"/>
              <a:gd name="connsiteX1317" fmla="*/ 3096352 w 4772026"/>
              <a:gd name="connsiteY1317" fmla="*/ 3235369 h 4777539"/>
              <a:gd name="connsiteX1318" fmla="*/ 3113680 w 4772026"/>
              <a:gd name="connsiteY1318" fmla="*/ 3218041 h 4777539"/>
              <a:gd name="connsiteX1319" fmla="*/ 431619 w 4772026"/>
              <a:gd name="connsiteY1319" fmla="*/ 3211346 h 4777539"/>
              <a:gd name="connsiteX1320" fmla="*/ 436542 w 4772026"/>
              <a:gd name="connsiteY1320" fmla="*/ 3216269 h 4777539"/>
              <a:gd name="connsiteX1321" fmla="*/ 431619 w 4772026"/>
              <a:gd name="connsiteY1321" fmla="*/ 3221192 h 4777539"/>
              <a:gd name="connsiteX1322" fmla="*/ 426696 w 4772026"/>
              <a:gd name="connsiteY1322" fmla="*/ 3216269 h 4777539"/>
              <a:gd name="connsiteX1323" fmla="*/ 431619 w 4772026"/>
              <a:gd name="connsiteY1323" fmla="*/ 3211346 h 4777539"/>
              <a:gd name="connsiteX1324" fmla="*/ 1457107 w 4772026"/>
              <a:gd name="connsiteY1324" fmla="*/ 3210558 h 4777539"/>
              <a:gd name="connsiteX1325" fmla="*/ 1481721 w 4772026"/>
              <a:gd name="connsiteY1325" fmla="*/ 3235172 h 4777539"/>
              <a:gd name="connsiteX1326" fmla="*/ 1457107 w 4772026"/>
              <a:gd name="connsiteY1326" fmla="*/ 3259981 h 4777539"/>
              <a:gd name="connsiteX1327" fmla="*/ 1432296 w 4772026"/>
              <a:gd name="connsiteY1327" fmla="*/ 3235368 h 4777539"/>
              <a:gd name="connsiteX1328" fmla="*/ 1457107 w 4772026"/>
              <a:gd name="connsiteY1328" fmla="*/ 3210558 h 4777539"/>
              <a:gd name="connsiteX1329" fmla="*/ 4174021 w 4772026"/>
              <a:gd name="connsiteY1329" fmla="*/ 3204061 h 4777539"/>
              <a:gd name="connsiteX1330" fmla="*/ 4201194 w 4772026"/>
              <a:gd name="connsiteY1330" fmla="*/ 3231037 h 4777539"/>
              <a:gd name="connsiteX1331" fmla="*/ 4174218 w 4772026"/>
              <a:gd name="connsiteY1331" fmla="*/ 3258210 h 4777539"/>
              <a:gd name="connsiteX1332" fmla="*/ 4147045 w 4772026"/>
              <a:gd name="connsiteY1332" fmla="*/ 3231235 h 4777539"/>
              <a:gd name="connsiteX1333" fmla="*/ 4174021 w 4772026"/>
              <a:gd name="connsiteY1333" fmla="*/ 3204061 h 4777539"/>
              <a:gd name="connsiteX1334" fmla="*/ 3319841 w 4772026"/>
              <a:gd name="connsiteY1334" fmla="*/ 3197760 h 4777539"/>
              <a:gd name="connsiteX1335" fmla="*/ 3350755 w 4772026"/>
              <a:gd name="connsiteY1335" fmla="*/ 3228477 h 4777539"/>
              <a:gd name="connsiteX1336" fmla="*/ 3320038 w 4772026"/>
              <a:gd name="connsiteY1336" fmla="*/ 3259391 h 4777539"/>
              <a:gd name="connsiteX1337" fmla="*/ 3289124 w 4772026"/>
              <a:gd name="connsiteY1337" fmla="*/ 3228674 h 4777539"/>
              <a:gd name="connsiteX1338" fmla="*/ 3319841 w 4772026"/>
              <a:gd name="connsiteY1338" fmla="*/ 3197760 h 4777539"/>
              <a:gd name="connsiteX1339" fmla="*/ 1262367 w 4772026"/>
              <a:gd name="connsiteY1339" fmla="*/ 3188702 h 4777539"/>
              <a:gd name="connsiteX1340" fmla="*/ 1294069 w 4772026"/>
              <a:gd name="connsiteY1340" fmla="*/ 3220207 h 4777539"/>
              <a:gd name="connsiteX1341" fmla="*/ 1262564 w 4772026"/>
              <a:gd name="connsiteY1341" fmla="*/ 3251909 h 4777539"/>
              <a:gd name="connsiteX1342" fmla="*/ 1230862 w 4772026"/>
              <a:gd name="connsiteY1342" fmla="*/ 3220404 h 4777539"/>
              <a:gd name="connsiteX1343" fmla="*/ 1262367 w 4772026"/>
              <a:gd name="connsiteY1343" fmla="*/ 3188702 h 4777539"/>
              <a:gd name="connsiteX1344" fmla="*/ 2126589 w 4772026"/>
              <a:gd name="connsiteY1344" fmla="*/ 3186142 h 4777539"/>
              <a:gd name="connsiteX1345" fmla="*/ 2127377 w 4772026"/>
              <a:gd name="connsiteY1345" fmla="*/ 3186930 h 4777539"/>
              <a:gd name="connsiteX1346" fmla="*/ 2126589 w 4772026"/>
              <a:gd name="connsiteY1346" fmla="*/ 3187718 h 4777539"/>
              <a:gd name="connsiteX1347" fmla="*/ 2125801 w 4772026"/>
              <a:gd name="connsiteY1347" fmla="*/ 3187126 h 4777539"/>
              <a:gd name="connsiteX1348" fmla="*/ 2126589 w 4772026"/>
              <a:gd name="connsiteY1348" fmla="*/ 3186142 h 4777539"/>
              <a:gd name="connsiteX1349" fmla="*/ 263263 w 4772026"/>
              <a:gd name="connsiteY1349" fmla="*/ 3184960 h 4777539"/>
              <a:gd name="connsiteX1350" fmla="*/ 265430 w 4772026"/>
              <a:gd name="connsiteY1350" fmla="*/ 3186929 h 4777539"/>
              <a:gd name="connsiteX1351" fmla="*/ 263460 w 4772026"/>
              <a:gd name="connsiteY1351" fmla="*/ 3189095 h 4777539"/>
              <a:gd name="connsiteX1352" fmla="*/ 261294 w 4772026"/>
              <a:gd name="connsiteY1352" fmla="*/ 3187126 h 4777539"/>
              <a:gd name="connsiteX1353" fmla="*/ 263263 w 4772026"/>
              <a:gd name="connsiteY1353" fmla="*/ 3184960 h 4777539"/>
              <a:gd name="connsiteX1354" fmla="*/ 2649769 w 4772026"/>
              <a:gd name="connsiteY1354" fmla="*/ 3184764 h 4777539"/>
              <a:gd name="connsiteX1355" fmla="*/ 2650556 w 4772026"/>
              <a:gd name="connsiteY1355" fmla="*/ 3185551 h 4777539"/>
              <a:gd name="connsiteX1356" fmla="*/ 2649769 w 4772026"/>
              <a:gd name="connsiteY1356" fmla="*/ 3186141 h 4777539"/>
              <a:gd name="connsiteX1357" fmla="*/ 2649178 w 4772026"/>
              <a:gd name="connsiteY1357" fmla="*/ 3185354 h 4777539"/>
              <a:gd name="connsiteX1358" fmla="*/ 2649769 w 4772026"/>
              <a:gd name="connsiteY1358" fmla="*/ 3184764 h 4777539"/>
              <a:gd name="connsiteX1359" fmla="*/ 4345133 w 4772026"/>
              <a:gd name="connsiteY1359" fmla="*/ 3181613 h 4777539"/>
              <a:gd name="connsiteX1360" fmla="*/ 4365611 w 4772026"/>
              <a:gd name="connsiteY1360" fmla="*/ 3202091 h 4777539"/>
              <a:gd name="connsiteX1361" fmla="*/ 4345133 w 4772026"/>
              <a:gd name="connsiteY1361" fmla="*/ 3222569 h 4777539"/>
              <a:gd name="connsiteX1362" fmla="*/ 4324655 w 4772026"/>
              <a:gd name="connsiteY1362" fmla="*/ 3202091 h 4777539"/>
              <a:gd name="connsiteX1363" fmla="*/ 4345133 w 4772026"/>
              <a:gd name="connsiteY1363" fmla="*/ 3181613 h 4777539"/>
              <a:gd name="connsiteX1364" fmla="*/ 3514187 w 4772026"/>
              <a:gd name="connsiteY1364" fmla="*/ 3172949 h 4777539"/>
              <a:gd name="connsiteX1365" fmla="*/ 3553569 w 4772026"/>
              <a:gd name="connsiteY1365" fmla="*/ 3211936 h 4777539"/>
              <a:gd name="connsiteX1366" fmla="*/ 3514581 w 4772026"/>
              <a:gd name="connsiteY1366" fmla="*/ 3251317 h 4777539"/>
              <a:gd name="connsiteX1367" fmla="*/ 3475200 w 4772026"/>
              <a:gd name="connsiteY1367" fmla="*/ 3212329 h 4777539"/>
              <a:gd name="connsiteX1368" fmla="*/ 3514187 w 4772026"/>
              <a:gd name="connsiteY1368" fmla="*/ 3172949 h 4777539"/>
              <a:gd name="connsiteX1369" fmla="*/ 1076684 w 4772026"/>
              <a:gd name="connsiteY1369" fmla="*/ 3171572 h 4777539"/>
              <a:gd name="connsiteX1370" fmla="*/ 1104842 w 4772026"/>
              <a:gd name="connsiteY1370" fmla="*/ 3199532 h 4777539"/>
              <a:gd name="connsiteX1371" fmla="*/ 1076881 w 4772026"/>
              <a:gd name="connsiteY1371" fmla="*/ 3227690 h 4777539"/>
              <a:gd name="connsiteX1372" fmla="*/ 1048723 w 4772026"/>
              <a:gd name="connsiteY1372" fmla="*/ 3199729 h 4777539"/>
              <a:gd name="connsiteX1373" fmla="*/ 1076684 w 4772026"/>
              <a:gd name="connsiteY1373" fmla="*/ 3171572 h 4777539"/>
              <a:gd name="connsiteX1374" fmla="*/ 4512897 w 4772026"/>
              <a:gd name="connsiteY1374" fmla="*/ 3160347 h 4777539"/>
              <a:gd name="connsiteX1375" fmla="*/ 4524317 w 4772026"/>
              <a:gd name="connsiteY1375" fmla="*/ 3171768 h 4777539"/>
              <a:gd name="connsiteX1376" fmla="*/ 4512897 w 4772026"/>
              <a:gd name="connsiteY1376" fmla="*/ 3183188 h 4777539"/>
              <a:gd name="connsiteX1377" fmla="*/ 4501476 w 4772026"/>
              <a:gd name="connsiteY1377" fmla="*/ 3171768 h 4777539"/>
              <a:gd name="connsiteX1378" fmla="*/ 4512897 w 4772026"/>
              <a:gd name="connsiteY1378" fmla="*/ 3160347 h 4777539"/>
              <a:gd name="connsiteX1379" fmla="*/ 897892 w 4772026"/>
              <a:gd name="connsiteY1379" fmla="*/ 3153456 h 4777539"/>
              <a:gd name="connsiteX1380" fmla="*/ 919553 w 4772026"/>
              <a:gd name="connsiteY1380" fmla="*/ 3174919 h 4777539"/>
              <a:gd name="connsiteX1381" fmla="*/ 898089 w 4772026"/>
              <a:gd name="connsiteY1381" fmla="*/ 3196579 h 4777539"/>
              <a:gd name="connsiteX1382" fmla="*/ 876430 w 4772026"/>
              <a:gd name="connsiteY1382" fmla="*/ 3175115 h 4777539"/>
              <a:gd name="connsiteX1383" fmla="*/ 897892 w 4772026"/>
              <a:gd name="connsiteY1383" fmla="*/ 3153456 h 4777539"/>
              <a:gd name="connsiteX1384" fmla="*/ 3699476 w 4772026"/>
              <a:gd name="connsiteY1384" fmla="*/ 3151881 h 4777539"/>
              <a:gd name="connsiteX1385" fmla="*/ 3737873 w 4772026"/>
              <a:gd name="connsiteY1385" fmla="*/ 3189884 h 4777539"/>
              <a:gd name="connsiteX1386" fmla="*/ 3699870 w 4772026"/>
              <a:gd name="connsiteY1386" fmla="*/ 3228280 h 4777539"/>
              <a:gd name="connsiteX1387" fmla="*/ 3661670 w 4772026"/>
              <a:gd name="connsiteY1387" fmla="*/ 3190277 h 4777539"/>
              <a:gd name="connsiteX1388" fmla="*/ 3699476 w 4772026"/>
              <a:gd name="connsiteY1388" fmla="*/ 3151881 h 4777539"/>
              <a:gd name="connsiteX1389" fmla="*/ 1780230 w 4772026"/>
              <a:gd name="connsiteY1389" fmla="*/ 3140460 h 4777539"/>
              <a:gd name="connsiteX1390" fmla="*/ 1786138 w 4772026"/>
              <a:gd name="connsiteY1390" fmla="*/ 3146367 h 4777539"/>
              <a:gd name="connsiteX1391" fmla="*/ 1780230 w 4772026"/>
              <a:gd name="connsiteY1391" fmla="*/ 3152274 h 4777539"/>
              <a:gd name="connsiteX1392" fmla="*/ 1774323 w 4772026"/>
              <a:gd name="connsiteY1392" fmla="*/ 3146367 h 4777539"/>
              <a:gd name="connsiteX1393" fmla="*/ 1780230 w 4772026"/>
              <a:gd name="connsiteY1393" fmla="*/ 3140460 h 4777539"/>
              <a:gd name="connsiteX1394" fmla="*/ 4678101 w 4772026"/>
              <a:gd name="connsiteY1394" fmla="*/ 3137113 h 4777539"/>
              <a:gd name="connsiteX1395" fmla="*/ 4681645 w 4772026"/>
              <a:gd name="connsiteY1395" fmla="*/ 3140460 h 4777539"/>
              <a:gd name="connsiteX1396" fmla="*/ 4678101 w 4772026"/>
              <a:gd name="connsiteY1396" fmla="*/ 3144004 h 4777539"/>
              <a:gd name="connsiteX1397" fmla="*/ 4674557 w 4772026"/>
              <a:gd name="connsiteY1397" fmla="*/ 3140460 h 4777539"/>
              <a:gd name="connsiteX1398" fmla="*/ 4678101 w 4772026"/>
              <a:gd name="connsiteY1398" fmla="*/ 3137113 h 4777539"/>
              <a:gd name="connsiteX1399" fmla="*/ 2995733 w 4772026"/>
              <a:gd name="connsiteY1399" fmla="*/ 3134159 h 4777539"/>
              <a:gd name="connsiteX1400" fmla="*/ 3003412 w 4772026"/>
              <a:gd name="connsiteY1400" fmla="*/ 3141839 h 4777539"/>
              <a:gd name="connsiteX1401" fmla="*/ 2995930 w 4772026"/>
              <a:gd name="connsiteY1401" fmla="*/ 3149518 h 4777539"/>
              <a:gd name="connsiteX1402" fmla="*/ 2988251 w 4772026"/>
              <a:gd name="connsiteY1402" fmla="*/ 3141839 h 4777539"/>
              <a:gd name="connsiteX1403" fmla="*/ 2995733 w 4772026"/>
              <a:gd name="connsiteY1403" fmla="*/ 3134159 h 4777539"/>
              <a:gd name="connsiteX1404" fmla="*/ 724222 w 4772026"/>
              <a:gd name="connsiteY1404" fmla="*/ 3132978 h 4777539"/>
              <a:gd name="connsiteX1405" fmla="*/ 739187 w 4772026"/>
              <a:gd name="connsiteY1405" fmla="*/ 3147943 h 4777539"/>
              <a:gd name="connsiteX1406" fmla="*/ 724419 w 4772026"/>
              <a:gd name="connsiteY1406" fmla="*/ 3162908 h 4777539"/>
              <a:gd name="connsiteX1407" fmla="*/ 709454 w 4772026"/>
              <a:gd name="connsiteY1407" fmla="*/ 3148140 h 4777539"/>
              <a:gd name="connsiteX1408" fmla="*/ 724222 w 4772026"/>
              <a:gd name="connsiteY1408" fmla="*/ 3132978 h 4777539"/>
              <a:gd name="connsiteX1409" fmla="*/ 3878465 w 4772026"/>
              <a:gd name="connsiteY1409" fmla="*/ 3130811 h 4777539"/>
              <a:gd name="connsiteX1410" fmla="*/ 3911939 w 4772026"/>
              <a:gd name="connsiteY1410" fmla="*/ 3164088 h 4777539"/>
              <a:gd name="connsiteX1411" fmla="*/ 3878662 w 4772026"/>
              <a:gd name="connsiteY1411" fmla="*/ 3197562 h 4777539"/>
              <a:gd name="connsiteX1412" fmla="*/ 3845188 w 4772026"/>
              <a:gd name="connsiteY1412" fmla="*/ 3164285 h 4777539"/>
              <a:gd name="connsiteX1413" fmla="*/ 3878465 w 4772026"/>
              <a:gd name="connsiteY1413" fmla="*/ 3130811 h 4777539"/>
              <a:gd name="connsiteX1414" fmla="*/ 2006082 w 4772026"/>
              <a:gd name="connsiteY1414" fmla="*/ 3129236 h 4777539"/>
              <a:gd name="connsiteX1415" fmla="*/ 2006475 w 4772026"/>
              <a:gd name="connsiteY1415" fmla="*/ 3129630 h 4777539"/>
              <a:gd name="connsiteX1416" fmla="*/ 2006082 w 4772026"/>
              <a:gd name="connsiteY1416" fmla="*/ 3130024 h 4777539"/>
              <a:gd name="connsiteX1417" fmla="*/ 2005688 w 4772026"/>
              <a:gd name="connsiteY1417" fmla="*/ 3129630 h 4777539"/>
              <a:gd name="connsiteX1418" fmla="*/ 2006082 w 4772026"/>
              <a:gd name="connsiteY1418" fmla="*/ 3129236 h 4777539"/>
              <a:gd name="connsiteX1419" fmla="*/ 3203272 w 4772026"/>
              <a:gd name="connsiteY1419" fmla="*/ 3118603 h 4777539"/>
              <a:gd name="connsiteX1420" fmla="*/ 3220600 w 4772026"/>
              <a:gd name="connsiteY1420" fmla="*/ 3135931 h 4777539"/>
              <a:gd name="connsiteX1421" fmla="*/ 3203272 w 4772026"/>
              <a:gd name="connsiteY1421" fmla="*/ 3153456 h 4777539"/>
              <a:gd name="connsiteX1422" fmla="*/ 3185944 w 4772026"/>
              <a:gd name="connsiteY1422" fmla="*/ 3136128 h 4777539"/>
              <a:gd name="connsiteX1423" fmla="*/ 3203272 w 4772026"/>
              <a:gd name="connsiteY1423" fmla="*/ 3118603 h 4777539"/>
              <a:gd name="connsiteX1424" fmla="*/ 1572888 w 4772026"/>
              <a:gd name="connsiteY1424" fmla="*/ 3117422 h 4777539"/>
              <a:gd name="connsiteX1425" fmla="*/ 1597698 w 4772026"/>
              <a:gd name="connsiteY1425" fmla="*/ 3142035 h 4777539"/>
              <a:gd name="connsiteX1426" fmla="*/ 1573085 w 4772026"/>
              <a:gd name="connsiteY1426" fmla="*/ 3166648 h 4777539"/>
              <a:gd name="connsiteX1427" fmla="*/ 1548275 w 4772026"/>
              <a:gd name="connsiteY1427" fmla="*/ 3142035 h 4777539"/>
              <a:gd name="connsiteX1428" fmla="*/ 1572888 w 4772026"/>
              <a:gd name="connsiteY1428" fmla="*/ 3117422 h 4777539"/>
              <a:gd name="connsiteX1429" fmla="*/ 555079 w 4772026"/>
              <a:gd name="connsiteY1429" fmla="*/ 3109743 h 4777539"/>
              <a:gd name="connsiteX1430" fmla="*/ 564728 w 4772026"/>
              <a:gd name="connsiteY1430" fmla="*/ 3119391 h 4777539"/>
              <a:gd name="connsiteX1431" fmla="*/ 555079 w 4772026"/>
              <a:gd name="connsiteY1431" fmla="*/ 3129039 h 4777539"/>
              <a:gd name="connsiteX1432" fmla="*/ 545234 w 4772026"/>
              <a:gd name="connsiteY1432" fmla="*/ 3119391 h 4777539"/>
              <a:gd name="connsiteX1433" fmla="*/ 555079 w 4772026"/>
              <a:gd name="connsiteY1433" fmla="*/ 3109743 h 4777539"/>
              <a:gd name="connsiteX1434" fmla="*/ 4051742 w 4772026"/>
              <a:gd name="connsiteY1434" fmla="*/ 3106593 h 4777539"/>
              <a:gd name="connsiteX1435" fmla="*/ 4081278 w 4772026"/>
              <a:gd name="connsiteY1435" fmla="*/ 3135931 h 4777539"/>
              <a:gd name="connsiteX1436" fmla="*/ 4051939 w 4772026"/>
              <a:gd name="connsiteY1436" fmla="*/ 3165467 h 4777539"/>
              <a:gd name="connsiteX1437" fmla="*/ 4022404 w 4772026"/>
              <a:gd name="connsiteY1437" fmla="*/ 3136128 h 4777539"/>
              <a:gd name="connsiteX1438" fmla="*/ 4051742 w 4772026"/>
              <a:gd name="connsiteY1438" fmla="*/ 3106593 h 4777539"/>
              <a:gd name="connsiteX1439" fmla="*/ 1379133 w 4772026"/>
              <a:gd name="connsiteY1439" fmla="*/ 3095368 h 4777539"/>
              <a:gd name="connsiteX1440" fmla="*/ 1410441 w 4772026"/>
              <a:gd name="connsiteY1440" fmla="*/ 3126479 h 4777539"/>
              <a:gd name="connsiteX1441" fmla="*/ 1379329 w 4772026"/>
              <a:gd name="connsiteY1441" fmla="*/ 3157787 h 4777539"/>
              <a:gd name="connsiteX1442" fmla="*/ 1348021 w 4772026"/>
              <a:gd name="connsiteY1442" fmla="*/ 3126677 h 4777539"/>
              <a:gd name="connsiteX1443" fmla="*/ 1379133 w 4772026"/>
              <a:gd name="connsiteY1443" fmla="*/ 3095368 h 4777539"/>
              <a:gd name="connsiteX1444" fmla="*/ 388889 w 4772026"/>
              <a:gd name="connsiteY1444" fmla="*/ 3086310 h 4777539"/>
              <a:gd name="connsiteX1445" fmla="*/ 392040 w 4772026"/>
              <a:gd name="connsiteY1445" fmla="*/ 3089461 h 4777539"/>
              <a:gd name="connsiteX1446" fmla="*/ 388889 w 4772026"/>
              <a:gd name="connsiteY1446" fmla="*/ 3092611 h 4777539"/>
              <a:gd name="connsiteX1447" fmla="*/ 385739 w 4772026"/>
              <a:gd name="connsiteY1447" fmla="*/ 3089461 h 4777539"/>
              <a:gd name="connsiteX1448" fmla="*/ 388889 w 4772026"/>
              <a:gd name="connsiteY1448" fmla="*/ 3086310 h 4777539"/>
              <a:gd name="connsiteX1449" fmla="*/ 3396832 w 4772026"/>
              <a:gd name="connsiteY1449" fmla="*/ 3085326 h 4777539"/>
              <a:gd name="connsiteX1450" fmla="*/ 3430897 w 4772026"/>
              <a:gd name="connsiteY1450" fmla="*/ 3119194 h 4777539"/>
              <a:gd name="connsiteX1451" fmla="*/ 3397029 w 4772026"/>
              <a:gd name="connsiteY1451" fmla="*/ 3153259 h 4777539"/>
              <a:gd name="connsiteX1452" fmla="*/ 3362964 w 4772026"/>
              <a:gd name="connsiteY1452" fmla="*/ 3119390 h 4777539"/>
              <a:gd name="connsiteX1453" fmla="*/ 3396832 w 4772026"/>
              <a:gd name="connsiteY1453" fmla="*/ 3085326 h 4777539"/>
              <a:gd name="connsiteX1454" fmla="*/ 4220885 w 4772026"/>
              <a:gd name="connsiteY1454" fmla="*/ 3075481 h 4777539"/>
              <a:gd name="connsiteX1455" fmla="*/ 4251602 w 4772026"/>
              <a:gd name="connsiteY1455" fmla="*/ 3105804 h 4777539"/>
              <a:gd name="connsiteX1456" fmla="*/ 4221081 w 4772026"/>
              <a:gd name="connsiteY1456" fmla="*/ 3136522 h 4777539"/>
              <a:gd name="connsiteX1457" fmla="*/ 4190364 w 4772026"/>
              <a:gd name="connsiteY1457" fmla="*/ 3106199 h 4777539"/>
              <a:gd name="connsiteX1458" fmla="*/ 4220885 w 4772026"/>
              <a:gd name="connsiteY1458" fmla="*/ 3075481 h 4777539"/>
              <a:gd name="connsiteX1459" fmla="*/ 1195024 w 4772026"/>
              <a:gd name="connsiteY1459" fmla="*/ 3069179 h 4777539"/>
              <a:gd name="connsiteX1460" fmla="*/ 1230861 w 4772026"/>
              <a:gd name="connsiteY1460" fmla="*/ 3104819 h 4777539"/>
              <a:gd name="connsiteX1461" fmla="*/ 1195221 w 4772026"/>
              <a:gd name="connsiteY1461" fmla="*/ 3140656 h 4777539"/>
              <a:gd name="connsiteX1462" fmla="*/ 1159384 w 4772026"/>
              <a:gd name="connsiteY1462" fmla="*/ 3105016 h 4777539"/>
              <a:gd name="connsiteX1463" fmla="*/ 1195024 w 4772026"/>
              <a:gd name="connsiteY1463" fmla="*/ 3069179 h 4777539"/>
              <a:gd name="connsiteX1464" fmla="*/ 225655 w 4772026"/>
              <a:gd name="connsiteY1464" fmla="*/ 3057168 h 4777539"/>
              <a:gd name="connsiteX1465" fmla="*/ 227427 w 4772026"/>
              <a:gd name="connsiteY1465" fmla="*/ 3058940 h 4777539"/>
              <a:gd name="connsiteX1466" fmla="*/ 225655 w 4772026"/>
              <a:gd name="connsiteY1466" fmla="*/ 3060713 h 4777539"/>
              <a:gd name="connsiteX1467" fmla="*/ 223883 w 4772026"/>
              <a:gd name="connsiteY1467" fmla="*/ 3058940 h 4777539"/>
              <a:gd name="connsiteX1468" fmla="*/ 225655 w 4772026"/>
              <a:gd name="connsiteY1468" fmla="*/ 3057168 h 4777539"/>
              <a:gd name="connsiteX1469" fmla="*/ 3580545 w 4772026"/>
              <a:gd name="connsiteY1469" fmla="*/ 3053822 h 4777539"/>
              <a:gd name="connsiteX1470" fmla="*/ 3623076 w 4772026"/>
              <a:gd name="connsiteY1470" fmla="*/ 3095959 h 4777539"/>
              <a:gd name="connsiteX1471" fmla="*/ 3580938 w 4772026"/>
              <a:gd name="connsiteY1471" fmla="*/ 3138491 h 4777539"/>
              <a:gd name="connsiteX1472" fmla="*/ 3538407 w 4772026"/>
              <a:gd name="connsiteY1472" fmla="*/ 3096354 h 4777539"/>
              <a:gd name="connsiteX1473" fmla="*/ 3580545 w 4772026"/>
              <a:gd name="connsiteY1473" fmla="*/ 3053822 h 4777539"/>
              <a:gd name="connsiteX1474" fmla="*/ 1897783 w 4772026"/>
              <a:gd name="connsiteY1474" fmla="*/ 3051261 h 4777539"/>
              <a:gd name="connsiteX1475" fmla="*/ 1898176 w 4772026"/>
              <a:gd name="connsiteY1475" fmla="*/ 3051655 h 4777539"/>
              <a:gd name="connsiteX1476" fmla="*/ 1897783 w 4772026"/>
              <a:gd name="connsiteY1476" fmla="*/ 3052048 h 4777539"/>
              <a:gd name="connsiteX1477" fmla="*/ 1897389 w 4772026"/>
              <a:gd name="connsiteY1477" fmla="*/ 3051655 h 4777539"/>
              <a:gd name="connsiteX1478" fmla="*/ 1897783 w 4772026"/>
              <a:gd name="connsiteY1478" fmla="*/ 3051261 h 4777539"/>
              <a:gd name="connsiteX1479" fmla="*/ 4386877 w 4772026"/>
              <a:gd name="connsiteY1479" fmla="*/ 3048899 h 4777539"/>
              <a:gd name="connsiteX1480" fmla="*/ 4413066 w 4772026"/>
              <a:gd name="connsiteY1480" fmla="*/ 3074891 h 4777539"/>
              <a:gd name="connsiteX1481" fmla="*/ 4387074 w 4772026"/>
              <a:gd name="connsiteY1481" fmla="*/ 3101080 h 4777539"/>
              <a:gd name="connsiteX1482" fmla="*/ 4360886 w 4772026"/>
              <a:gd name="connsiteY1482" fmla="*/ 3075087 h 4777539"/>
              <a:gd name="connsiteX1483" fmla="*/ 4386877 w 4772026"/>
              <a:gd name="connsiteY1483" fmla="*/ 3048899 h 4777539"/>
              <a:gd name="connsiteX1484" fmla="*/ 2877786 w 4772026"/>
              <a:gd name="connsiteY1484" fmla="*/ 3047717 h 4777539"/>
              <a:gd name="connsiteX1485" fmla="*/ 2878180 w 4772026"/>
              <a:gd name="connsiteY1485" fmla="*/ 3048111 h 4777539"/>
              <a:gd name="connsiteX1486" fmla="*/ 2877786 w 4772026"/>
              <a:gd name="connsiteY1486" fmla="*/ 3048505 h 4777539"/>
              <a:gd name="connsiteX1487" fmla="*/ 2877392 w 4772026"/>
              <a:gd name="connsiteY1487" fmla="*/ 3048111 h 4777539"/>
              <a:gd name="connsiteX1488" fmla="*/ 2877786 w 4772026"/>
              <a:gd name="connsiteY1488" fmla="*/ 3047717 h 4777539"/>
              <a:gd name="connsiteX1489" fmla="*/ 1018202 w 4772026"/>
              <a:gd name="connsiteY1489" fmla="*/ 3046339 h 4777539"/>
              <a:gd name="connsiteX1490" fmla="*/ 1051283 w 4772026"/>
              <a:gd name="connsiteY1490" fmla="*/ 3079223 h 4777539"/>
              <a:gd name="connsiteX1491" fmla="*/ 1018399 w 4772026"/>
              <a:gd name="connsiteY1491" fmla="*/ 3112303 h 4777539"/>
              <a:gd name="connsiteX1492" fmla="*/ 985319 w 4772026"/>
              <a:gd name="connsiteY1492" fmla="*/ 3079419 h 4777539"/>
              <a:gd name="connsiteX1493" fmla="*/ 1018202 w 4772026"/>
              <a:gd name="connsiteY1493" fmla="*/ 3046339 h 4777539"/>
              <a:gd name="connsiteX1494" fmla="*/ 1688865 w 4772026"/>
              <a:gd name="connsiteY1494" fmla="*/ 3040826 h 4777539"/>
              <a:gd name="connsiteX1495" fmla="*/ 1696544 w 4772026"/>
              <a:gd name="connsiteY1495" fmla="*/ 3048505 h 4777539"/>
              <a:gd name="connsiteX1496" fmla="*/ 1689062 w 4772026"/>
              <a:gd name="connsiteY1496" fmla="*/ 3056184 h 4777539"/>
              <a:gd name="connsiteX1497" fmla="*/ 1681383 w 4772026"/>
              <a:gd name="connsiteY1497" fmla="*/ 3048702 h 4777539"/>
              <a:gd name="connsiteX1498" fmla="*/ 1688865 w 4772026"/>
              <a:gd name="connsiteY1498" fmla="*/ 3040826 h 4777539"/>
              <a:gd name="connsiteX1499" fmla="*/ 3086310 w 4772026"/>
              <a:gd name="connsiteY1499" fmla="*/ 3035115 h 4777539"/>
              <a:gd name="connsiteX1500" fmla="*/ 3094580 w 4772026"/>
              <a:gd name="connsiteY1500" fmla="*/ 3043385 h 4777539"/>
              <a:gd name="connsiteX1501" fmla="*/ 3086310 w 4772026"/>
              <a:gd name="connsiteY1501" fmla="*/ 3051853 h 4777539"/>
              <a:gd name="connsiteX1502" fmla="*/ 3078040 w 4772026"/>
              <a:gd name="connsiteY1502" fmla="*/ 3043583 h 4777539"/>
              <a:gd name="connsiteX1503" fmla="*/ 3086310 w 4772026"/>
              <a:gd name="connsiteY1503" fmla="*/ 3035115 h 4777539"/>
              <a:gd name="connsiteX1504" fmla="*/ 3757367 w 4772026"/>
              <a:gd name="connsiteY1504" fmla="*/ 3027829 h 4777539"/>
              <a:gd name="connsiteX1505" fmla="*/ 3799111 w 4772026"/>
              <a:gd name="connsiteY1505" fmla="*/ 3069376 h 4777539"/>
              <a:gd name="connsiteX1506" fmla="*/ 3757564 w 4772026"/>
              <a:gd name="connsiteY1506" fmla="*/ 3111121 h 4777539"/>
              <a:gd name="connsiteX1507" fmla="*/ 3715821 w 4772026"/>
              <a:gd name="connsiteY1507" fmla="*/ 3069573 h 4777539"/>
              <a:gd name="connsiteX1508" fmla="*/ 3757367 w 4772026"/>
              <a:gd name="connsiteY1508" fmla="*/ 3027829 h 4777539"/>
              <a:gd name="connsiteX1509" fmla="*/ 4549719 w 4772026"/>
              <a:gd name="connsiteY1509" fmla="*/ 3027042 h 4777539"/>
              <a:gd name="connsiteX1510" fmla="*/ 4566062 w 4772026"/>
              <a:gd name="connsiteY1510" fmla="*/ 3043385 h 4777539"/>
              <a:gd name="connsiteX1511" fmla="*/ 4549915 w 4772026"/>
              <a:gd name="connsiteY1511" fmla="*/ 3059729 h 4777539"/>
              <a:gd name="connsiteX1512" fmla="*/ 4533572 w 4772026"/>
              <a:gd name="connsiteY1512" fmla="*/ 3043385 h 4777539"/>
              <a:gd name="connsiteX1513" fmla="*/ 4549719 w 4772026"/>
              <a:gd name="connsiteY1513" fmla="*/ 3027042 h 4777539"/>
              <a:gd name="connsiteX1514" fmla="*/ 846894 w 4772026"/>
              <a:gd name="connsiteY1514" fmla="*/ 3026451 h 4777539"/>
              <a:gd name="connsiteX1515" fmla="*/ 871902 w 4772026"/>
              <a:gd name="connsiteY1515" fmla="*/ 3051261 h 4777539"/>
              <a:gd name="connsiteX1516" fmla="*/ 846894 w 4772026"/>
              <a:gd name="connsiteY1516" fmla="*/ 3076268 h 4777539"/>
              <a:gd name="connsiteX1517" fmla="*/ 821887 w 4772026"/>
              <a:gd name="connsiteY1517" fmla="*/ 3051458 h 4777539"/>
              <a:gd name="connsiteX1518" fmla="*/ 846894 w 4772026"/>
              <a:gd name="connsiteY1518" fmla="*/ 3026451 h 4777539"/>
              <a:gd name="connsiteX1519" fmla="*/ 1496093 w 4772026"/>
              <a:gd name="connsiteY1519" fmla="*/ 3013849 h 4777539"/>
              <a:gd name="connsiteX1520" fmla="*/ 1515194 w 4772026"/>
              <a:gd name="connsiteY1520" fmla="*/ 3032753 h 4777539"/>
              <a:gd name="connsiteX1521" fmla="*/ 1496093 w 4772026"/>
              <a:gd name="connsiteY1521" fmla="*/ 3051852 h 4777539"/>
              <a:gd name="connsiteX1522" fmla="*/ 1476994 w 4772026"/>
              <a:gd name="connsiteY1522" fmla="*/ 3032753 h 4777539"/>
              <a:gd name="connsiteX1523" fmla="*/ 1496093 w 4772026"/>
              <a:gd name="connsiteY1523" fmla="*/ 3013849 h 4777539"/>
              <a:gd name="connsiteX1524" fmla="*/ 679917 w 4772026"/>
              <a:gd name="connsiteY1524" fmla="*/ 3012471 h 4777539"/>
              <a:gd name="connsiteX1525" fmla="*/ 689566 w 4772026"/>
              <a:gd name="connsiteY1525" fmla="*/ 3022119 h 4777539"/>
              <a:gd name="connsiteX1526" fmla="*/ 679917 w 4772026"/>
              <a:gd name="connsiteY1526" fmla="*/ 3031767 h 4777539"/>
              <a:gd name="connsiteX1527" fmla="*/ 670072 w 4772026"/>
              <a:gd name="connsiteY1527" fmla="*/ 3022119 h 4777539"/>
              <a:gd name="connsiteX1528" fmla="*/ 679917 w 4772026"/>
              <a:gd name="connsiteY1528" fmla="*/ 3012471 h 4777539"/>
              <a:gd name="connsiteX1529" fmla="*/ 4710591 w 4772026"/>
              <a:gd name="connsiteY1529" fmla="*/ 3005776 h 4777539"/>
              <a:gd name="connsiteX1530" fmla="*/ 4715907 w 4772026"/>
              <a:gd name="connsiteY1530" fmla="*/ 3010895 h 4777539"/>
              <a:gd name="connsiteX1531" fmla="*/ 4710788 w 4772026"/>
              <a:gd name="connsiteY1531" fmla="*/ 3016015 h 4777539"/>
              <a:gd name="connsiteX1532" fmla="*/ 4705668 w 4772026"/>
              <a:gd name="connsiteY1532" fmla="*/ 3010895 h 4777539"/>
              <a:gd name="connsiteX1533" fmla="*/ 4710591 w 4772026"/>
              <a:gd name="connsiteY1533" fmla="*/ 3005776 h 4777539"/>
              <a:gd name="connsiteX1534" fmla="*/ 3279082 w 4772026"/>
              <a:gd name="connsiteY1534" fmla="*/ 3004004 h 4777539"/>
              <a:gd name="connsiteX1535" fmla="*/ 3301332 w 4772026"/>
              <a:gd name="connsiteY1535" fmla="*/ 3026057 h 4777539"/>
              <a:gd name="connsiteX1536" fmla="*/ 3279279 w 4772026"/>
              <a:gd name="connsiteY1536" fmla="*/ 3048308 h 4777539"/>
              <a:gd name="connsiteX1537" fmla="*/ 3257028 w 4772026"/>
              <a:gd name="connsiteY1537" fmla="*/ 3026254 h 4777539"/>
              <a:gd name="connsiteX1538" fmla="*/ 3279082 w 4772026"/>
              <a:gd name="connsiteY1538" fmla="*/ 3004004 h 4777539"/>
              <a:gd name="connsiteX1539" fmla="*/ 3928479 w 4772026"/>
              <a:gd name="connsiteY1539" fmla="*/ 3003216 h 4777539"/>
              <a:gd name="connsiteX1540" fmla="*/ 3965694 w 4772026"/>
              <a:gd name="connsiteY1540" fmla="*/ 3040235 h 4777539"/>
              <a:gd name="connsiteX1541" fmla="*/ 3928676 w 4772026"/>
              <a:gd name="connsiteY1541" fmla="*/ 3077450 h 4777539"/>
              <a:gd name="connsiteX1542" fmla="*/ 3891461 w 4772026"/>
              <a:gd name="connsiteY1542" fmla="*/ 3040432 h 4777539"/>
              <a:gd name="connsiteX1543" fmla="*/ 3928479 w 4772026"/>
              <a:gd name="connsiteY1543" fmla="*/ 3003216 h 4777539"/>
              <a:gd name="connsiteX1544" fmla="*/ 515894 w 4772026"/>
              <a:gd name="connsiteY1544" fmla="*/ 2985691 h 4777539"/>
              <a:gd name="connsiteX1545" fmla="*/ 521802 w 4772026"/>
              <a:gd name="connsiteY1545" fmla="*/ 2991598 h 4777539"/>
              <a:gd name="connsiteX1546" fmla="*/ 515894 w 4772026"/>
              <a:gd name="connsiteY1546" fmla="*/ 2997505 h 4777539"/>
              <a:gd name="connsiteX1547" fmla="*/ 509987 w 4772026"/>
              <a:gd name="connsiteY1547" fmla="*/ 2991598 h 4777539"/>
              <a:gd name="connsiteX1548" fmla="*/ 515894 w 4772026"/>
              <a:gd name="connsiteY1548" fmla="*/ 2985691 h 4777539"/>
              <a:gd name="connsiteX1549" fmla="*/ 1313956 w 4772026"/>
              <a:gd name="connsiteY1549" fmla="*/ 2978603 h 4777539"/>
              <a:gd name="connsiteX1550" fmla="*/ 1345264 w 4772026"/>
              <a:gd name="connsiteY1550" fmla="*/ 3009714 h 4777539"/>
              <a:gd name="connsiteX1551" fmla="*/ 1314153 w 4772026"/>
              <a:gd name="connsiteY1551" fmla="*/ 3041022 h 4777539"/>
              <a:gd name="connsiteX1552" fmla="*/ 1282845 w 4772026"/>
              <a:gd name="connsiteY1552" fmla="*/ 3009911 h 4777539"/>
              <a:gd name="connsiteX1553" fmla="*/ 1313956 w 4772026"/>
              <a:gd name="connsiteY1553" fmla="*/ 2978603 h 4777539"/>
              <a:gd name="connsiteX1554" fmla="*/ 4095455 w 4772026"/>
              <a:gd name="connsiteY1554" fmla="*/ 2977027 h 4777539"/>
              <a:gd name="connsiteX1555" fmla="*/ 4128142 w 4772026"/>
              <a:gd name="connsiteY1555" fmla="*/ 3009517 h 4777539"/>
              <a:gd name="connsiteX1556" fmla="*/ 4095652 w 4772026"/>
              <a:gd name="connsiteY1556" fmla="*/ 3042204 h 4777539"/>
              <a:gd name="connsiteX1557" fmla="*/ 4062966 w 4772026"/>
              <a:gd name="connsiteY1557" fmla="*/ 3009714 h 4777539"/>
              <a:gd name="connsiteX1558" fmla="*/ 4095455 w 4772026"/>
              <a:gd name="connsiteY1558" fmla="*/ 2977027 h 4777539"/>
              <a:gd name="connsiteX1559" fmla="*/ 3461023 w 4772026"/>
              <a:gd name="connsiteY1559" fmla="*/ 2968167 h 4777539"/>
              <a:gd name="connsiteX1560" fmla="*/ 3495087 w 4772026"/>
              <a:gd name="connsiteY1560" fmla="*/ 3002035 h 4777539"/>
              <a:gd name="connsiteX1561" fmla="*/ 3461220 w 4772026"/>
              <a:gd name="connsiteY1561" fmla="*/ 3036100 h 4777539"/>
              <a:gd name="connsiteX1562" fmla="*/ 3427155 w 4772026"/>
              <a:gd name="connsiteY1562" fmla="*/ 3002231 h 4777539"/>
              <a:gd name="connsiteX1563" fmla="*/ 3461023 w 4772026"/>
              <a:gd name="connsiteY1563" fmla="*/ 2968167 h 4777539"/>
              <a:gd name="connsiteX1564" fmla="*/ 1805237 w 4772026"/>
              <a:gd name="connsiteY1564" fmla="*/ 2954974 h 4777539"/>
              <a:gd name="connsiteX1565" fmla="*/ 1805631 w 4772026"/>
              <a:gd name="connsiteY1565" fmla="*/ 2955368 h 4777539"/>
              <a:gd name="connsiteX1566" fmla="*/ 1805237 w 4772026"/>
              <a:gd name="connsiteY1566" fmla="*/ 2955761 h 4777539"/>
              <a:gd name="connsiteX1567" fmla="*/ 1804844 w 4772026"/>
              <a:gd name="connsiteY1567" fmla="*/ 2955368 h 4777539"/>
              <a:gd name="connsiteX1568" fmla="*/ 1805237 w 4772026"/>
              <a:gd name="connsiteY1568" fmla="*/ 2954974 h 4777539"/>
              <a:gd name="connsiteX1569" fmla="*/ 354431 w 4772026"/>
              <a:gd name="connsiteY1569" fmla="*/ 2954974 h 4777539"/>
              <a:gd name="connsiteX1570" fmla="*/ 359551 w 4772026"/>
              <a:gd name="connsiteY1570" fmla="*/ 2960094 h 4777539"/>
              <a:gd name="connsiteX1571" fmla="*/ 354431 w 4772026"/>
              <a:gd name="connsiteY1571" fmla="*/ 2965410 h 4777539"/>
              <a:gd name="connsiteX1572" fmla="*/ 349312 w 4772026"/>
              <a:gd name="connsiteY1572" fmla="*/ 2960290 h 4777539"/>
              <a:gd name="connsiteX1573" fmla="*/ 354431 w 4772026"/>
              <a:gd name="connsiteY1573" fmla="*/ 2954974 h 4777539"/>
              <a:gd name="connsiteX1574" fmla="*/ 2969742 w 4772026"/>
              <a:gd name="connsiteY1574" fmla="*/ 2950839 h 4777539"/>
              <a:gd name="connsiteX1575" fmla="*/ 2970136 w 4772026"/>
              <a:gd name="connsiteY1575" fmla="*/ 2951233 h 4777539"/>
              <a:gd name="connsiteX1576" fmla="*/ 2969742 w 4772026"/>
              <a:gd name="connsiteY1576" fmla="*/ 2951627 h 4777539"/>
              <a:gd name="connsiteX1577" fmla="*/ 2969348 w 4772026"/>
              <a:gd name="connsiteY1577" fmla="*/ 2951233 h 4777539"/>
              <a:gd name="connsiteX1578" fmla="*/ 2969742 w 4772026"/>
              <a:gd name="connsiteY1578" fmla="*/ 2950839 h 4777539"/>
              <a:gd name="connsiteX1579" fmla="*/ 4259282 w 4772026"/>
              <a:gd name="connsiteY1579" fmla="*/ 2947491 h 4777539"/>
              <a:gd name="connsiteX1580" fmla="*/ 4289801 w 4772026"/>
              <a:gd name="connsiteY1580" fmla="*/ 2977815 h 4777539"/>
              <a:gd name="connsiteX1581" fmla="*/ 4259479 w 4772026"/>
              <a:gd name="connsiteY1581" fmla="*/ 3008533 h 4777539"/>
              <a:gd name="connsiteX1582" fmla="*/ 4228761 w 4772026"/>
              <a:gd name="connsiteY1582" fmla="*/ 2978012 h 4777539"/>
              <a:gd name="connsiteX1583" fmla="*/ 4259282 w 4772026"/>
              <a:gd name="connsiteY1583" fmla="*/ 2947491 h 4777539"/>
              <a:gd name="connsiteX1584" fmla="*/ 1139496 w 4772026"/>
              <a:gd name="connsiteY1584" fmla="*/ 2944145 h 4777539"/>
              <a:gd name="connsiteX1585" fmla="*/ 1178878 w 4772026"/>
              <a:gd name="connsiteY1585" fmla="*/ 2983132 h 4777539"/>
              <a:gd name="connsiteX1586" fmla="*/ 1139890 w 4772026"/>
              <a:gd name="connsiteY1586" fmla="*/ 3022514 h 4777539"/>
              <a:gd name="connsiteX1587" fmla="*/ 1100509 w 4772026"/>
              <a:gd name="connsiteY1587" fmla="*/ 2983329 h 4777539"/>
              <a:gd name="connsiteX1588" fmla="*/ 1139496 w 4772026"/>
              <a:gd name="connsiteY1588" fmla="*/ 2944145 h 4777539"/>
              <a:gd name="connsiteX1589" fmla="*/ 3635285 w 4772026"/>
              <a:gd name="connsiteY1589" fmla="*/ 2934496 h 4777539"/>
              <a:gd name="connsiteX1590" fmla="*/ 3674863 w 4772026"/>
              <a:gd name="connsiteY1590" fmla="*/ 2973877 h 4777539"/>
              <a:gd name="connsiteX1591" fmla="*/ 3635482 w 4772026"/>
              <a:gd name="connsiteY1591" fmla="*/ 3013652 h 4777539"/>
              <a:gd name="connsiteX1592" fmla="*/ 3595707 w 4772026"/>
              <a:gd name="connsiteY1592" fmla="*/ 2974271 h 4777539"/>
              <a:gd name="connsiteX1593" fmla="*/ 3635285 w 4772026"/>
              <a:gd name="connsiteY1593" fmla="*/ 2934496 h 4777539"/>
              <a:gd name="connsiteX1594" fmla="*/ 1613451 w 4772026"/>
              <a:gd name="connsiteY1594" fmla="*/ 2933511 h 4777539"/>
              <a:gd name="connsiteX1595" fmla="*/ 1618374 w 4772026"/>
              <a:gd name="connsiteY1595" fmla="*/ 2938434 h 4777539"/>
              <a:gd name="connsiteX1596" fmla="*/ 1613451 w 4772026"/>
              <a:gd name="connsiteY1596" fmla="*/ 2943356 h 4777539"/>
              <a:gd name="connsiteX1597" fmla="*/ 1608528 w 4772026"/>
              <a:gd name="connsiteY1597" fmla="*/ 2938630 h 4777539"/>
              <a:gd name="connsiteX1598" fmla="*/ 1613451 w 4772026"/>
              <a:gd name="connsiteY1598" fmla="*/ 2933511 h 4777539"/>
              <a:gd name="connsiteX1599" fmla="*/ 3161332 w 4772026"/>
              <a:gd name="connsiteY1599" fmla="*/ 2930361 h 4777539"/>
              <a:gd name="connsiteX1600" fmla="*/ 3164088 w 4772026"/>
              <a:gd name="connsiteY1600" fmla="*/ 2933117 h 4777539"/>
              <a:gd name="connsiteX1601" fmla="*/ 3161332 w 4772026"/>
              <a:gd name="connsiteY1601" fmla="*/ 2935874 h 4777539"/>
              <a:gd name="connsiteX1602" fmla="*/ 3158575 w 4772026"/>
              <a:gd name="connsiteY1602" fmla="*/ 2933117 h 4777539"/>
              <a:gd name="connsiteX1603" fmla="*/ 3161332 w 4772026"/>
              <a:gd name="connsiteY1603" fmla="*/ 2930361 h 4777539"/>
              <a:gd name="connsiteX1604" fmla="*/ 195330 w 4772026"/>
              <a:gd name="connsiteY1604" fmla="*/ 2926028 h 4777539"/>
              <a:gd name="connsiteX1605" fmla="*/ 198087 w 4772026"/>
              <a:gd name="connsiteY1605" fmla="*/ 2928785 h 4777539"/>
              <a:gd name="connsiteX1606" fmla="*/ 195330 w 4772026"/>
              <a:gd name="connsiteY1606" fmla="*/ 2931541 h 4777539"/>
              <a:gd name="connsiteX1607" fmla="*/ 192574 w 4772026"/>
              <a:gd name="connsiteY1607" fmla="*/ 2928785 h 4777539"/>
              <a:gd name="connsiteX1608" fmla="*/ 195330 w 4772026"/>
              <a:gd name="connsiteY1608" fmla="*/ 2926028 h 4777539"/>
              <a:gd name="connsiteX1609" fmla="*/ 970748 w 4772026"/>
              <a:gd name="connsiteY1609" fmla="*/ 2924060 h 4777539"/>
              <a:gd name="connsiteX1610" fmla="*/ 1001072 w 4772026"/>
              <a:gd name="connsiteY1610" fmla="*/ 2954187 h 4777539"/>
              <a:gd name="connsiteX1611" fmla="*/ 970945 w 4772026"/>
              <a:gd name="connsiteY1611" fmla="*/ 2984511 h 4777539"/>
              <a:gd name="connsiteX1612" fmla="*/ 940621 w 4772026"/>
              <a:gd name="connsiteY1612" fmla="*/ 2954384 h 4777539"/>
              <a:gd name="connsiteX1613" fmla="*/ 970748 w 4772026"/>
              <a:gd name="connsiteY1613" fmla="*/ 2924060 h 4777539"/>
              <a:gd name="connsiteX1614" fmla="*/ 4420155 w 4772026"/>
              <a:gd name="connsiteY1614" fmla="*/ 2923469 h 4777539"/>
              <a:gd name="connsiteX1615" fmla="*/ 4442405 w 4772026"/>
              <a:gd name="connsiteY1615" fmla="*/ 2945523 h 4777539"/>
              <a:gd name="connsiteX1616" fmla="*/ 4420352 w 4772026"/>
              <a:gd name="connsiteY1616" fmla="*/ 2967773 h 4777539"/>
              <a:gd name="connsiteX1617" fmla="*/ 4398101 w 4772026"/>
              <a:gd name="connsiteY1617" fmla="*/ 2945720 h 4777539"/>
              <a:gd name="connsiteX1618" fmla="*/ 4420155 w 4772026"/>
              <a:gd name="connsiteY1618" fmla="*/ 2923469 h 4777539"/>
              <a:gd name="connsiteX1619" fmla="*/ 4579256 w 4772026"/>
              <a:gd name="connsiteY1619" fmla="*/ 2904763 h 4777539"/>
              <a:gd name="connsiteX1620" fmla="*/ 4587328 w 4772026"/>
              <a:gd name="connsiteY1620" fmla="*/ 2912639 h 4777539"/>
              <a:gd name="connsiteX1621" fmla="*/ 4579256 w 4772026"/>
              <a:gd name="connsiteY1621" fmla="*/ 2920712 h 4777539"/>
              <a:gd name="connsiteX1622" fmla="*/ 4571379 w 4772026"/>
              <a:gd name="connsiteY1622" fmla="*/ 2912836 h 4777539"/>
              <a:gd name="connsiteX1623" fmla="*/ 4579256 w 4772026"/>
              <a:gd name="connsiteY1623" fmla="*/ 2904763 h 4777539"/>
              <a:gd name="connsiteX1624" fmla="*/ 806133 w 4772026"/>
              <a:gd name="connsiteY1624" fmla="*/ 2902990 h 4777539"/>
              <a:gd name="connsiteX1625" fmla="*/ 827400 w 4772026"/>
              <a:gd name="connsiteY1625" fmla="*/ 2924059 h 4777539"/>
              <a:gd name="connsiteX1626" fmla="*/ 806330 w 4772026"/>
              <a:gd name="connsiteY1626" fmla="*/ 2945324 h 4777539"/>
              <a:gd name="connsiteX1627" fmla="*/ 785065 w 4772026"/>
              <a:gd name="connsiteY1627" fmla="*/ 2924255 h 4777539"/>
              <a:gd name="connsiteX1628" fmla="*/ 806133 w 4772026"/>
              <a:gd name="connsiteY1628" fmla="*/ 2902990 h 4777539"/>
              <a:gd name="connsiteX1629" fmla="*/ 3804033 w 4772026"/>
              <a:gd name="connsiteY1629" fmla="*/ 2900037 h 4777539"/>
              <a:gd name="connsiteX1630" fmla="*/ 3848140 w 4772026"/>
              <a:gd name="connsiteY1630" fmla="*/ 2943947 h 4777539"/>
              <a:gd name="connsiteX1631" fmla="*/ 3804230 w 4772026"/>
              <a:gd name="connsiteY1631" fmla="*/ 2988252 h 4777539"/>
              <a:gd name="connsiteX1632" fmla="*/ 3759927 w 4772026"/>
              <a:gd name="connsiteY1632" fmla="*/ 2944341 h 4777539"/>
              <a:gd name="connsiteX1633" fmla="*/ 3804033 w 4772026"/>
              <a:gd name="connsiteY1633" fmla="*/ 2900037 h 4777539"/>
              <a:gd name="connsiteX1634" fmla="*/ 3340518 w 4772026"/>
              <a:gd name="connsiteY1634" fmla="*/ 2895311 h 4777539"/>
              <a:gd name="connsiteX1635" fmla="*/ 3352725 w 4772026"/>
              <a:gd name="connsiteY1635" fmla="*/ 2907519 h 4777539"/>
              <a:gd name="connsiteX1636" fmla="*/ 3340714 w 4772026"/>
              <a:gd name="connsiteY1636" fmla="*/ 2919727 h 4777539"/>
              <a:gd name="connsiteX1637" fmla="*/ 3328506 w 4772026"/>
              <a:gd name="connsiteY1637" fmla="*/ 2907716 h 4777539"/>
              <a:gd name="connsiteX1638" fmla="*/ 3340518 w 4772026"/>
              <a:gd name="connsiteY1638" fmla="*/ 2895311 h 4777539"/>
              <a:gd name="connsiteX1639" fmla="*/ 37805 w 4772026"/>
              <a:gd name="connsiteY1639" fmla="*/ 2894524 h 4777539"/>
              <a:gd name="connsiteX1640" fmla="*/ 39971 w 4772026"/>
              <a:gd name="connsiteY1640" fmla="*/ 2896690 h 4777539"/>
              <a:gd name="connsiteX1641" fmla="*/ 37805 w 4772026"/>
              <a:gd name="connsiteY1641" fmla="*/ 2898856 h 4777539"/>
              <a:gd name="connsiteX1642" fmla="*/ 35836 w 4772026"/>
              <a:gd name="connsiteY1642" fmla="*/ 2896690 h 4777539"/>
              <a:gd name="connsiteX1643" fmla="*/ 37805 w 4772026"/>
              <a:gd name="connsiteY1643" fmla="*/ 2894524 h 4777539"/>
              <a:gd name="connsiteX1644" fmla="*/ 1433872 w 4772026"/>
              <a:gd name="connsiteY1644" fmla="*/ 2883300 h 4777539"/>
              <a:gd name="connsiteX1645" fmla="*/ 1465180 w 4772026"/>
              <a:gd name="connsiteY1645" fmla="*/ 2914411 h 4777539"/>
              <a:gd name="connsiteX1646" fmla="*/ 1434068 w 4772026"/>
              <a:gd name="connsiteY1646" fmla="*/ 2945719 h 4777539"/>
              <a:gd name="connsiteX1647" fmla="*/ 1402760 w 4772026"/>
              <a:gd name="connsiteY1647" fmla="*/ 2914608 h 4777539"/>
              <a:gd name="connsiteX1648" fmla="*/ 1433872 w 4772026"/>
              <a:gd name="connsiteY1648" fmla="*/ 2883300 h 4777539"/>
              <a:gd name="connsiteX1649" fmla="*/ 644671 w 4772026"/>
              <a:gd name="connsiteY1649" fmla="*/ 2880347 h 4777539"/>
              <a:gd name="connsiteX1650" fmla="*/ 657470 w 4772026"/>
              <a:gd name="connsiteY1650" fmla="*/ 2893146 h 4777539"/>
              <a:gd name="connsiteX1651" fmla="*/ 644671 w 4772026"/>
              <a:gd name="connsiteY1651" fmla="*/ 2905945 h 4777539"/>
              <a:gd name="connsiteX1652" fmla="*/ 631872 w 4772026"/>
              <a:gd name="connsiteY1652" fmla="*/ 2893146 h 4777539"/>
              <a:gd name="connsiteX1653" fmla="*/ 644671 w 4772026"/>
              <a:gd name="connsiteY1653" fmla="*/ 2880347 h 4777539"/>
              <a:gd name="connsiteX1654" fmla="*/ 4736583 w 4772026"/>
              <a:gd name="connsiteY1654" fmla="*/ 2877788 h 4777539"/>
              <a:gd name="connsiteX1655" fmla="*/ 4738749 w 4772026"/>
              <a:gd name="connsiteY1655" fmla="*/ 2879756 h 4777539"/>
              <a:gd name="connsiteX1656" fmla="*/ 4736583 w 4772026"/>
              <a:gd name="connsiteY1656" fmla="*/ 2881922 h 4777539"/>
              <a:gd name="connsiteX1657" fmla="*/ 4734417 w 4772026"/>
              <a:gd name="connsiteY1657" fmla="*/ 2879756 h 4777539"/>
              <a:gd name="connsiteX1658" fmla="*/ 4736583 w 4772026"/>
              <a:gd name="connsiteY1658" fmla="*/ 2877788 h 4777539"/>
              <a:gd name="connsiteX1659" fmla="*/ 3968254 w 4772026"/>
              <a:gd name="connsiteY1659" fmla="*/ 2876999 h 4777539"/>
              <a:gd name="connsiteX1660" fmla="*/ 4004091 w 4772026"/>
              <a:gd name="connsiteY1660" fmla="*/ 2912639 h 4777539"/>
              <a:gd name="connsiteX1661" fmla="*/ 3968451 w 4772026"/>
              <a:gd name="connsiteY1661" fmla="*/ 2948476 h 4777539"/>
              <a:gd name="connsiteX1662" fmla="*/ 3932614 w 4772026"/>
              <a:gd name="connsiteY1662" fmla="*/ 2912836 h 4777539"/>
              <a:gd name="connsiteX1663" fmla="*/ 3968254 w 4772026"/>
              <a:gd name="connsiteY1663" fmla="*/ 2876999 h 4777539"/>
              <a:gd name="connsiteX1664" fmla="*/ 485570 w 4772026"/>
              <a:gd name="connsiteY1664" fmla="*/ 2852780 h 4777539"/>
              <a:gd name="connsiteX1665" fmla="*/ 494235 w 4772026"/>
              <a:gd name="connsiteY1665" fmla="*/ 2861444 h 4777539"/>
              <a:gd name="connsiteX1666" fmla="*/ 485570 w 4772026"/>
              <a:gd name="connsiteY1666" fmla="*/ 2870108 h 4777539"/>
              <a:gd name="connsiteX1667" fmla="*/ 476907 w 4772026"/>
              <a:gd name="connsiteY1667" fmla="*/ 2861444 h 4777539"/>
              <a:gd name="connsiteX1668" fmla="*/ 485570 w 4772026"/>
              <a:gd name="connsiteY1668" fmla="*/ 2852780 h 4777539"/>
              <a:gd name="connsiteX1669" fmla="*/ 3511627 w 4772026"/>
              <a:gd name="connsiteY1669" fmla="*/ 2852190 h 4777539"/>
              <a:gd name="connsiteX1670" fmla="*/ 3538013 w 4772026"/>
              <a:gd name="connsiteY1670" fmla="*/ 2878378 h 4777539"/>
              <a:gd name="connsiteX1671" fmla="*/ 3511824 w 4772026"/>
              <a:gd name="connsiteY1671" fmla="*/ 2904764 h 4777539"/>
              <a:gd name="connsiteX1672" fmla="*/ 3485439 w 4772026"/>
              <a:gd name="connsiteY1672" fmla="*/ 2878575 h 4777539"/>
              <a:gd name="connsiteX1673" fmla="*/ 3511627 w 4772026"/>
              <a:gd name="connsiteY1673" fmla="*/ 2852190 h 4777539"/>
              <a:gd name="connsiteX1674" fmla="*/ 1262366 w 4772026"/>
              <a:gd name="connsiteY1674" fmla="*/ 2847464 h 4777539"/>
              <a:gd name="connsiteX1675" fmla="*/ 1301747 w 4772026"/>
              <a:gd name="connsiteY1675" fmla="*/ 2886451 h 4777539"/>
              <a:gd name="connsiteX1676" fmla="*/ 1262759 w 4772026"/>
              <a:gd name="connsiteY1676" fmla="*/ 2925832 h 4777539"/>
              <a:gd name="connsiteX1677" fmla="*/ 1223379 w 4772026"/>
              <a:gd name="connsiteY1677" fmla="*/ 2886844 h 4777539"/>
              <a:gd name="connsiteX1678" fmla="*/ 1262366 w 4772026"/>
              <a:gd name="connsiteY1678" fmla="*/ 2847464 h 4777539"/>
              <a:gd name="connsiteX1679" fmla="*/ 4129520 w 4772026"/>
              <a:gd name="connsiteY1679" fmla="*/ 2846478 h 4777539"/>
              <a:gd name="connsiteX1680" fmla="*/ 4163585 w 4772026"/>
              <a:gd name="connsiteY1680" fmla="*/ 2880346 h 4777539"/>
              <a:gd name="connsiteX1681" fmla="*/ 4129717 w 4772026"/>
              <a:gd name="connsiteY1681" fmla="*/ 2914411 h 4777539"/>
              <a:gd name="connsiteX1682" fmla="*/ 4095652 w 4772026"/>
              <a:gd name="connsiteY1682" fmla="*/ 2880543 h 4777539"/>
              <a:gd name="connsiteX1683" fmla="*/ 4129520 w 4772026"/>
              <a:gd name="connsiteY1683" fmla="*/ 2846478 h 4777539"/>
              <a:gd name="connsiteX1684" fmla="*/ 1731201 w 4772026"/>
              <a:gd name="connsiteY1684" fmla="*/ 2839389 h 4777539"/>
              <a:gd name="connsiteX1685" fmla="*/ 1736124 w 4772026"/>
              <a:gd name="connsiteY1685" fmla="*/ 2844312 h 4777539"/>
              <a:gd name="connsiteX1686" fmla="*/ 1731201 w 4772026"/>
              <a:gd name="connsiteY1686" fmla="*/ 2849235 h 4777539"/>
              <a:gd name="connsiteX1687" fmla="*/ 1726278 w 4772026"/>
              <a:gd name="connsiteY1687" fmla="*/ 2844312 h 4777539"/>
              <a:gd name="connsiteX1688" fmla="*/ 1731201 w 4772026"/>
              <a:gd name="connsiteY1688" fmla="*/ 2839389 h 4777539"/>
              <a:gd name="connsiteX1689" fmla="*/ 3042794 w 4772026"/>
              <a:gd name="connsiteY1689" fmla="*/ 2839193 h 4777539"/>
              <a:gd name="connsiteX1690" fmla="*/ 3043187 w 4772026"/>
              <a:gd name="connsiteY1690" fmla="*/ 2839587 h 4777539"/>
              <a:gd name="connsiteX1691" fmla="*/ 3042794 w 4772026"/>
              <a:gd name="connsiteY1691" fmla="*/ 2839980 h 4777539"/>
              <a:gd name="connsiteX1692" fmla="*/ 3042400 w 4772026"/>
              <a:gd name="connsiteY1692" fmla="*/ 2839587 h 4777539"/>
              <a:gd name="connsiteX1693" fmla="*/ 3042794 w 4772026"/>
              <a:gd name="connsiteY1693" fmla="*/ 2839193 h 4777539"/>
              <a:gd name="connsiteX1694" fmla="*/ 328636 w 4772026"/>
              <a:gd name="connsiteY1694" fmla="*/ 2821668 h 4777539"/>
              <a:gd name="connsiteX1695" fmla="*/ 336316 w 4772026"/>
              <a:gd name="connsiteY1695" fmla="*/ 2829348 h 4777539"/>
              <a:gd name="connsiteX1696" fmla="*/ 328636 w 4772026"/>
              <a:gd name="connsiteY1696" fmla="*/ 2837027 h 4777539"/>
              <a:gd name="connsiteX1697" fmla="*/ 320957 w 4772026"/>
              <a:gd name="connsiteY1697" fmla="*/ 2829348 h 4777539"/>
              <a:gd name="connsiteX1698" fmla="*/ 328636 w 4772026"/>
              <a:gd name="connsiteY1698" fmla="*/ 2821668 h 4777539"/>
              <a:gd name="connsiteX1699" fmla="*/ 1096572 w 4772026"/>
              <a:gd name="connsiteY1699" fmla="*/ 2819108 h 4777539"/>
              <a:gd name="connsiteX1700" fmla="*/ 1134575 w 4772026"/>
              <a:gd name="connsiteY1700" fmla="*/ 2856717 h 4777539"/>
              <a:gd name="connsiteX1701" fmla="*/ 1096966 w 4772026"/>
              <a:gd name="connsiteY1701" fmla="*/ 2894720 h 4777539"/>
              <a:gd name="connsiteX1702" fmla="*/ 1058963 w 4772026"/>
              <a:gd name="connsiteY1702" fmla="*/ 2856914 h 4777539"/>
              <a:gd name="connsiteX1703" fmla="*/ 1096572 w 4772026"/>
              <a:gd name="connsiteY1703" fmla="*/ 2819108 h 4777539"/>
              <a:gd name="connsiteX1704" fmla="*/ 4288030 w 4772026"/>
              <a:gd name="connsiteY1704" fmla="*/ 2816745 h 4777539"/>
              <a:gd name="connsiteX1705" fmla="*/ 4319141 w 4772026"/>
              <a:gd name="connsiteY1705" fmla="*/ 2847462 h 4777539"/>
              <a:gd name="connsiteX1706" fmla="*/ 4288424 w 4772026"/>
              <a:gd name="connsiteY1706" fmla="*/ 2878377 h 4777539"/>
              <a:gd name="connsiteX1707" fmla="*/ 4257509 w 4772026"/>
              <a:gd name="connsiteY1707" fmla="*/ 2847659 h 4777539"/>
              <a:gd name="connsiteX1708" fmla="*/ 4288030 w 4772026"/>
              <a:gd name="connsiteY1708" fmla="*/ 2816745 h 4777539"/>
              <a:gd name="connsiteX1709" fmla="*/ 3218828 w 4772026"/>
              <a:gd name="connsiteY1709" fmla="*/ 2811626 h 4777539"/>
              <a:gd name="connsiteX1710" fmla="*/ 3219419 w 4772026"/>
              <a:gd name="connsiteY1710" fmla="*/ 2812414 h 4777539"/>
              <a:gd name="connsiteX1711" fmla="*/ 3218828 w 4772026"/>
              <a:gd name="connsiteY1711" fmla="*/ 2813201 h 4777539"/>
              <a:gd name="connsiteX1712" fmla="*/ 3218041 w 4772026"/>
              <a:gd name="connsiteY1712" fmla="*/ 2812414 h 4777539"/>
              <a:gd name="connsiteX1713" fmla="*/ 3218828 w 4772026"/>
              <a:gd name="connsiteY1713" fmla="*/ 2811626 h 4777539"/>
              <a:gd name="connsiteX1714" fmla="*/ 3677226 w 4772026"/>
              <a:gd name="connsiteY1714" fmla="*/ 2803159 h 4777539"/>
              <a:gd name="connsiteX1715" fmla="*/ 3721530 w 4772026"/>
              <a:gd name="connsiteY1715" fmla="*/ 2847069 h 4777539"/>
              <a:gd name="connsiteX1716" fmla="*/ 3677619 w 4772026"/>
              <a:gd name="connsiteY1716" fmla="*/ 2891374 h 4777539"/>
              <a:gd name="connsiteX1717" fmla="*/ 3633316 w 4772026"/>
              <a:gd name="connsiteY1717" fmla="*/ 2847463 h 4777539"/>
              <a:gd name="connsiteX1718" fmla="*/ 3677226 w 4772026"/>
              <a:gd name="connsiteY1718" fmla="*/ 2803159 h 4777539"/>
              <a:gd name="connsiteX1719" fmla="*/ 1554969 w 4772026"/>
              <a:gd name="connsiteY1719" fmla="*/ 2803159 h 4777539"/>
              <a:gd name="connsiteX1720" fmla="*/ 1570328 w 4772026"/>
              <a:gd name="connsiteY1720" fmla="*/ 2818321 h 4777539"/>
              <a:gd name="connsiteX1721" fmla="*/ 1555166 w 4772026"/>
              <a:gd name="connsiteY1721" fmla="*/ 2833680 h 4777539"/>
              <a:gd name="connsiteX1722" fmla="*/ 1539808 w 4772026"/>
              <a:gd name="connsiteY1722" fmla="*/ 2818518 h 4777539"/>
              <a:gd name="connsiteX1723" fmla="*/ 1554969 w 4772026"/>
              <a:gd name="connsiteY1723" fmla="*/ 2803159 h 4777539"/>
              <a:gd name="connsiteX1724" fmla="*/ 172884 w 4772026"/>
              <a:gd name="connsiteY1724" fmla="*/ 2792723 h 4777539"/>
              <a:gd name="connsiteX1725" fmla="*/ 177019 w 4772026"/>
              <a:gd name="connsiteY1725" fmla="*/ 2796858 h 4777539"/>
              <a:gd name="connsiteX1726" fmla="*/ 172884 w 4772026"/>
              <a:gd name="connsiteY1726" fmla="*/ 2800993 h 4777539"/>
              <a:gd name="connsiteX1727" fmla="*/ 168749 w 4772026"/>
              <a:gd name="connsiteY1727" fmla="*/ 2796858 h 4777539"/>
              <a:gd name="connsiteX1728" fmla="*/ 172884 w 4772026"/>
              <a:gd name="connsiteY1728" fmla="*/ 2792723 h 4777539"/>
              <a:gd name="connsiteX1729" fmla="*/ 934714 w 4772026"/>
              <a:gd name="connsiteY1729" fmla="*/ 2790951 h 4777539"/>
              <a:gd name="connsiteX1730" fmla="*/ 969566 w 4772026"/>
              <a:gd name="connsiteY1730" fmla="*/ 2825410 h 4777539"/>
              <a:gd name="connsiteX1731" fmla="*/ 935108 w 4772026"/>
              <a:gd name="connsiteY1731" fmla="*/ 2860261 h 4777539"/>
              <a:gd name="connsiteX1732" fmla="*/ 900255 w 4772026"/>
              <a:gd name="connsiteY1732" fmla="*/ 2825803 h 4777539"/>
              <a:gd name="connsiteX1733" fmla="*/ 934714 w 4772026"/>
              <a:gd name="connsiteY1733" fmla="*/ 2790951 h 4777539"/>
              <a:gd name="connsiteX1734" fmla="*/ 4445161 w 4772026"/>
              <a:gd name="connsiteY1734" fmla="*/ 2788194 h 4777539"/>
              <a:gd name="connsiteX1735" fmla="*/ 4471349 w 4772026"/>
              <a:gd name="connsiteY1735" fmla="*/ 2814186 h 4777539"/>
              <a:gd name="connsiteX1736" fmla="*/ 4445358 w 4772026"/>
              <a:gd name="connsiteY1736" fmla="*/ 2840374 h 4777539"/>
              <a:gd name="connsiteX1737" fmla="*/ 4419366 w 4772026"/>
              <a:gd name="connsiteY1737" fmla="*/ 2814382 h 4777539"/>
              <a:gd name="connsiteX1738" fmla="*/ 4445161 w 4772026"/>
              <a:gd name="connsiteY1738" fmla="*/ 2788194 h 4777539"/>
              <a:gd name="connsiteX1739" fmla="*/ 3838689 w 4772026"/>
              <a:gd name="connsiteY1739" fmla="*/ 2771457 h 4777539"/>
              <a:gd name="connsiteX1740" fmla="*/ 3882599 w 4772026"/>
              <a:gd name="connsiteY1740" fmla="*/ 2814973 h 4777539"/>
              <a:gd name="connsiteX1741" fmla="*/ 3839083 w 4772026"/>
              <a:gd name="connsiteY1741" fmla="*/ 2858883 h 4777539"/>
              <a:gd name="connsiteX1742" fmla="*/ 3795173 w 4772026"/>
              <a:gd name="connsiteY1742" fmla="*/ 2815367 h 4777539"/>
              <a:gd name="connsiteX1743" fmla="*/ 3838689 w 4772026"/>
              <a:gd name="connsiteY1743" fmla="*/ 2771457 h 4777539"/>
              <a:gd name="connsiteX1744" fmla="*/ 4600520 w 4772026"/>
              <a:gd name="connsiteY1744" fmla="*/ 2770079 h 4777539"/>
              <a:gd name="connsiteX1745" fmla="*/ 4611350 w 4772026"/>
              <a:gd name="connsiteY1745" fmla="*/ 2780712 h 4777539"/>
              <a:gd name="connsiteX1746" fmla="*/ 4600716 w 4772026"/>
              <a:gd name="connsiteY1746" fmla="*/ 2791541 h 4777539"/>
              <a:gd name="connsiteX1747" fmla="*/ 4589887 w 4772026"/>
              <a:gd name="connsiteY1747" fmla="*/ 2780908 h 4777539"/>
              <a:gd name="connsiteX1748" fmla="*/ 4600520 w 4772026"/>
              <a:gd name="connsiteY1748" fmla="*/ 2770079 h 4777539"/>
              <a:gd name="connsiteX1749" fmla="*/ 775810 w 4772026"/>
              <a:gd name="connsiteY1749" fmla="*/ 2767716 h 4777539"/>
              <a:gd name="connsiteX1750" fmla="*/ 802196 w 4772026"/>
              <a:gd name="connsiteY1750" fmla="*/ 2793904 h 4777539"/>
              <a:gd name="connsiteX1751" fmla="*/ 776007 w 4772026"/>
              <a:gd name="connsiteY1751" fmla="*/ 2820290 h 4777539"/>
              <a:gd name="connsiteX1752" fmla="*/ 749622 w 4772026"/>
              <a:gd name="connsiteY1752" fmla="*/ 2794101 h 4777539"/>
              <a:gd name="connsiteX1753" fmla="*/ 775810 w 4772026"/>
              <a:gd name="connsiteY1753" fmla="*/ 2767716 h 4777539"/>
              <a:gd name="connsiteX1754" fmla="*/ 18706 w 4772026"/>
              <a:gd name="connsiteY1754" fmla="*/ 2762202 h 4777539"/>
              <a:gd name="connsiteX1755" fmla="*/ 20872 w 4772026"/>
              <a:gd name="connsiteY1755" fmla="*/ 2764368 h 4777539"/>
              <a:gd name="connsiteX1756" fmla="*/ 18706 w 4772026"/>
              <a:gd name="connsiteY1756" fmla="*/ 2766534 h 4777539"/>
              <a:gd name="connsiteX1757" fmla="*/ 16540 w 4772026"/>
              <a:gd name="connsiteY1757" fmla="*/ 2764368 h 4777539"/>
              <a:gd name="connsiteX1758" fmla="*/ 18706 w 4772026"/>
              <a:gd name="connsiteY1758" fmla="*/ 2762202 h 4777539"/>
              <a:gd name="connsiteX1759" fmla="*/ 3386396 w 4772026"/>
              <a:gd name="connsiteY1759" fmla="*/ 2761612 h 4777539"/>
              <a:gd name="connsiteX1760" fmla="*/ 3406874 w 4772026"/>
              <a:gd name="connsiteY1760" fmla="*/ 2782090 h 4777539"/>
              <a:gd name="connsiteX1761" fmla="*/ 3386396 w 4772026"/>
              <a:gd name="connsiteY1761" fmla="*/ 2802568 h 4777539"/>
              <a:gd name="connsiteX1762" fmla="*/ 3365917 w 4772026"/>
              <a:gd name="connsiteY1762" fmla="*/ 2782090 h 4777539"/>
              <a:gd name="connsiteX1763" fmla="*/ 3386396 w 4772026"/>
              <a:gd name="connsiteY1763" fmla="*/ 2761612 h 4777539"/>
              <a:gd name="connsiteX1764" fmla="*/ 1387009 w 4772026"/>
              <a:gd name="connsiteY1764" fmla="*/ 2758658 h 4777539"/>
              <a:gd name="connsiteX1765" fmla="*/ 1417726 w 4772026"/>
              <a:gd name="connsiteY1765" fmla="*/ 2788981 h 4777539"/>
              <a:gd name="connsiteX1766" fmla="*/ 1387402 w 4772026"/>
              <a:gd name="connsiteY1766" fmla="*/ 2819698 h 4777539"/>
              <a:gd name="connsiteX1767" fmla="*/ 1356685 w 4772026"/>
              <a:gd name="connsiteY1767" fmla="*/ 2789376 h 4777539"/>
              <a:gd name="connsiteX1768" fmla="*/ 1387009 w 4772026"/>
              <a:gd name="connsiteY1768" fmla="*/ 2758658 h 4777539"/>
              <a:gd name="connsiteX1769" fmla="*/ 1849935 w 4772026"/>
              <a:gd name="connsiteY1769" fmla="*/ 2749010 h 4777539"/>
              <a:gd name="connsiteX1770" fmla="*/ 1850328 w 4772026"/>
              <a:gd name="connsiteY1770" fmla="*/ 2749404 h 4777539"/>
              <a:gd name="connsiteX1771" fmla="*/ 1849935 w 4772026"/>
              <a:gd name="connsiteY1771" fmla="*/ 2749798 h 4777539"/>
              <a:gd name="connsiteX1772" fmla="*/ 1849541 w 4772026"/>
              <a:gd name="connsiteY1772" fmla="*/ 2749404 h 4777539"/>
              <a:gd name="connsiteX1773" fmla="*/ 1849935 w 4772026"/>
              <a:gd name="connsiteY1773" fmla="*/ 2749010 h 4777539"/>
              <a:gd name="connsiteX1774" fmla="*/ 619467 w 4772026"/>
              <a:gd name="connsiteY1774" fmla="*/ 2744481 h 4777539"/>
              <a:gd name="connsiteX1775" fmla="*/ 636795 w 4772026"/>
              <a:gd name="connsiteY1775" fmla="*/ 2761809 h 4777539"/>
              <a:gd name="connsiteX1776" fmla="*/ 619467 w 4772026"/>
              <a:gd name="connsiteY1776" fmla="*/ 2779136 h 4777539"/>
              <a:gd name="connsiteX1777" fmla="*/ 602139 w 4772026"/>
              <a:gd name="connsiteY1777" fmla="*/ 2761809 h 4777539"/>
              <a:gd name="connsiteX1778" fmla="*/ 619467 w 4772026"/>
              <a:gd name="connsiteY1778" fmla="*/ 2744481 h 4777539"/>
              <a:gd name="connsiteX1779" fmla="*/ 3997396 w 4772026"/>
              <a:gd name="connsiteY1779" fmla="*/ 2744481 h 4777539"/>
              <a:gd name="connsiteX1780" fmla="*/ 4035399 w 4772026"/>
              <a:gd name="connsiteY1780" fmla="*/ 2782090 h 4777539"/>
              <a:gd name="connsiteX1781" fmla="*/ 3997790 w 4772026"/>
              <a:gd name="connsiteY1781" fmla="*/ 2820093 h 4777539"/>
              <a:gd name="connsiteX1782" fmla="*/ 3959787 w 4772026"/>
              <a:gd name="connsiteY1782" fmla="*/ 2782484 h 4777539"/>
              <a:gd name="connsiteX1783" fmla="*/ 3997396 w 4772026"/>
              <a:gd name="connsiteY1783" fmla="*/ 2744481 h 4777539"/>
              <a:gd name="connsiteX1784" fmla="*/ 4754699 w 4772026"/>
              <a:gd name="connsiteY1784" fmla="*/ 2744087 h 4777539"/>
              <a:gd name="connsiteX1785" fmla="*/ 4757850 w 4772026"/>
              <a:gd name="connsiteY1785" fmla="*/ 2747237 h 4777539"/>
              <a:gd name="connsiteX1786" fmla="*/ 4754699 w 4772026"/>
              <a:gd name="connsiteY1786" fmla="*/ 2750389 h 4777539"/>
              <a:gd name="connsiteX1787" fmla="*/ 4751548 w 4772026"/>
              <a:gd name="connsiteY1787" fmla="*/ 2747237 h 4777539"/>
              <a:gd name="connsiteX1788" fmla="*/ 4754699 w 4772026"/>
              <a:gd name="connsiteY1788" fmla="*/ 2744087 h 4777539"/>
              <a:gd name="connsiteX1789" fmla="*/ 1224758 w 4772026"/>
              <a:gd name="connsiteY1789" fmla="*/ 2718686 h 4777539"/>
              <a:gd name="connsiteX1790" fmla="*/ 1264533 w 4772026"/>
              <a:gd name="connsiteY1790" fmla="*/ 2758067 h 4777539"/>
              <a:gd name="connsiteX1791" fmla="*/ 1225152 w 4772026"/>
              <a:gd name="connsiteY1791" fmla="*/ 2797842 h 4777539"/>
              <a:gd name="connsiteX1792" fmla="*/ 1185574 w 4772026"/>
              <a:gd name="connsiteY1792" fmla="*/ 2758460 h 4777539"/>
              <a:gd name="connsiteX1793" fmla="*/ 1224758 w 4772026"/>
              <a:gd name="connsiteY1793" fmla="*/ 2718686 h 4777539"/>
              <a:gd name="connsiteX1794" fmla="*/ 1678430 w 4772026"/>
              <a:gd name="connsiteY1794" fmla="*/ 2717111 h 4777539"/>
              <a:gd name="connsiteX1795" fmla="*/ 1682959 w 4772026"/>
              <a:gd name="connsiteY1795" fmla="*/ 2721640 h 4777539"/>
              <a:gd name="connsiteX1796" fmla="*/ 1678430 w 4772026"/>
              <a:gd name="connsiteY1796" fmla="*/ 2726168 h 4777539"/>
              <a:gd name="connsiteX1797" fmla="*/ 1673902 w 4772026"/>
              <a:gd name="connsiteY1797" fmla="*/ 2721640 h 4777539"/>
              <a:gd name="connsiteX1798" fmla="*/ 1678430 w 4772026"/>
              <a:gd name="connsiteY1798" fmla="*/ 2717111 h 4777539"/>
              <a:gd name="connsiteX1799" fmla="*/ 464304 w 4772026"/>
              <a:gd name="connsiteY1799" fmla="*/ 2716914 h 4777539"/>
              <a:gd name="connsiteX1800" fmla="*/ 476513 w 4772026"/>
              <a:gd name="connsiteY1800" fmla="*/ 2729122 h 4777539"/>
              <a:gd name="connsiteX1801" fmla="*/ 464501 w 4772026"/>
              <a:gd name="connsiteY1801" fmla="*/ 2741331 h 4777539"/>
              <a:gd name="connsiteX1802" fmla="*/ 452293 w 4772026"/>
              <a:gd name="connsiteY1802" fmla="*/ 2729319 h 4777539"/>
              <a:gd name="connsiteX1803" fmla="*/ 464304 w 4772026"/>
              <a:gd name="connsiteY1803" fmla="*/ 2716914 h 4777539"/>
              <a:gd name="connsiteX1804" fmla="*/ 3094974 w 4772026"/>
              <a:gd name="connsiteY1804" fmla="*/ 2715930 h 4777539"/>
              <a:gd name="connsiteX1805" fmla="*/ 3095762 w 4772026"/>
              <a:gd name="connsiteY1805" fmla="*/ 2716520 h 4777539"/>
              <a:gd name="connsiteX1806" fmla="*/ 3094974 w 4772026"/>
              <a:gd name="connsiteY1806" fmla="*/ 2717307 h 4777539"/>
              <a:gd name="connsiteX1807" fmla="*/ 3094186 w 4772026"/>
              <a:gd name="connsiteY1807" fmla="*/ 2716520 h 4777539"/>
              <a:gd name="connsiteX1808" fmla="*/ 3094974 w 4772026"/>
              <a:gd name="connsiteY1808" fmla="*/ 2715930 h 4777539"/>
              <a:gd name="connsiteX1809" fmla="*/ 4153937 w 4772026"/>
              <a:gd name="connsiteY1809" fmla="*/ 2713370 h 4777539"/>
              <a:gd name="connsiteX1810" fmla="*/ 4189774 w 4772026"/>
              <a:gd name="connsiteY1810" fmla="*/ 2749010 h 4777539"/>
              <a:gd name="connsiteX1811" fmla="*/ 4154134 w 4772026"/>
              <a:gd name="connsiteY1811" fmla="*/ 2784847 h 4777539"/>
              <a:gd name="connsiteX1812" fmla="*/ 4118297 w 4772026"/>
              <a:gd name="connsiteY1812" fmla="*/ 2749207 h 4777539"/>
              <a:gd name="connsiteX1813" fmla="*/ 4153937 w 4772026"/>
              <a:gd name="connsiteY1813" fmla="*/ 2713370 h 4777539"/>
              <a:gd name="connsiteX1814" fmla="*/ 3548253 w 4772026"/>
              <a:gd name="connsiteY1814" fmla="*/ 2713370 h 4777539"/>
              <a:gd name="connsiteX1815" fmla="*/ 3584877 w 4772026"/>
              <a:gd name="connsiteY1815" fmla="*/ 2749600 h 4777539"/>
              <a:gd name="connsiteX1816" fmla="*/ 3548646 w 4772026"/>
              <a:gd name="connsiteY1816" fmla="*/ 2786225 h 4777539"/>
              <a:gd name="connsiteX1817" fmla="*/ 3512022 w 4772026"/>
              <a:gd name="connsiteY1817" fmla="*/ 2749994 h 4777539"/>
              <a:gd name="connsiteX1818" fmla="*/ 3548253 w 4772026"/>
              <a:gd name="connsiteY1818" fmla="*/ 2713370 h 4777539"/>
              <a:gd name="connsiteX1819" fmla="*/ 310718 w 4772026"/>
              <a:gd name="connsiteY1819" fmla="*/ 2689150 h 4777539"/>
              <a:gd name="connsiteX1820" fmla="*/ 318398 w 4772026"/>
              <a:gd name="connsiteY1820" fmla="*/ 2696829 h 4777539"/>
              <a:gd name="connsiteX1821" fmla="*/ 310915 w 4772026"/>
              <a:gd name="connsiteY1821" fmla="*/ 2704509 h 4777539"/>
              <a:gd name="connsiteX1822" fmla="*/ 303236 w 4772026"/>
              <a:gd name="connsiteY1822" fmla="*/ 2696829 h 4777539"/>
              <a:gd name="connsiteX1823" fmla="*/ 310718 w 4772026"/>
              <a:gd name="connsiteY1823" fmla="*/ 2689150 h 4777539"/>
              <a:gd name="connsiteX1824" fmla="*/ 1066248 w 4772026"/>
              <a:gd name="connsiteY1824" fmla="*/ 2685606 h 4777539"/>
              <a:gd name="connsiteX1825" fmla="*/ 1107401 w 4772026"/>
              <a:gd name="connsiteY1825" fmla="*/ 2726365 h 4777539"/>
              <a:gd name="connsiteX1826" fmla="*/ 1066641 w 4772026"/>
              <a:gd name="connsiteY1826" fmla="*/ 2767518 h 4777539"/>
              <a:gd name="connsiteX1827" fmla="*/ 1025488 w 4772026"/>
              <a:gd name="connsiteY1827" fmla="*/ 2726759 h 4777539"/>
              <a:gd name="connsiteX1828" fmla="*/ 1066248 w 4772026"/>
              <a:gd name="connsiteY1828" fmla="*/ 2685606 h 4777539"/>
              <a:gd name="connsiteX1829" fmla="*/ 4308508 w 4772026"/>
              <a:gd name="connsiteY1829" fmla="*/ 2681865 h 4777539"/>
              <a:gd name="connsiteX1830" fmla="*/ 4342377 w 4772026"/>
              <a:gd name="connsiteY1830" fmla="*/ 2715339 h 4777539"/>
              <a:gd name="connsiteX1831" fmla="*/ 4308902 w 4772026"/>
              <a:gd name="connsiteY1831" fmla="*/ 2749010 h 4777539"/>
              <a:gd name="connsiteX1832" fmla="*/ 4275034 w 4772026"/>
              <a:gd name="connsiteY1832" fmla="*/ 2715536 h 4777539"/>
              <a:gd name="connsiteX1833" fmla="*/ 4308508 w 4772026"/>
              <a:gd name="connsiteY1833" fmla="*/ 2681865 h 4777539"/>
              <a:gd name="connsiteX1834" fmla="*/ 3257423 w 4772026"/>
              <a:gd name="connsiteY1834" fmla="*/ 2678123 h 4777539"/>
              <a:gd name="connsiteX1835" fmla="*/ 3264117 w 4772026"/>
              <a:gd name="connsiteY1835" fmla="*/ 2684621 h 4777539"/>
              <a:gd name="connsiteX1836" fmla="*/ 3257619 w 4772026"/>
              <a:gd name="connsiteY1836" fmla="*/ 2691316 h 4777539"/>
              <a:gd name="connsiteX1837" fmla="*/ 3251121 w 4772026"/>
              <a:gd name="connsiteY1837" fmla="*/ 2684818 h 4777539"/>
              <a:gd name="connsiteX1838" fmla="*/ 3257423 w 4772026"/>
              <a:gd name="connsiteY1838" fmla="*/ 2678123 h 4777539"/>
              <a:gd name="connsiteX1839" fmla="*/ 1515194 w 4772026"/>
              <a:gd name="connsiteY1839" fmla="*/ 2675760 h 4777539"/>
              <a:gd name="connsiteX1840" fmla="*/ 1530552 w 4772026"/>
              <a:gd name="connsiteY1840" fmla="*/ 2690922 h 4777539"/>
              <a:gd name="connsiteX1841" fmla="*/ 1515391 w 4772026"/>
              <a:gd name="connsiteY1841" fmla="*/ 2706281 h 4777539"/>
              <a:gd name="connsiteX1842" fmla="*/ 1500032 w 4772026"/>
              <a:gd name="connsiteY1842" fmla="*/ 2691119 h 4777539"/>
              <a:gd name="connsiteX1843" fmla="*/ 1515194 w 4772026"/>
              <a:gd name="connsiteY1843" fmla="*/ 2675760 h 4777539"/>
              <a:gd name="connsiteX1844" fmla="*/ 3706368 w 4772026"/>
              <a:gd name="connsiteY1844" fmla="*/ 2671823 h 4777539"/>
              <a:gd name="connsiteX1845" fmla="*/ 3751655 w 4772026"/>
              <a:gd name="connsiteY1845" fmla="*/ 2716717 h 4777539"/>
              <a:gd name="connsiteX1846" fmla="*/ 3706761 w 4772026"/>
              <a:gd name="connsiteY1846" fmla="*/ 2762005 h 4777539"/>
              <a:gd name="connsiteX1847" fmla="*/ 3661473 w 4772026"/>
              <a:gd name="connsiteY1847" fmla="*/ 2717111 h 4777539"/>
              <a:gd name="connsiteX1848" fmla="*/ 3706368 w 4772026"/>
              <a:gd name="connsiteY1848" fmla="*/ 2671823 h 4777539"/>
              <a:gd name="connsiteX1849" fmla="*/ 910495 w 4772026"/>
              <a:gd name="connsiteY1849" fmla="*/ 2659812 h 4777539"/>
              <a:gd name="connsiteX1850" fmla="*/ 945347 w 4772026"/>
              <a:gd name="connsiteY1850" fmla="*/ 2694271 h 4777539"/>
              <a:gd name="connsiteX1851" fmla="*/ 910692 w 4772026"/>
              <a:gd name="connsiteY1851" fmla="*/ 2729124 h 4777539"/>
              <a:gd name="connsiteX1852" fmla="*/ 875839 w 4772026"/>
              <a:gd name="connsiteY1852" fmla="*/ 2694468 h 4777539"/>
              <a:gd name="connsiteX1853" fmla="*/ 910495 w 4772026"/>
              <a:gd name="connsiteY1853" fmla="*/ 2659812 h 4777539"/>
              <a:gd name="connsiteX1854" fmla="*/ 158509 w 4772026"/>
              <a:gd name="connsiteY1854" fmla="*/ 2657645 h 4777539"/>
              <a:gd name="connsiteX1855" fmla="*/ 164811 w 4772026"/>
              <a:gd name="connsiteY1855" fmla="*/ 2663946 h 4777539"/>
              <a:gd name="connsiteX1856" fmla="*/ 158509 w 4772026"/>
              <a:gd name="connsiteY1856" fmla="*/ 2670247 h 4777539"/>
              <a:gd name="connsiteX1857" fmla="*/ 152209 w 4772026"/>
              <a:gd name="connsiteY1857" fmla="*/ 2663946 h 4777539"/>
              <a:gd name="connsiteX1858" fmla="*/ 158509 w 4772026"/>
              <a:gd name="connsiteY1858" fmla="*/ 2657645 h 4777539"/>
              <a:gd name="connsiteX1859" fmla="*/ 4461702 w 4772026"/>
              <a:gd name="connsiteY1859" fmla="*/ 2655676 h 4777539"/>
              <a:gd name="connsiteX1860" fmla="*/ 4487890 w 4772026"/>
              <a:gd name="connsiteY1860" fmla="*/ 2681668 h 4777539"/>
              <a:gd name="connsiteX1861" fmla="*/ 4461898 w 4772026"/>
              <a:gd name="connsiteY1861" fmla="*/ 2707857 h 4777539"/>
              <a:gd name="connsiteX1862" fmla="*/ 4435907 w 4772026"/>
              <a:gd name="connsiteY1862" fmla="*/ 2681864 h 4777539"/>
              <a:gd name="connsiteX1863" fmla="*/ 4461702 w 4772026"/>
              <a:gd name="connsiteY1863" fmla="*/ 2655676 h 4777539"/>
              <a:gd name="connsiteX1864" fmla="*/ 3862121 w 4772026"/>
              <a:gd name="connsiteY1864" fmla="*/ 2639924 h 4777539"/>
              <a:gd name="connsiteX1865" fmla="*/ 3906031 w 4772026"/>
              <a:gd name="connsiteY1865" fmla="*/ 2683440 h 4777539"/>
              <a:gd name="connsiteX1866" fmla="*/ 3862515 w 4772026"/>
              <a:gd name="connsiteY1866" fmla="*/ 2727350 h 4777539"/>
              <a:gd name="connsiteX1867" fmla="*/ 3818605 w 4772026"/>
              <a:gd name="connsiteY1867" fmla="*/ 2683834 h 4777539"/>
              <a:gd name="connsiteX1868" fmla="*/ 3862121 w 4772026"/>
              <a:gd name="connsiteY1868" fmla="*/ 2639924 h 4777539"/>
              <a:gd name="connsiteX1869" fmla="*/ 4614107 w 4772026"/>
              <a:gd name="connsiteY1869" fmla="*/ 2635788 h 4777539"/>
              <a:gd name="connsiteX1870" fmla="*/ 4626315 w 4772026"/>
              <a:gd name="connsiteY1870" fmla="*/ 2647996 h 4777539"/>
              <a:gd name="connsiteX1871" fmla="*/ 4614305 w 4772026"/>
              <a:gd name="connsiteY1871" fmla="*/ 2660205 h 4777539"/>
              <a:gd name="connsiteX1872" fmla="*/ 4602096 w 4772026"/>
              <a:gd name="connsiteY1872" fmla="*/ 2647996 h 4777539"/>
              <a:gd name="connsiteX1873" fmla="*/ 4614107 w 4772026"/>
              <a:gd name="connsiteY1873" fmla="*/ 2635788 h 4777539"/>
              <a:gd name="connsiteX1874" fmla="*/ 3415538 w 4772026"/>
              <a:gd name="connsiteY1874" fmla="*/ 2635788 h 4777539"/>
              <a:gd name="connsiteX1875" fmla="*/ 3431487 w 4772026"/>
              <a:gd name="connsiteY1875" fmla="*/ 2651737 h 4777539"/>
              <a:gd name="connsiteX1876" fmla="*/ 3415538 w 4772026"/>
              <a:gd name="connsiteY1876" fmla="*/ 2667686 h 4777539"/>
              <a:gd name="connsiteX1877" fmla="*/ 3399589 w 4772026"/>
              <a:gd name="connsiteY1877" fmla="*/ 2651737 h 4777539"/>
              <a:gd name="connsiteX1878" fmla="*/ 3415538 w 4772026"/>
              <a:gd name="connsiteY1878" fmla="*/ 2635788 h 4777539"/>
              <a:gd name="connsiteX1879" fmla="*/ 1357078 w 4772026"/>
              <a:gd name="connsiteY1879" fmla="*/ 2630275 h 4777539"/>
              <a:gd name="connsiteX1880" fmla="*/ 1386024 w 4772026"/>
              <a:gd name="connsiteY1880" fmla="*/ 2659023 h 4777539"/>
              <a:gd name="connsiteX1881" fmla="*/ 1357275 w 4772026"/>
              <a:gd name="connsiteY1881" fmla="*/ 2687969 h 4777539"/>
              <a:gd name="connsiteX1882" fmla="*/ 1328330 w 4772026"/>
              <a:gd name="connsiteY1882" fmla="*/ 2659220 h 4777539"/>
              <a:gd name="connsiteX1883" fmla="*/ 1357078 w 4772026"/>
              <a:gd name="connsiteY1883" fmla="*/ 2630275 h 4777539"/>
              <a:gd name="connsiteX1884" fmla="*/ 756514 w 4772026"/>
              <a:gd name="connsiteY1884" fmla="*/ 2630078 h 4777539"/>
              <a:gd name="connsiteX1885" fmla="*/ 788216 w 4772026"/>
              <a:gd name="connsiteY1885" fmla="*/ 2661583 h 4777539"/>
              <a:gd name="connsiteX1886" fmla="*/ 756711 w 4772026"/>
              <a:gd name="connsiteY1886" fmla="*/ 2693285 h 4777539"/>
              <a:gd name="connsiteX1887" fmla="*/ 725008 w 4772026"/>
              <a:gd name="connsiteY1887" fmla="*/ 2661779 h 4777539"/>
              <a:gd name="connsiteX1888" fmla="*/ 756514 w 4772026"/>
              <a:gd name="connsiteY1888" fmla="*/ 2630078 h 4777539"/>
              <a:gd name="connsiteX1889" fmla="*/ 6892 w 4772026"/>
              <a:gd name="connsiteY1889" fmla="*/ 2628896 h 4777539"/>
              <a:gd name="connsiteX1890" fmla="*/ 9255 w 4772026"/>
              <a:gd name="connsiteY1890" fmla="*/ 2631259 h 4777539"/>
              <a:gd name="connsiteX1891" fmla="*/ 6892 w 4772026"/>
              <a:gd name="connsiteY1891" fmla="*/ 2633622 h 4777539"/>
              <a:gd name="connsiteX1892" fmla="*/ 4529 w 4772026"/>
              <a:gd name="connsiteY1892" fmla="*/ 2631259 h 4777539"/>
              <a:gd name="connsiteX1893" fmla="*/ 6892 w 4772026"/>
              <a:gd name="connsiteY1893" fmla="*/ 2628896 h 4777539"/>
              <a:gd name="connsiteX1894" fmla="*/ 1805434 w 4772026"/>
              <a:gd name="connsiteY1894" fmla="*/ 2623383 h 4777539"/>
              <a:gd name="connsiteX1895" fmla="*/ 1805828 w 4772026"/>
              <a:gd name="connsiteY1895" fmla="*/ 2623776 h 4777539"/>
              <a:gd name="connsiteX1896" fmla="*/ 1805434 w 4772026"/>
              <a:gd name="connsiteY1896" fmla="*/ 2624171 h 4777539"/>
              <a:gd name="connsiteX1897" fmla="*/ 1805041 w 4772026"/>
              <a:gd name="connsiteY1897" fmla="*/ 2623776 h 4777539"/>
              <a:gd name="connsiteX1898" fmla="*/ 1805434 w 4772026"/>
              <a:gd name="connsiteY1898" fmla="*/ 2623383 h 4777539"/>
              <a:gd name="connsiteX1899" fmla="*/ 4765528 w 4772026"/>
              <a:gd name="connsiteY1899" fmla="*/ 2610781 h 4777539"/>
              <a:gd name="connsiteX1900" fmla="*/ 4768679 w 4772026"/>
              <a:gd name="connsiteY1900" fmla="*/ 2613931 h 4777539"/>
              <a:gd name="connsiteX1901" fmla="*/ 4765528 w 4772026"/>
              <a:gd name="connsiteY1901" fmla="*/ 2617083 h 4777539"/>
              <a:gd name="connsiteX1902" fmla="*/ 4762377 w 4772026"/>
              <a:gd name="connsiteY1902" fmla="*/ 2613931 h 4777539"/>
              <a:gd name="connsiteX1903" fmla="*/ 4765528 w 4772026"/>
              <a:gd name="connsiteY1903" fmla="*/ 2610781 h 4777539"/>
              <a:gd name="connsiteX1904" fmla="*/ 4016102 w 4772026"/>
              <a:gd name="connsiteY1904" fmla="*/ 2610190 h 4777539"/>
              <a:gd name="connsiteX1905" fmla="*/ 4056073 w 4772026"/>
              <a:gd name="connsiteY1905" fmla="*/ 2649965 h 4777539"/>
              <a:gd name="connsiteX1906" fmla="*/ 4016299 w 4772026"/>
              <a:gd name="connsiteY1906" fmla="*/ 2689937 h 4777539"/>
              <a:gd name="connsiteX1907" fmla="*/ 3976327 w 4772026"/>
              <a:gd name="connsiteY1907" fmla="*/ 2650162 h 4777539"/>
              <a:gd name="connsiteX1908" fmla="*/ 4016102 w 4772026"/>
              <a:gd name="connsiteY1908" fmla="*/ 2610190 h 4777539"/>
              <a:gd name="connsiteX1909" fmla="*/ 603714 w 4772026"/>
              <a:gd name="connsiteY1909" fmla="*/ 2606843 h 4777539"/>
              <a:gd name="connsiteX1910" fmla="*/ 625964 w 4772026"/>
              <a:gd name="connsiteY1910" fmla="*/ 2628897 h 4777539"/>
              <a:gd name="connsiteX1911" fmla="*/ 603911 w 4772026"/>
              <a:gd name="connsiteY1911" fmla="*/ 2651148 h 4777539"/>
              <a:gd name="connsiteX1912" fmla="*/ 581661 w 4772026"/>
              <a:gd name="connsiteY1912" fmla="*/ 2629094 h 4777539"/>
              <a:gd name="connsiteX1913" fmla="*/ 603714 w 4772026"/>
              <a:gd name="connsiteY1913" fmla="*/ 2606843 h 4777539"/>
              <a:gd name="connsiteX1914" fmla="*/ 1202113 w 4772026"/>
              <a:gd name="connsiteY1914" fmla="*/ 2587941 h 4777539"/>
              <a:gd name="connsiteX1915" fmla="*/ 1241101 w 4772026"/>
              <a:gd name="connsiteY1915" fmla="*/ 2626732 h 4777539"/>
              <a:gd name="connsiteX1916" fmla="*/ 1202310 w 4772026"/>
              <a:gd name="connsiteY1916" fmla="*/ 2665719 h 4777539"/>
              <a:gd name="connsiteX1917" fmla="*/ 1163323 w 4772026"/>
              <a:gd name="connsiteY1917" fmla="*/ 2626928 h 4777539"/>
              <a:gd name="connsiteX1918" fmla="*/ 1202113 w 4772026"/>
              <a:gd name="connsiteY1918" fmla="*/ 2587941 h 4777539"/>
              <a:gd name="connsiteX1919" fmla="*/ 1648106 w 4772026"/>
              <a:gd name="connsiteY1919" fmla="*/ 2587940 h 4777539"/>
              <a:gd name="connsiteX1920" fmla="*/ 1652044 w 4772026"/>
              <a:gd name="connsiteY1920" fmla="*/ 2591681 h 4777539"/>
              <a:gd name="connsiteX1921" fmla="*/ 1648302 w 4772026"/>
              <a:gd name="connsiteY1921" fmla="*/ 2595422 h 4777539"/>
              <a:gd name="connsiteX1922" fmla="*/ 1644365 w 4772026"/>
              <a:gd name="connsiteY1922" fmla="*/ 2591681 h 4777539"/>
              <a:gd name="connsiteX1923" fmla="*/ 1648106 w 4772026"/>
              <a:gd name="connsiteY1923" fmla="*/ 2587940 h 4777539"/>
              <a:gd name="connsiteX1924" fmla="*/ 3123919 w 4772026"/>
              <a:gd name="connsiteY1924" fmla="*/ 2585971 h 4777539"/>
              <a:gd name="connsiteX1925" fmla="*/ 3124313 w 4772026"/>
              <a:gd name="connsiteY1925" fmla="*/ 2586364 h 4777539"/>
              <a:gd name="connsiteX1926" fmla="*/ 3124116 w 4772026"/>
              <a:gd name="connsiteY1926" fmla="*/ 2586758 h 4777539"/>
              <a:gd name="connsiteX1927" fmla="*/ 3123722 w 4772026"/>
              <a:gd name="connsiteY1927" fmla="*/ 2586364 h 4777539"/>
              <a:gd name="connsiteX1928" fmla="*/ 3123919 w 4772026"/>
              <a:gd name="connsiteY1928" fmla="*/ 2585971 h 4777539"/>
              <a:gd name="connsiteX1929" fmla="*/ 3569912 w 4772026"/>
              <a:gd name="connsiteY1929" fmla="*/ 2584593 h 4777539"/>
              <a:gd name="connsiteX1930" fmla="*/ 3603780 w 4772026"/>
              <a:gd name="connsiteY1930" fmla="*/ 2618067 h 4777539"/>
              <a:gd name="connsiteX1931" fmla="*/ 3570306 w 4772026"/>
              <a:gd name="connsiteY1931" fmla="*/ 2651738 h 4777539"/>
              <a:gd name="connsiteX1932" fmla="*/ 3536635 w 4772026"/>
              <a:gd name="connsiteY1932" fmla="*/ 2618264 h 4777539"/>
              <a:gd name="connsiteX1933" fmla="*/ 3569912 w 4772026"/>
              <a:gd name="connsiteY1933" fmla="*/ 2584593 h 4777539"/>
              <a:gd name="connsiteX1934" fmla="*/ 452490 w 4772026"/>
              <a:gd name="connsiteY1934" fmla="*/ 2579867 h 4777539"/>
              <a:gd name="connsiteX1935" fmla="*/ 468834 w 4772026"/>
              <a:gd name="connsiteY1935" fmla="*/ 2596210 h 4777539"/>
              <a:gd name="connsiteX1936" fmla="*/ 452490 w 4772026"/>
              <a:gd name="connsiteY1936" fmla="*/ 2612554 h 4777539"/>
              <a:gd name="connsiteX1937" fmla="*/ 436147 w 4772026"/>
              <a:gd name="connsiteY1937" fmla="*/ 2596210 h 4777539"/>
              <a:gd name="connsiteX1938" fmla="*/ 452490 w 4772026"/>
              <a:gd name="connsiteY1938" fmla="*/ 2579867 h 4777539"/>
              <a:gd name="connsiteX1939" fmla="*/ 4168508 w 4772026"/>
              <a:gd name="connsiteY1939" fmla="*/ 2578686 h 4777539"/>
              <a:gd name="connsiteX1940" fmla="*/ 4206117 w 4772026"/>
              <a:gd name="connsiteY1940" fmla="*/ 2616098 h 4777539"/>
              <a:gd name="connsiteX1941" fmla="*/ 4168705 w 4772026"/>
              <a:gd name="connsiteY1941" fmla="*/ 2653707 h 4777539"/>
              <a:gd name="connsiteX1942" fmla="*/ 4131096 w 4772026"/>
              <a:gd name="connsiteY1942" fmla="*/ 2616295 h 4777539"/>
              <a:gd name="connsiteX1943" fmla="*/ 4168508 w 4772026"/>
              <a:gd name="connsiteY1943" fmla="*/ 2578686 h 4777539"/>
              <a:gd name="connsiteX1944" fmla="*/ 302055 w 4772026"/>
              <a:gd name="connsiteY1944" fmla="*/ 2552104 h 4777539"/>
              <a:gd name="connsiteX1945" fmla="*/ 313475 w 4772026"/>
              <a:gd name="connsiteY1945" fmla="*/ 2563524 h 4777539"/>
              <a:gd name="connsiteX1946" fmla="*/ 302055 w 4772026"/>
              <a:gd name="connsiteY1946" fmla="*/ 2574945 h 4777539"/>
              <a:gd name="connsiteX1947" fmla="*/ 290437 w 4772026"/>
              <a:gd name="connsiteY1947" fmla="*/ 2563524 h 4777539"/>
              <a:gd name="connsiteX1948" fmla="*/ 302055 w 4772026"/>
              <a:gd name="connsiteY1948" fmla="*/ 2552104 h 4777539"/>
              <a:gd name="connsiteX1949" fmla="*/ 1049117 w 4772026"/>
              <a:gd name="connsiteY1949" fmla="*/ 2551711 h 4777539"/>
              <a:gd name="connsiteX1950" fmla="*/ 1091648 w 4772026"/>
              <a:gd name="connsiteY1950" fmla="*/ 2593847 h 4777539"/>
              <a:gd name="connsiteX1951" fmla="*/ 1049511 w 4772026"/>
              <a:gd name="connsiteY1951" fmla="*/ 2636379 h 4777539"/>
              <a:gd name="connsiteX1952" fmla="*/ 1006979 w 4772026"/>
              <a:gd name="connsiteY1952" fmla="*/ 2594242 h 4777539"/>
              <a:gd name="connsiteX1953" fmla="*/ 1049117 w 4772026"/>
              <a:gd name="connsiteY1953" fmla="*/ 2551711 h 4777539"/>
              <a:gd name="connsiteX1954" fmla="*/ 3277113 w 4772026"/>
              <a:gd name="connsiteY1954" fmla="*/ 2548362 h 4777539"/>
              <a:gd name="connsiteX1955" fmla="*/ 3281248 w 4772026"/>
              <a:gd name="connsiteY1955" fmla="*/ 2552499 h 4777539"/>
              <a:gd name="connsiteX1956" fmla="*/ 3277113 w 4772026"/>
              <a:gd name="connsiteY1956" fmla="*/ 2556633 h 4777539"/>
              <a:gd name="connsiteX1957" fmla="*/ 3272978 w 4772026"/>
              <a:gd name="connsiteY1957" fmla="*/ 2552499 h 4777539"/>
              <a:gd name="connsiteX1958" fmla="*/ 3277113 w 4772026"/>
              <a:gd name="connsiteY1958" fmla="*/ 2548362 h 4777539"/>
              <a:gd name="connsiteX1959" fmla="*/ 4319535 w 4772026"/>
              <a:gd name="connsiteY1959" fmla="*/ 2546591 h 4777539"/>
              <a:gd name="connsiteX1960" fmla="*/ 4355372 w 4772026"/>
              <a:gd name="connsiteY1960" fmla="*/ 2582230 h 4777539"/>
              <a:gd name="connsiteX1961" fmla="*/ 4319732 w 4772026"/>
              <a:gd name="connsiteY1961" fmla="*/ 2618067 h 4777539"/>
              <a:gd name="connsiteX1962" fmla="*/ 4283895 w 4772026"/>
              <a:gd name="connsiteY1962" fmla="*/ 2582427 h 4777539"/>
              <a:gd name="connsiteX1963" fmla="*/ 4319535 w 4772026"/>
              <a:gd name="connsiteY1963" fmla="*/ 2546591 h 4777539"/>
              <a:gd name="connsiteX1964" fmla="*/ 1494716 w 4772026"/>
              <a:gd name="connsiteY1964" fmla="*/ 2545410 h 4777539"/>
              <a:gd name="connsiteX1965" fmla="*/ 1508304 w 4772026"/>
              <a:gd name="connsiteY1965" fmla="*/ 2558799 h 4777539"/>
              <a:gd name="connsiteX1966" fmla="*/ 1494913 w 4772026"/>
              <a:gd name="connsiteY1966" fmla="*/ 2572385 h 4777539"/>
              <a:gd name="connsiteX1967" fmla="*/ 1481327 w 4772026"/>
              <a:gd name="connsiteY1967" fmla="*/ 2558995 h 4777539"/>
              <a:gd name="connsiteX1968" fmla="*/ 1494716 w 4772026"/>
              <a:gd name="connsiteY1968" fmla="*/ 2545410 h 4777539"/>
              <a:gd name="connsiteX1969" fmla="*/ 3722712 w 4772026"/>
              <a:gd name="connsiteY1969" fmla="*/ 2538714 h 4777539"/>
              <a:gd name="connsiteX1970" fmla="*/ 3768590 w 4772026"/>
              <a:gd name="connsiteY1970" fmla="*/ 2584395 h 4777539"/>
              <a:gd name="connsiteX1971" fmla="*/ 3722909 w 4772026"/>
              <a:gd name="connsiteY1971" fmla="*/ 2630275 h 4777539"/>
              <a:gd name="connsiteX1972" fmla="*/ 3677030 w 4772026"/>
              <a:gd name="connsiteY1972" fmla="*/ 2584592 h 4777539"/>
              <a:gd name="connsiteX1973" fmla="*/ 3722712 w 4772026"/>
              <a:gd name="connsiteY1973" fmla="*/ 2538714 h 4777539"/>
              <a:gd name="connsiteX1974" fmla="*/ 152011 w 4772026"/>
              <a:gd name="connsiteY1974" fmla="*/ 2523158 h 4777539"/>
              <a:gd name="connsiteX1975" fmla="*/ 159297 w 4772026"/>
              <a:gd name="connsiteY1975" fmla="*/ 2530444 h 4777539"/>
              <a:gd name="connsiteX1976" fmla="*/ 152011 w 4772026"/>
              <a:gd name="connsiteY1976" fmla="*/ 2537729 h 4777539"/>
              <a:gd name="connsiteX1977" fmla="*/ 144726 w 4772026"/>
              <a:gd name="connsiteY1977" fmla="*/ 2530444 h 4777539"/>
              <a:gd name="connsiteX1978" fmla="*/ 152011 w 4772026"/>
              <a:gd name="connsiteY1978" fmla="*/ 2523158 h 4777539"/>
              <a:gd name="connsiteX1979" fmla="*/ 898089 w 4772026"/>
              <a:gd name="connsiteY1979" fmla="*/ 2522372 h 4777539"/>
              <a:gd name="connsiteX1980" fmla="*/ 937076 w 4772026"/>
              <a:gd name="connsiteY1980" fmla="*/ 2561162 h 4777539"/>
              <a:gd name="connsiteX1981" fmla="*/ 898286 w 4772026"/>
              <a:gd name="connsiteY1981" fmla="*/ 2600149 h 4777539"/>
              <a:gd name="connsiteX1982" fmla="*/ 859298 w 4772026"/>
              <a:gd name="connsiteY1982" fmla="*/ 2561358 h 4777539"/>
              <a:gd name="connsiteX1983" fmla="*/ 898089 w 4772026"/>
              <a:gd name="connsiteY1983" fmla="*/ 2522372 h 4777539"/>
              <a:gd name="connsiteX1984" fmla="*/ 4469972 w 4772026"/>
              <a:gd name="connsiteY1984" fmla="*/ 2519811 h 4777539"/>
              <a:gd name="connsiteX1985" fmla="*/ 4498523 w 4772026"/>
              <a:gd name="connsiteY1985" fmla="*/ 2548166 h 4777539"/>
              <a:gd name="connsiteX1986" fmla="*/ 4470169 w 4772026"/>
              <a:gd name="connsiteY1986" fmla="*/ 2576717 h 4777539"/>
              <a:gd name="connsiteX1987" fmla="*/ 4441617 w 4772026"/>
              <a:gd name="connsiteY1987" fmla="*/ 2548362 h 4777539"/>
              <a:gd name="connsiteX1988" fmla="*/ 4469972 w 4772026"/>
              <a:gd name="connsiteY1988" fmla="*/ 2519811 h 4777539"/>
              <a:gd name="connsiteX1989" fmla="*/ 3427747 w 4772026"/>
              <a:gd name="connsiteY1989" fmla="*/ 2504454 h 4777539"/>
              <a:gd name="connsiteX1990" fmla="*/ 3442121 w 4772026"/>
              <a:gd name="connsiteY1990" fmla="*/ 2518631 h 4777539"/>
              <a:gd name="connsiteX1991" fmla="*/ 3427943 w 4772026"/>
              <a:gd name="connsiteY1991" fmla="*/ 2532807 h 4777539"/>
              <a:gd name="connsiteX1992" fmla="*/ 3413569 w 4772026"/>
              <a:gd name="connsiteY1992" fmla="*/ 2518631 h 4777539"/>
              <a:gd name="connsiteX1993" fmla="*/ 3427747 w 4772026"/>
              <a:gd name="connsiteY1993" fmla="*/ 2504454 h 4777539"/>
              <a:gd name="connsiteX1994" fmla="*/ 3873738 w 4772026"/>
              <a:gd name="connsiteY1994" fmla="*/ 2504060 h 4777539"/>
              <a:gd name="connsiteX1995" fmla="*/ 3920011 w 4772026"/>
              <a:gd name="connsiteY1995" fmla="*/ 2550135 h 4777539"/>
              <a:gd name="connsiteX1996" fmla="*/ 3873935 w 4772026"/>
              <a:gd name="connsiteY1996" fmla="*/ 2596407 h 4777539"/>
              <a:gd name="connsiteX1997" fmla="*/ 3827662 w 4772026"/>
              <a:gd name="connsiteY1997" fmla="*/ 2550530 h 4777539"/>
              <a:gd name="connsiteX1998" fmla="*/ 3873738 w 4772026"/>
              <a:gd name="connsiteY1998" fmla="*/ 2504060 h 4777539"/>
              <a:gd name="connsiteX1999" fmla="*/ 4619817 w 4772026"/>
              <a:gd name="connsiteY1999" fmla="*/ 2502483 h 4777539"/>
              <a:gd name="connsiteX2000" fmla="*/ 4631632 w 4772026"/>
              <a:gd name="connsiteY2000" fmla="*/ 2514298 h 4777539"/>
              <a:gd name="connsiteX2001" fmla="*/ 4619817 w 4772026"/>
              <a:gd name="connsiteY2001" fmla="*/ 2526113 h 4777539"/>
              <a:gd name="connsiteX2002" fmla="*/ 4608002 w 4772026"/>
              <a:gd name="connsiteY2002" fmla="*/ 2514298 h 4777539"/>
              <a:gd name="connsiteX2003" fmla="*/ 4619817 w 4772026"/>
              <a:gd name="connsiteY2003" fmla="*/ 2502483 h 4777539"/>
              <a:gd name="connsiteX2004" fmla="*/ 1343688 w 4772026"/>
              <a:gd name="connsiteY2004" fmla="*/ 2499531 h 4777539"/>
              <a:gd name="connsiteX2005" fmla="*/ 1370468 w 4772026"/>
              <a:gd name="connsiteY2005" fmla="*/ 2526112 h 4777539"/>
              <a:gd name="connsiteX2006" fmla="*/ 1343886 w 4772026"/>
              <a:gd name="connsiteY2006" fmla="*/ 2552891 h 4777539"/>
              <a:gd name="connsiteX2007" fmla="*/ 1317106 w 4772026"/>
              <a:gd name="connsiteY2007" fmla="*/ 2526309 h 4777539"/>
              <a:gd name="connsiteX2008" fmla="*/ 1343688 w 4772026"/>
              <a:gd name="connsiteY2008" fmla="*/ 2499531 h 4777539"/>
              <a:gd name="connsiteX2009" fmla="*/ 747652 w 4772026"/>
              <a:gd name="connsiteY2009" fmla="*/ 2494806 h 4777539"/>
              <a:gd name="connsiteX2010" fmla="*/ 781323 w 4772026"/>
              <a:gd name="connsiteY2010" fmla="*/ 2528278 h 4777539"/>
              <a:gd name="connsiteX2011" fmla="*/ 747849 w 4772026"/>
              <a:gd name="connsiteY2011" fmla="*/ 2561948 h 4777539"/>
              <a:gd name="connsiteX2012" fmla="*/ 714179 w 4772026"/>
              <a:gd name="connsiteY2012" fmla="*/ 2528475 h 4777539"/>
              <a:gd name="connsiteX2013" fmla="*/ 747652 w 4772026"/>
              <a:gd name="connsiteY2013" fmla="*/ 2494806 h 4777539"/>
              <a:gd name="connsiteX2014" fmla="*/ 2756 w 4772026"/>
              <a:gd name="connsiteY2014" fmla="*/ 2494804 h 4777539"/>
              <a:gd name="connsiteX2015" fmla="*/ 5513 w 4772026"/>
              <a:gd name="connsiteY2015" fmla="*/ 2497560 h 4777539"/>
              <a:gd name="connsiteX2016" fmla="*/ 2756 w 4772026"/>
              <a:gd name="connsiteY2016" fmla="*/ 2500317 h 4777539"/>
              <a:gd name="connsiteX2017" fmla="*/ 0 w 4772026"/>
              <a:gd name="connsiteY2017" fmla="*/ 2497560 h 4777539"/>
              <a:gd name="connsiteX2018" fmla="*/ 2756 w 4772026"/>
              <a:gd name="connsiteY2018" fmla="*/ 2494804 h 4777539"/>
              <a:gd name="connsiteX2019" fmla="*/ 4768876 w 4772026"/>
              <a:gd name="connsiteY2019" fmla="*/ 2477279 h 4777539"/>
              <a:gd name="connsiteX2020" fmla="*/ 4772026 w 4772026"/>
              <a:gd name="connsiteY2020" fmla="*/ 2480429 h 4777539"/>
              <a:gd name="connsiteX2021" fmla="*/ 4768876 w 4772026"/>
              <a:gd name="connsiteY2021" fmla="*/ 2483581 h 4777539"/>
              <a:gd name="connsiteX2022" fmla="*/ 4765725 w 4772026"/>
              <a:gd name="connsiteY2022" fmla="*/ 2480429 h 4777539"/>
              <a:gd name="connsiteX2023" fmla="*/ 4768876 w 4772026"/>
              <a:gd name="connsiteY2023" fmla="*/ 2477279 h 4777539"/>
              <a:gd name="connsiteX2024" fmla="*/ 4023781 w 4772026"/>
              <a:gd name="connsiteY2024" fmla="*/ 2474919 h 4777539"/>
              <a:gd name="connsiteX2025" fmla="*/ 4065525 w 4772026"/>
              <a:gd name="connsiteY2025" fmla="*/ 2516464 h 4777539"/>
              <a:gd name="connsiteX2026" fmla="*/ 4023978 w 4772026"/>
              <a:gd name="connsiteY2026" fmla="*/ 2558209 h 4777539"/>
              <a:gd name="connsiteX2027" fmla="*/ 3982235 w 4772026"/>
              <a:gd name="connsiteY2027" fmla="*/ 2516662 h 4777539"/>
              <a:gd name="connsiteX2028" fmla="*/ 4023781 w 4772026"/>
              <a:gd name="connsiteY2028" fmla="*/ 2474919 h 4777539"/>
              <a:gd name="connsiteX2029" fmla="*/ 598201 w 4772026"/>
              <a:gd name="connsiteY2029" fmla="*/ 2470590 h 4777539"/>
              <a:gd name="connsiteX2030" fmla="*/ 623405 w 4772026"/>
              <a:gd name="connsiteY2030" fmla="*/ 2495396 h 4777539"/>
              <a:gd name="connsiteX2031" fmla="*/ 598595 w 4772026"/>
              <a:gd name="connsiteY2031" fmla="*/ 2520403 h 4777539"/>
              <a:gd name="connsiteX2032" fmla="*/ 573587 w 4772026"/>
              <a:gd name="connsiteY2032" fmla="*/ 2495592 h 4777539"/>
              <a:gd name="connsiteX2033" fmla="*/ 598201 w 4772026"/>
              <a:gd name="connsiteY2033" fmla="*/ 2470590 h 4777539"/>
              <a:gd name="connsiteX2034" fmla="*/ 1641609 w 4772026"/>
              <a:gd name="connsiteY2034" fmla="*/ 2456021 h 4777539"/>
              <a:gd name="connsiteX2035" fmla="*/ 1643972 w 4772026"/>
              <a:gd name="connsiteY2035" fmla="*/ 2458381 h 4777539"/>
              <a:gd name="connsiteX2036" fmla="*/ 1641609 w 4772026"/>
              <a:gd name="connsiteY2036" fmla="*/ 2460743 h 4777539"/>
              <a:gd name="connsiteX2037" fmla="*/ 1639246 w 4772026"/>
              <a:gd name="connsiteY2037" fmla="*/ 2458381 h 4777539"/>
              <a:gd name="connsiteX2038" fmla="*/ 1641609 w 4772026"/>
              <a:gd name="connsiteY2038" fmla="*/ 2456021 h 4777539"/>
              <a:gd name="connsiteX2039" fmla="*/ 1194040 w 4772026"/>
              <a:gd name="connsiteY2039" fmla="*/ 2455425 h 4777539"/>
              <a:gd name="connsiteX2040" fmla="*/ 1232043 w 4772026"/>
              <a:gd name="connsiteY2040" fmla="*/ 2493034 h 4777539"/>
              <a:gd name="connsiteX2041" fmla="*/ 1194434 w 4772026"/>
              <a:gd name="connsiteY2041" fmla="*/ 2531036 h 4777539"/>
              <a:gd name="connsiteX2042" fmla="*/ 1156431 w 4772026"/>
              <a:gd name="connsiteY2042" fmla="*/ 2493427 h 4777539"/>
              <a:gd name="connsiteX2043" fmla="*/ 1194040 w 4772026"/>
              <a:gd name="connsiteY2043" fmla="*/ 2455425 h 4777539"/>
              <a:gd name="connsiteX2044" fmla="*/ 3577197 w 4772026"/>
              <a:gd name="connsiteY2044" fmla="*/ 2452085 h 4777539"/>
              <a:gd name="connsiteX2045" fmla="*/ 3609884 w 4772026"/>
              <a:gd name="connsiteY2045" fmla="*/ 2484568 h 4777539"/>
              <a:gd name="connsiteX2046" fmla="*/ 3577394 w 4772026"/>
              <a:gd name="connsiteY2046" fmla="*/ 2517254 h 4777539"/>
              <a:gd name="connsiteX2047" fmla="*/ 3544708 w 4772026"/>
              <a:gd name="connsiteY2047" fmla="*/ 2484767 h 4777539"/>
              <a:gd name="connsiteX2048" fmla="*/ 3577197 w 4772026"/>
              <a:gd name="connsiteY2048" fmla="*/ 2452085 h 4777539"/>
              <a:gd name="connsiteX2049" fmla="*/ 449733 w 4772026"/>
              <a:gd name="connsiteY2049" fmla="*/ 2444010 h 4777539"/>
              <a:gd name="connsiteX2050" fmla="*/ 468440 w 4772026"/>
              <a:gd name="connsiteY2050" fmla="*/ 2462712 h 4777539"/>
              <a:gd name="connsiteX2051" fmla="*/ 449733 w 4772026"/>
              <a:gd name="connsiteY2051" fmla="*/ 2481418 h 4777539"/>
              <a:gd name="connsiteX2052" fmla="*/ 431027 w 4772026"/>
              <a:gd name="connsiteY2052" fmla="*/ 2462712 h 4777539"/>
              <a:gd name="connsiteX2053" fmla="*/ 449733 w 4772026"/>
              <a:gd name="connsiteY2053" fmla="*/ 2444010 h 4777539"/>
              <a:gd name="connsiteX2054" fmla="*/ 4172839 w 4772026"/>
              <a:gd name="connsiteY2054" fmla="*/ 2443617 h 4777539"/>
              <a:gd name="connsiteX2055" fmla="*/ 4211826 w 4772026"/>
              <a:gd name="connsiteY2055" fmla="*/ 2482408 h 4777539"/>
              <a:gd name="connsiteX2056" fmla="*/ 4173233 w 4772026"/>
              <a:gd name="connsiteY2056" fmla="*/ 2521388 h 4777539"/>
              <a:gd name="connsiteX2057" fmla="*/ 4134246 w 4772026"/>
              <a:gd name="connsiteY2057" fmla="*/ 2482599 h 4777539"/>
              <a:gd name="connsiteX2058" fmla="*/ 4172839 w 4772026"/>
              <a:gd name="connsiteY2058" fmla="*/ 2443617 h 4777539"/>
              <a:gd name="connsiteX2059" fmla="*/ 1045376 w 4772026"/>
              <a:gd name="connsiteY2059" fmla="*/ 2417819 h 4777539"/>
              <a:gd name="connsiteX2060" fmla="*/ 1088105 w 4772026"/>
              <a:gd name="connsiteY2060" fmla="*/ 2460349 h 4777539"/>
              <a:gd name="connsiteX2061" fmla="*/ 1045573 w 4772026"/>
              <a:gd name="connsiteY2061" fmla="*/ 2503077 h 4777539"/>
              <a:gd name="connsiteX2062" fmla="*/ 1002844 w 4772026"/>
              <a:gd name="connsiteY2062" fmla="*/ 2460551 h 4777539"/>
              <a:gd name="connsiteX2063" fmla="*/ 1045376 w 4772026"/>
              <a:gd name="connsiteY2063" fmla="*/ 2417819 h 4777539"/>
              <a:gd name="connsiteX2064" fmla="*/ 301463 w 4772026"/>
              <a:gd name="connsiteY2064" fmla="*/ 2416837 h 4777539"/>
              <a:gd name="connsiteX2065" fmla="*/ 314262 w 4772026"/>
              <a:gd name="connsiteY2065" fmla="*/ 2429629 h 4777539"/>
              <a:gd name="connsiteX2066" fmla="*/ 301463 w 4772026"/>
              <a:gd name="connsiteY2066" fmla="*/ 2442629 h 4777539"/>
              <a:gd name="connsiteX2067" fmla="*/ 288664 w 4772026"/>
              <a:gd name="connsiteY2067" fmla="*/ 2429833 h 4777539"/>
              <a:gd name="connsiteX2068" fmla="*/ 301463 w 4772026"/>
              <a:gd name="connsiteY2068" fmla="*/ 2416837 h 4777539"/>
              <a:gd name="connsiteX2069" fmla="*/ 3276719 w 4772026"/>
              <a:gd name="connsiteY2069" fmla="*/ 2415454 h 4777539"/>
              <a:gd name="connsiteX2070" fmla="*/ 3280264 w 4772026"/>
              <a:gd name="connsiteY2070" fmla="*/ 2419000 h 4777539"/>
              <a:gd name="connsiteX2071" fmla="*/ 3276719 w 4772026"/>
              <a:gd name="connsiteY2071" fmla="*/ 2422550 h 4777539"/>
              <a:gd name="connsiteX2072" fmla="*/ 3273175 w 4772026"/>
              <a:gd name="connsiteY2072" fmla="*/ 2419000 h 4777539"/>
              <a:gd name="connsiteX2073" fmla="*/ 3276719 w 4772026"/>
              <a:gd name="connsiteY2073" fmla="*/ 2415454 h 4777539"/>
              <a:gd name="connsiteX2074" fmla="*/ 1494322 w 4772026"/>
              <a:gd name="connsiteY2074" fmla="*/ 2414470 h 4777539"/>
              <a:gd name="connsiteX2075" fmla="*/ 1505547 w 4772026"/>
              <a:gd name="connsiteY2075" fmla="*/ 2425496 h 4777539"/>
              <a:gd name="connsiteX2076" fmla="*/ 1494519 w 4772026"/>
              <a:gd name="connsiteY2076" fmla="*/ 2436522 h 4777539"/>
              <a:gd name="connsiteX2077" fmla="*/ 1483296 w 4772026"/>
              <a:gd name="connsiteY2077" fmla="*/ 2425496 h 4777539"/>
              <a:gd name="connsiteX2078" fmla="*/ 1494322 w 4772026"/>
              <a:gd name="connsiteY2078" fmla="*/ 2414470 h 4777539"/>
              <a:gd name="connsiteX2079" fmla="*/ 4321503 w 4772026"/>
              <a:gd name="connsiteY2079" fmla="*/ 2411915 h 4777539"/>
              <a:gd name="connsiteX2080" fmla="*/ 4358325 w 4772026"/>
              <a:gd name="connsiteY2080" fmla="*/ 2448532 h 4777539"/>
              <a:gd name="connsiteX2081" fmla="*/ 4321701 w 4772026"/>
              <a:gd name="connsiteY2081" fmla="*/ 2485360 h 4777539"/>
              <a:gd name="connsiteX2082" fmla="*/ 4284682 w 4772026"/>
              <a:gd name="connsiteY2082" fmla="*/ 2448736 h 4777539"/>
              <a:gd name="connsiteX2083" fmla="*/ 4321503 w 4772026"/>
              <a:gd name="connsiteY2083" fmla="*/ 2411915 h 4777539"/>
              <a:gd name="connsiteX2084" fmla="*/ 3725271 w 4772026"/>
              <a:gd name="connsiteY2084" fmla="*/ 2405025 h 4777539"/>
              <a:gd name="connsiteX2085" fmla="*/ 3771347 w 4772026"/>
              <a:gd name="connsiteY2085" fmla="*/ 2450699 h 4777539"/>
              <a:gd name="connsiteX2086" fmla="*/ 3725665 w 4772026"/>
              <a:gd name="connsiteY2086" fmla="*/ 2496579 h 4777539"/>
              <a:gd name="connsiteX2087" fmla="*/ 3679786 w 4772026"/>
              <a:gd name="connsiteY2087" fmla="*/ 2450904 h 4777539"/>
              <a:gd name="connsiteX2088" fmla="*/ 3725271 w 4772026"/>
              <a:gd name="connsiteY2088" fmla="*/ 2405025 h 4777539"/>
              <a:gd name="connsiteX2089" fmla="*/ 153586 w 4772026"/>
              <a:gd name="connsiteY2089" fmla="*/ 2389659 h 4777539"/>
              <a:gd name="connsiteX2090" fmla="*/ 160872 w 4772026"/>
              <a:gd name="connsiteY2090" fmla="*/ 2396943 h 4777539"/>
              <a:gd name="connsiteX2091" fmla="*/ 153586 w 4772026"/>
              <a:gd name="connsiteY2091" fmla="*/ 2404230 h 4777539"/>
              <a:gd name="connsiteX2092" fmla="*/ 146301 w 4772026"/>
              <a:gd name="connsiteY2092" fmla="*/ 2396943 h 4777539"/>
              <a:gd name="connsiteX2093" fmla="*/ 153586 w 4772026"/>
              <a:gd name="connsiteY2093" fmla="*/ 2389659 h 4777539"/>
              <a:gd name="connsiteX2094" fmla="*/ 897499 w 4772026"/>
              <a:gd name="connsiteY2094" fmla="*/ 2387303 h 4777539"/>
              <a:gd name="connsiteX2095" fmla="*/ 937865 w 4772026"/>
              <a:gd name="connsiteY2095" fmla="*/ 2427466 h 4777539"/>
              <a:gd name="connsiteX2096" fmla="*/ 897696 w 4772026"/>
              <a:gd name="connsiteY2096" fmla="*/ 2467838 h 4777539"/>
              <a:gd name="connsiteX2097" fmla="*/ 857330 w 4772026"/>
              <a:gd name="connsiteY2097" fmla="*/ 2427669 h 4777539"/>
              <a:gd name="connsiteX2098" fmla="*/ 897499 w 4772026"/>
              <a:gd name="connsiteY2098" fmla="*/ 2387303 h 4777539"/>
              <a:gd name="connsiteX2099" fmla="*/ 4469578 w 4772026"/>
              <a:gd name="connsiteY2099" fmla="*/ 2386113 h 4777539"/>
              <a:gd name="connsiteX2100" fmla="*/ 4498129 w 4772026"/>
              <a:gd name="connsiteY2100" fmla="*/ 2414468 h 4777539"/>
              <a:gd name="connsiteX2101" fmla="*/ 4469775 w 4772026"/>
              <a:gd name="connsiteY2101" fmla="*/ 2443022 h 4777539"/>
              <a:gd name="connsiteX2102" fmla="*/ 4441224 w 4772026"/>
              <a:gd name="connsiteY2102" fmla="*/ 2414669 h 4777539"/>
              <a:gd name="connsiteX2103" fmla="*/ 4469578 w 4772026"/>
              <a:gd name="connsiteY2103" fmla="*/ 2386113 h 4777539"/>
              <a:gd name="connsiteX2104" fmla="*/ 3423217 w 4772026"/>
              <a:gd name="connsiteY2104" fmla="*/ 2370960 h 4777539"/>
              <a:gd name="connsiteX2105" fmla="*/ 3437394 w 4772026"/>
              <a:gd name="connsiteY2105" fmla="*/ 2385137 h 4777539"/>
              <a:gd name="connsiteX2106" fmla="*/ 3423217 w 4772026"/>
              <a:gd name="connsiteY2106" fmla="*/ 2399315 h 4777539"/>
              <a:gd name="connsiteX2107" fmla="*/ 3408843 w 4772026"/>
              <a:gd name="connsiteY2107" fmla="*/ 2385137 h 4777539"/>
              <a:gd name="connsiteX2108" fmla="*/ 3423217 w 4772026"/>
              <a:gd name="connsiteY2108" fmla="*/ 2370960 h 4777539"/>
              <a:gd name="connsiteX2109" fmla="*/ 3873345 w 4772026"/>
              <a:gd name="connsiteY2109" fmla="*/ 2369385 h 4777539"/>
              <a:gd name="connsiteX2110" fmla="*/ 3920996 w 4772026"/>
              <a:gd name="connsiteY2110" fmla="*/ 2416840 h 4777539"/>
              <a:gd name="connsiteX2111" fmla="*/ 3873541 w 4772026"/>
              <a:gd name="connsiteY2111" fmla="*/ 2464483 h 4777539"/>
              <a:gd name="connsiteX2112" fmla="*/ 3825891 w 4772026"/>
              <a:gd name="connsiteY2112" fmla="*/ 2417030 h 4777539"/>
              <a:gd name="connsiteX2113" fmla="*/ 3873345 w 4772026"/>
              <a:gd name="connsiteY2113" fmla="*/ 2369385 h 4777539"/>
              <a:gd name="connsiteX2114" fmla="*/ 4617258 w 4772026"/>
              <a:gd name="connsiteY2114" fmla="*/ 2368982 h 4777539"/>
              <a:gd name="connsiteX2115" fmla="*/ 4629073 w 4772026"/>
              <a:gd name="connsiteY2115" fmla="*/ 2380797 h 4777539"/>
              <a:gd name="connsiteX2116" fmla="*/ 4617258 w 4772026"/>
              <a:gd name="connsiteY2116" fmla="*/ 2392611 h 4777539"/>
              <a:gd name="connsiteX2117" fmla="*/ 4605443 w 4772026"/>
              <a:gd name="connsiteY2117" fmla="*/ 2380797 h 4777539"/>
              <a:gd name="connsiteX2118" fmla="*/ 4617258 w 4772026"/>
              <a:gd name="connsiteY2118" fmla="*/ 2368982 h 4777539"/>
              <a:gd name="connsiteX2119" fmla="*/ 1347430 w 4772026"/>
              <a:gd name="connsiteY2119" fmla="*/ 2366032 h 4777539"/>
              <a:gd name="connsiteX2120" fmla="*/ 1374209 w 4772026"/>
              <a:gd name="connsiteY2120" fmla="*/ 2392613 h 4777539"/>
              <a:gd name="connsiteX2121" fmla="*/ 1347627 w 4772026"/>
              <a:gd name="connsiteY2121" fmla="*/ 2419393 h 4777539"/>
              <a:gd name="connsiteX2122" fmla="*/ 1320848 w 4772026"/>
              <a:gd name="connsiteY2122" fmla="*/ 2392817 h 4777539"/>
              <a:gd name="connsiteX2123" fmla="*/ 1347430 w 4772026"/>
              <a:gd name="connsiteY2123" fmla="*/ 2366032 h 4777539"/>
              <a:gd name="connsiteX2124" fmla="*/ 5906 w 4772026"/>
              <a:gd name="connsiteY2124" fmla="*/ 2361302 h 4777539"/>
              <a:gd name="connsiteX2125" fmla="*/ 8663 w 4772026"/>
              <a:gd name="connsiteY2125" fmla="*/ 2364059 h 4777539"/>
              <a:gd name="connsiteX2126" fmla="*/ 5906 w 4772026"/>
              <a:gd name="connsiteY2126" fmla="*/ 2366815 h 4777539"/>
              <a:gd name="connsiteX2127" fmla="*/ 3150 w 4772026"/>
              <a:gd name="connsiteY2127" fmla="*/ 2364059 h 4777539"/>
              <a:gd name="connsiteX2128" fmla="*/ 5906 w 4772026"/>
              <a:gd name="connsiteY2128" fmla="*/ 2361302 h 4777539"/>
              <a:gd name="connsiteX2129" fmla="*/ 749819 w 4772026"/>
              <a:gd name="connsiteY2129" fmla="*/ 2361109 h 4777539"/>
              <a:gd name="connsiteX2130" fmla="*/ 783687 w 4772026"/>
              <a:gd name="connsiteY2130" fmla="*/ 2394588 h 4777539"/>
              <a:gd name="connsiteX2131" fmla="*/ 750212 w 4772026"/>
              <a:gd name="connsiteY2131" fmla="*/ 2428255 h 4777539"/>
              <a:gd name="connsiteX2132" fmla="*/ 716345 w 4772026"/>
              <a:gd name="connsiteY2132" fmla="*/ 2394779 h 4777539"/>
              <a:gd name="connsiteX2133" fmla="*/ 749819 w 4772026"/>
              <a:gd name="connsiteY2133" fmla="*/ 2361109 h 4777539"/>
              <a:gd name="connsiteX2134" fmla="*/ 4764544 w 4772026"/>
              <a:gd name="connsiteY2134" fmla="*/ 2343975 h 4777539"/>
              <a:gd name="connsiteX2135" fmla="*/ 4767300 w 4772026"/>
              <a:gd name="connsiteY2135" fmla="*/ 2346731 h 4777539"/>
              <a:gd name="connsiteX2136" fmla="*/ 4764544 w 4772026"/>
              <a:gd name="connsiteY2136" fmla="*/ 2349488 h 4777539"/>
              <a:gd name="connsiteX2137" fmla="*/ 4761787 w 4772026"/>
              <a:gd name="connsiteY2137" fmla="*/ 2346731 h 4777539"/>
              <a:gd name="connsiteX2138" fmla="*/ 4764544 w 4772026"/>
              <a:gd name="connsiteY2138" fmla="*/ 2343975 h 4777539"/>
              <a:gd name="connsiteX2139" fmla="*/ 4020630 w 4772026"/>
              <a:gd name="connsiteY2139" fmla="*/ 2341221 h 4777539"/>
              <a:gd name="connsiteX2140" fmla="*/ 4062375 w 4772026"/>
              <a:gd name="connsiteY2140" fmla="*/ 2382774 h 4777539"/>
              <a:gd name="connsiteX2141" fmla="*/ 4020827 w 4772026"/>
              <a:gd name="connsiteY2141" fmla="*/ 2424519 h 4777539"/>
              <a:gd name="connsiteX2142" fmla="*/ 3979084 w 4772026"/>
              <a:gd name="connsiteY2142" fmla="*/ 2382966 h 4777539"/>
              <a:gd name="connsiteX2143" fmla="*/ 4020630 w 4772026"/>
              <a:gd name="connsiteY2143" fmla="*/ 2341221 h 4777539"/>
              <a:gd name="connsiteX2144" fmla="*/ 602928 w 4772026"/>
              <a:gd name="connsiteY2144" fmla="*/ 2336691 h 4777539"/>
              <a:gd name="connsiteX2145" fmla="*/ 628329 w 4772026"/>
              <a:gd name="connsiteY2145" fmla="*/ 2361898 h 4777539"/>
              <a:gd name="connsiteX2146" fmla="*/ 603124 w 4772026"/>
              <a:gd name="connsiteY2146" fmla="*/ 2387303 h 4777539"/>
              <a:gd name="connsiteX2147" fmla="*/ 577723 w 4772026"/>
              <a:gd name="connsiteY2147" fmla="*/ 2362099 h 4777539"/>
              <a:gd name="connsiteX2148" fmla="*/ 602928 w 4772026"/>
              <a:gd name="connsiteY2148" fmla="*/ 2336691 h 4777539"/>
              <a:gd name="connsiteX2149" fmla="*/ 1659133 w 4772026"/>
              <a:gd name="connsiteY2149" fmla="*/ 2324098 h 4777539"/>
              <a:gd name="connsiteX2150" fmla="*/ 1660905 w 4772026"/>
              <a:gd name="connsiteY2150" fmla="*/ 2325863 h 4777539"/>
              <a:gd name="connsiteX2151" fmla="*/ 1659133 w 4772026"/>
              <a:gd name="connsiteY2151" fmla="*/ 2327642 h 4777539"/>
              <a:gd name="connsiteX2152" fmla="*/ 1657361 w 4772026"/>
              <a:gd name="connsiteY2152" fmla="*/ 2325863 h 4777539"/>
              <a:gd name="connsiteX2153" fmla="*/ 1659133 w 4772026"/>
              <a:gd name="connsiteY2153" fmla="*/ 2324098 h 4777539"/>
              <a:gd name="connsiteX2154" fmla="*/ 1201129 w 4772026"/>
              <a:gd name="connsiteY2154" fmla="*/ 2321729 h 4777539"/>
              <a:gd name="connsiteX2155" fmla="*/ 1239526 w 4772026"/>
              <a:gd name="connsiteY2155" fmla="*/ 2359735 h 4777539"/>
              <a:gd name="connsiteX2156" fmla="*/ 1201522 w 4772026"/>
              <a:gd name="connsiteY2156" fmla="*/ 2398132 h 4777539"/>
              <a:gd name="connsiteX2157" fmla="*/ 1163126 w 4772026"/>
              <a:gd name="connsiteY2157" fmla="*/ 2360130 h 4777539"/>
              <a:gd name="connsiteX2158" fmla="*/ 1201129 w 4772026"/>
              <a:gd name="connsiteY2158" fmla="*/ 2321729 h 4777539"/>
              <a:gd name="connsiteX2159" fmla="*/ 3111121 w 4772026"/>
              <a:gd name="connsiteY2159" fmla="*/ 2320356 h 4777539"/>
              <a:gd name="connsiteX2160" fmla="*/ 3111514 w 4772026"/>
              <a:gd name="connsiteY2160" fmla="*/ 2320748 h 4777539"/>
              <a:gd name="connsiteX2161" fmla="*/ 3111121 w 4772026"/>
              <a:gd name="connsiteY2161" fmla="*/ 2321143 h 4777539"/>
              <a:gd name="connsiteX2162" fmla="*/ 3110727 w 4772026"/>
              <a:gd name="connsiteY2162" fmla="*/ 2320748 h 4777539"/>
              <a:gd name="connsiteX2163" fmla="*/ 3111121 w 4772026"/>
              <a:gd name="connsiteY2163" fmla="*/ 2320356 h 4777539"/>
              <a:gd name="connsiteX2164" fmla="*/ 3569322 w 4772026"/>
              <a:gd name="connsiteY2164" fmla="*/ 2317788 h 4777539"/>
              <a:gd name="connsiteX2165" fmla="*/ 3602993 w 4772026"/>
              <a:gd name="connsiteY2165" fmla="*/ 2351264 h 4777539"/>
              <a:gd name="connsiteX2166" fmla="*/ 3569519 w 4772026"/>
              <a:gd name="connsiteY2166" fmla="*/ 2384933 h 4777539"/>
              <a:gd name="connsiteX2167" fmla="*/ 3535651 w 4772026"/>
              <a:gd name="connsiteY2167" fmla="*/ 2351464 h 4777539"/>
              <a:gd name="connsiteX2168" fmla="*/ 3569322 w 4772026"/>
              <a:gd name="connsiteY2168" fmla="*/ 2317788 h 4777539"/>
              <a:gd name="connsiteX2169" fmla="*/ 456035 w 4772026"/>
              <a:gd name="connsiteY2169" fmla="*/ 2309328 h 4777539"/>
              <a:gd name="connsiteX2170" fmla="*/ 475923 w 4772026"/>
              <a:gd name="connsiteY2170" fmla="*/ 2329012 h 4777539"/>
              <a:gd name="connsiteX2171" fmla="*/ 456232 w 4772026"/>
              <a:gd name="connsiteY2171" fmla="*/ 2348899 h 4777539"/>
              <a:gd name="connsiteX2172" fmla="*/ 436344 w 4772026"/>
              <a:gd name="connsiteY2172" fmla="*/ 2329215 h 4777539"/>
              <a:gd name="connsiteX2173" fmla="*/ 456035 w 4772026"/>
              <a:gd name="connsiteY2173" fmla="*/ 2309328 h 4777539"/>
              <a:gd name="connsiteX2174" fmla="*/ 4167326 w 4772026"/>
              <a:gd name="connsiteY2174" fmla="*/ 2308337 h 4777539"/>
              <a:gd name="connsiteX2175" fmla="*/ 4208086 w 4772026"/>
              <a:gd name="connsiteY2175" fmla="*/ 2348710 h 4777539"/>
              <a:gd name="connsiteX2176" fmla="*/ 4167720 w 4772026"/>
              <a:gd name="connsiteY2176" fmla="*/ 2389463 h 4777539"/>
              <a:gd name="connsiteX2177" fmla="*/ 4126961 w 4772026"/>
              <a:gd name="connsiteY2177" fmla="*/ 2349104 h 4777539"/>
              <a:gd name="connsiteX2178" fmla="*/ 4167326 w 4772026"/>
              <a:gd name="connsiteY2178" fmla="*/ 2308337 h 4777539"/>
              <a:gd name="connsiteX2179" fmla="*/ 1055222 w 4772026"/>
              <a:gd name="connsiteY2179" fmla="*/ 2284321 h 4777539"/>
              <a:gd name="connsiteX2180" fmla="*/ 1097950 w 4772026"/>
              <a:gd name="connsiteY2180" fmla="*/ 2326853 h 4777539"/>
              <a:gd name="connsiteX2181" fmla="*/ 1055418 w 4772026"/>
              <a:gd name="connsiteY2181" fmla="*/ 2369779 h 4777539"/>
              <a:gd name="connsiteX2182" fmla="*/ 1012492 w 4772026"/>
              <a:gd name="connsiteY2182" fmla="*/ 2327246 h 4777539"/>
              <a:gd name="connsiteX2183" fmla="*/ 1055222 w 4772026"/>
              <a:gd name="connsiteY2183" fmla="*/ 2284321 h 4777539"/>
              <a:gd name="connsiteX2184" fmla="*/ 1513619 w 4772026"/>
              <a:gd name="connsiteY2184" fmla="*/ 2283535 h 4777539"/>
              <a:gd name="connsiteX2185" fmla="*/ 1523464 w 4772026"/>
              <a:gd name="connsiteY2185" fmla="*/ 2293183 h 4777539"/>
              <a:gd name="connsiteX2186" fmla="*/ 1513815 w 4772026"/>
              <a:gd name="connsiteY2186" fmla="*/ 2303022 h 4777539"/>
              <a:gd name="connsiteX2187" fmla="*/ 1504168 w 4772026"/>
              <a:gd name="connsiteY2187" fmla="*/ 2293374 h 4777539"/>
              <a:gd name="connsiteX2188" fmla="*/ 1513619 w 4772026"/>
              <a:gd name="connsiteY2188" fmla="*/ 2283535 h 4777539"/>
              <a:gd name="connsiteX2189" fmla="*/ 3256242 w 4772026"/>
              <a:gd name="connsiteY2189" fmla="*/ 2283140 h 4777539"/>
              <a:gd name="connsiteX2190" fmla="*/ 3260179 w 4772026"/>
              <a:gd name="connsiteY2190" fmla="*/ 2286876 h 4777539"/>
              <a:gd name="connsiteX2191" fmla="*/ 3256438 w 4772026"/>
              <a:gd name="connsiteY2191" fmla="*/ 2290818 h 4777539"/>
              <a:gd name="connsiteX2192" fmla="*/ 3252500 w 4772026"/>
              <a:gd name="connsiteY2192" fmla="*/ 2287080 h 4777539"/>
              <a:gd name="connsiteX2193" fmla="*/ 3256242 w 4772026"/>
              <a:gd name="connsiteY2193" fmla="*/ 2283140 h 4777539"/>
              <a:gd name="connsiteX2194" fmla="*/ 309339 w 4772026"/>
              <a:gd name="connsiteY2194" fmla="*/ 2282744 h 4777539"/>
              <a:gd name="connsiteX2195" fmla="*/ 322927 w 4772026"/>
              <a:gd name="connsiteY2195" fmla="*/ 2296127 h 4777539"/>
              <a:gd name="connsiteX2196" fmla="*/ 309536 w 4772026"/>
              <a:gd name="connsiteY2196" fmla="*/ 2309718 h 4777539"/>
              <a:gd name="connsiteX2197" fmla="*/ 295950 w 4772026"/>
              <a:gd name="connsiteY2197" fmla="*/ 2296326 h 4777539"/>
              <a:gd name="connsiteX2198" fmla="*/ 309339 w 4772026"/>
              <a:gd name="connsiteY2198" fmla="*/ 2282744 h 4777539"/>
              <a:gd name="connsiteX2199" fmla="*/ 4314022 w 4772026"/>
              <a:gd name="connsiteY2199" fmla="*/ 2277619 h 4777539"/>
              <a:gd name="connsiteX2200" fmla="*/ 4351630 w 4772026"/>
              <a:gd name="connsiteY2200" fmla="*/ 2315037 h 4777539"/>
              <a:gd name="connsiteX2201" fmla="*/ 4314218 w 4772026"/>
              <a:gd name="connsiteY2201" fmla="*/ 2352641 h 4777539"/>
              <a:gd name="connsiteX2202" fmla="*/ 4276609 w 4772026"/>
              <a:gd name="connsiteY2202" fmla="*/ 2315230 h 4777539"/>
              <a:gd name="connsiteX2203" fmla="*/ 4314022 w 4772026"/>
              <a:gd name="connsiteY2203" fmla="*/ 2277619 h 4777539"/>
              <a:gd name="connsiteX2204" fmla="*/ 3715033 w 4772026"/>
              <a:gd name="connsiteY2204" fmla="*/ 2271122 h 4777539"/>
              <a:gd name="connsiteX2205" fmla="*/ 3761699 w 4772026"/>
              <a:gd name="connsiteY2205" fmla="*/ 2317396 h 4777539"/>
              <a:gd name="connsiteX2206" fmla="*/ 3715426 w 4772026"/>
              <a:gd name="connsiteY2206" fmla="*/ 2364069 h 4777539"/>
              <a:gd name="connsiteX2207" fmla="*/ 3668760 w 4772026"/>
              <a:gd name="connsiteY2207" fmla="*/ 2317789 h 4777539"/>
              <a:gd name="connsiteX2208" fmla="*/ 3715033 w 4772026"/>
              <a:gd name="connsiteY2208" fmla="*/ 2271122 h 4777539"/>
              <a:gd name="connsiteX2209" fmla="*/ 163038 w 4772026"/>
              <a:gd name="connsiteY2209" fmla="*/ 2255958 h 4777539"/>
              <a:gd name="connsiteX2210" fmla="*/ 170718 w 4772026"/>
              <a:gd name="connsiteY2210" fmla="*/ 2263638 h 4777539"/>
              <a:gd name="connsiteX2211" fmla="*/ 163038 w 4772026"/>
              <a:gd name="connsiteY2211" fmla="*/ 2271318 h 4777539"/>
              <a:gd name="connsiteX2212" fmla="*/ 155359 w 4772026"/>
              <a:gd name="connsiteY2212" fmla="*/ 2263638 h 4777539"/>
              <a:gd name="connsiteX2213" fmla="*/ 163038 w 4772026"/>
              <a:gd name="connsiteY2213" fmla="*/ 2255958 h 4777539"/>
              <a:gd name="connsiteX2214" fmla="*/ 909117 w 4772026"/>
              <a:gd name="connsiteY2214" fmla="*/ 2254189 h 4777539"/>
              <a:gd name="connsiteX2215" fmla="*/ 949483 w 4772026"/>
              <a:gd name="connsiteY2215" fmla="*/ 2294362 h 4777539"/>
              <a:gd name="connsiteX2216" fmla="*/ 909313 w 4772026"/>
              <a:gd name="connsiteY2216" fmla="*/ 2334722 h 4777539"/>
              <a:gd name="connsiteX2217" fmla="*/ 868947 w 4772026"/>
              <a:gd name="connsiteY2217" fmla="*/ 2294552 h 4777539"/>
              <a:gd name="connsiteX2218" fmla="*/ 909117 w 4772026"/>
              <a:gd name="connsiteY2218" fmla="*/ 2254189 h 4777539"/>
              <a:gd name="connsiteX2219" fmla="*/ 4460520 w 4772026"/>
              <a:gd name="connsiteY2219" fmla="*/ 2253597 h 4777539"/>
              <a:gd name="connsiteX2220" fmla="*/ 4488481 w 4772026"/>
              <a:gd name="connsiteY2220" fmla="*/ 2281163 h 4777539"/>
              <a:gd name="connsiteX2221" fmla="*/ 4460717 w 4772026"/>
              <a:gd name="connsiteY2221" fmla="*/ 2309123 h 4777539"/>
              <a:gd name="connsiteX2222" fmla="*/ 4432756 w 4772026"/>
              <a:gd name="connsiteY2222" fmla="*/ 2281363 h 4777539"/>
              <a:gd name="connsiteX2223" fmla="*/ 4460520 w 4772026"/>
              <a:gd name="connsiteY2223" fmla="*/ 2253597 h 4777539"/>
              <a:gd name="connsiteX2224" fmla="*/ 3401164 w 4772026"/>
              <a:gd name="connsiteY2224" fmla="*/ 2238049 h 4777539"/>
              <a:gd name="connsiteX2225" fmla="*/ 3416522 w 4772026"/>
              <a:gd name="connsiteY2225" fmla="*/ 2253203 h 4777539"/>
              <a:gd name="connsiteX2226" fmla="*/ 3401360 w 4772026"/>
              <a:gd name="connsiteY2226" fmla="*/ 2268569 h 4777539"/>
              <a:gd name="connsiteX2227" fmla="*/ 3386002 w 4772026"/>
              <a:gd name="connsiteY2227" fmla="*/ 2253406 h 4777539"/>
              <a:gd name="connsiteX2228" fmla="*/ 3401164 w 4772026"/>
              <a:gd name="connsiteY2228" fmla="*/ 2238049 h 4777539"/>
              <a:gd name="connsiteX2229" fmla="*/ 4606625 w 4772026"/>
              <a:gd name="connsiteY2229" fmla="*/ 2236661 h 4777539"/>
              <a:gd name="connsiteX2230" fmla="*/ 4617454 w 4772026"/>
              <a:gd name="connsiteY2230" fmla="*/ 2247294 h 4777539"/>
              <a:gd name="connsiteX2231" fmla="*/ 4606821 w 4772026"/>
              <a:gd name="connsiteY2231" fmla="*/ 2258124 h 4777539"/>
              <a:gd name="connsiteX2232" fmla="*/ 4595992 w 4772026"/>
              <a:gd name="connsiteY2232" fmla="*/ 2247491 h 4777539"/>
              <a:gd name="connsiteX2233" fmla="*/ 4606625 w 4772026"/>
              <a:gd name="connsiteY2233" fmla="*/ 2236661 h 4777539"/>
              <a:gd name="connsiteX2234" fmla="*/ 3860743 w 4772026"/>
              <a:gd name="connsiteY2234" fmla="*/ 2235483 h 4777539"/>
              <a:gd name="connsiteX2235" fmla="*/ 3909182 w 4772026"/>
              <a:gd name="connsiteY2235" fmla="*/ 2283535 h 4777539"/>
              <a:gd name="connsiteX2236" fmla="*/ 3861137 w 4772026"/>
              <a:gd name="connsiteY2236" fmla="*/ 2331967 h 4777539"/>
              <a:gd name="connsiteX2237" fmla="*/ 3812698 w 4772026"/>
              <a:gd name="connsiteY2237" fmla="*/ 2283927 h 4777539"/>
              <a:gd name="connsiteX2238" fmla="*/ 3860743 w 4772026"/>
              <a:gd name="connsiteY2238" fmla="*/ 2235483 h 4777539"/>
              <a:gd name="connsiteX2239" fmla="*/ 1368302 w 4772026"/>
              <a:gd name="connsiteY2239" fmla="*/ 2234694 h 4777539"/>
              <a:gd name="connsiteX2240" fmla="*/ 1394490 w 4772026"/>
              <a:gd name="connsiteY2240" fmla="*/ 2260689 h 4777539"/>
              <a:gd name="connsiteX2241" fmla="*/ 1368499 w 4772026"/>
              <a:gd name="connsiteY2241" fmla="*/ 2286876 h 4777539"/>
              <a:gd name="connsiteX2242" fmla="*/ 1342507 w 4772026"/>
              <a:gd name="connsiteY2242" fmla="*/ 2260882 h 4777539"/>
              <a:gd name="connsiteX2243" fmla="*/ 1368302 w 4772026"/>
              <a:gd name="connsiteY2243" fmla="*/ 2234694 h 4777539"/>
              <a:gd name="connsiteX2244" fmla="*/ 763012 w 4772026"/>
              <a:gd name="connsiteY2244" fmla="*/ 2228196 h 4777539"/>
              <a:gd name="connsiteX2245" fmla="*/ 796683 w 4772026"/>
              <a:gd name="connsiteY2245" fmla="*/ 2261676 h 4777539"/>
              <a:gd name="connsiteX2246" fmla="*/ 763209 w 4772026"/>
              <a:gd name="connsiteY2246" fmla="*/ 2295341 h 4777539"/>
              <a:gd name="connsiteX2247" fmla="*/ 729538 w 4772026"/>
              <a:gd name="connsiteY2247" fmla="*/ 2261867 h 4777539"/>
              <a:gd name="connsiteX2248" fmla="*/ 763012 w 4772026"/>
              <a:gd name="connsiteY2248" fmla="*/ 2228196 h 4777539"/>
              <a:gd name="connsiteX2249" fmla="*/ 16736 w 4772026"/>
              <a:gd name="connsiteY2249" fmla="*/ 2227997 h 4777539"/>
              <a:gd name="connsiteX2250" fmla="*/ 19493 w 4772026"/>
              <a:gd name="connsiteY2250" fmla="*/ 2230754 h 4777539"/>
              <a:gd name="connsiteX2251" fmla="*/ 16736 w 4772026"/>
              <a:gd name="connsiteY2251" fmla="*/ 2233510 h 4777539"/>
              <a:gd name="connsiteX2252" fmla="*/ 13980 w 4772026"/>
              <a:gd name="connsiteY2252" fmla="*/ 2230754 h 4777539"/>
              <a:gd name="connsiteX2253" fmla="*/ 16736 w 4772026"/>
              <a:gd name="connsiteY2253" fmla="*/ 2227997 h 4777539"/>
              <a:gd name="connsiteX2254" fmla="*/ 4752925 w 4772026"/>
              <a:gd name="connsiteY2254" fmla="*/ 2210472 h 4777539"/>
              <a:gd name="connsiteX2255" fmla="*/ 4756076 w 4772026"/>
              <a:gd name="connsiteY2255" fmla="*/ 2213622 h 4777539"/>
              <a:gd name="connsiteX2256" fmla="*/ 4752925 w 4772026"/>
              <a:gd name="connsiteY2256" fmla="*/ 2216773 h 4777539"/>
              <a:gd name="connsiteX2257" fmla="*/ 4749775 w 4772026"/>
              <a:gd name="connsiteY2257" fmla="*/ 2213622 h 4777539"/>
              <a:gd name="connsiteX2258" fmla="*/ 4752925 w 4772026"/>
              <a:gd name="connsiteY2258" fmla="*/ 2210472 h 4777539"/>
              <a:gd name="connsiteX2259" fmla="*/ 4006257 w 4772026"/>
              <a:gd name="connsiteY2259" fmla="*/ 2207128 h 4777539"/>
              <a:gd name="connsiteX2260" fmla="*/ 4049183 w 4772026"/>
              <a:gd name="connsiteY2260" fmla="*/ 2249660 h 4777539"/>
              <a:gd name="connsiteX2261" fmla="*/ 4006652 w 4772026"/>
              <a:gd name="connsiteY2261" fmla="*/ 2292586 h 4777539"/>
              <a:gd name="connsiteX2262" fmla="*/ 3963923 w 4772026"/>
              <a:gd name="connsiteY2262" fmla="*/ 2250054 h 4777539"/>
              <a:gd name="connsiteX2263" fmla="*/ 4006257 w 4772026"/>
              <a:gd name="connsiteY2263" fmla="*/ 2207128 h 4777539"/>
              <a:gd name="connsiteX2264" fmla="*/ 617301 w 4772026"/>
              <a:gd name="connsiteY2264" fmla="*/ 2204173 h 4777539"/>
              <a:gd name="connsiteX2265" fmla="*/ 642309 w 4772026"/>
              <a:gd name="connsiteY2265" fmla="*/ 2228984 h 4777539"/>
              <a:gd name="connsiteX2266" fmla="*/ 617498 w 4772026"/>
              <a:gd name="connsiteY2266" fmla="*/ 2253993 h 4777539"/>
              <a:gd name="connsiteX2267" fmla="*/ 592491 w 4772026"/>
              <a:gd name="connsiteY2267" fmla="*/ 2229188 h 4777539"/>
              <a:gd name="connsiteX2268" fmla="*/ 617301 w 4772026"/>
              <a:gd name="connsiteY2268" fmla="*/ 2204173 h 4777539"/>
              <a:gd name="connsiteX2269" fmla="*/ 1699892 w 4772026"/>
              <a:gd name="connsiteY2269" fmla="*/ 2197092 h 4777539"/>
              <a:gd name="connsiteX2270" fmla="*/ 1701664 w 4772026"/>
              <a:gd name="connsiteY2270" fmla="*/ 2198864 h 4777539"/>
              <a:gd name="connsiteX2271" fmla="*/ 1699892 w 4772026"/>
              <a:gd name="connsiteY2271" fmla="*/ 2200630 h 4777539"/>
              <a:gd name="connsiteX2272" fmla="*/ 1698120 w 4772026"/>
              <a:gd name="connsiteY2272" fmla="*/ 2198864 h 4777539"/>
              <a:gd name="connsiteX2273" fmla="*/ 1699892 w 4772026"/>
              <a:gd name="connsiteY2273" fmla="*/ 2197092 h 4777539"/>
              <a:gd name="connsiteX2274" fmla="*/ 1222985 w 4772026"/>
              <a:gd name="connsiteY2274" fmla="*/ 2188814 h 4777539"/>
              <a:gd name="connsiteX2275" fmla="*/ 1262366 w 4772026"/>
              <a:gd name="connsiteY2275" fmla="*/ 2227803 h 4777539"/>
              <a:gd name="connsiteX2276" fmla="*/ 1223378 w 4772026"/>
              <a:gd name="connsiteY2276" fmla="*/ 2267190 h 4777539"/>
              <a:gd name="connsiteX2277" fmla="*/ 1183998 w 4772026"/>
              <a:gd name="connsiteY2277" fmla="*/ 2228195 h 4777539"/>
              <a:gd name="connsiteX2278" fmla="*/ 1222985 w 4772026"/>
              <a:gd name="connsiteY2278" fmla="*/ 2188814 h 4777539"/>
              <a:gd name="connsiteX2279" fmla="*/ 3546284 w 4772026"/>
              <a:gd name="connsiteY2279" fmla="*/ 2183106 h 4777539"/>
              <a:gd name="connsiteX2280" fmla="*/ 3582909 w 4772026"/>
              <a:gd name="connsiteY2280" fmla="*/ 2219336 h 4777539"/>
              <a:gd name="connsiteX2281" fmla="*/ 3546480 w 4772026"/>
              <a:gd name="connsiteY2281" fmla="*/ 2255967 h 4777539"/>
              <a:gd name="connsiteX2282" fmla="*/ 3510053 w 4772026"/>
              <a:gd name="connsiteY2282" fmla="*/ 2219728 h 4777539"/>
              <a:gd name="connsiteX2283" fmla="*/ 3546284 w 4772026"/>
              <a:gd name="connsiteY2283" fmla="*/ 2183106 h 4777539"/>
              <a:gd name="connsiteX2284" fmla="*/ 471591 w 4772026"/>
              <a:gd name="connsiteY2284" fmla="*/ 2176608 h 4777539"/>
              <a:gd name="connsiteX2285" fmla="*/ 491479 w 4772026"/>
              <a:gd name="connsiteY2285" fmla="*/ 2196305 h 4777539"/>
              <a:gd name="connsiteX2286" fmla="*/ 471788 w 4772026"/>
              <a:gd name="connsiteY2286" fmla="*/ 2216191 h 4777539"/>
              <a:gd name="connsiteX2287" fmla="*/ 451900 w 4772026"/>
              <a:gd name="connsiteY2287" fmla="*/ 2196494 h 4777539"/>
              <a:gd name="connsiteX2288" fmla="*/ 471591 w 4772026"/>
              <a:gd name="connsiteY2288" fmla="*/ 2176608 h 4777539"/>
              <a:gd name="connsiteX2289" fmla="*/ 4151968 w 4772026"/>
              <a:gd name="connsiteY2289" fmla="*/ 2174245 h 4777539"/>
              <a:gd name="connsiteX2290" fmla="*/ 4194106 w 4772026"/>
              <a:gd name="connsiteY2290" fmla="*/ 2215988 h 4777539"/>
              <a:gd name="connsiteX2291" fmla="*/ 4152361 w 4772026"/>
              <a:gd name="connsiteY2291" fmla="*/ 2258126 h 4777539"/>
              <a:gd name="connsiteX2292" fmla="*/ 4110224 w 4772026"/>
              <a:gd name="connsiteY2292" fmla="*/ 2216382 h 4777539"/>
              <a:gd name="connsiteX2293" fmla="*/ 4151968 w 4772026"/>
              <a:gd name="connsiteY2293" fmla="*/ 2174245 h 4777539"/>
              <a:gd name="connsiteX2294" fmla="*/ 3216465 w 4772026"/>
              <a:gd name="connsiteY2294" fmla="*/ 2158696 h 4777539"/>
              <a:gd name="connsiteX2295" fmla="*/ 3217055 w 4772026"/>
              <a:gd name="connsiteY2295" fmla="*/ 2159482 h 4777539"/>
              <a:gd name="connsiteX2296" fmla="*/ 3216465 w 4772026"/>
              <a:gd name="connsiteY2296" fmla="*/ 2160271 h 4777539"/>
              <a:gd name="connsiteX2297" fmla="*/ 3215678 w 4772026"/>
              <a:gd name="connsiteY2297" fmla="*/ 2159482 h 4777539"/>
              <a:gd name="connsiteX2298" fmla="*/ 3216465 w 4772026"/>
              <a:gd name="connsiteY2298" fmla="*/ 2158696 h 4777539"/>
              <a:gd name="connsiteX2299" fmla="*/ 1552606 w 4772026"/>
              <a:gd name="connsiteY2299" fmla="*/ 2155539 h 4777539"/>
              <a:gd name="connsiteX2300" fmla="*/ 1562649 w 4772026"/>
              <a:gd name="connsiteY2300" fmla="*/ 2165587 h 4777539"/>
              <a:gd name="connsiteX2301" fmla="*/ 1552606 w 4772026"/>
              <a:gd name="connsiteY2301" fmla="*/ 2175630 h 4777539"/>
              <a:gd name="connsiteX2302" fmla="*/ 1542564 w 4772026"/>
              <a:gd name="connsiteY2302" fmla="*/ 2165587 h 4777539"/>
              <a:gd name="connsiteX2303" fmla="*/ 1552606 w 4772026"/>
              <a:gd name="connsiteY2303" fmla="*/ 2155539 h 4777539"/>
              <a:gd name="connsiteX2304" fmla="*/ 1077668 w 4772026"/>
              <a:gd name="connsiteY2304" fmla="*/ 2152388 h 4777539"/>
              <a:gd name="connsiteX2305" fmla="*/ 1120791 w 4772026"/>
              <a:gd name="connsiteY2305" fmla="*/ 2195313 h 4777539"/>
              <a:gd name="connsiteX2306" fmla="*/ 1077865 w 4772026"/>
              <a:gd name="connsiteY2306" fmla="*/ 2238441 h 4777539"/>
              <a:gd name="connsiteX2307" fmla="*/ 1034743 w 4772026"/>
              <a:gd name="connsiteY2307" fmla="*/ 2195516 h 4777539"/>
              <a:gd name="connsiteX2308" fmla="*/ 1077668 w 4772026"/>
              <a:gd name="connsiteY2308" fmla="*/ 2152388 h 4777539"/>
              <a:gd name="connsiteX2309" fmla="*/ 326077 w 4772026"/>
              <a:gd name="connsiteY2309" fmla="*/ 2149835 h 4777539"/>
              <a:gd name="connsiteX2310" fmla="*/ 340057 w 4772026"/>
              <a:gd name="connsiteY2310" fmla="*/ 2163618 h 4777539"/>
              <a:gd name="connsiteX2311" fmla="*/ 326274 w 4772026"/>
              <a:gd name="connsiteY2311" fmla="*/ 2177591 h 4777539"/>
              <a:gd name="connsiteX2312" fmla="*/ 312293 w 4772026"/>
              <a:gd name="connsiteY2312" fmla="*/ 2163809 h 4777539"/>
              <a:gd name="connsiteX2313" fmla="*/ 326077 w 4772026"/>
              <a:gd name="connsiteY2313" fmla="*/ 2149835 h 4777539"/>
              <a:gd name="connsiteX2314" fmla="*/ 4297482 w 4772026"/>
              <a:gd name="connsiteY2314" fmla="*/ 2144114 h 4777539"/>
              <a:gd name="connsiteX2315" fmla="*/ 4336075 w 4772026"/>
              <a:gd name="connsiteY2315" fmla="*/ 2182519 h 4777539"/>
              <a:gd name="connsiteX2316" fmla="*/ 4297678 w 4772026"/>
              <a:gd name="connsiteY2316" fmla="*/ 2221113 h 4777539"/>
              <a:gd name="connsiteX2317" fmla="*/ 4259085 w 4772026"/>
              <a:gd name="connsiteY2317" fmla="*/ 2182710 h 4777539"/>
              <a:gd name="connsiteX2318" fmla="*/ 4297482 w 4772026"/>
              <a:gd name="connsiteY2318" fmla="*/ 2144114 h 4777539"/>
              <a:gd name="connsiteX2319" fmla="*/ 3691601 w 4772026"/>
              <a:gd name="connsiteY2319" fmla="*/ 2138797 h 4777539"/>
              <a:gd name="connsiteX2320" fmla="*/ 3738859 w 4772026"/>
              <a:gd name="connsiteY2320" fmla="*/ 2185867 h 4777539"/>
              <a:gd name="connsiteX2321" fmla="*/ 3691798 w 4772026"/>
              <a:gd name="connsiteY2321" fmla="*/ 2233316 h 4777539"/>
              <a:gd name="connsiteX2322" fmla="*/ 3644344 w 4772026"/>
              <a:gd name="connsiteY2322" fmla="*/ 2186262 h 4777539"/>
              <a:gd name="connsiteX2323" fmla="*/ 3691601 w 4772026"/>
              <a:gd name="connsiteY2323" fmla="*/ 2138797 h 4777539"/>
              <a:gd name="connsiteX2324" fmla="*/ 932351 w 4772026"/>
              <a:gd name="connsiteY2324" fmla="*/ 2123636 h 4777539"/>
              <a:gd name="connsiteX2325" fmla="*/ 971733 w 4772026"/>
              <a:gd name="connsiteY2325" fmla="*/ 2162631 h 4777539"/>
              <a:gd name="connsiteX2326" fmla="*/ 932745 w 4772026"/>
              <a:gd name="connsiteY2326" fmla="*/ 2202014 h 4777539"/>
              <a:gd name="connsiteX2327" fmla="*/ 893364 w 4772026"/>
              <a:gd name="connsiteY2327" fmla="*/ 2163022 h 4777539"/>
              <a:gd name="connsiteX2328" fmla="*/ 932351 w 4772026"/>
              <a:gd name="connsiteY2328" fmla="*/ 2123636 h 4777539"/>
              <a:gd name="connsiteX2329" fmla="*/ 180366 w 4772026"/>
              <a:gd name="connsiteY2329" fmla="*/ 2123242 h 4777539"/>
              <a:gd name="connsiteX2330" fmla="*/ 188439 w 4772026"/>
              <a:gd name="connsiteY2330" fmla="*/ 2131118 h 4777539"/>
              <a:gd name="connsiteX2331" fmla="*/ 180366 w 4772026"/>
              <a:gd name="connsiteY2331" fmla="*/ 2139191 h 4777539"/>
              <a:gd name="connsiteX2332" fmla="*/ 172490 w 4772026"/>
              <a:gd name="connsiteY2332" fmla="*/ 2131118 h 4777539"/>
              <a:gd name="connsiteX2333" fmla="*/ 180366 w 4772026"/>
              <a:gd name="connsiteY2333" fmla="*/ 2123242 h 4777539"/>
              <a:gd name="connsiteX2334" fmla="*/ 4442798 w 4772026"/>
              <a:gd name="connsiteY2334" fmla="*/ 2120682 h 4777539"/>
              <a:gd name="connsiteX2335" fmla="*/ 4470955 w 4772026"/>
              <a:gd name="connsiteY2335" fmla="*/ 2148644 h 4777539"/>
              <a:gd name="connsiteX2336" fmla="*/ 4442995 w 4772026"/>
              <a:gd name="connsiteY2336" fmla="*/ 2176806 h 4777539"/>
              <a:gd name="connsiteX2337" fmla="*/ 4414837 w 4772026"/>
              <a:gd name="connsiteY2337" fmla="*/ 2148845 h 4777539"/>
              <a:gd name="connsiteX2338" fmla="*/ 4442798 w 4772026"/>
              <a:gd name="connsiteY2338" fmla="*/ 2120682 h 4777539"/>
              <a:gd name="connsiteX2339" fmla="*/ 3362767 w 4772026"/>
              <a:gd name="connsiteY2339" fmla="*/ 2119500 h 4777539"/>
              <a:gd name="connsiteX2340" fmla="*/ 3368674 w 4772026"/>
              <a:gd name="connsiteY2340" fmla="*/ 2125407 h 4777539"/>
              <a:gd name="connsiteX2341" fmla="*/ 3362767 w 4772026"/>
              <a:gd name="connsiteY2341" fmla="*/ 2131315 h 4777539"/>
              <a:gd name="connsiteX2342" fmla="*/ 3356860 w 4772026"/>
              <a:gd name="connsiteY2342" fmla="*/ 2125407 h 4777539"/>
              <a:gd name="connsiteX2343" fmla="*/ 3362767 w 4772026"/>
              <a:gd name="connsiteY2343" fmla="*/ 2119500 h 4777539"/>
              <a:gd name="connsiteX2344" fmla="*/ 3836721 w 4772026"/>
              <a:gd name="connsiteY2344" fmla="*/ 2105323 h 4777539"/>
              <a:gd name="connsiteX2345" fmla="*/ 3883978 w 4772026"/>
              <a:gd name="connsiteY2345" fmla="*/ 2152388 h 4777539"/>
              <a:gd name="connsiteX2346" fmla="*/ 3836918 w 4772026"/>
              <a:gd name="connsiteY2346" fmla="*/ 2199651 h 4777539"/>
              <a:gd name="connsiteX2347" fmla="*/ 3789464 w 4772026"/>
              <a:gd name="connsiteY2347" fmla="*/ 2152591 h 4777539"/>
              <a:gd name="connsiteX2348" fmla="*/ 3836721 w 4772026"/>
              <a:gd name="connsiteY2348" fmla="*/ 2105323 h 4777539"/>
              <a:gd name="connsiteX2349" fmla="*/ 1405912 w 4772026"/>
              <a:gd name="connsiteY2349" fmla="*/ 2105323 h 4777539"/>
              <a:gd name="connsiteX2350" fmla="*/ 1433085 w 4772026"/>
              <a:gd name="connsiteY2350" fmla="*/ 2132299 h 4777539"/>
              <a:gd name="connsiteX2351" fmla="*/ 1406109 w 4772026"/>
              <a:gd name="connsiteY2351" fmla="*/ 2159482 h 4777539"/>
              <a:gd name="connsiteX2352" fmla="*/ 1378936 w 4772026"/>
              <a:gd name="connsiteY2352" fmla="*/ 2132496 h 4777539"/>
              <a:gd name="connsiteX2353" fmla="*/ 1405912 w 4772026"/>
              <a:gd name="connsiteY2353" fmla="*/ 2105323 h 4777539"/>
              <a:gd name="connsiteX2354" fmla="*/ 4588313 w 4772026"/>
              <a:gd name="connsiteY2354" fmla="*/ 2103748 h 4777539"/>
              <a:gd name="connsiteX2355" fmla="*/ 4599733 w 4772026"/>
              <a:gd name="connsiteY2355" fmla="*/ 2115169 h 4777539"/>
              <a:gd name="connsiteX2356" fmla="*/ 4588313 w 4772026"/>
              <a:gd name="connsiteY2356" fmla="*/ 2126589 h 4777539"/>
              <a:gd name="connsiteX2357" fmla="*/ 4576892 w 4772026"/>
              <a:gd name="connsiteY2357" fmla="*/ 2115169 h 4777539"/>
              <a:gd name="connsiteX2358" fmla="*/ 4588313 w 4772026"/>
              <a:gd name="connsiteY2358" fmla="*/ 2103748 h 4777539"/>
              <a:gd name="connsiteX2359" fmla="*/ 787034 w 4772026"/>
              <a:gd name="connsiteY2359" fmla="*/ 2097644 h 4777539"/>
              <a:gd name="connsiteX2360" fmla="*/ 819721 w 4772026"/>
              <a:gd name="connsiteY2360" fmla="*/ 2130134 h 4777539"/>
              <a:gd name="connsiteX2361" fmla="*/ 787231 w 4772026"/>
              <a:gd name="connsiteY2361" fmla="*/ 2162824 h 4777539"/>
              <a:gd name="connsiteX2362" fmla="*/ 754545 w 4772026"/>
              <a:gd name="connsiteY2362" fmla="*/ 2130331 h 4777539"/>
              <a:gd name="connsiteX2363" fmla="*/ 787034 w 4772026"/>
              <a:gd name="connsiteY2363" fmla="*/ 2097644 h 4777539"/>
              <a:gd name="connsiteX2364" fmla="*/ 34851 w 4772026"/>
              <a:gd name="connsiteY2364" fmla="*/ 2095675 h 4777539"/>
              <a:gd name="connsiteX2365" fmla="*/ 37608 w 4772026"/>
              <a:gd name="connsiteY2365" fmla="*/ 2098431 h 4777539"/>
              <a:gd name="connsiteX2366" fmla="*/ 34851 w 4772026"/>
              <a:gd name="connsiteY2366" fmla="*/ 2101188 h 4777539"/>
              <a:gd name="connsiteX2367" fmla="*/ 32095 w 4772026"/>
              <a:gd name="connsiteY2367" fmla="*/ 2098431 h 4777539"/>
              <a:gd name="connsiteX2368" fmla="*/ 34851 w 4772026"/>
              <a:gd name="connsiteY2368" fmla="*/ 2095675 h 4777539"/>
              <a:gd name="connsiteX2369" fmla="*/ 4733629 w 4772026"/>
              <a:gd name="connsiteY2369" fmla="*/ 2078150 h 4777539"/>
              <a:gd name="connsiteX2370" fmla="*/ 4736780 w 4772026"/>
              <a:gd name="connsiteY2370" fmla="*/ 2081300 h 4777539"/>
              <a:gd name="connsiteX2371" fmla="*/ 4733629 w 4772026"/>
              <a:gd name="connsiteY2371" fmla="*/ 2084451 h 4777539"/>
              <a:gd name="connsiteX2372" fmla="*/ 4730478 w 4772026"/>
              <a:gd name="connsiteY2372" fmla="*/ 2081300 h 4777539"/>
              <a:gd name="connsiteX2373" fmla="*/ 4733629 w 4772026"/>
              <a:gd name="connsiteY2373" fmla="*/ 2078150 h 4777539"/>
              <a:gd name="connsiteX2374" fmla="*/ 3005776 w 4772026"/>
              <a:gd name="connsiteY2374" fmla="*/ 2076182 h 4777539"/>
              <a:gd name="connsiteX2375" fmla="*/ 3006170 w 4772026"/>
              <a:gd name="connsiteY2375" fmla="*/ 2076575 h 4777539"/>
              <a:gd name="connsiteX2376" fmla="*/ 3005776 w 4772026"/>
              <a:gd name="connsiteY2376" fmla="*/ 2076969 h 4777539"/>
              <a:gd name="connsiteX2377" fmla="*/ 3005382 w 4772026"/>
              <a:gd name="connsiteY2377" fmla="*/ 2076575 h 4777539"/>
              <a:gd name="connsiteX2378" fmla="*/ 3005776 w 4772026"/>
              <a:gd name="connsiteY2378" fmla="*/ 2076182 h 4777539"/>
              <a:gd name="connsiteX2379" fmla="*/ 3981644 w 4772026"/>
              <a:gd name="connsiteY2379" fmla="*/ 2075197 h 4777539"/>
              <a:gd name="connsiteX2380" fmla="*/ 4025160 w 4772026"/>
              <a:gd name="connsiteY2380" fmla="*/ 2118516 h 4777539"/>
              <a:gd name="connsiteX2381" fmla="*/ 3981840 w 4772026"/>
              <a:gd name="connsiteY2381" fmla="*/ 2162036 h 4777539"/>
              <a:gd name="connsiteX2382" fmla="*/ 3938324 w 4772026"/>
              <a:gd name="connsiteY2382" fmla="*/ 2118910 h 4777539"/>
              <a:gd name="connsiteX2383" fmla="*/ 3981644 w 4772026"/>
              <a:gd name="connsiteY2383" fmla="*/ 2075197 h 4777539"/>
              <a:gd name="connsiteX2384" fmla="*/ 3508674 w 4772026"/>
              <a:gd name="connsiteY2384" fmla="*/ 2072637 h 4777539"/>
              <a:gd name="connsiteX2385" fmla="*/ 3527578 w 4772026"/>
              <a:gd name="connsiteY2385" fmla="*/ 2091342 h 4777539"/>
              <a:gd name="connsiteX2386" fmla="*/ 3508872 w 4772026"/>
              <a:gd name="connsiteY2386" fmla="*/ 2110246 h 4777539"/>
              <a:gd name="connsiteX2387" fmla="*/ 3490165 w 4772026"/>
              <a:gd name="connsiteY2387" fmla="*/ 2091539 h 4777539"/>
              <a:gd name="connsiteX2388" fmla="*/ 3508674 w 4772026"/>
              <a:gd name="connsiteY2388" fmla="*/ 2072637 h 4777539"/>
              <a:gd name="connsiteX2389" fmla="*/ 641717 w 4772026"/>
              <a:gd name="connsiteY2389" fmla="*/ 2072636 h 4777539"/>
              <a:gd name="connsiteX2390" fmla="*/ 666724 w 4772026"/>
              <a:gd name="connsiteY2390" fmla="*/ 2097447 h 4777539"/>
              <a:gd name="connsiteX2391" fmla="*/ 641914 w 4772026"/>
              <a:gd name="connsiteY2391" fmla="*/ 2122454 h 4777539"/>
              <a:gd name="connsiteX2392" fmla="*/ 616907 w 4772026"/>
              <a:gd name="connsiteY2392" fmla="*/ 2097644 h 4777539"/>
              <a:gd name="connsiteX2393" fmla="*/ 641717 w 4772026"/>
              <a:gd name="connsiteY2393" fmla="*/ 2072636 h 4777539"/>
              <a:gd name="connsiteX2394" fmla="*/ 1259412 w 4772026"/>
              <a:gd name="connsiteY2394" fmla="*/ 2060232 h 4777539"/>
              <a:gd name="connsiteX2395" fmla="*/ 1298794 w 4772026"/>
              <a:gd name="connsiteY2395" fmla="*/ 2099219 h 4777539"/>
              <a:gd name="connsiteX2396" fmla="*/ 1259806 w 4772026"/>
              <a:gd name="connsiteY2396" fmla="*/ 2138600 h 4777539"/>
              <a:gd name="connsiteX2397" fmla="*/ 1220425 w 4772026"/>
              <a:gd name="connsiteY2397" fmla="*/ 2099612 h 4777539"/>
              <a:gd name="connsiteX2398" fmla="*/ 1259412 w 4772026"/>
              <a:gd name="connsiteY2398" fmla="*/ 2060232 h 4777539"/>
              <a:gd name="connsiteX2399" fmla="*/ 496401 w 4772026"/>
              <a:gd name="connsiteY2399" fmla="*/ 2045070 h 4777539"/>
              <a:gd name="connsiteX2400" fmla="*/ 516289 w 4772026"/>
              <a:gd name="connsiteY2400" fmla="*/ 2064761 h 4777539"/>
              <a:gd name="connsiteX2401" fmla="*/ 496598 w 4772026"/>
              <a:gd name="connsiteY2401" fmla="*/ 2084649 h 4777539"/>
              <a:gd name="connsiteX2402" fmla="*/ 476710 w 4772026"/>
              <a:gd name="connsiteY2402" fmla="*/ 2064958 h 4777539"/>
              <a:gd name="connsiteX2403" fmla="*/ 496401 w 4772026"/>
              <a:gd name="connsiteY2403" fmla="*/ 2045070 h 4777539"/>
              <a:gd name="connsiteX2404" fmla="*/ 4126567 w 4772026"/>
              <a:gd name="connsiteY2404" fmla="*/ 2043299 h 4777539"/>
              <a:gd name="connsiteX2405" fmla="*/ 4168705 w 4772026"/>
              <a:gd name="connsiteY2405" fmla="*/ 2085042 h 4777539"/>
              <a:gd name="connsiteX2406" fmla="*/ 4126960 w 4772026"/>
              <a:gd name="connsiteY2406" fmla="*/ 2127181 h 4777539"/>
              <a:gd name="connsiteX2407" fmla="*/ 4084823 w 4772026"/>
              <a:gd name="connsiteY2407" fmla="*/ 2085239 h 4777539"/>
              <a:gd name="connsiteX2408" fmla="*/ 4126567 w 4772026"/>
              <a:gd name="connsiteY2408" fmla="*/ 2043299 h 4777539"/>
              <a:gd name="connsiteX2409" fmla="*/ 1610102 w 4772026"/>
              <a:gd name="connsiteY2409" fmla="*/ 2042313 h 4777539"/>
              <a:gd name="connsiteX2410" fmla="*/ 1612859 w 4772026"/>
              <a:gd name="connsiteY2410" fmla="*/ 2045069 h 4777539"/>
              <a:gd name="connsiteX2411" fmla="*/ 1610102 w 4772026"/>
              <a:gd name="connsiteY2411" fmla="*/ 2047826 h 4777539"/>
              <a:gd name="connsiteX2412" fmla="*/ 1607346 w 4772026"/>
              <a:gd name="connsiteY2412" fmla="*/ 2045069 h 4777539"/>
              <a:gd name="connsiteX2413" fmla="*/ 1610102 w 4772026"/>
              <a:gd name="connsiteY2413" fmla="*/ 2042313 h 4777539"/>
              <a:gd name="connsiteX2414" fmla="*/ 3157985 w 4772026"/>
              <a:gd name="connsiteY2414" fmla="*/ 2036997 h 4777539"/>
              <a:gd name="connsiteX2415" fmla="*/ 3160348 w 4772026"/>
              <a:gd name="connsiteY2415" fmla="*/ 2039360 h 4777539"/>
              <a:gd name="connsiteX2416" fmla="*/ 3157985 w 4772026"/>
              <a:gd name="connsiteY2416" fmla="*/ 2041723 h 4777539"/>
              <a:gd name="connsiteX2417" fmla="*/ 3155622 w 4772026"/>
              <a:gd name="connsiteY2417" fmla="*/ 2039360 h 4777539"/>
              <a:gd name="connsiteX2418" fmla="*/ 3157985 w 4772026"/>
              <a:gd name="connsiteY2418" fmla="*/ 2036997 h 4777539"/>
              <a:gd name="connsiteX2419" fmla="*/ 1113308 w 4772026"/>
              <a:gd name="connsiteY2419" fmla="*/ 2023017 h 4777539"/>
              <a:gd name="connsiteX2420" fmla="*/ 1157218 w 4772026"/>
              <a:gd name="connsiteY2420" fmla="*/ 2066533 h 4777539"/>
              <a:gd name="connsiteX2421" fmla="*/ 1113702 w 4772026"/>
              <a:gd name="connsiteY2421" fmla="*/ 2110443 h 4777539"/>
              <a:gd name="connsiteX2422" fmla="*/ 1069792 w 4772026"/>
              <a:gd name="connsiteY2422" fmla="*/ 2066926 h 4777539"/>
              <a:gd name="connsiteX2423" fmla="*/ 1113308 w 4772026"/>
              <a:gd name="connsiteY2423" fmla="*/ 2023017 h 4777539"/>
              <a:gd name="connsiteX2424" fmla="*/ 351083 w 4772026"/>
              <a:gd name="connsiteY2424" fmla="*/ 2018488 h 4777539"/>
              <a:gd name="connsiteX2425" fmla="*/ 365064 w 4772026"/>
              <a:gd name="connsiteY2425" fmla="*/ 2032272 h 4777539"/>
              <a:gd name="connsiteX2426" fmla="*/ 351281 w 4772026"/>
              <a:gd name="connsiteY2426" fmla="*/ 2046252 h 4777539"/>
              <a:gd name="connsiteX2427" fmla="*/ 337300 w 4772026"/>
              <a:gd name="connsiteY2427" fmla="*/ 2032469 h 4777539"/>
              <a:gd name="connsiteX2428" fmla="*/ 351083 w 4772026"/>
              <a:gd name="connsiteY2428" fmla="*/ 2018488 h 4777539"/>
              <a:gd name="connsiteX2429" fmla="*/ 3654780 w 4772026"/>
              <a:gd name="connsiteY2429" fmla="*/ 2016519 h 4777539"/>
              <a:gd name="connsiteX2430" fmla="*/ 3695933 w 4772026"/>
              <a:gd name="connsiteY2430" fmla="*/ 2057278 h 4777539"/>
              <a:gd name="connsiteX2431" fmla="*/ 3655173 w 4772026"/>
              <a:gd name="connsiteY2431" fmla="*/ 2098431 h 4777539"/>
              <a:gd name="connsiteX2432" fmla="*/ 3614020 w 4772026"/>
              <a:gd name="connsiteY2432" fmla="*/ 2057672 h 4777539"/>
              <a:gd name="connsiteX2433" fmla="*/ 3654780 w 4772026"/>
              <a:gd name="connsiteY2433" fmla="*/ 2016519 h 4777539"/>
              <a:gd name="connsiteX2434" fmla="*/ 4271686 w 4772026"/>
              <a:gd name="connsiteY2434" fmla="*/ 2014746 h 4777539"/>
              <a:gd name="connsiteX2435" fmla="*/ 4308311 w 4772026"/>
              <a:gd name="connsiteY2435" fmla="*/ 2050976 h 4777539"/>
              <a:gd name="connsiteX2436" fmla="*/ 4272080 w 4772026"/>
              <a:gd name="connsiteY2436" fmla="*/ 2087601 h 4777539"/>
              <a:gd name="connsiteX2437" fmla="*/ 4235456 w 4772026"/>
              <a:gd name="connsiteY2437" fmla="*/ 2051370 h 4777539"/>
              <a:gd name="connsiteX2438" fmla="*/ 4271686 w 4772026"/>
              <a:gd name="connsiteY2438" fmla="*/ 2014746 h 4777539"/>
              <a:gd name="connsiteX2439" fmla="*/ 1459470 w 4772026"/>
              <a:gd name="connsiteY2439" fmla="*/ 1998010 h 4777539"/>
              <a:gd name="connsiteX2440" fmla="*/ 1471678 w 4772026"/>
              <a:gd name="connsiteY2440" fmla="*/ 2010218 h 4777539"/>
              <a:gd name="connsiteX2441" fmla="*/ 1459667 w 4772026"/>
              <a:gd name="connsiteY2441" fmla="*/ 2022427 h 4777539"/>
              <a:gd name="connsiteX2442" fmla="*/ 1447459 w 4772026"/>
              <a:gd name="connsiteY2442" fmla="*/ 2010218 h 4777539"/>
              <a:gd name="connsiteX2443" fmla="*/ 1459470 w 4772026"/>
              <a:gd name="connsiteY2443" fmla="*/ 1998010 h 4777539"/>
              <a:gd name="connsiteX2444" fmla="*/ 967400 w 4772026"/>
              <a:gd name="connsiteY2444" fmla="*/ 1996434 h 4777539"/>
              <a:gd name="connsiteX2445" fmla="*/ 1005010 w 4772026"/>
              <a:gd name="connsiteY2445" fmla="*/ 2033846 h 4777539"/>
              <a:gd name="connsiteX2446" fmla="*/ 967597 w 4772026"/>
              <a:gd name="connsiteY2446" fmla="*/ 2071456 h 4777539"/>
              <a:gd name="connsiteX2447" fmla="*/ 929988 w 4772026"/>
              <a:gd name="connsiteY2447" fmla="*/ 2034043 h 4777539"/>
              <a:gd name="connsiteX2448" fmla="*/ 967400 w 4772026"/>
              <a:gd name="connsiteY2448" fmla="*/ 1996434 h 4777539"/>
              <a:gd name="connsiteX2449" fmla="*/ 205767 w 4772026"/>
              <a:gd name="connsiteY2449" fmla="*/ 1992496 h 4777539"/>
              <a:gd name="connsiteX2450" fmla="*/ 213053 w 4772026"/>
              <a:gd name="connsiteY2450" fmla="*/ 1999781 h 4777539"/>
              <a:gd name="connsiteX2451" fmla="*/ 205767 w 4772026"/>
              <a:gd name="connsiteY2451" fmla="*/ 2007067 h 4777539"/>
              <a:gd name="connsiteX2452" fmla="*/ 198482 w 4772026"/>
              <a:gd name="connsiteY2452" fmla="*/ 1999781 h 4777539"/>
              <a:gd name="connsiteX2453" fmla="*/ 205767 w 4772026"/>
              <a:gd name="connsiteY2453" fmla="*/ 1992496 h 4777539"/>
              <a:gd name="connsiteX2454" fmla="*/ 3308421 w 4772026"/>
              <a:gd name="connsiteY2454" fmla="*/ 1991708 h 4777539"/>
              <a:gd name="connsiteX2455" fmla="*/ 3320235 w 4772026"/>
              <a:gd name="connsiteY2455" fmla="*/ 2003523 h 4777539"/>
              <a:gd name="connsiteX2456" fmla="*/ 3308421 w 4772026"/>
              <a:gd name="connsiteY2456" fmla="*/ 2015337 h 4777539"/>
              <a:gd name="connsiteX2457" fmla="*/ 3296606 w 4772026"/>
              <a:gd name="connsiteY2457" fmla="*/ 2003523 h 4777539"/>
              <a:gd name="connsiteX2458" fmla="*/ 3308421 w 4772026"/>
              <a:gd name="connsiteY2458" fmla="*/ 1991708 h 4777539"/>
              <a:gd name="connsiteX2459" fmla="*/ 4416808 w 4772026"/>
              <a:gd name="connsiteY2459" fmla="*/ 1990921 h 4777539"/>
              <a:gd name="connsiteX2460" fmla="*/ 4443586 w 4772026"/>
              <a:gd name="connsiteY2460" fmla="*/ 2017503 h 4777539"/>
              <a:gd name="connsiteX2461" fmla="*/ 4417005 w 4772026"/>
              <a:gd name="connsiteY2461" fmla="*/ 2044283 h 4777539"/>
              <a:gd name="connsiteX2462" fmla="*/ 4390225 w 4772026"/>
              <a:gd name="connsiteY2462" fmla="*/ 2017701 h 4777539"/>
              <a:gd name="connsiteX2463" fmla="*/ 4416808 w 4772026"/>
              <a:gd name="connsiteY2463" fmla="*/ 1990921 h 4777539"/>
              <a:gd name="connsiteX2464" fmla="*/ 3800293 w 4772026"/>
              <a:gd name="connsiteY2464" fmla="*/ 1975366 h 4777539"/>
              <a:gd name="connsiteX2465" fmla="*/ 3848732 w 4772026"/>
              <a:gd name="connsiteY2465" fmla="*/ 2023411 h 4777539"/>
              <a:gd name="connsiteX2466" fmla="*/ 3800687 w 4772026"/>
              <a:gd name="connsiteY2466" fmla="*/ 2071850 h 4777539"/>
              <a:gd name="connsiteX2467" fmla="*/ 3752248 w 4772026"/>
              <a:gd name="connsiteY2467" fmla="*/ 2023805 h 4777539"/>
              <a:gd name="connsiteX2468" fmla="*/ 3800293 w 4772026"/>
              <a:gd name="connsiteY2468" fmla="*/ 1975366 h 4777539"/>
              <a:gd name="connsiteX2469" fmla="*/ 4561730 w 4772026"/>
              <a:gd name="connsiteY2469" fmla="*/ 1972609 h 4777539"/>
              <a:gd name="connsiteX2470" fmla="*/ 4573347 w 4772026"/>
              <a:gd name="connsiteY2470" fmla="*/ 1984030 h 4777539"/>
              <a:gd name="connsiteX2471" fmla="*/ 4561927 w 4772026"/>
              <a:gd name="connsiteY2471" fmla="*/ 1995450 h 4777539"/>
              <a:gd name="connsiteX2472" fmla="*/ 4550506 w 4772026"/>
              <a:gd name="connsiteY2472" fmla="*/ 1984030 h 4777539"/>
              <a:gd name="connsiteX2473" fmla="*/ 4561730 w 4772026"/>
              <a:gd name="connsiteY2473" fmla="*/ 1972609 h 4777539"/>
              <a:gd name="connsiteX2474" fmla="*/ 2922091 w 4772026"/>
              <a:gd name="connsiteY2474" fmla="*/ 1972018 h 4777539"/>
              <a:gd name="connsiteX2475" fmla="*/ 2922485 w 4772026"/>
              <a:gd name="connsiteY2475" fmla="*/ 1972411 h 4777539"/>
              <a:gd name="connsiteX2476" fmla="*/ 2922091 w 4772026"/>
              <a:gd name="connsiteY2476" fmla="*/ 1972805 h 4777539"/>
              <a:gd name="connsiteX2477" fmla="*/ 2921697 w 4772026"/>
              <a:gd name="connsiteY2477" fmla="*/ 1972411 h 4777539"/>
              <a:gd name="connsiteX2478" fmla="*/ 2922091 w 4772026"/>
              <a:gd name="connsiteY2478" fmla="*/ 1972018 h 4777539"/>
              <a:gd name="connsiteX2479" fmla="*/ 821494 w 4772026"/>
              <a:gd name="connsiteY2479" fmla="*/ 1970443 h 4777539"/>
              <a:gd name="connsiteX2480" fmla="*/ 852211 w 4772026"/>
              <a:gd name="connsiteY2480" fmla="*/ 2000964 h 4777539"/>
              <a:gd name="connsiteX2481" fmla="*/ 821887 w 4772026"/>
              <a:gd name="connsiteY2481" fmla="*/ 2031484 h 4777539"/>
              <a:gd name="connsiteX2482" fmla="*/ 791170 w 4772026"/>
              <a:gd name="connsiteY2482" fmla="*/ 2001160 h 4777539"/>
              <a:gd name="connsiteX2483" fmla="*/ 821494 w 4772026"/>
              <a:gd name="connsiteY2483" fmla="*/ 1970443 h 4777539"/>
              <a:gd name="connsiteX2484" fmla="*/ 60451 w 4772026"/>
              <a:gd name="connsiteY2484" fmla="*/ 1964732 h 4777539"/>
              <a:gd name="connsiteX2485" fmla="*/ 62814 w 4772026"/>
              <a:gd name="connsiteY2485" fmla="*/ 1967095 h 4777539"/>
              <a:gd name="connsiteX2486" fmla="*/ 60451 w 4772026"/>
              <a:gd name="connsiteY2486" fmla="*/ 1969458 h 4777539"/>
              <a:gd name="connsiteX2487" fmla="*/ 58088 w 4772026"/>
              <a:gd name="connsiteY2487" fmla="*/ 1967095 h 4777539"/>
              <a:gd name="connsiteX2488" fmla="*/ 60451 w 4772026"/>
              <a:gd name="connsiteY2488" fmla="*/ 1964732 h 4777539"/>
              <a:gd name="connsiteX2489" fmla="*/ 1310214 w 4772026"/>
              <a:gd name="connsiteY2489" fmla="*/ 1947011 h 4777539"/>
              <a:gd name="connsiteX2490" fmla="*/ 1339160 w 4772026"/>
              <a:gd name="connsiteY2490" fmla="*/ 1975759 h 4777539"/>
              <a:gd name="connsiteX2491" fmla="*/ 1310411 w 4772026"/>
              <a:gd name="connsiteY2491" fmla="*/ 2004705 h 4777539"/>
              <a:gd name="connsiteX2492" fmla="*/ 1281466 w 4772026"/>
              <a:gd name="connsiteY2492" fmla="*/ 1975956 h 4777539"/>
              <a:gd name="connsiteX2493" fmla="*/ 1310214 w 4772026"/>
              <a:gd name="connsiteY2493" fmla="*/ 1947011 h 4777539"/>
              <a:gd name="connsiteX2494" fmla="*/ 675782 w 4772026"/>
              <a:gd name="connsiteY2494" fmla="*/ 1944451 h 4777539"/>
              <a:gd name="connsiteX2495" fmla="*/ 699805 w 4772026"/>
              <a:gd name="connsiteY2495" fmla="*/ 1968276 h 4777539"/>
              <a:gd name="connsiteX2496" fmla="*/ 675979 w 4772026"/>
              <a:gd name="connsiteY2496" fmla="*/ 1992300 h 4777539"/>
              <a:gd name="connsiteX2497" fmla="*/ 651957 w 4772026"/>
              <a:gd name="connsiteY2497" fmla="*/ 1968473 h 4777539"/>
              <a:gd name="connsiteX2498" fmla="*/ 675782 w 4772026"/>
              <a:gd name="connsiteY2498" fmla="*/ 1944451 h 4777539"/>
              <a:gd name="connsiteX2499" fmla="*/ 3946003 w 4772026"/>
              <a:gd name="connsiteY2499" fmla="*/ 1942876 h 4777539"/>
              <a:gd name="connsiteX2500" fmla="*/ 3993064 w 4772026"/>
              <a:gd name="connsiteY2500" fmla="*/ 1989542 h 4777539"/>
              <a:gd name="connsiteX2501" fmla="*/ 3946397 w 4772026"/>
              <a:gd name="connsiteY2501" fmla="*/ 2036602 h 4777539"/>
              <a:gd name="connsiteX2502" fmla="*/ 3899337 w 4772026"/>
              <a:gd name="connsiteY2502" fmla="*/ 1989936 h 4777539"/>
              <a:gd name="connsiteX2503" fmla="*/ 3946003 w 4772026"/>
              <a:gd name="connsiteY2503" fmla="*/ 1942876 h 4777539"/>
              <a:gd name="connsiteX2504" fmla="*/ 3457282 w 4772026"/>
              <a:gd name="connsiteY2504" fmla="*/ 1942088 h 4777539"/>
              <a:gd name="connsiteX2505" fmla="*/ 3483470 w 4772026"/>
              <a:gd name="connsiteY2505" fmla="*/ 1968079 h 4777539"/>
              <a:gd name="connsiteX2506" fmla="*/ 3457478 w 4772026"/>
              <a:gd name="connsiteY2506" fmla="*/ 1994268 h 4777539"/>
              <a:gd name="connsiteX2507" fmla="*/ 3431290 w 4772026"/>
              <a:gd name="connsiteY2507" fmla="*/ 1968276 h 4777539"/>
              <a:gd name="connsiteX2508" fmla="*/ 3457282 w 4772026"/>
              <a:gd name="connsiteY2508" fmla="*/ 1942088 h 4777539"/>
              <a:gd name="connsiteX2509" fmla="*/ 4707046 w 4772026"/>
              <a:gd name="connsiteY2509" fmla="*/ 1938938 h 4777539"/>
              <a:gd name="connsiteX2510" fmla="*/ 4718467 w 4772026"/>
              <a:gd name="connsiteY2510" fmla="*/ 1950359 h 4777539"/>
              <a:gd name="connsiteX2511" fmla="*/ 4707046 w 4772026"/>
              <a:gd name="connsiteY2511" fmla="*/ 1961779 h 4777539"/>
              <a:gd name="connsiteX2512" fmla="*/ 4695626 w 4772026"/>
              <a:gd name="connsiteY2512" fmla="*/ 1950359 h 4777539"/>
              <a:gd name="connsiteX2513" fmla="*/ 4707046 w 4772026"/>
              <a:gd name="connsiteY2513" fmla="*/ 1938938 h 4777539"/>
              <a:gd name="connsiteX2514" fmla="*/ 1684928 w 4772026"/>
              <a:gd name="connsiteY2514" fmla="*/ 1928896 h 4777539"/>
              <a:gd name="connsiteX2515" fmla="*/ 1690441 w 4772026"/>
              <a:gd name="connsiteY2515" fmla="*/ 1934409 h 4777539"/>
              <a:gd name="connsiteX2516" fmla="*/ 1684928 w 4772026"/>
              <a:gd name="connsiteY2516" fmla="*/ 1939922 h 4777539"/>
              <a:gd name="connsiteX2517" fmla="*/ 1679415 w 4772026"/>
              <a:gd name="connsiteY2517" fmla="*/ 1934409 h 4777539"/>
              <a:gd name="connsiteX2518" fmla="*/ 1684928 w 4772026"/>
              <a:gd name="connsiteY2518" fmla="*/ 1928896 h 4777539"/>
              <a:gd name="connsiteX2519" fmla="*/ 3082372 w 4772026"/>
              <a:gd name="connsiteY2519" fmla="*/ 1922791 h 4777539"/>
              <a:gd name="connsiteX2520" fmla="*/ 3089067 w 4772026"/>
              <a:gd name="connsiteY2520" fmla="*/ 1929289 h 4777539"/>
              <a:gd name="connsiteX2521" fmla="*/ 3082569 w 4772026"/>
              <a:gd name="connsiteY2521" fmla="*/ 1935787 h 4777539"/>
              <a:gd name="connsiteX2522" fmla="*/ 3075874 w 4772026"/>
              <a:gd name="connsiteY2522" fmla="*/ 1929289 h 4777539"/>
              <a:gd name="connsiteX2523" fmla="*/ 3082372 w 4772026"/>
              <a:gd name="connsiteY2523" fmla="*/ 1922791 h 4777539"/>
              <a:gd name="connsiteX2524" fmla="*/ 530269 w 4772026"/>
              <a:gd name="connsiteY2524" fmla="*/ 1915900 h 4777539"/>
              <a:gd name="connsiteX2525" fmla="*/ 550156 w 4772026"/>
              <a:gd name="connsiteY2525" fmla="*/ 1935591 h 4777539"/>
              <a:gd name="connsiteX2526" fmla="*/ 530466 w 4772026"/>
              <a:gd name="connsiteY2526" fmla="*/ 1955479 h 4777539"/>
              <a:gd name="connsiteX2527" fmla="*/ 510578 w 4772026"/>
              <a:gd name="connsiteY2527" fmla="*/ 1935788 h 4777539"/>
              <a:gd name="connsiteX2528" fmla="*/ 530269 w 4772026"/>
              <a:gd name="connsiteY2528" fmla="*/ 1915900 h 4777539"/>
              <a:gd name="connsiteX2529" fmla="*/ 4091517 w 4772026"/>
              <a:gd name="connsiteY2529" fmla="*/ 1911568 h 4777539"/>
              <a:gd name="connsiteX2530" fmla="*/ 4136018 w 4772026"/>
              <a:gd name="connsiteY2530" fmla="*/ 1955871 h 4777539"/>
              <a:gd name="connsiteX2531" fmla="*/ 4091713 w 4772026"/>
              <a:gd name="connsiteY2531" fmla="*/ 2000373 h 4777539"/>
              <a:gd name="connsiteX2532" fmla="*/ 4047213 w 4772026"/>
              <a:gd name="connsiteY2532" fmla="*/ 1956069 h 4777539"/>
              <a:gd name="connsiteX2533" fmla="*/ 4091517 w 4772026"/>
              <a:gd name="connsiteY2533" fmla="*/ 1911568 h 4777539"/>
              <a:gd name="connsiteX2534" fmla="*/ 1161747 w 4772026"/>
              <a:gd name="connsiteY2534" fmla="*/ 1898375 h 4777539"/>
              <a:gd name="connsiteX2535" fmla="*/ 1205657 w 4772026"/>
              <a:gd name="connsiteY2535" fmla="*/ 1941891 h 4777539"/>
              <a:gd name="connsiteX2536" fmla="*/ 1162141 w 4772026"/>
              <a:gd name="connsiteY2536" fmla="*/ 1985801 h 4777539"/>
              <a:gd name="connsiteX2537" fmla="*/ 1118231 w 4772026"/>
              <a:gd name="connsiteY2537" fmla="*/ 1942284 h 4777539"/>
              <a:gd name="connsiteX2538" fmla="*/ 1161747 w 4772026"/>
              <a:gd name="connsiteY2538" fmla="*/ 1898375 h 4777539"/>
              <a:gd name="connsiteX2539" fmla="*/ 384361 w 4772026"/>
              <a:gd name="connsiteY2539" fmla="*/ 1890302 h 4777539"/>
              <a:gd name="connsiteX2540" fmla="*/ 397357 w 4772026"/>
              <a:gd name="connsiteY2540" fmla="*/ 1903101 h 4777539"/>
              <a:gd name="connsiteX2541" fmla="*/ 384558 w 4772026"/>
              <a:gd name="connsiteY2541" fmla="*/ 1915900 h 4777539"/>
              <a:gd name="connsiteX2542" fmla="*/ 371759 w 4772026"/>
              <a:gd name="connsiteY2542" fmla="*/ 1903101 h 4777539"/>
              <a:gd name="connsiteX2543" fmla="*/ 384361 w 4772026"/>
              <a:gd name="connsiteY2543" fmla="*/ 1890302 h 4777539"/>
              <a:gd name="connsiteX2544" fmla="*/ 3605552 w 4772026"/>
              <a:gd name="connsiteY2544" fmla="*/ 1887545 h 4777539"/>
              <a:gd name="connsiteX2545" fmla="*/ 3651431 w 4772026"/>
              <a:gd name="connsiteY2545" fmla="*/ 1933227 h 4777539"/>
              <a:gd name="connsiteX2546" fmla="*/ 3605750 w 4772026"/>
              <a:gd name="connsiteY2546" fmla="*/ 1979107 h 4777539"/>
              <a:gd name="connsiteX2547" fmla="*/ 3559871 w 4772026"/>
              <a:gd name="connsiteY2547" fmla="*/ 1933424 h 4777539"/>
              <a:gd name="connsiteX2548" fmla="*/ 3605552 w 4772026"/>
              <a:gd name="connsiteY2548" fmla="*/ 1887545 h 4777539"/>
              <a:gd name="connsiteX2549" fmla="*/ 2821274 w 4772026"/>
              <a:gd name="connsiteY2549" fmla="*/ 1884591 h 4777539"/>
              <a:gd name="connsiteX2550" fmla="*/ 2821667 w 4772026"/>
              <a:gd name="connsiteY2550" fmla="*/ 1884984 h 4777539"/>
              <a:gd name="connsiteX2551" fmla="*/ 2821274 w 4772026"/>
              <a:gd name="connsiteY2551" fmla="*/ 1885378 h 4777539"/>
              <a:gd name="connsiteX2552" fmla="*/ 2820880 w 4772026"/>
              <a:gd name="connsiteY2552" fmla="*/ 1884984 h 4777539"/>
              <a:gd name="connsiteX2553" fmla="*/ 2821274 w 4772026"/>
              <a:gd name="connsiteY2553" fmla="*/ 1884591 h 4777539"/>
              <a:gd name="connsiteX2554" fmla="*/ 4237031 w 4772026"/>
              <a:gd name="connsiteY2554" fmla="*/ 1883017 h 4777539"/>
              <a:gd name="connsiteX2555" fmla="*/ 4276412 w 4772026"/>
              <a:gd name="connsiteY2555" fmla="*/ 1922004 h 4777539"/>
              <a:gd name="connsiteX2556" fmla="*/ 4237425 w 4772026"/>
              <a:gd name="connsiteY2556" fmla="*/ 1961385 h 4777539"/>
              <a:gd name="connsiteX2557" fmla="*/ 4198044 w 4772026"/>
              <a:gd name="connsiteY2557" fmla="*/ 1922397 h 4777539"/>
              <a:gd name="connsiteX2558" fmla="*/ 4237031 w 4772026"/>
              <a:gd name="connsiteY2558" fmla="*/ 1883017 h 4777539"/>
              <a:gd name="connsiteX2559" fmla="*/ 1528387 w 4772026"/>
              <a:gd name="connsiteY2559" fmla="*/ 1878487 h 4777539"/>
              <a:gd name="connsiteX2560" fmla="*/ 1545517 w 4772026"/>
              <a:gd name="connsiteY2560" fmla="*/ 1895421 h 4777539"/>
              <a:gd name="connsiteX2561" fmla="*/ 1528584 w 4772026"/>
              <a:gd name="connsiteY2561" fmla="*/ 1912551 h 4777539"/>
              <a:gd name="connsiteX2562" fmla="*/ 1511453 w 4772026"/>
              <a:gd name="connsiteY2562" fmla="*/ 1895618 h 4777539"/>
              <a:gd name="connsiteX2563" fmla="*/ 1528387 w 4772026"/>
              <a:gd name="connsiteY2563" fmla="*/ 1878487 h 4777539"/>
              <a:gd name="connsiteX2564" fmla="*/ 3238914 w 4772026"/>
              <a:gd name="connsiteY2564" fmla="*/ 1869429 h 4777539"/>
              <a:gd name="connsiteX2565" fmla="*/ 3258998 w 4772026"/>
              <a:gd name="connsiteY2565" fmla="*/ 1889513 h 4777539"/>
              <a:gd name="connsiteX2566" fmla="*/ 3238914 w 4772026"/>
              <a:gd name="connsiteY2566" fmla="*/ 1909598 h 4777539"/>
              <a:gd name="connsiteX2567" fmla="*/ 3218632 w 4772026"/>
              <a:gd name="connsiteY2567" fmla="*/ 1889513 h 4777539"/>
              <a:gd name="connsiteX2568" fmla="*/ 3238914 w 4772026"/>
              <a:gd name="connsiteY2568" fmla="*/ 1869429 h 4777539"/>
              <a:gd name="connsiteX2569" fmla="*/ 1014068 w 4772026"/>
              <a:gd name="connsiteY2569" fmla="*/ 1865688 h 4777539"/>
              <a:gd name="connsiteX2570" fmla="*/ 1057191 w 4772026"/>
              <a:gd name="connsiteY2570" fmla="*/ 1908613 h 4777539"/>
              <a:gd name="connsiteX2571" fmla="*/ 1014265 w 4772026"/>
              <a:gd name="connsiteY2571" fmla="*/ 1951736 h 4777539"/>
              <a:gd name="connsiteX2572" fmla="*/ 971142 w 4772026"/>
              <a:gd name="connsiteY2572" fmla="*/ 1908810 h 4777539"/>
              <a:gd name="connsiteX2573" fmla="*/ 1014068 w 4772026"/>
              <a:gd name="connsiteY2573" fmla="*/ 1865688 h 4777539"/>
              <a:gd name="connsiteX2574" fmla="*/ 239043 w 4772026"/>
              <a:gd name="connsiteY2574" fmla="*/ 1863916 h 4777539"/>
              <a:gd name="connsiteX2575" fmla="*/ 245345 w 4772026"/>
              <a:gd name="connsiteY2575" fmla="*/ 1870217 h 4777539"/>
              <a:gd name="connsiteX2576" fmla="*/ 239043 w 4772026"/>
              <a:gd name="connsiteY2576" fmla="*/ 1876518 h 4777539"/>
              <a:gd name="connsiteX2577" fmla="*/ 232743 w 4772026"/>
              <a:gd name="connsiteY2577" fmla="*/ 1870414 h 4777539"/>
              <a:gd name="connsiteX2578" fmla="*/ 239043 w 4772026"/>
              <a:gd name="connsiteY2578" fmla="*/ 1863916 h 4777539"/>
              <a:gd name="connsiteX2579" fmla="*/ 4382349 w 4772026"/>
              <a:gd name="connsiteY2579" fmla="*/ 1857615 h 4777539"/>
              <a:gd name="connsiteX2580" fmla="*/ 4413066 w 4772026"/>
              <a:gd name="connsiteY2580" fmla="*/ 1888136 h 4777539"/>
              <a:gd name="connsiteX2581" fmla="*/ 4382743 w 4772026"/>
              <a:gd name="connsiteY2581" fmla="*/ 1918853 h 4777539"/>
              <a:gd name="connsiteX2582" fmla="*/ 4352025 w 4772026"/>
              <a:gd name="connsiteY2582" fmla="*/ 1888529 h 4777539"/>
              <a:gd name="connsiteX2583" fmla="*/ 4382349 w 4772026"/>
              <a:gd name="connsiteY2583" fmla="*/ 1857615 h 4777539"/>
              <a:gd name="connsiteX2584" fmla="*/ 3753035 w 4772026"/>
              <a:gd name="connsiteY2584" fmla="*/ 1847769 h 4777539"/>
              <a:gd name="connsiteX2585" fmla="*/ 3804231 w 4772026"/>
              <a:gd name="connsiteY2585" fmla="*/ 1898570 h 4777539"/>
              <a:gd name="connsiteX2586" fmla="*/ 3753429 w 4772026"/>
              <a:gd name="connsiteY2586" fmla="*/ 1949767 h 4777539"/>
              <a:gd name="connsiteX2587" fmla="*/ 3702233 w 4772026"/>
              <a:gd name="connsiteY2587" fmla="*/ 1898965 h 4777539"/>
              <a:gd name="connsiteX2588" fmla="*/ 3753035 w 4772026"/>
              <a:gd name="connsiteY2588" fmla="*/ 1847769 h 4777539"/>
              <a:gd name="connsiteX2589" fmla="*/ 866584 w 4772026"/>
              <a:gd name="connsiteY2589" fmla="*/ 1839894 h 4777539"/>
              <a:gd name="connsiteX2590" fmla="*/ 902027 w 4772026"/>
              <a:gd name="connsiteY2590" fmla="*/ 1875140 h 4777539"/>
              <a:gd name="connsiteX2591" fmla="*/ 866780 w 4772026"/>
              <a:gd name="connsiteY2591" fmla="*/ 1910584 h 4777539"/>
              <a:gd name="connsiteX2592" fmla="*/ 831337 w 4772026"/>
              <a:gd name="connsiteY2592" fmla="*/ 1875337 h 4777539"/>
              <a:gd name="connsiteX2593" fmla="*/ 866584 w 4772026"/>
              <a:gd name="connsiteY2593" fmla="*/ 1839894 h 4777539"/>
              <a:gd name="connsiteX2594" fmla="*/ 1775701 w 4772026"/>
              <a:gd name="connsiteY2594" fmla="*/ 1835168 h 4777539"/>
              <a:gd name="connsiteX2595" fmla="*/ 1776490 w 4772026"/>
              <a:gd name="connsiteY2595" fmla="*/ 1835955 h 4777539"/>
              <a:gd name="connsiteX2596" fmla="*/ 1775701 w 4772026"/>
              <a:gd name="connsiteY2596" fmla="*/ 1836743 h 4777539"/>
              <a:gd name="connsiteX2597" fmla="*/ 1774914 w 4772026"/>
              <a:gd name="connsiteY2597" fmla="*/ 1836152 h 4777539"/>
              <a:gd name="connsiteX2598" fmla="*/ 1775701 w 4772026"/>
              <a:gd name="connsiteY2598" fmla="*/ 1835168 h 4777539"/>
              <a:gd name="connsiteX2599" fmla="*/ 4527664 w 4772026"/>
              <a:gd name="connsiteY2599" fmla="*/ 1833986 h 4777539"/>
              <a:gd name="connsiteX2600" fmla="*/ 4548536 w 4772026"/>
              <a:gd name="connsiteY2600" fmla="*/ 1854661 h 4777539"/>
              <a:gd name="connsiteX2601" fmla="*/ 4527861 w 4772026"/>
              <a:gd name="connsiteY2601" fmla="*/ 1875533 h 4777539"/>
              <a:gd name="connsiteX2602" fmla="*/ 4506989 w 4772026"/>
              <a:gd name="connsiteY2602" fmla="*/ 1854858 h 4777539"/>
              <a:gd name="connsiteX2603" fmla="*/ 4527664 w 4772026"/>
              <a:gd name="connsiteY2603" fmla="*/ 1833986 h 4777539"/>
              <a:gd name="connsiteX2604" fmla="*/ 93530 w 4772026"/>
              <a:gd name="connsiteY2604" fmla="*/ 1831229 h 4777539"/>
              <a:gd name="connsiteX2605" fmla="*/ 99831 w 4772026"/>
              <a:gd name="connsiteY2605" fmla="*/ 1837529 h 4777539"/>
              <a:gd name="connsiteX2606" fmla="*/ 93530 w 4772026"/>
              <a:gd name="connsiteY2606" fmla="*/ 1843831 h 4777539"/>
              <a:gd name="connsiteX2607" fmla="*/ 87229 w 4772026"/>
              <a:gd name="connsiteY2607" fmla="*/ 1837529 h 4777539"/>
              <a:gd name="connsiteX2608" fmla="*/ 93530 w 4772026"/>
              <a:gd name="connsiteY2608" fmla="*/ 1831229 h 4777539"/>
              <a:gd name="connsiteX2609" fmla="*/ 2991205 w 4772026"/>
              <a:gd name="connsiteY2609" fmla="*/ 1830048 h 4777539"/>
              <a:gd name="connsiteX2610" fmla="*/ 2992976 w 4772026"/>
              <a:gd name="connsiteY2610" fmla="*/ 1831820 h 4777539"/>
              <a:gd name="connsiteX2611" fmla="*/ 2991205 w 4772026"/>
              <a:gd name="connsiteY2611" fmla="*/ 1833592 h 4777539"/>
              <a:gd name="connsiteX2612" fmla="*/ 2989432 w 4772026"/>
              <a:gd name="connsiteY2612" fmla="*/ 1831820 h 4777539"/>
              <a:gd name="connsiteX2613" fmla="*/ 2991205 w 4772026"/>
              <a:gd name="connsiteY2613" fmla="*/ 1830048 h 4777539"/>
              <a:gd name="connsiteX2614" fmla="*/ 1374210 w 4772026"/>
              <a:gd name="connsiteY2614" fmla="*/ 1825126 h 4777539"/>
              <a:gd name="connsiteX2615" fmla="*/ 1408077 w 4772026"/>
              <a:gd name="connsiteY2615" fmla="*/ 1858600 h 4777539"/>
              <a:gd name="connsiteX2616" fmla="*/ 1374603 w 4772026"/>
              <a:gd name="connsiteY2616" fmla="*/ 1892468 h 4777539"/>
              <a:gd name="connsiteX2617" fmla="*/ 1340933 w 4772026"/>
              <a:gd name="connsiteY2617" fmla="*/ 1858994 h 4777539"/>
              <a:gd name="connsiteX2618" fmla="*/ 1374210 w 4772026"/>
              <a:gd name="connsiteY2618" fmla="*/ 1825126 h 4777539"/>
              <a:gd name="connsiteX2619" fmla="*/ 3392304 w 4772026"/>
              <a:gd name="connsiteY2619" fmla="*/ 1818431 h 4777539"/>
              <a:gd name="connsiteX2620" fmla="*/ 3425384 w 4772026"/>
              <a:gd name="connsiteY2620" fmla="*/ 1851314 h 4777539"/>
              <a:gd name="connsiteX2621" fmla="*/ 3392500 w 4772026"/>
              <a:gd name="connsiteY2621" fmla="*/ 1884395 h 4777539"/>
              <a:gd name="connsiteX2622" fmla="*/ 3359420 w 4772026"/>
              <a:gd name="connsiteY2622" fmla="*/ 1851511 h 4777539"/>
              <a:gd name="connsiteX2623" fmla="*/ 3392304 w 4772026"/>
              <a:gd name="connsiteY2623" fmla="*/ 1818431 h 4777539"/>
              <a:gd name="connsiteX2624" fmla="*/ 3900124 w 4772026"/>
              <a:gd name="connsiteY2624" fmla="*/ 1815674 h 4777539"/>
              <a:gd name="connsiteX2625" fmla="*/ 3948760 w 4772026"/>
              <a:gd name="connsiteY2625" fmla="*/ 1864113 h 4777539"/>
              <a:gd name="connsiteX2626" fmla="*/ 3900321 w 4772026"/>
              <a:gd name="connsiteY2626" fmla="*/ 1912946 h 4777539"/>
              <a:gd name="connsiteX2627" fmla="*/ 3851685 w 4772026"/>
              <a:gd name="connsiteY2627" fmla="*/ 1864507 h 4777539"/>
              <a:gd name="connsiteX2628" fmla="*/ 3900124 w 4772026"/>
              <a:gd name="connsiteY2628" fmla="*/ 1815674 h 4777539"/>
              <a:gd name="connsiteX2629" fmla="*/ 719495 w 4772026"/>
              <a:gd name="connsiteY2629" fmla="*/ 1813508 h 4777539"/>
              <a:gd name="connsiteX2630" fmla="*/ 748441 w 4772026"/>
              <a:gd name="connsiteY2630" fmla="*/ 1842060 h 4777539"/>
              <a:gd name="connsiteX2631" fmla="*/ 719692 w 4772026"/>
              <a:gd name="connsiteY2631" fmla="*/ 1871005 h 4777539"/>
              <a:gd name="connsiteX2632" fmla="*/ 690747 w 4772026"/>
              <a:gd name="connsiteY2632" fmla="*/ 1842257 h 4777539"/>
              <a:gd name="connsiteX2633" fmla="*/ 719495 w 4772026"/>
              <a:gd name="connsiteY2633" fmla="*/ 1813508 h 4777539"/>
              <a:gd name="connsiteX2634" fmla="*/ 4673178 w 4772026"/>
              <a:gd name="connsiteY2634" fmla="*/ 1812327 h 4777539"/>
              <a:gd name="connsiteX2635" fmla="*/ 4681842 w 4772026"/>
              <a:gd name="connsiteY2635" fmla="*/ 1820990 h 4777539"/>
              <a:gd name="connsiteX2636" fmla="*/ 4673178 w 4772026"/>
              <a:gd name="connsiteY2636" fmla="*/ 1829655 h 4777539"/>
              <a:gd name="connsiteX2637" fmla="*/ 4664514 w 4772026"/>
              <a:gd name="connsiteY2637" fmla="*/ 1820990 h 4777539"/>
              <a:gd name="connsiteX2638" fmla="*/ 4673178 w 4772026"/>
              <a:gd name="connsiteY2638" fmla="*/ 1812327 h 4777539"/>
              <a:gd name="connsiteX2639" fmla="*/ 4047017 w 4772026"/>
              <a:gd name="connsiteY2639" fmla="*/ 1785942 h 4777539"/>
              <a:gd name="connsiteX2640" fmla="*/ 4091321 w 4772026"/>
              <a:gd name="connsiteY2640" fmla="*/ 1829852 h 4777539"/>
              <a:gd name="connsiteX2641" fmla="*/ 4047410 w 4772026"/>
              <a:gd name="connsiteY2641" fmla="*/ 1874157 h 4777539"/>
              <a:gd name="connsiteX2642" fmla="*/ 4003107 w 4772026"/>
              <a:gd name="connsiteY2642" fmla="*/ 1830246 h 4777539"/>
              <a:gd name="connsiteX2643" fmla="*/ 4047017 w 4772026"/>
              <a:gd name="connsiteY2643" fmla="*/ 1785942 h 4777539"/>
              <a:gd name="connsiteX2644" fmla="*/ 572604 w 4772026"/>
              <a:gd name="connsiteY2644" fmla="*/ 1785547 h 4777539"/>
              <a:gd name="connsiteX2645" fmla="*/ 596232 w 4772026"/>
              <a:gd name="connsiteY2645" fmla="*/ 1808979 h 4777539"/>
              <a:gd name="connsiteX2646" fmla="*/ 572800 w 4772026"/>
              <a:gd name="connsiteY2646" fmla="*/ 1832609 h 4777539"/>
              <a:gd name="connsiteX2647" fmla="*/ 549172 w 4772026"/>
              <a:gd name="connsiteY2647" fmla="*/ 1808979 h 4777539"/>
              <a:gd name="connsiteX2648" fmla="*/ 572604 w 4772026"/>
              <a:gd name="connsiteY2648" fmla="*/ 1785547 h 4777539"/>
              <a:gd name="connsiteX2649" fmla="*/ 1222197 w 4772026"/>
              <a:gd name="connsiteY2649" fmla="*/ 1779247 h 4777539"/>
              <a:gd name="connsiteX2650" fmla="*/ 1266107 w 4772026"/>
              <a:gd name="connsiteY2650" fmla="*/ 1822763 h 4777539"/>
              <a:gd name="connsiteX2651" fmla="*/ 1222591 w 4772026"/>
              <a:gd name="connsiteY2651" fmla="*/ 1866673 h 4777539"/>
              <a:gd name="connsiteX2652" fmla="*/ 1178681 w 4772026"/>
              <a:gd name="connsiteY2652" fmla="*/ 1823157 h 4777539"/>
              <a:gd name="connsiteX2653" fmla="*/ 1222197 w 4772026"/>
              <a:gd name="connsiteY2653" fmla="*/ 1779247 h 4777539"/>
              <a:gd name="connsiteX2654" fmla="*/ 1611481 w 4772026"/>
              <a:gd name="connsiteY2654" fmla="*/ 1776293 h 4777539"/>
              <a:gd name="connsiteX2655" fmla="*/ 1626053 w 4772026"/>
              <a:gd name="connsiteY2655" fmla="*/ 1790864 h 4777539"/>
              <a:gd name="connsiteX2656" fmla="*/ 1611481 w 4772026"/>
              <a:gd name="connsiteY2656" fmla="*/ 1805436 h 4777539"/>
              <a:gd name="connsiteX2657" fmla="*/ 1596910 w 4772026"/>
              <a:gd name="connsiteY2657" fmla="*/ 1790864 h 4777539"/>
              <a:gd name="connsiteX2658" fmla="*/ 1611481 w 4772026"/>
              <a:gd name="connsiteY2658" fmla="*/ 1776293 h 4777539"/>
              <a:gd name="connsiteX2659" fmla="*/ 3544117 w 4772026"/>
              <a:gd name="connsiteY2659" fmla="*/ 1768811 h 4777539"/>
              <a:gd name="connsiteX2660" fmla="*/ 3589996 w 4772026"/>
              <a:gd name="connsiteY2660" fmla="*/ 1814493 h 4777539"/>
              <a:gd name="connsiteX2661" fmla="*/ 3544314 w 4772026"/>
              <a:gd name="connsiteY2661" fmla="*/ 1860373 h 4777539"/>
              <a:gd name="connsiteX2662" fmla="*/ 3498436 w 4772026"/>
              <a:gd name="connsiteY2662" fmla="*/ 1814690 h 4777539"/>
              <a:gd name="connsiteX2663" fmla="*/ 3544117 w 4772026"/>
              <a:gd name="connsiteY2663" fmla="*/ 1768811 h 4777539"/>
              <a:gd name="connsiteX2664" fmla="*/ 3154834 w 4772026"/>
              <a:gd name="connsiteY2664" fmla="*/ 1767235 h 4777539"/>
              <a:gd name="connsiteX2665" fmla="*/ 3172949 w 4772026"/>
              <a:gd name="connsiteY2665" fmla="*/ 1785154 h 4777539"/>
              <a:gd name="connsiteX2666" fmla="*/ 3155030 w 4772026"/>
              <a:gd name="connsiteY2666" fmla="*/ 1803269 h 4777539"/>
              <a:gd name="connsiteX2667" fmla="*/ 3136915 w 4772026"/>
              <a:gd name="connsiteY2667" fmla="*/ 1785350 h 4777539"/>
              <a:gd name="connsiteX2668" fmla="*/ 3154834 w 4772026"/>
              <a:gd name="connsiteY2668" fmla="*/ 1767235 h 4777539"/>
              <a:gd name="connsiteX2669" fmla="*/ 426105 w 4772026"/>
              <a:gd name="connsiteY2669" fmla="*/ 1757586 h 4777539"/>
              <a:gd name="connsiteX2670" fmla="*/ 444614 w 4772026"/>
              <a:gd name="connsiteY2670" fmla="*/ 1775898 h 4777539"/>
              <a:gd name="connsiteX2671" fmla="*/ 426302 w 4772026"/>
              <a:gd name="connsiteY2671" fmla="*/ 1794408 h 4777539"/>
              <a:gd name="connsiteX2672" fmla="*/ 407793 w 4772026"/>
              <a:gd name="connsiteY2672" fmla="*/ 1776095 h 4777539"/>
              <a:gd name="connsiteX2673" fmla="*/ 426105 w 4772026"/>
              <a:gd name="connsiteY2673" fmla="*/ 1757586 h 4777539"/>
              <a:gd name="connsiteX2674" fmla="*/ 4193515 w 4772026"/>
              <a:gd name="connsiteY2674" fmla="*/ 1756799 h 4777539"/>
              <a:gd name="connsiteX2675" fmla="*/ 4232896 w 4772026"/>
              <a:gd name="connsiteY2675" fmla="*/ 1795786 h 4777539"/>
              <a:gd name="connsiteX2676" fmla="*/ 4193908 w 4772026"/>
              <a:gd name="connsiteY2676" fmla="*/ 1835168 h 4777539"/>
              <a:gd name="connsiteX2677" fmla="*/ 4154528 w 4772026"/>
              <a:gd name="connsiteY2677" fmla="*/ 1795983 h 4777539"/>
              <a:gd name="connsiteX2678" fmla="*/ 4193515 w 4772026"/>
              <a:gd name="connsiteY2678" fmla="*/ 1756799 h 4777539"/>
              <a:gd name="connsiteX2679" fmla="*/ 1879669 w 4772026"/>
              <a:gd name="connsiteY2679" fmla="*/ 1751089 h 4777539"/>
              <a:gd name="connsiteX2680" fmla="*/ 1881047 w 4772026"/>
              <a:gd name="connsiteY2680" fmla="*/ 1752468 h 4777539"/>
              <a:gd name="connsiteX2681" fmla="*/ 1879669 w 4772026"/>
              <a:gd name="connsiteY2681" fmla="*/ 1753846 h 4777539"/>
              <a:gd name="connsiteX2682" fmla="*/ 1878290 w 4772026"/>
              <a:gd name="connsiteY2682" fmla="*/ 1752468 h 4777539"/>
              <a:gd name="connsiteX2683" fmla="*/ 1879669 w 4772026"/>
              <a:gd name="connsiteY2683" fmla="*/ 1751089 h 4777539"/>
              <a:gd name="connsiteX2684" fmla="*/ 2886451 w 4772026"/>
              <a:gd name="connsiteY2684" fmla="*/ 1746560 h 4777539"/>
              <a:gd name="connsiteX2685" fmla="*/ 2888814 w 4772026"/>
              <a:gd name="connsiteY2685" fmla="*/ 1748923 h 4777539"/>
              <a:gd name="connsiteX2686" fmla="*/ 2886451 w 4772026"/>
              <a:gd name="connsiteY2686" fmla="*/ 1751286 h 4777539"/>
              <a:gd name="connsiteX2687" fmla="*/ 2884088 w 4772026"/>
              <a:gd name="connsiteY2687" fmla="*/ 1748923 h 4777539"/>
              <a:gd name="connsiteX2688" fmla="*/ 2886451 w 4772026"/>
              <a:gd name="connsiteY2688" fmla="*/ 1746560 h 4777539"/>
              <a:gd name="connsiteX2689" fmla="*/ 1071564 w 4772026"/>
              <a:gd name="connsiteY2689" fmla="*/ 1746560 h 4777539"/>
              <a:gd name="connsiteX2690" fmla="*/ 1113111 w 4772026"/>
              <a:gd name="connsiteY2690" fmla="*/ 1787713 h 4777539"/>
              <a:gd name="connsiteX2691" fmla="*/ 1071958 w 4772026"/>
              <a:gd name="connsiteY2691" fmla="*/ 1829260 h 4777539"/>
              <a:gd name="connsiteX2692" fmla="*/ 1030411 w 4772026"/>
              <a:gd name="connsiteY2692" fmla="*/ 1788107 h 4777539"/>
              <a:gd name="connsiteX2693" fmla="*/ 1071564 w 4772026"/>
              <a:gd name="connsiteY2693" fmla="*/ 1746560 h 4777539"/>
              <a:gd name="connsiteX2694" fmla="*/ 4340013 w 4772026"/>
              <a:gd name="connsiteY2694" fmla="*/ 1741440 h 4777539"/>
              <a:gd name="connsiteX2695" fmla="*/ 4360491 w 4772026"/>
              <a:gd name="connsiteY2695" fmla="*/ 1761918 h 4777539"/>
              <a:gd name="connsiteX2696" fmla="*/ 4340013 w 4772026"/>
              <a:gd name="connsiteY2696" fmla="*/ 1782396 h 4777539"/>
              <a:gd name="connsiteX2697" fmla="*/ 4319535 w 4772026"/>
              <a:gd name="connsiteY2697" fmla="*/ 1761918 h 4777539"/>
              <a:gd name="connsiteX2698" fmla="*/ 4340013 w 4772026"/>
              <a:gd name="connsiteY2698" fmla="*/ 1741440 h 4777539"/>
              <a:gd name="connsiteX2699" fmla="*/ 279803 w 4772026"/>
              <a:gd name="connsiteY2699" fmla="*/ 1731792 h 4777539"/>
              <a:gd name="connsiteX2700" fmla="*/ 291028 w 4772026"/>
              <a:gd name="connsiteY2700" fmla="*/ 1742818 h 4777539"/>
              <a:gd name="connsiteX2701" fmla="*/ 280000 w 4772026"/>
              <a:gd name="connsiteY2701" fmla="*/ 1754043 h 4777539"/>
              <a:gd name="connsiteX2702" fmla="*/ 268777 w 4772026"/>
              <a:gd name="connsiteY2702" fmla="*/ 1743015 h 4777539"/>
              <a:gd name="connsiteX2703" fmla="*/ 279803 w 4772026"/>
              <a:gd name="connsiteY2703" fmla="*/ 1731792 h 4777539"/>
              <a:gd name="connsiteX2704" fmla="*/ 3694553 w 4772026"/>
              <a:gd name="connsiteY2704" fmla="*/ 1723719 h 4777539"/>
              <a:gd name="connsiteX2705" fmla="*/ 3749490 w 4772026"/>
              <a:gd name="connsiteY2705" fmla="*/ 1778262 h 4777539"/>
              <a:gd name="connsiteX2706" fmla="*/ 3694947 w 4772026"/>
              <a:gd name="connsiteY2706" fmla="*/ 1833199 h 4777539"/>
              <a:gd name="connsiteX2707" fmla="*/ 3640010 w 4772026"/>
              <a:gd name="connsiteY2707" fmla="*/ 1778656 h 4777539"/>
              <a:gd name="connsiteX2708" fmla="*/ 3694553 w 4772026"/>
              <a:gd name="connsiteY2708" fmla="*/ 1723719 h 4777539"/>
              <a:gd name="connsiteX2709" fmla="*/ 1451397 w 4772026"/>
              <a:gd name="connsiteY2709" fmla="*/ 1721553 h 4777539"/>
              <a:gd name="connsiteX2710" fmla="*/ 1479160 w 4772026"/>
              <a:gd name="connsiteY2710" fmla="*/ 1749317 h 4777539"/>
              <a:gd name="connsiteX2711" fmla="*/ 1451593 w 4772026"/>
              <a:gd name="connsiteY2711" fmla="*/ 1777080 h 4777539"/>
              <a:gd name="connsiteX2712" fmla="*/ 1423633 w 4772026"/>
              <a:gd name="connsiteY2712" fmla="*/ 1749513 h 4777539"/>
              <a:gd name="connsiteX2713" fmla="*/ 1451397 w 4772026"/>
              <a:gd name="connsiteY2713" fmla="*/ 1721553 h 4777539"/>
              <a:gd name="connsiteX2714" fmla="*/ 921718 w 4772026"/>
              <a:gd name="connsiteY2714" fmla="*/ 1720962 h 4777539"/>
              <a:gd name="connsiteX2715" fmla="*/ 954405 w 4772026"/>
              <a:gd name="connsiteY2715" fmla="*/ 1753452 h 4777539"/>
              <a:gd name="connsiteX2716" fmla="*/ 921915 w 4772026"/>
              <a:gd name="connsiteY2716" fmla="*/ 1786139 h 4777539"/>
              <a:gd name="connsiteX2717" fmla="*/ 889228 w 4772026"/>
              <a:gd name="connsiteY2717" fmla="*/ 1753649 h 4777539"/>
              <a:gd name="connsiteX2718" fmla="*/ 921718 w 4772026"/>
              <a:gd name="connsiteY2718" fmla="*/ 1720962 h 4777539"/>
              <a:gd name="connsiteX2719" fmla="*/ 4486118 w 4772026"/>
              <a:gd name="connsiteY2719" fmla="*/ 1716433 h 4777539"/>
              <a:gd name="connsiteX2720" fmla="*/ 4497538 w 4772026"/>
              <a:gd name="connsiteY2720" fmla="*/ 1727854 h 4777539"/>
              <a:gd name="connsiteX2721" fmla="*/ 4486118 w 4772026"/>
              <a:gd name="connsiteY2721" fmla="*/ 1739274 h 4777539"/>
              <a:gd name="connsiteX2722" fmla="*/ 4474697 w 4772026"/>
              <a:gd name="connsiteY2722" fmla="*/ 1727854 h 4777539"/>
              <a:gd name="connsiteX2723" fmla="*/ 4486118 w 4772026"/>
              <a:gd name="connsiteY2723" fmla="*/ 1716433 h 4777539"/>
              <a:gd name="connsiteX2724" fmla="*/ 3314525 w 4772026"/>
              <a:gd name="connsiteY2724" fmla="*/ 1711117 h 4777539"/>
              <a:gd name="connsiteX2725" fmla="*/ 3346227 w 4772026"/>
              <a:gd name="connsiteY2725" fmla="*/ 1742621 h 4777539"/>
              <a:gd name="connsiteX2726" fmla="*/ 3314721 w 4772026"/>
              <a:gd name="connsiteY2726" fmla="*/ 1774324 h 4777539"/>
              <a:gd name="connsiteX2727" fmla="*/ 3283020 w 4772026"/>
              <a:gd name="connsiteY2727" fmla="*/ 1742818 h 4777539"/>
              <a:gd name="connsiteX2728" fmla="*/ 3314525 w 4772026"/>
              <a:gd name="connsiteY2728" fmla="*/ 1711117 h 4777539"/>
              <a:gd name="connsiteX2729" fmla="*/ 133502 w 4772026"/>
              <a:gd name="connsiteY2729" fmla="*/ 1705013 h 4777539"/>
              <a:gd name="connsiteX2730" fmla="*/ 138819 w 4772026"/>
              <a:gd name="connsiteY2730" fmla="*/ 1710131 h 4777539"/>
              <a:gd name="connsiteX2731" fmla="*/ 133699 w 4772026"/>
              <a:gd name="connsiteY2731" fmla="*/ 1715251 h 4777539"/>
              <a:gd name="connsiteX2732" fmla="*/ 128383 w 4772026"/>
              <a:gd name="connsiteY2732" fmla="*/ 1710131 h 4777539"/>
              <a:gd name="connsiteX2733" fmla="*/ 133502 w 4772026"/>
              <a:gd name="connsiteY2733" fmla="*/ 1705013 h 4777539"/>
              <a:gd name="connsiteX2734" fmla="*/ 3844006 w 4772026"/>
              <a:gd name="connsiteY2734" fmla="*/ 1694182 h 4777539"/>
              <a:gd name="connsiteX2735" fmla="*/ 3892839 w 4772026"/>
              <a:gd name="connsiteY2735" fmla="*/ 1742621 h 4777539"/>
              <a:gd name="connsiteX2736" fmla="*/ 3844400 w 4772026"/>
              <a:gd name="connsiteY2736" fmla="*/ 1791454 h 4777539"/>
              <a:gd name="connsiteX2737" fmla="*/ 3795764 w 4772026"/>
              <a:gd name="connsiteY2737" fmla="*/ 1743015 h 4777539"/>
              <a:gd name="connsiteX2738" fmla="*/ 3844006 w 4772026"/>
              <a:gd name="connsiteY2738" fmla="*/ 1694182 h 4777539"/>
              <a:gd name="connsiteX2739" fmla="*/ 772660 w 4772026"/>
              <a:gd name="connsiteY2739" fmla="*/ 1692214 h 4777539"/>
              <a:gd name="connsiteX2740" fmla="*/ 799834 w 4772026"/>
              <a:gd name="connsiteY2740" fmla="*/ 1719190 h 4777539"/>
              <a:gd name="connsiteX2741" fmla="*/ 772857 w 4772026"/>
              <a:gd name="connsiteY2741" fmla="*/ 1746363 h 4777539"/>
              <a:gd name="connsiteX2742" fmla="*/ 745684 w 4772026"/>
              <a:gd name="connsiteY2742" fmla="*/ 1719387 h 4777539"/>
              <a:gd name="connsiteX2743" fmla="*/ 772660 w 4772026"/>
              <a:gd name="connsiteY2743" fmla="*/ 1692214 h 4777539"/>
              <a:gd name="connsiteX2744" fmla="*/ 4632222 w 4772026"/>
              <a:gd name="connsiteY2744" fmla="*/ 1689260 h 4777539"/>
              <a:gd name="connsiteX2745" fmla="*/ 4636750 w 4772026"/>
              <a:gd name="connsiteY2745" fmla="*/ 1693789 h 4777539"/>
              <a:gd name="connsiteX2746" fmla="*/ 4632222 w 4772026"/>
              <a:gd name="connsiteY2746" fmla="*/ 1698318 h 4777539"/>
              <a:gd name="connsiteX2747" fmla="*/ 4627693 w 4772026"/>
              <a:gd name="connsiteY2747" fmla="*/ 1693789 h 4777539"/>
              <a:gd name="connsiteX2748" fmla="*/ 4632222 w 4772026"/>
              <a:gd name="connsiteY2748" fmla="*/ 1689260 h 4777539"/>
              <a:gd name="connsiteX2749" fmla="*/ 3058743 w 4772026"/>
              <a:gd name="connsiteY2749" fmla="*/ 1684732 h 4777539"/>
              <a:gd name="connsiteX2750" fmla="*/ 3066816 w 4772026"/>
              <a:gd name="connsiteY2750" fmla="*/ 1692608 h 4777539"/>
              <a:gd name="connsiteX2751" fmla="*/ 3058743 w 4772026"/>
              <a:gd name="connsiteY2751" fmla="*/ 1700681 h 4777539"/>
              <a:gd name="connsiteX2752" fmla="*/ 3050670 w 4772026"/>
              <a:gd name="connsiteY2752" fmla="*/ 1692805 h 4777539"/>
              <a:gd name="connsiteX2753" fmla="*/ 3058743 w 4772026"/>
              <a:gd name="connsiteY2753" fmla="*/ 1684732 h 4777539"/>
              <a:gd name="connsiteX2754" fmla="*/ 1995056 w 4772026"/>
              <a:gd name="connsiteY2754" fmla="*/ 1683943 h 4777539"/>
              <a:gd name="connsiteX2755" fmla="*/ 1996434 w 4772026"/>
              <a:gd name="connsiteY2755" fmla="*/ 1685322 h 4777539"/>
              <a:gd name="connsiteX2756" fmla="*/ 1995056 w 4772026"/>
              <a:gd name="connsiteY2756" fmla="*/ 1686700 h 4777539"/>
              <a:gd name="connsiteX2757" fmla="*/ 1993677 w 4772026"/>
              <a:gd name="connsiteY2757" fmla="*/ 1685322 h 4777539"/>
              <a:gd name="connsiteX2758" fmla="*/ 1995056 w 4772026"/>
              <a:gd name="connsiteY2758" fmla="*/ 1683943 h 4777539"/>
              <a:gd name="connsiteX2759" fmla="*/ 1706784 w 4772026"/>
              <a:gd name="connsiteY2759" fmla="*/ 1683156 h 4777539"/>
              <a:gd name="connsiteX2760" fmla="*/ 1721553 w 4772026"/>
              <a:gd name="connsiteY2760" fmla="*/ 1697727 h 4777539"/>
              <a:gd name="connsiteX2761" fmla="*/ 1706981 w 4772026"/>
              <a:gd name="connsiteY2761" fmla="*/ 1712298 h 4777539"/>
              <a:gd name="connsiteX2762" fmla="*/ 1692410 w 4772026"/>
              <a:gd name="connsiteY2762" fmla="*/ 1697727 h 4777539"/>
              <a:gd name="connsiteX2763" fmla="*/ 1706784 w 4772026"/>
              <a:gd name="connsiteY2763" fmla="*/ 1683156 h 4777539"/>
              <a:gd name="connsiteX2764" fmla="*/ 2770473 w 4772026"/>
              <a:gd name="connsiteY2764" fmla="*/ 1681777 h 4777539"/>
              <a:gd name="connsiteX2765" fmla="*/ 2771260 w 4772026"/>
              <a:gd name="connsiteY2765" fmla="*/ 1682368 h 4777539"/>
              <a:gd name="connsiteX2766" fmla="*/ 2770670 w 4772026"/>
              <a:gd name="connsiteY2766" fmla="*/ 1683155 h 4777539"/>
              <a:gd name="connsiteX2767" fmla="*/ 2769882 w 4772026"/>
              <a:gd name="connsiteY2767" fmla="*/ 1682565 h 4777539"/>
              <a:gd name="connsiteX2768" fmla="*/ 2770473 w 4772026"/>
              <a:gd name="connsiteY2768" fmla="*/ 1681777 h 4777539"/>
              <a:gd name="connsiteX2769" fmla="*/ 1294659 w 4772026"/>
              <a:gd name="connsiteY2769" fmla="*/ 1669176 h 4777539"/>
              <a:gd name="connsiteX2770" fmla="*/ 1336009 w 4772026"/>
              <a:gd name="connsiteY2770" fmla="*/ 1710329 h 4777539"/>
              <a:gd name="connsiteX2771" fmla="*/ 1294856 w 4772026"/>
              <a:gd name="connsiteY2771" fmla="*/ 1751679 h 4777539"/>
              <a:gd name="connsiteX2772" fmla="*/ 1253309 w 4772026"/>
              <a:gd name="connsiteY2772" fmla="*/ 1710526 h 4777539"/>
              <a:gd name="connsiteX2773" fmla="*/ 1294659 w 4772026"/>
              <a:gd name="connsiteY2773" fmla="*/ 1669176 h 4777539"/>
              <a:gd name="connsiteX2774" fmla="*/ 3993261 w 4772026"/>
              <a:gd name="connsiteY2774" fmla="*/ 1668586 h 4777539"/>
              <a:gd name="connsiteX2775" fmla="*/ 4032643 w 4772026"/>
              <a:gd name="connsiteY2775" fmla="*/ 1707573 h 4777539"/>
              <a:gd name="connsiteX2776" fmla="*/ 3993458 w 4772026"/>
              <a:gd name="connsiteY2776" fmla="*/ 1746954 h 4777539"/>
              <a:gd name="connsiteX2777" fmla="*/ 3954077 w 4772026"/>
              <a:gd name="connsiteY2777" fmla="*/ 1707966 h 4777539"/>
              <a:gd name="connsiteX2778" fmla="*/ 3993261 w 4772026"/>
              <a:gd name="connsiteY2778" fmla="*/ 1668586 h 4777539"/>
              <a:gd name="connsiteX2779" fmla="*/ 623799 w 4772026"/>
              <a:gd name="connsiteY2779" fmla="*/ 1662481 h 4777539"/>
              <a:gd name="connsiteX2780" fmla="*/ 646837 w 4772026"/>
              <a:gd name="connsiteY2780" fmla="*/ 1685322 h 4777539"/>
              <a:gd name="connsiteX2781" fmla="*/ 623996 w 4772026"/>
              <a:gd name="connsiteY2781" fmla="*/ 1708360 h 4777539"/>
              <a:gd name="connsiteX2782" fmla="*/ 601155 w 4772026"/>
              <a:gd name="connsiteY2782" fmla="*/ 1685519 h 4777539"/>
              <a:gd name="connsiteX2783" fmla="*/ 623799 w 4772026"/>
              <a:gd name="connsiteY2783" fmla="*/ 1662481 h 4777539"/>
              <a:gd name="connsiteX2784" fmla="*/ 3471065 w 4772026"/>
              <a:gd name="connsiteY2784" fmla="*/ 1660709 h 4777539"/>
              <a:gd name="connsiteX2785" fmla="*/ 3513203 w 4772026"/>
              <a:gd name="connsiteY2785" fmla="*/ 1702453 h 4777539"/>
              <a:gd name="connsiteX2786" fmla="*/ 3471458 w 4772026"/>
              <a:gd name="connsiteY2786" fmla="*/ 1744591 h 4777539"/>
              <a:gd name="connsiteX2787" fmla="*/ 3429321 w 4772026"/>
              <a:gd name="connsiteY2787" fmla="*/ 1702846 h 4777539"/>
              <a:gd name="connsiteX2788" fmla="*/ 3471065 w 4772026"/>
              <a:gd name="connsiteY2788" fmla="*/ 1660709 h 4777539"/>
              <a:gd name="connsiteX2789" fmla="*/ 4141335 w 4772026"/>
              <a:gd name="connsiteY2789" fmla="*/ 1641609 h 4777539"/>
              <a:gd name="connsiteX2790" fmla="*/ 4172643 w 4772026"/>
              <a:gd name="connsiteY2790" fmla="*/ 1672720 h 4777539"/>
              <a:gd name="connsiteX2791" fmla="*/ 4141532 w 4772026"/>
              <a:gd name="connsiteY2791" fmla="*/ 1704028 h 4777539"/>
              <a:gd name="connsiteX2792" fmla="*/ 4110224 w 4772026"/>
              <a:gd name="connsiteY2792" fmla="*/ 1672917 h 4777539"/>
              <a:gd name="connsiteX2793" fmla="*/ 4141335 w 4772026"/>
              <a:gd name="connsiteY2793" fmla="*/ 1641609 h 4777539"/>
              <a:gd name="connsiteX2794" fmla="*/ 475923 w 4772026"/>
              <a:gd name="connsiteY2794" fmla="*/ 1633339 h 4777539"/>
              <a:gd name="connsiteX2795" fmla="*/ 494433 w 4772026"/>
              <a:gd name="connsiteY2795" fmla="*/ 1651651 h 4777539"/>
              <a:gd name="connsiteX2796" fmla="*/ 476120 w 4772026"/>
              <a:gd name="connsiteY2796" fmla="*/ 1670160 h 4777539"/>
              <a:gd name="connsiteX2797" fmla="*/ 457611 w 4772026"/>
              <a:gd name="connsiteY2797" fmla="*/ 1651848 h 4777539"/>
              <a:gd name="connsiteX2798" fmla="*/ 475923 w 4772026"/>
              <a:gd name="connsiteY2798" fmla="*/ 1633339 h 4777539"/>
              <a:gd name="connsiteX2799" fmla="*/ 2119106 w 4772026"/>
              <a:gd name="connsiteY2799" fmla="*/ 1632551 h 4777539"/>
              <a:gd name="connsiteX2800" fmla="*/ 2122650 w 4772026"/>
              <a:gd name="connsiteY2800" fmla="*/ 1636095 h 4777539"/>
              <a:gd name="connsiteX2801" fmla="*/ 2119303 w 4772026"/>
              <a:gd name="connsiteY2801" fmla="*/ 1639640 h 4777539"/>
              <a:gd name="connsiteX2802" fmla="*/ 2115759 w 4772026"/>
              <a:gd name="connsiteY2802" fmla="*/ 1636095 h 4777539"/>
              <a:gd name="connsiteX2803" fmla="*/ 2119106 w 4772026"/>
              <a:gd name="connsiteY2803" fmla="*/ 1632551 h 4777539"/>
              <a:gd name="connsiteX2804" fmla="*/ 2646028 w 4772026"/>
              <a:gd name="connsiteY2804" fmla="*/ 1629991 h 4777539"/>
              <a:gd name="connsiteX2805" fmla="*/ 2650163 w 4772026"/>
              <a:gd name="connsiteY2805" fmla="*/ 1634126 h 4777539"/>
              <a:gd name="connsiteX2806" fmla="*/ 2646028 w 4772026"/>
              <a:gd name="connsiteY2806" fmla="*/ 1638261 h 4777539"/>
              <a:gd name="connsiteX2807" fmla="*/ 2641893 w 4772026"/>
              <a:gd name="connsiteY2807" fmla="*/ 1634126 h 4777539"/>
              <a:gd name="connsiteX2808" fmla="*/ 2646028 w 4772026"/>
              <a:gd name="connsiteY2808" fmla="*/ 1629991 h 4777539"/>
              <a:gd name="connsiteX2809" fmla="*/ 1139497 w 4772026"/>
              <a:gd name="connsiteY2809" fmla="*/ 1626447 h 4777539"/>
              <a:gd name="connsiteX2810" fmla="*/ 1186164 w 4772026"/>
              <a:gd name="connsiteY2810" fmla="*/ 1672719 h 4777539"/>
              <a:gd name="connsiteX2811" fmla="*/ 1139890 w 4772026"/>
              <a:gd name="connsiteY2811" fmla="*/ 1719386 h 4777539"/>
              <a:gd name="connsiteX2812" fmla="*/ 1093224 w 4772026"/>
              <a:gd name="connsiteY2812" fmla="*/ 1673113 h 4777539"/>
              <a:gd name="connsiteX2813" fmla="*/ 1139497 w 4772026"/>
              <a:gd name="connsiteY2813" fmla="*/ 1626447 h 4777539"/>
              <a:gd name="connsiteX2814" fmla="*/ 1540201 w 4772026"/>
              <a:gd name="connsiteY2814" fmla="*/ 1621918 h 4777539"/>
              <a:gd name="connsiteX2815" fmla="*/ 1567964 w 4772026"/>
              <a:gd name="connsiteY2815" fmla="*/ 1649682 h 4777539"/>
              <a:gd name="connsiteX2816" fmla="*/ 1540398 w 4772026"/>
              <a:gd name="connsiteY2816" fmla="*/ 1677446 h 4777539"/>
              <a:gd name="connsiteX2817" fmla="*/ 1512437 w 4772026"/>
              <a:gd name="connsiteY2817" fmla="*/ 1649682 h 4777539"/>
              <a:gd name="connsiteX2818" fmla="*/ 1540201 w 4772026"/>
              <a:gd name="connsiteY2818" fmla="*/ 1621918 h 4777539"/>
              <a:gd name="connsiteX2819" fmla="*/ 4289408 w 4772026"/>
              <a:gd name="connsiteY2819" fmla="*/ 1617783 h 4777539"/>
              <a:gd name="connsiteX2820" fmla="*/ 4309886 w 4772026"/>
              <a:gd name="connsiteY2820" fmla="*/ 1638261 h 4777539"/>
              <a:gd name="connsiteX2821" fmla="*/ 4289408 w 4772026"/>
              <a:gd name="connsiteY2821" fmla="*/ 1658740 h 4777539"/>
              <a:gd name="connsiteX2822" fmla="*/ 4268930 w 4772026"/>
              <a:gd name="connsiteY2822" fmla="*/ 1638261 h 4777539"/>
              <a:gd name="connsiteX2823" fmla="*/ 4289408 w 4772026"/>
              <a:gd name="connsiteY2823" fmla="*/ 1617783 h 4777539"/>
              <a:gd name="connsiteX2824" fmla="*/ 3225129 w 4772026"/>
              <a:gd name="connsiteY2824" fmla="*/ 1611876 h 4777539"/>
              <a:gd name="connsiteX2825" fmla="*/ 3256831 w 4772026"/>
              <a:gd name="connsiteY2825" fmla="*/ 1643380 h 4777539"/>
              <a:gd name="connsiteX2826" fmla="*/ 3225325 w 4772026"/>
              <a:gd name="connsiteY2826" fmla="*/ 1675083 h 4777539"/>
              <a:gd name="connsiteX2827" fmla="*/ 3193624 w 4772026"/>
              <a:gd name="connsiteY2827" fmla="*/ 1643577 h 4777539"/>
              <a:gd name="connsiteX2828" fmla="*/ 3225129 w 4772026"/>
              <a:gd name="connsiteY2828" fmla="*/ 1611876 h 4777539"/>
              <a:gd name="connsiteX2829" fmla="*/ 3625637 w 4772026"/>
              <a:gd name="connsiteY2829" fmla="*/ 1611678 h 4777539"/>
              <a:gd name="connsiteX2830" fmla="*/ 3678210 w 4772026"/>
              <a:gd name="connsiteY2830" fmla="*/ 1663858 h 4777539"/>
              <a:gd name="connsiteX2831" fmla="*/ 3626030 w 4772026"/>
              <a:gd name="connsiteY2831" fmla="*/ 1716433 h 4777539"/>
              <a:gd name="connsiteX2832" fmla="*/ 3573456 w 4772026"/>
              <a:gd name="connsiteY2832" fmla="*/ 1664252 h 4777539"/>
              <a:gd name="connsiteX2833" fmla="*/ 3625637 w 4772026"/>
              <a:gd name="connsiteY2833" fmla="*/ 1611678 h 4777539"/>
              <a:gd name="connsiteX2834" fmla="*/ 328242 w 4772026"/>
              <a:gd name="connsiteY2834" fmla="*/ 1609710 h 4777539"/>
              <a:gd name="connsiteX2835" fmla="*/ 336907 w 4772026"/>
              <a:gd name="connsiteY2835" fmla="*/ 1618373 h 4777539"/>
              <a:gd name="connsiteX2836" fmla="*/ 328242 w 4772026"/>
              <a:gd name="connsiteY2836" fmla="*/ 1627038 h 4777539"/>
              <a:gd name="connsiteX2837" fmla="*/ 319579 w 4772026"/>
              <a:gd name="connsiteY2837" fmla="*/ 1618373 h 4777539"/>
              <a:gd name="connsiteX2838" fmla="*/ 328242 w 4772026"/>
              <a:gd name="connsiteY2838" fmla="*/ 1609710 h 4777539"/>
              <a:gd name="connsiteX2839" fmla="*/ 2249459 w 4772026"/>
              <a:gd name="connsiteY2839" fmla="*/ 1604000 h 4777539"/>
              <a:gd name="connsiteX2840" fmla="*/ 2251230 w 4772026"/>
              <a:gd name="connsiteY2840" fmla="*/ 1605772 h 4777539"/>
              <a:gd name="connsiteX2841" fmla="*/ 2249459 w 4772026"/>
              <a:gd name="connsiteY2841" fmla="*/ 1607544 h 4777539"/>
              <a:gd name="connsiteX2842" fmla="*/ 2247686 w 4772026"/>
              <a:gd name="connsiteY2842" fmla="*/ 1605772 h 4777539"/>
              <a:gd name="connsiteX2843" fmla="*/ 2249459 w 4772026"/>
              <a:gd name="connsiteY2843" fmla="*/ 1604000 h 4777539"/>
              <a:gd name="connsiteX2844" fmla="*/ 2515677 w 4772026"/>
              <a:gd name="connsiteY2844" fmla="*/ 1603015 h 4777539"/>
              <a:gd name="connsiteX2845" fmla="*/ 2517448 w 4772026"/>
              <a:gd name="connsiteY2845" fmla="*/ 1604787 h 4777539"/>
              <a:gd name="connsiteX2846" fmla="*/ 2515677 w 4772026"/>
              <a:gd name="connsiteY2846" fmla="*/ 1606559 h 4777539"/>
              <a:gd name="connsiteX2847" fmla="*/ 2513904 w 4772026"/>
              <a:gd name="connsiteY2847" fmla="*/ 1604787 h 4777539"/>
              <a:gd name="connsiteX2848" fmla="*/ 2515677 w 4772026"/>
              <a:gd name="connsiteY2848" fmla="*/ 1603015 h 4777539"/>
              <a:gd name="connsiteX2849" fmla="*/ 1813705 w 4772026"/>
              <a:gd name="connsiteY2849" fmla="*/ 1602227 h 4777539"/>
              <a:gd name="connsiteX2850" fmla="*/ 1828670 w 4772026"/>
              <a:gd name="connsiteY2850" fmla="*/ 1617192 h 4777539"/>
              <a:gd name="connsiteX2851" fmla="*/ 1813902 w 4772026"/>
              <a:gd name="connsiteY2851" fmla="*/ 1632157 h 4777539"/>
              <a:gd name="connsiteX2852" fmla="*/ 1798937 w 4772026"/>
              <a:gd name="connsiteY2852" fmla="*/ 1617389 h 4777539"/>
              <a:gd name="connsiteX2853" fmla="*/ 1813705 w 4772026"/>
              <a:gd name="connsiteY2853" fmla="*/ 1602227 h 4777539"/>
              <a:gd name="connsiteX2854" fmla="*/ 986500 w 4772026"/>
              <a:gd name="connsiteY2854" fmla="*/ 1598093 h 4777539"/>
              <a:gd name="connsiteX2855" fmla="*/ 1025094 w 4772026"/>
              <a:gd name="connsiteY2855" fmla="*/ 1636489 h 4777539"/>
              <a:gd name="connsiteX2856" fmla="*/ 986697 w 4772026"/>
              <a:gd name="connsiteY2856" fmla="*/ 1675083 h 4777539"/>
              <a:gd name="connsiteX2857" fmla="*/ 948104 w 4772026"/>
              <a:gd name="connsiteY2857" fmla="*/ 1636686 h 4777539"/>
              <a:gd name="connsiteX2858" fmla="*/ 986500 w 4772026"/>
              <a:gd name="connsiteY2858" fmla="*/ 1598093 h 4777539"/>
              <a:gd name="connsiteX2859" fmla="*/ 4436891 w 4772026"/>
              <a:gd name="connsiteY2859" fmla="*/ 1597698 h 4777539"/>
              <a:gd name="connsiteX2860" fmla="*/ 4442798 w 4772026"/>
              <a:gd name="connsiteY2860" fmla="*/ 1603605 h 4777539"/>
              <a:gd name="connsiteX2861" fmla="*/ 4436891 w 4772026"/>
              <a:gd name="connsiteY2861" fmla="*/ 1609513 h 4777539"/>
              <a:gd name="connsiteX2862" fmla="*/ 4430984 w 4772026"/>
              <a:gd name="connsiteY2862" fmla="*/ 1603605 h 4777539"/>
              <a:gd name="connsiteX2863" fmla="*/ 4436891 w 4772026"/>
              <a:gd name="connsiteY2863" fmla="*/ 1597698 h 4777539"/>
              <a:gd name="connsiteX2864" fmla="*/ 2382566 w 4772026"/>
              <a:gd name="connsiteY2864" fmla="*/ 1593957 h 4777539"/>
              <a:gd name="connsiteX2865" fmla="*/ 2383945 w 4772026"/>
              <a:gd name="connsiteY2865" fmla="*/ 1595336 h 4777539"/>
              <a:gd name="connsiteX2866" fmla="*/ 2382566 w 4772026"/>
              <a:gd name="connsiteY2866" fmla="*/ 1596714 h 4777539"/>
              <a:gd name="connsiteX2867" fmla="*/ 2381188 w 4772026"/>
              <a:gd name="connsiteY2867" fmla="*/ 1595336 h 4777539"/>
              <a:gd name="connsiteX2868" fmla="*/ 2382566 w 4772026"/>
              <a:gd name="connsiteY2868" fmla="*/ 1593957 h 4777539"/>
              <a:gd name="connsiteX2869" fmla="*/ 2951429 w 4772026"/>
              <a:gd name="connsiteY2869" fmla="*/ 1592973 h 4777539"/>
              <a:gd name="connsiteX2870" fmla="*/ 2971514 w 4772026"/>
              <a:gd name="connsiteY2870" fmla="*/ 1613057 h 4777539"/>
              <a:gd name="connsiteX2871" fmla="*/ 2951429 w 4772026"/>
              <a:gd name="connsiteY2871" fmla="*/ 1633339 h 4777539"/>
              <a:gd name="connsiteX2872" fmla="*/ 2931148 w 4772026"/>
              <a:gd name="connsiteY2872" fmla="*/ 1613254 h 4777539"/>
              <a:gd name="connsiteX2873" fmla="*/ 2951429 w 4772026"/>
              <a:gd name="connsiteY2873" fmla="*/ 1592973 h 4777539"/>
              <a:gd name="connsiteX2874" fmla="*/ 180758 w 4772026"/>
              <a:gd name="connsiteY2874" fmla="*/ 1581159 h 4777539"/>
              <a:gd name="connsiteX2875" fmla="*/ 184697 w 4772026"/>
              <a:gd name="connsiteY2875" fmla="*/ 1584900 h 4777539"/>
              <a:gd name="connsiteX2876" fmla="*/ 180956 w 4772026"/>
              <a:gd name="connsiteY2876" fmla="*/ 1588838 h 4777539"/>
              <a:gd name="connsiteX2877" fmla="*/ 177018 w 4772026"/>
              <a:gd name="connsiteY2877" fmla="*/ 1585096 h 4777539"/>
              <a:gd name="connsiteX2878" fmla="*/ 180758 w 4772026"/>
              <a:gd name="connsiteY2878" fmla="*/ 1581159 h 4777539"/>
              <a:gd name="connsiteX2879" fmla="*/ 834686 w 4772026"/>
              <a:gd name="connsiteY2879" fmla="*/ 1574858 h 4777539"/>
              <a:gd name="connsiteX2880" fmla="*/ 860876 w 4772026"/>
              <a:gd name="connsiteY2880" fmla="*/ 1600849 h 4777539"/>
              <a:gd name="connsiteX2881" fmla="*/ 834883 w 4772026"/>
              <a:gd name="connsiteY2881" fmla="*/ 1627039 h 4777539"/>
              <a:gd name="connsiteX2882" fmla="*/ 808695 w 4772026"/>
              <a:gd name="connsiteY2882" fmla="*/ 1601046 h 4777539"/>
              <a:gd name="connsiteX2883" fmla="*/ 834686 w 4772026"/>
              <a:gd name="connsiteY2883" fmla="*/ 1574858 h 4777539"/>
              <a:gd name="connsiteX2884" fmla="*/ 3778436 w 4772026"/>
              <a:gd name="connsiteY2884" fmla="*/ 1574070 h 4777539"/>
              <a:gd name="connsiteX2885" fmla="*/ 3831010 w 4772026"/>
              <a:gd name="connsiteY2885" fmla="*/ 1626251 h 4777539"/>
              <a:gd name="connsiteX2886" fmla="*/ 3778830 w 4772026"/>
              <a:gd name="connsiteY2886" fmla="*/ 1678824 h 4777539"/>
              <a:gd name="connsiteX2887" fmla="*/ 3726256 w 4772026"/>
              <a:gd name="connsiteY2887" fmla="*/ 1626644 h 4777539"/>
              <a:gd name="connsiteX2888" fmla="*/ 3778436 w 4772026"/>
              <a:gd name="connsiteY2888" fmla="*/ 1574070 h 4777539"/>
              <a:gd name="connsiteX2889" fmla="*/ 4584177 w 4772026"/>
              <a:gd name="connsiteY2889" fmla="*/ 1567178 h 4777539"/>
              <a:gd name="connsiteX2890" fmla="*/ 4586343 w 4772026"/>
              <a:gd name="connsiteY2890" fmla="*/ 1569147 h 4777539"/>
              <a:gd name="connsiteX2891" fmla="*/ 4584177 w 4772026"/>
              <a:gd name="connsiteY2891" fmla="*/ 1571116 h 4777539"/>
              <a:gd name="connsiteX2892" fmla="*/ 4582011 w 4772026"/>
              <a:gd name="connsiteY2892" fmla="*/ 1569147 h 4777539"/>
              <a:gd name="connsiteX2893" fmla="*/ 4584177 w 4772026"/>
              <a:gd name="connsiteY2893" fmla="*/ 1567178 h 4777539"/>
              <a:gd name="connsiteX2894" fmla="*/ 1377361 w 4772026"/>
              <a:gd name="connsiteY2894" fmla="*/ 1557924 h 4777539"/>
              <a:gd name="connsiteX2895" fmla="*/ 1425406 w 4772026"/>
              <a:gd name="connsiteY2895" fmla="*/ 1605575 h 4777539"/>
              <a:gd name="connsiteX2896" fmla="*/ 1377755 w 4772026"/>
              <a:gd name="connsiteY2896" fmla="*/ 1653620 h 4777539"/>
              <a:gd name="connsiteX2897" fmla="*/ 1329710 w 4772026"/>
              <a:gd name="connsiteY2897" fmla="*/ 1605969 h 4777539"/>
              <a:gd name="connsiteX2898" fmla="*/ 1377361 w 4772026"/>
              <a:gd name="connsiteY2898" fmla="*/ 1557924 h 4777539"/>
              <a:gd name="connsiteX2899" fmla="*/ 3387381 w 4772026"/>
              <a:gd name="connsiteY2899" fmla="*/ 1550638 h 4777539"/>
              <a:gd name="connsiteX2900" fmla="*/ 3435425 w 4772026"/>
              <a:gd name="connsiteY2900" fmla="*/ 1598289 h 4777539"/>
              <a:gd name="connsiteX2901" fmla="*/ 3387774 w 4772026"/>
              <a:gd name="connsiteY2901" fmla="*/ 1646334 h 4777539"/>
              <a:gd name="connsiteX2902" fmla="*/ 3339729 w 4772026"/>
              <a:gd name="connsiteY2902" fmla="*/ 1598683 h 4777539"/>
              <a:gd name="connsiteX2903" fmla="*/ 3387381 w 4772026"/>
              <a:gd name="connsiteY2903" fmla="*/ 1550638 h 4777539"/>
              <a:gd name="connsiteX2904" fmla="*/ 3930251 w 4772026"/>
              <a:gd name="connsiteY2904" fmla="*/ 1545518 h 4777539"/>
              <a:gd name="connsiteX2905" fmla="*/ 3974752 w 4772026"/>
              <a:gd name="connsiteY2905" fmla="*/ 1589821 h 4777539"/>
              <a:gd name="connsiteX2906" fmla="*/ 3930448 w 4772026"/>
              <a:gd name="connsiteY2906" fmla="*/ 1634323 h 4777539"/>
              <a:gd name="connsiteX2907" fmla="*/ 3885948 w 4772026"/>
              <a:gd name="connsiteY2907" fmla="*/ 1590018 h 4777539"/>
              <a:gd name="connsiteX2908" fmla="*/ 3930251 w 4772026"/>
              <a:gd name="connsiteY2908" fmla="*/ 1545518 h 4777539"/>
              <a:gd name="connsiteX2909" fmla="*/ 1929879 w 4772026"/>
              <a:gd name="connsiteY2909" fmla="*/ 1544140 h 4777539"/>
              <a:gd name="connsiteX2910" fmla="*/ 1937164 w 4772026"/>
              <a:gd name="connsiteY2910" fmla="*/ 1551425 h 4777539"/>
              <a:gd name="connsiteX2911" fmla="*/ 1929879 w 4772026"/>
              <a:gd name="connsiteY2911" fmla="*/ 1558711 h 4777539"/>
              <a:gd name="connsiteX2912" fmla="*/ 1922593 w 4772026"/>
              <a:gd name="connsiteY2912" fmla="*/ 1551425 h 4777539"/>
              <a:gd name="connsiteX2913" fmla="*/ 1929879 w 4772026"/>
              <a:gd name="connsiteY2913" fmla="*/ 1544140 h 4777539"/>
              <a:gd name="connsiteX2914" fmla="*/ 683855 w 4772026"/>
              <a:gd name="connsiteY2914" fmla="*/ 1543943 h 4777539"/>
              <a:gd name="connsiteX2915" fmla="*/ 705713 w 4772026"/>
              <a:gd name="connsiteY2915" fmla="*/ 1565800 h 4777539"/>
              <a:gd name="connsiteX2916" fmla="*/ 683855 w 4772026"/>
              <a:gd name="connsiteY2916" fmla="*/ 1587853 h 4777539"/>
              <a:gd name="connsiteX2917" fmla="*/ 661998 w 4772026"/>
              <a:gd name="connsiteY2917" fmla="*/ 1565997 h 4777539"/>
              <a:gd name="connsiteX2918" fmla="*/ 683855 w 4772026"/>
              <a:gd name="connsiteY2918" fmla="*/ 1543943 h 4777539"/>
              <a:gd name="connsiteX2919" fmla="*/ 2834664 w 4772026"/>
              <a:gd name="connsiteY2919" fmla="*/ 1538628 h 4777539"/>
              <a:gd name="connsiteX2920" fmla="*/ 2844115 w 4772026"/>
              <a:gd name="connsiteY2920" fmla="*/ 1547882 h 4777539"/>
              <a:gd name="connsiteX2921" fmla="*/ 2834861 w 4772026"/>
              <a:gd name="connsiteY2921" fmla="*/ 1557334 h 4777539"/>
              <a:gd name="connsiteX2922" fmla="*/ 2825409 w 4772026"/>
              <a:gd name="connsiteY2922" fmla="*/ 1548079 h 4777539"/>
              <a:gd name="connsiteX2923" fmla="*/ 2834664 w 4772026"/>
              <a:gd name="connsiteY2923" fmla="*/ 1538628 h 4777539"/>
              <a:gd name="connsiteX2924" fmla="*/ 1639442 w 4772026"/>
              <a:gd name="connsiteY2924" fmla="*/ 1532720 h 4777539"/>
              <a:gd name="connsiteX2925" fmla="*/ 1667008 w 4772026"/>
              <a:gd name="connsiteY2925" fmla="*/ 1560090 h 4777539"/>
              <a:gd name="connsiteX2926" fmla="*/ 1639639 w 4772026"/>
              <a:gd name="connsiteY2926" fmla="*/ 1587657 h 4777539"/>
              <a:gd name="connsiteX2927" fmla="*/ 1612072 w 4772026"/>
              <a:gd name="connsiteY2927" fmla="*/ 1560287 h 4777539"/>
              <a:gd name="connsiteX2928" fmla="*/ 1639442 w 4772026"/>
              <a:gd name="connsiteY2928" fmla="*/ 1532720 h 4777539"/>
              <a:gd name="connsiteX2929" fmla="*/ 3125101 w 4772026"/>
              <a:gd name="connsiteY2929" fmla="*/ 1524843 h 4777539"/>
              <a:gd name="connsiteX2930" fmla="*/ 3155030 w 4772026"/>
              <a:gd name="connsiteY2930" fmla="*/ 1554576 h 4777539"/>
              <a:gd name="connsiteX2931" fmla="*/ 3125298 w 4772026"/>
              <a:gd name="connsiteY2931" fmla="*/ 1584505 h 4777539"/>
              <a:gd name="connsiteX2932" fmla="*/ 3095368 w 4772026"/>
              <a:gd name="connsiteY2932" fmla="*/ 1554773 h 4777539"/>
              <a:gd name="connsiteX2933" fmla="*/ 3125101 w 4772026"/>
              <a:gd name="connsiteY2933" fmla="*/ 1524843 h 4777539"/>
              <a:gd name="connsiteX2934" fmla="*/ 4080885 w 4772026"/>
              <a:gd name="connsiteY2934" fmla="*/ 1519724 h 4777539"/>
              <a:gd name="connsiteX2935" fmla="*/ 4114950 w 4772026"/>
              <a:gd name="connsiteY2935" fmla="*/ 1553591 h 4777539"/>
              <a:gd name="connsiteX2936" fmla="*/ 4081081 w 4772026"/>
              <a:gd name="connsiteY2936" fmla="*/ 1587657 h 4777539"/>
              <a:gd name="connsiteX2937" fmla="*/ 4047017 w 4772026"/>
              <a:gd name="connsiteY2937" fmla="*/ 1553788 h 4777539"/>
              <a:gd name="connsiteX2938" fmla="*/ 4080885 w 4772026"/>
              <a:gd name="connsiteY2938" fmla="*/ 1519724 h 4777539"/>
              <a:gd name="connsiteX2939" fmla="*/ 1217866 w 4772026"/>
              <a:gd name="connsiteY2939" fmla="*/ 1518936 h 4777539"/>
              <a:gd name="connsiteX2940" fmla="*/ 1263942 w 4772026"/>
              <a:gd name="connsiteY2940" fmla="*/ 1564618 h 4777539"/>
              <a:gd name="connsiteX2941" fmla="*/ 1218259 w 4772026"/>
              <a:gd name="connsiteY2941" fmla="*/ 1610498 h 4777539"/>
              <a:gd name="connsiteX2942" fmla="*/ 1172184 w 4772026"/>
              <a:gd name="connsiteY2942" fmla="*/ 1564815 h 4777539"/>
              <a:gd name="connsiteX2943" fmla="*/ 1217866 w 4772026"/>
              <a:gd name="connsiteY2943" fmla="*/ 1518936 h 4777539"/>
              <a:gd name="connsiteX2944" fmla="*/ 533419 w 4772026"/>
              <a:gd name="connsiteY2944" fmla="*/ 1514604 h 4777539"/>
              <a:gd name="connsiteX2945" fmla="*/ 550156 w 4772026"/>
              <a:gd name="connsiteY2945" fmla="*/ 1531144 h 4777539"/>
              <a:gd name="connsiteX2946" fmla="*/ 533616 w 4772026"/>
              <a:gd name="connsiteY2946" fmla="*/ 1547881 h 4777539"/>
              <a:gd name="connsiteX2947" fmla="*/ 516879 w 4772026"/>
              <a:gd name="connsiteY2947" fmla="*/ 1531341 h 4777539"/>
              <a:gd name="connsiteX2948" fmla="*/ 533419 w 4772026"/>
              <a:gd name="connsiteY2948" fmla="*/ 1514604 h 4777539"/>
              <a:gd name="connsiteX2949" fmla="*/ 3546678 w 4772026"/>
              <a:gd name="connsiteY2949" fmla="*/ 1502002 h 4777539"/>
              <a:gd name="connsiteX2950" fmla="*/ 3601024 w 4772026"/>
              <a:gd name="connsiteY2950" fmla="*/ 1555955 h 4777539"/>
              <a:gd name="connsiteX2951" fmla="*/ 3547072 w 4772026"/>
              <a:gd name="connsiteY2951" fmla="*/ 1610301 h 4777539"/>
              <a:gd name="connsiteX2952" fmla="*/ 3492725 w 4772026"/>
              <a:gd name="connsiteY2952" fmla="*/ 1556348 h 4777539"/>
              <a:gd name="connsiteX2953" fmla="*/ 3546678 w 4772026"/>
              <a:gd name="connsiteY2953" fmla="*/ 1502002 h 4777539"/>
              <a:gd name="connsiteX2954" fmla="*/ 2053733 w 4772026"/>
              <a:gd name="connsiteY2954" fmla="*/ 1497079 h 4777539"/>
              <a:gd name="connsiteX2955" fmla="*/ 2057278 w 4772026"/>
              <a:gd name="connsiteY2955" fmla="*/ 1500623 h 4777539"/>
              <a:gd name="connsiteX2956" fmla="*/ 2053733 w 4772026"/>
              <a:gd name="connsiteY2956" fmla="*/ 1504168 h 4777539"/>
              <a:gd name="connsiteX2957" fmla="*/ 2050189 w 4772026"/>
              <a:gd name="connsiteY2957" fmla="*/ 1500821 h 4777539"/>
              <a:gd name="connsiteX2958" fmla="*/ 2053733 w 4772026"/>
              <a:gd name="connsiteY2958" fmla="*/ 1497079 h 4777539"/>
              <a:gd name="connsiteX2959" fmla="*/ 2710613 w 4772026"/>
              <a:gd name="connsiteY2959" fmla="*/ 1494323 h 4777539"/>
              <a:gd name="connsiteX2960" fmla="*/ 2714748 w 4772026"/>
              <a:gd name="connsiteY2960" fmla="*/ 1498458 h 4777539"/>
              <a:gd name="connsiteX2961" fmla="*/ 2710613 w 4772026"/>
              <a:gd name="connsiteY2961" fmla="*/ 1502593 h 4777539"/>
              <a:gd name="connsiteX2962" fmla="*/ 2706478 w 4772026"/>
              <a:gd name="connsiteY2962" fmla="*/ 1498458 h 4777539"/>
              <a:gd name="connsiteX2963" fmla="*/ 2710613 w 4772026"/>
              <a:gd name="connsiteY2963" fmla="*/ 1494323 h 4777539"/>
              <a:gd name="connsiteX2964" fmla="*/ 4230927 w 4772026"/>
              <a:gd name="connsiteY2964" fmla="*/ 1492157 h 4777539"/>
              <a:gd name="connsiteX2965" fmla="*/ 4256722 w 4772026"/>
              <a:gd name="connsiteY2965" fmla="*/ 1517754 h 4777539"/>
              <a:gd name="connsiteX2966" fmla="*/ 4231124 w 4772026"/>
              <a:gd name="connsiteY2966" fmla="*/ 1543549 h 4777539"/>
              <a:gd name="connsiteX2967" fmla="*/ 4205330 w 4772026"/>
              <a:gd name="connsiteY2967" fmla="*/ 1517951 h 4777539"/>
              <a:gd name="connsiteX2968" fmla="*/ 4230927 w 4772026"/>
              <a:gd name="connsiteY2968" fmla="*/ 1492157 h 4777539"/>
              <a:gd name="connsiteX2969" fmla="*/ 383967 w 4772026"/>
              <a:gd name="connsiteY2969" fmla="*/ 1490188 h 4777539"/>
              <a:gd name="connsiteX2970" fmla="*/ 390662 w 4772026"/>
              <a:gd name="connsiteY2970" fmla="*/ 1496686 h 4777539"/>
              <a:gd name="connsiteX2971" fmla="*/ 384164 w 4772026"/>
              <a:gd name="connsiteY2971" fmla="*/ 1503381 h 4777539"/>
              <a:gd name="connsiteX2972" fmla="*/ 377469 w 4772026"/>
              <a:gd name="connsiteY2972" fmla="*/ 1496883 h 4777539"/>
              <a:gd name="connsiteX2973" fmla="*/ 383967 w 4772026"/>
              <a:gd name="connsiteY2973" fmla="*/ 1490188 h 4777539"/>
              <a:gd name="connsiteX2974" fmla="*/ 1060536 w 4772026"/>
              <a:gd name="connsiteY2974" fmla="*/ 1487037 h 4777539"/>
              <a:gd name="connsiteX2975" fmla="*/ 1099130 w 4772026"/>
              <a:gd name="connsiteY2975" fmla="*/ 1525433 h 4777539"/>
              <a:gd name="connsiteX2976" fmla="*/ 1060733 w 4772026"/>
              <a:gd name="connsiteY2976" fmla="*/ 1564027 h 4777539"/>
              <a:gd name="connsiteX2977" fmla="*/ 1022140 w 4772026"/>
              <a:gd name="connsiteY2977" fmla="*/ 1525630 h 4777539"/>
              <a:gd name="connsiteX2978" fmla="*/ 1060536 w 4772026"/>
              <a:gd name="connsiteY2978" fmla="*/ 1487037 h 4777539"/>
              <a:gd name="connsiteX2979" fmla="*/ 4380183 w 4772026"/>
              <a:gd name="connsiteY2979" fmla="*/ 1472466 h 4777539"/>
              <a:gd name="connsiteX2980" fmla="*/ 4390225 w 4772026"/>
              <a:gd name="connsiteY2980" fmla="*/ 1482508 h 4777539"/>
              <a:gd name="connsiteX2981" fmla="*/ 4380183 w 4772026"/>
              <a:gd name="connsiteY2981" fmla="*/ 1492551 h 4777539"/>
              <a:gd name="connsiteX2982" fmla="*/ 4370140 w 4772026"/>
              <a:gd name="connsiteY2982" fmla="*/ 1482508 h 4777539"/>
              <a:gd name="connsiteX2983" fmla="*/ 4380183 w 4772026"/>
              <a:gd name="connsiteY2983" fmla="*/ 1472466 h 4777539"/>
              <a:gd name="connsiteX2984" fmla="*/ 1470497 w 4772026"/>
              <a:gd name="connsiteY2984" fmla="*/ 1471679 h 4777539"/>
              <a:gd name="connsiteX2985" fmla="*/ 1508696 w 4772026"/>
              <a:gd name="connsiteY2985" fmla="*/ 1509682 h 4777539"/>
              <a:gd name="connsiteX2986" fmla="*/ 1470693 w 4772026"/>
              <a:gd name="connsiteY2986" fmla="*/ 1547882 h 4777539"/>
              <a:gd name="connsiteX2987" fmla="*/ 1432297 w 4772026"/>
              <a:gd name="connsiteY2987" fmla="*/ 1509879 h 4777539"/>
              <a:gd name="connsiteX2988" fmla="*/ 1470497 w 4772026"/>
              <a:gd name="connsiteY2988" fmla="*/ 1471679 h 4777539"/>
              <a:gd name="connsiteX2989" fmla="*/ 3703414 w 4772026"/>
              <a:gd name="connsiteY2989" fmla="*/ 1463408 h 4777539"/>
              <a:gd name="connsiteX2990" fmla="*/ 3755988 w 4772026"/>
              <a:gd name="connsiteY2990" fmla="*/ 1515589 h 4777539"/>
              <a:gd name="connsiteX2991" fmla="*/ 3703808 w 4772026"/>
              <a:gd name="connsiteY2991" fmla="*/ 1568163 h 4777539"/>
              <a:gd name="connsiteX2992" fmla="*/ 3651234 w 4772026"/>
              <a:gd name="connsiteY2992" fmla="*/ 1515982 h 4777539"/>
              <a:gd name="connsiteX2993" fmla="*/ 3703414 w 4772026"/>
              <a:gd name="connsiteY2993" fmla="*/ 1463408 h 4777539"/>
              <a:gd name="connsiteX2994" fmla="*/ 3293850 w 4772026"/>
              <a:gd name="connsiteY2994" fmla="*/ 1462817 h 4777539"/>
              <a:gd name="connsiteX2995" fmla="*/ 3334216 w 4772026"/>
              <a:gd name="connsiteY2995" fmla="*/ 1502986 h 4777539"/>
              <a:gd name="connsiteX2996" fmla="*/ 3294047 w 4772026"/>
              <a:gd name="connsiteY2996" fmla="*/ 1543352 h 4777539"/>
              <a:gd name="connsiteX2997" fmla="*/ 3253681 w 4772026"/>
              <a:gd name="connsiteY2997" fmla="*/ 1503183 h 4777539"/>
              <a:gd name="connsiteX2998" fmla="*/ 3293850 w 4772026"/>
              <a:gd name="connsiteY2998" fmla="*/ 1462817 h 4777539"/>
              <a:gd name="connsiteX2999" fmla="*/ 235106 w 4772026"/>
              <a:gd name="connsiteY2999" fmla="*/ 1460455 h 4777539"/>
              <a:gd name="connsiteX3000" fmla="*/ 237469 w 4772026"/>
              <a:gd name="connsiteY3000" fmla="*/ 1462818 h 4777539"/>
              <a:gd name="connsiteX3001" fmla="*/ 235106 w 4772026"/>
              <a:gd name="connsiteY3001" fmla="*/ 1465181 h 4777539"/>
              <a:gd name="connsiteX3002" fmla="*/ 232546 w 4772026"/>
              <a:gd name="connsiteY3002" fmla="*/ 1462818 h 4777539"/>
              <a:gd name="connsiteX3003" fmla="*/ 235106 w 4772026"/>
              <a:gd name="connsiteY3003" fmla="*/ 1460455 h 4777539"/>
              <a:gd name="connsiteX3004" fmla="*/ 905374 w 4772026"/>
              <a:gd name="connsiteY3004" fmla="*/ 1457304 h 4777539"/>
              <a:gd name="connsiteX3005" fmla="*/ 935698 w 4772026"/>
              <a:gd name="connsiteY3005" fmla="*/ 1487431 h 4777539"/>
              <a:gd name="connsiteX3006" fmla="*/ 905571 w 4772026"/>
              <a:gd name="connsiteY3006" fmla="*/ 1517755 h 4777539"/>
              <a:gd name="connsiteX3007" fmla="*/ 875247 w 4772026"/>
              <a:gd name="connsiteY3007" fmla="*/ 1487628 h 4777539"/>
              <a:gd name="connsiteX3008" fmla="*/ 905374 w 4772026"/>
              <a:gd name="connsiteY3008" fmla="*/ 1457304 h 4777539"/>
              <a:gd name="connsiteX3009" fmla="*/ 2182707 w 4772026"/>
              <a:gd name="connsiteY3009" fmla="*/ 1452381 h 4777539"/>
              <a:gd name="connsiteX3010" fmla="*/ 2196688 w 4772026"/>
              <a:gd name="connsiteY3010" fmla="*/ 1466165 h 4777539"/>
              <a:gd name="connsiteX3011" fmla="*/ 2182904 w 4772026"/>
              <a:gd name="connsiteY3011" fmla="*/ 1480145 h 4777539"/>
              <a:gd name="connsiteX3012" fmla="*/ 2168924 w 4772026"/>
              <a:gd name="connsiteY3012" fmla="*/ 1466362 h 4777539"/>
              <a:gd name="connsiteX3013" fmla="*/ 2182707 w 4772026"/>
              <a:gd name="connsiteY3013" fmla="*/ 1452381 h 4777539"/>
              <a:gd name="connsiteX3014" fmla="*/ 2581443 w 4772026"/>
              <a:gd name="connsiteY3014" fmla="*/ 1451200 h 4777539"/>
              <a:gd name="connsiteX3015" fmla="*/ 2595030 w 4772026"/>
              <a:gd name="connsiteY3015" fmla="*/ 1464786 h 4777539"/>
              <a:gd name="connsiteX3016" fmla="*/ 2581443 w 4772026"/>
              <a:gd name="connsiteY3016" fmla="*/ 1478374 h 4777539"/>
              <a:gd name="connsiteX3017" fmla="*/ 2567856 w 4772026"/>
              <a:gd name="connsiteY3017" fmla="*/ 1464983 h 4777539"/>
              <a:gd name="connsiteX3018" fmla="*/ 2581443 w 4772026"/>
              <a:gd name="connsiteY3018" fmla="*/ 1451200 h 4777539"/>
              <a:gd name="connsiteX3019" fmla="*/ 1747938 w 4772026"/>
              <a:gd name="connsiteY3019" fmla="*/ 1450216 h 4777539"/>
              <a:gd name="connsiteX3020" fmla="*/ 1780230 w 4772026"/>
              <a:gd name="connsiteY3020" fmla="*/ 1482312 h 4777539"/>
              <a:gd name="connsiteX3021" fmla="*/ 1748135 w 4772026"/>
              <a:gd name="connsiteY3021" fmla="*/ 1514605 h 4777539"/>
              <a:gd name="connsiteX3022" fmla="*/ 1715842 w 4772026"/>
              <a:gd name="connsiteY3022" fmla="*/ 1482509 h 4777539"/>
              <a:gd name="connsiteX3023" fmla="*/ 1747938 w 4772026"/>
              <a:gd name="connsiteY3023" fmla="*/ 1450216 h 4777539"/>
              <a:gd name="connsiteX3024" fmla="*/ 4528649 w 4772026"/>
              <a:gd name="connsiteY3024" fmla="*/ 1443521 h 4777539"/>
              <a:gd name="connsiteX3025" fmla="*/ 4532588 w 4772026"/>
              <a:gd name="connsiteY3025" fmla="*/ 1447262 h 4777539"/>
              <a:gd name="connsiteX3026" fmla="*/ 4528846 w 4772026"/>
              <a:gd name="connsiteY3026" fmla="*/ 1451004 h 4777539"/>
              <a:gd name="connsiteX3027" fmla="*/ 4525105 w 4772026"/>
              <a:gd name="connsiteY3027" fmla="*/ 1447262 h 4777539"/>
              <a:gd name="connsiteX3028" fmla="*/ 4528649 w 4772026"/>
              <a:gd name="connsiteY3028" fmla="*/ 1443521 h 4777539"/>
              <a:gd name="connsiteX3029" fmla="*/ 3015818 w 4772026"/>
              <a:gd name="connsiteY3029" fmla="*/ 1442734 h 4777539"/>
              <a:gd name="connsiteX3030" fmla="*/ 3051064 w 4772026"/>
              <a:gd name="connsiteY3030" fmla="*/ 1477586 h 4777539"/>
              <a:gd name="connsiteX3031" fmla="*/ 3016212 w 4772026"/>
              <a:gd name="connsiteY3031" fmla="*/ 1512833 h 4777539"/>
              <a:gd name="connsiteX3032" fmla="*/ 2980965 w 4772026"/>
              <a:gd name="connsiteY3032" fmla="*/ 1477980 h 4777539"/>
              <a:gd name="connsiteX3033" fmla="*/ 3015818 w 4772026"/>
              <a:gd name="connsiteY3033" fmla="*/ 1442734 h 4777539"/>
              <a:gd name="connsiteX3034" fmla="*/ 3858773 w 4772026"/>
              <a:gd name="connsiteY3034" fmla="*/ 1440174 h 4777539"/>
              <a:gd name="connsiteX3035" fmla="*/ 3895595 w 4772026"/>
              <a:gd name="connsiteY3035" fmla="*/ 1476798 h 4777539"/>
              <a:gd name="connsiteX3036" fmla="*/ 3858971 w 4772026"/>
              <a:gd name="connsiteY3036" fmla="*/ 1513620 h 4777539"/>
              <a:gd name="connsiteX3037" fmla="*/ 3821952 w 4772026"/>
              <a:gd name="connsiteY3037" fmla="*/ 1476996 h 4777539"/>
              <a:gd name="connsiteX3038" fmla="*/ 3858773 w 4772026"/>
              <a:gd name="connsiteY3038" fmla="*/ 1440174 h 4777539"/>
              <a:gd name="connsiteX3039" fmla="*/ 2448925 w 4772026"/>
              <a:gd name="connsiteY3039" fmla="*/ 1436432 h 4777539"/>
              <a:gd name="connsiteX3040" fmla="*/ 2461133 w 4772026"/>
              <a:gd name="connsiteY3040" fmla="*/ 1448443 h 4777539"/>
              <a:gd name="connsiteX3041" fmla="*/ 2448925 w 4772026"/>
              <a:gd name="connsiteY3041" fmla="*/ 1460651 h 4777539"/>
              <a:gd name="connsiteX3042" fmla="*/ 2436716 w 4772026"/>
              <a:gd name="connsiteY3042" fmla="*/ 1448443 h 4777539"/>
              <a:gd name="connsiteX3043" fmla="*/ 2448925 w 4772026"/>
              <a:gd name="connsiteY3043" fmla="*/ 1436432 h 4777539"/>
              <a:gd name="connsiteX3044" fmla="*/ 2315028 w 4772026"/>
              <a:gd name="connsiteY3044" fmla="*/ 1434856 h 4777539"/>
              <a:gd name="connsiteX3045" fmla="*/ 2329009 w 4772026"/>
              <a:gd name="connsiteY3045" fmla="*/ 1448640 h 4777539"/>
              <a:gd name="connsiteX3046" fmla="*/ 2315225 w 4772026"/>
              <a:gd name="connsiteY3046" fmla="*/ 1462620 h 4777539"/>
              <a:gd name="connsiteX3047" fmla="*/ 2301245 w 4772026"/>
              <a:gd name="connsiteY3047" fmla="*/ 1448837 h 4777539"/>
              <a:gd name="connsiteX3048" fmla="*/ 2315028 w 4772026"/>
              <a:gd name="connsiteY3048" fmla="*/ 1434856 h 4777539"/>
              <a:gd name="connsiteX3049" fmla="*/ 86244 w 4772026"/>
              <a:gd name="connsiteY3049" fmla="*/ 1427965 h 4777539"/>
              <a:gd name="connsiteX3050" fmla="*/ 87229 w 4772026"/>
              <a:gd name="connsiteY3050" fmla="*/ 1428949 h 4777539"/>
              <a:gd name="connsiteX3051" fmla="*/ 86244 w 4772026"/>
              <a:gd name="connsiteY3051" fmla="*/ 1429934 h 4777539"/>
              <a:gd name="connsiteX3052" fmla="*/ 85260 w 4772026"/>
              <a:gd name="connsiteY3052" fmla="*/ 1428949 h 4777539"/>
              <a:gd name="connsiteX3053" fmla="*/ 86244 w 4772026"/>
              <a:gd name="connsiteY3053" fmla="*/ 1427965 h 4777539"/>
              <a:gd name="connsiteX3054" fmla="*/ 751394 w 4772026"/>
              <a:gd name="connsiteY3054" fmla="*/ 1424617 h 4777539"/>
              <a:gd name="connsiteX3055" fmla="*/ 777583 w 4772026"/>
              <a:gd name="connsiteY3055" fmla="*/ 1450608 h 4777539"/>
              <a:gd name="connsiteX3056" fmla="*/ 751591 w 4772026"/>
              <a:gd name="connsiteY3056" fmla="*/ 1476798 h 4777539"/>
              <a:gd name="connsiteX3057" fmla="*/ 725403 w 4772026"/>
              <a:gd name="connsiteY3057" fmla="*/ 1450805 h 4777539"/>
              <a:gd name="connsiteX3058" fmla="*/ 751394 w 4772026"/>
              <a:gd name="connsiteY3058" fmla="*/ 1424617 h 4777539"/>
              <a:gd name="connsiteX3059" fmla="*/ 1305489 w 4772026"/>
              <a:gd name="connsiteY3059" fmla="*/ 1414773 h 4777539"/>
              <a:gd name="connsiteX3060" fmla="*/ 1354519 w 4772026"/>
              <a:gd name="connsiteY3060" fmla="*/ 1463605 h 4777539"/>
              <a:gd name="connsiteX3061" fmla="*/ 1305686 w 4772026"/>
              <a:gd name="connsiteY3061" fmla="*/ 1512635 h 4777539"/>
              <a:gd name="connsiteX3062" fmla="*/ 1256657 w 4772026"/>
              <a:gd name="connsiteY3062" fmla="*/ 1463802 h 4777539"/>
              <a:gd name="connsiteX3063" fmla="*/ 1305489 w 4772026"/>
              <a:gd name="connsiteY3063" fmla="*/ 1414773 h 4777539"/>
              <a:gd name="connsiteX3064" fmla="*/ 4012361 w 4772026"/>
              <a:gd name="connsiteY3064" fmla="*/ 1411819 h 4777539"/>
              <a:gd name="connsiteX3065" fmla="*/ 4039534 w 4772026"/>
              <a:gd name="connsiteY3065" fmla="*/ 1438795 h 4777539"/>
              <a:gd name="connsiteX3066" fmla="*/ 4012558 w 4772026"/>
              <a:gd name="connsiteY3066" fmla="*/ 1465968 h 4777539"/>
              <a:gd name="connsiteX3067" fmla="*/ 3985385 w 4772026"/>
              <a:gd name="connsiteY3067" fmla="*/ 1438992 h 4777539"/>
              <a:gd name="connsiteX3068" fmla="*/ 4012361 w 4772026"/>
              <a:gd name="connsiteY3068" fmla="*/ 1411819 h 4777539"/>
              <a:gd name="connsiteX3069" fmla="*/ 3458463 w 4772026"/>
              <a:gd name="connsiteY3069" fmla="*/ 1407684 h 4777539"/>
              <a:gd name="connsiteX3070" fmla="*/ 3506902 w 4772026"/>
              <a:gd name="connsiteY3070" fmla="*/ 1455728 h 4777539"/>
              <a:gd name="connsiteX3071" fmla="*/ 3458857 w 4772026"/>
              <a:gd name="connsiteY3071" fmla="*/ 1504167 h 4777539"/>
              <a:gd name="connsiteX3072" fmla="*/ 3410419 w 4772026"/>
              <a:gd name="connsiteY3072" fmla="*/ 1456123 h 4777539"/>
              <a:gd name="connsiteX3073" fmla="*/ 3458463 w 4772026"/>
              <a:gd name="connsiteY3073" fmla="*/ 1407684 h 4777539"/>
              <a:gd name="connsiteX3074" fmla="*/ 598595 w 4772026"/>
              <a:gd name="connsiteY3074" fmla="*/ 1394098 h 4777539"/>
              <a:gd name="connsiteX3075" fmla="*/ 619270 w 4772026"/>
              <a:gd name="connsiteY3075" fmla="*/ 1414576 h 4777539"/>
              <a:gd name="connsiteX3076" fmla="*/ 598792 w 4772026"/>
              <a:gd name="connsiteY3076" fmla="*/ 1435054 h 4777539"/>
              <a:gd name="connsiteX3077" fmla="*/ 578314 w 4772026"/>
              <a:gd name="connsiteY3077" fmla="*/ 1414576 h 4777539"/>
              <a:gd name="connsiteX3078" fmla="*/ 598595 w 4772026"/>
              <a:gd name="connsiteY3078" fmla="*/ 1394098 h 4777539"/>
              <a:gd name="connsiteX3079" fmla="*/ 2898856 w 4772026"/>
              <a:gd name="connsiteY3079" fmla="*/ 1387600 h 4777539"/>
              <a:gd name="connsiteX3080" fmla="*/ 2925044 w 4772026"/>
              <a:gd name="connsiteY3080" fmla="*/ 1413591 h 4777539"/>
              <a:gd name="connsiteX3081" fmla="*/ 2899053 w 4772026"/>
              <a:gd name="connsiteY3081" fmla="*/ 1439781 h 4777539"/>
              <a:gd name="connsiteX3082" fmla="*/ 2872865 w 4772026"/>
              <a:gd name="connsiteY3082" fmla="*/ 1413788 h 4777539"/>
              <a:gd name="connsiteX3083" fmla="*/ 2898856 w 4772026"/>
              <a:gd name="connsiteY3083" fmla="*/ 1387600 h 4777539"/>
              <a:gd name="connsiteX3084" fmla="*/ 1864507 w 4772026"/>
              <a:gd name="connsiteY3084" fmla="*/ 1385237 h 4777539"/>
              <a:gd name="connsiteX3085" fmla="*/ 1896996 w 4772026"/>
              <a:gd name="connsiteY3085" fmla="*/ 1417332 h 4777539"/>
              <a:gd name="connsiteX3086" fmla="*/ 1864901 w 4772026"/>
              <a:gd name="connsiteY3086" fmla="*/ 1449625 h 4777539"/>
              <a:gd name="connsiteX3087" fmla="*/ 1832608 w 4772026"/>
              <a:gd name="connsiteY3087" fmla="*/ 1417529 h 4777539"/>
              <a:gd name="connsiteX3088" fmla="*/ 1864507 w 4772026"/>
              <a:gd name="connsiteY3088" fmla="*/ 1385237 h 4777539"/>
              <a:gd name="connsiteX3089" fmla="*/ 4164767 w 4772026"/>
              <a:gd name="connsiteY3089" fmla="*/ 1381889 h 4777539"/>
              <a:gd name="connsiteX3090" fmla="*/ 4184654 w 4772026"/>
              <a:gd name="connsiteY3090" fmla="*/ 1401580 h 4777539"/>
              <a:gd name="connsiteX3091" fmla="*/ 4164964 w 4772026"/>
              <a:gd name="connsiteY3091" fmla="*/ 1421468 h 4777539"/>
              <a:gd name="connsiteX3092" fmla="*/ 4145076 w 4772026"/>
              <a:gd name="connsiteY3092" fmla="*/ 1401777 h 4777539"/>
              <a:gd name="connsiteX3093" fmla="*/ 4164767 w 4772026"/>
              <a:gd name="connsiteY3093" fmla="*/ 1381889 h 4777539"/>
              <a:gd name="connsiteX3094" fmla="*/ 1143436 w 4772026"/>
              <a:gd name="connsiteY3094" fmla="*/ 1378149 h 4777539"/>
              <a:gd name="connsiteX3095" fmla="*/ 1185968 w 4772026"/>
              <a:gd name="connsiteY3095" fmla="*/ 1420286 h 4777539"/>
              <a:gd name="connsiteX3096" fmla="*/ 1143830 w 4772026"/>
              <a:gd name="connsiteY3096" fmla="*/ 1462818 h 4777539"/>
              <a:gd name="connsiteX3097" fmla="*/ 1101298 w 4772026"/>
              <a:gd name="connsiteY3097" fmla="*/ 1420680 h 4777539"/>
              <a:gd name="connsiteX3098" fmla="*/ 1143436 w 4772026"/>
              <a:gd name="connsiteY3098" fmla="*/ 1378149 h 4777539"/>
              <a:gd name="connsiteX3099" fmla="*/ 3191261 w 4772026"/>
              <a:gd name="connsiteY3099" fmla="*/ 1376376 h 4777539"/>
              <a:gd name="connsiteX3100" fmla="*/ 3232612 w 4772026"/>
              <a:gd name="connsiteY3100" fmla="*/ 1417529 h 4777539"/>
              <a:gd name="connsiteX3101" fmla="*/ 3191458 w 4772026"/>
              <a:gd name="connsiteY3101" fmla="*/ 1458879 h 4777539"/>
              <a:gd name="connsiteX3102" fmla="*/ 3149911 w 4772026"/>
              <a:gd name="connsiteY3102" fmla="*/ 1417726 h 4777539"/>
              <a:gd name="connsiteX3103" fmla="*/ 3191261 w 4772026"/>
              <a:gd name="connsiteY3103" fmla="*/ 1376376 h 4777539"/>
              <a:gd name="connsiteX3104" fmla="*/ 1572297 w 4772026"/>
              <a:gd name="connsiteY3104" fmla="*/ 1375194 h 4777539"/>
              <a:gd name="connsiteX3105" fmla="*/ 1620736 w 4772026"/>
              <a:gd name="connsiteY3105" fmla="*/ 1423239 h 4777539"/>
              <a:gd name="connsiteX3106" fmla="*/ 1572691 w 4772026"/>
              <a:gd name="connsiteY3106" fmla="*/ 1471678 h 4777539"/>
              <a:gd name="connsiteX3107" fmla="*/ 1524252 w 4772026"/>
              <a:gd name="connsiteY3107" fmla="*/ 1423633 h 4777539"/>
              <a:gd name="connsiteX3108" fmla="*/ 1572297 w 4772026"/>
              <a:gd name="connsiteY3108" fmla="*/ 1375194 h 4777539"/>
              <a:gd name="connsiteX3109" fmla="*/ 446978 w 4772026"/>
              <a:gd name="connsiteY3109" fmla="*/ 1363971 h 4777539"/>
              <a:gd name="connsiteX3110" fmla="*/ 461943 w 4772026"/>
              <a:gd name="connsiteY3110" fmla="*/ 1378739 h 4777539"/>
              <a:gd name="connsiteX3111" fmla="*/ 446978 w 4772026"/>
              <a:gd name="connsiteY3111" fmla="*/ 1393704 h 4777539"/>
              <a:gd name="connsiteX3112" fmla="*/ 432013 w 4772026"/>
              <a:gd name="connsiteY3112" fmla="*/ 1378936 h 4777539"/>
              <a:gd name="connsiteX3113" fmla="*/ 446978 w 4772026"/>
              <a:gd name="connsiteY3113" fmla="*/ 1363971 h 4777539"/>
              <a:gd name="connsiteX3114" fmla="*/ 3619729 w 4772026"/>
              <a:gd name="connsiteY3114" fmla="*/ 1362397 h 4777539"/>
              <a:gd name="connsiteX3115" fmla="*/ 3669153 w 4772026"/>
              <a:gd name="connsiteY3115" fmla="*/ 1411426 h 4777539"/>
              <a:gd name="connsiteX3116" fmla="*/ 3620123 w 4772026"/>
              <a:gd name="connsiteY3116" fmla="*/ 1460849 h 4777539"/>
              <a:gd name="connsiteX3117" fmla="*/ 3570700 w 4772026"/>
              <a:gd name="connsiteY3117" fmla="*/ 1411820 h 4777539"/>
              <a:gd name="connsiteX3118" fmla="*/ 3619729 w 4772026"/>
              <a:gd name="connsiteY3118" fmla="*/ 1362397 h 4777539"/>
              <a:gd name="connsiteX3119" fmla="*/ 4316385 w 4772026"/>
              <a:gd name="connsiteY3119" fmla="*/ 1354913 h 4777539"/>
              <a:gd name="connsiteX3120" fmla="*/ 4326427 w 4772026"/>
              <a:gd name="connsiteY3120" fmla="*/ 1364955 h 4777539"/>
              <a:gd name="connsiteX3121" fmla="*/ 4316385 w 4772026"/>
              <a:gd name="connsiteY3121" fmla="*/ 1374998 h 4777539"/>
              <a:gd name="connsiteX3122" fmla="*/ 4306342 w 4772026"/>
              <a:gd name="connsiteY3122" fmla="*/ 1364955 h 4777539"/>
              <a:gd name="connsiteX3123" fmla="*/ 4316385 w 4772026"/>
              <a:gd name="connsiteY3123" fmla="*/ 1354913 h 4777539"/>
              <a:gd name="connsiteX3124" fmla="*/ 984334 w 4772026"/>
              <a:gd name="connsiteY3124" fmla="*/ 1343690 h 4777539"/>
              <a:gd name="connsiteX3125" fmla="*/ 1020566 w 4772026"/>
              <a:gd name="connsiteY3125" fmla="*/ 1379723 h 4777539"/>
              <a:gd name="connsiteX3126" fmla="*/ 984531 w 4772026"/>
              <a:gd name="connsiteY3126" fmla="*/ 1415954 h 4777539"/>
              <a:gd name="connsiteX3127" fmla="*/ 948301 w 4772026"/>
              <a:gd name="connsiteY3127" fmla="*/ 1379920 h 4777539"/>
              <a:gd name="connsiteX3128" fmla="*/ 984334 w 4772026"/>
              <a:gd name="connsiteY3128" fmla="*/ 1343690 h 4777539"/>
              <a:gd name="connsiteX3129" fmla="*/ 1987966 w 4772026"/>
              <a:gd name="connsiteY3129" fmla="*/ 1340932 h 4777539"/>
              <a:gd name="connsiteX3130" fmla="*/ 2012973 w 4772026"/>
              <a:gd name="connsiteY3130" fmla="*/ 1365743 h 4777539"/>
              <a:gd name="connsiteX3131" fmla="*/ 1988163 w 4772026"/>
              <a:gd name="connsiteY3131" fmla="*/ 1390750 h 4777539"/>
              <a:gd name="connsiteX3132" fmla="*/ 1963156 w 4772026"/>
              <a:gd name="connsiteY3132" fmla="*/ 1365940 h 4777539"/>
              <a:gd name="connsiteX3133" fmla="*/ 1987966 w 4772026"/>
              <a:gd name="connsiteY3133" fmla="*/ 1340932 h 4777539"/>
              <a:gd name="connsiteX3134" fmla="*/ 295950 w 4772026"/>
              <a:gd name="connsiteY3134" fmla="*/ 1337980 h 4777539"/>
              <a:gd name="connsiteX3135" fmla="*/ 301857 w 4772026"/>
              <a:gd name="connsiteY3135" fmla="*/ 1343887 h 4777539"/>
              <a:gd name="connsiteX3136" fmla="*/ 295950 w 4772026"/>
              <a:gd name="connsiteY3136" fmla="*/ 1349795 h 4777539"/>
              <a:gd name="connsiteX3137" fmla="*/ 290043 w 4772026"/>
              <a:gd name="connsiteY3137" fmla="*/ 1343887 h 4777539"/>
              <a:gd name="connsiteX3138" fmla="*/ 295950 w 4772026"/>
              <a:gd name="connsiteY3138" fmla="*/ 1337980 h 4777539"/>
              <a:gd name="connsiteX3139" fmla="*/ 2775199 w 4772026"/>
              <a:gd name="connsiteY3139" fmla="*/ 1336798 h 4777539"/>
              <a:gd name="connsiteX3140" fmla="*/ 2801387 w 4772026"/>
              <a:gd name="connsiteY3140" fmla="*/ 1362789 h 4777539"/>
              <a:gd name="connsiteX3141" fmla="*/ 2775396 w 4772026"/>
              <a:gd name="connsiteY3141" fmla="*/ 1388979 h 4777539"/>
              <a:gd name="connsiteX3142" fmla="*/ 2749207 w 4772026"/>
              <a:gd name="connsiteY3142" fmla="*/ 1362986 h 4777539"/>
              <a:gd name="connsiteX3143" fmla="*/ 2775199 w 4772026"/>
              <a:gd name="connsiteY3143" fmla="*/ 1336798 h 4777539"/>
              <a:gd name="connsiteX3144" fmla="*/ 4467215 w 4772026"/>
              <a:gd name="connsiteY3144" fmla="*/ 1326362 h 4777539"/>
              <a:gd name="connsiteX3145" fmla="*/ 4469578 w 4772026"/>
              <a:gd name="connsiteY3145" fmla="*/ 1328725 h 4777539"/>
              <a:gd name="connsiteX3146" fmla="*/ 4467215 w 4772026"/>
              <a:gd name="connsiteY3146" fmla="*/ 1331088 h 4777539"/>
              <a:gd name="connsiteX3147" fmla="*/ 4464852 w 4772026"/>
              <a:gd name="connsiteY3147" fmla="*/ 1328725 h 4777539"/>
              <a:gd name="connsiteX3148" fmla="*/ 4467215 w 4772026"/>
              <a:gd name="connsiteY3148" fmla="*/ 1326362 h 4777539"/>
              <a:gd name="connsiteX3149" fmla="*/ 3778830 w 4772026"/>
              <a:gd name="connsiteY3149" fmla="*/ 1324393 h 4777539"/>
              <a:gd name="connsiteX3150" fmla="*/ 3824117 w 4772026"/>
              <a:gd name="connsiteY3150" fmla="*/ 1369287 h 4777539"/>
              <a:gd name="connsiteX3151" fmla="*/ 3779223 w 4772026"/>
              <a:gd name="connsiteY3151" fmla="*/ 1414575 h 4777539"/>
              <a:gd name="connsiteX3152" fmla="*/ 3733935 w 4772026"/>
              <a:gd name="connsiteY3152" fmla="*/ 1369681 h 4777539"/>
              <a:gd name="connsiteX3153" fmla="*/ 3778830 w 4772026"/>
              <a:gd name="connsiteY3153" fmla="*/ 1324393 h 4777539"/>
              <a:gd name="connsiteX3154" fmla="*/ 1401382 w 4772026"/>
              <a:gd name="connsiteY3154" fmla="*/ 1322031 h 4777539"/>
              <a:gd name="connsiteX3155" fmla="*/ 1450411 w 4772026"/>
              <a:gd name="connsiteY3155" fmla="*/ 1370666 h 4777539"/>
              <a:gd name="connsiteX3156" fmla="*/ 1401775 w 4772026"/>
              <a:gd name="connsiteY3156" fmla="*/ 1419696 h 4777539"/>
              <a:gd name="connsiteX3157" fmla="*/ 1352746 w 4772026"/>
              <a:gd name="connsiteY3157" fmla="*/ 1371060 h 4777539"/>
              <a:gd name="connsiteX3158" fmla="*/ 1401382 w 4772026"/>
              <a:gd name="connsiteY3158" fmla="*/ 1322031 h 4777539"/>
              <a:gd name="connsiteX3159" fmla="*/ 3361585 w 4772026"/>
              <a:gd name="connsiteY3159" fmla="*/ 1317895 h 4777539"/>
              <a:gd name="connsiteX3160" fmla="*/ 3407464 w 4772026"/>
              <a:gd name="connsiteY3160" fmla="*/ 1363577 h 4777539"/>
              <a:gd name="connsiteX3161" fmla="*/ 3361783 w 4772026"/>
              <a:gd name="connsiteY3161" fmla="*/ 1409653 h 4777539"/>
              <a:gd name="connsiteX3162" fmla="*/ 3315904 w 4772026"/>
              <a:gd name="connsiteY3162" fmla="*/ 1363971 h 4777539"/>
              <a:gd name="connsiteX3163" fmla="*/ 3361585 w 4772026"/>
              <a:gd name="connsiteY3163" fmla="*/ 1317895 h 4777539"/>
              <a:gd name="connsiteX3164" fmla="*/ 827006 w 4772026"/>
              <a:gd name="connsiteY3164" fmla="*/ 1314350 h 4777539"/>
              <a:gd name="connsiteX3165" fmla="*/ 853196 w 4772026"/>
              <a:gd name="connsiteY3165" fmla="*/ 1340341 h 4777539"/>
              <a:gd name="connsiteX3166" fmla="*/ 827203 w 4772026"/>
              <a:gd name="connsiteY3166" fmla="*/ 1366531 h 4777539"/>
              <a:gd name="connsiteX3167" fmla="*/ 801015 w 4772026"/>
              <a:gd name="connsiteY3167" fmla="*/ 1340538 h 4777539"/>
              <a:gd name="connsiteX3168" fmla="*/ 827006 w 4772026"/>
              <a:gd name="connsiteY3168" fmla="*/ 1314350 h 4777539"/>
              <a:gd name="connsiteX3169" fmla="*/ 145317 w 4772026"/>
              <a:gd name="connsiteY3169" fmla="*/ 1306868 h 4777539"/>
              <a:gd name="connsiteX3170" fmla="*/ 147484 w 4772026"/>
              <a:gd name="connsiteY3170" fmla="*/ 1309034 h 4777539"/>
              <a:gd name="connsiteX3171" fmla="*/ 145514 w 4772026"/>
              <a:gd name="connsiteY3171" fmla="*/ 1311003 h 4777539"/>
              <a:gd name="connsiteX3172" fmla="*/ 143348 w 4772026"/>
              <a:gd name="connsiteY3172" fmla="*/ 1309034 h 4777539"/>
              <a:gd name="connsiteX3173" fmla="*/ 145317 w 4772026"/>
              <a:gd name="connsiteY3173" fmla="*/ 1306868 h 4777539"/>
              <a:gd name="connsiteX3174" fmla="*/ 1682564 w 4772026"/>
              <a:gd name="connsiteY3174" fmla="*/ 1306080 h 4777539"/>
              <a:gd name="connsiteX3175" fmla="*/ 1724309 w 4772026"/>
              <a:gd name="connsiteY3175" fmla="*/ 1347627 h 4777539"/>
              <a:gd name="connsiteX3176" fmla="*/ 1682761 w 4772026"/>
              <a:gd name="connsiteY3176" fmla="*/ 1389372 h 4777539"/>
              <a:gd name="connsiteX3177" fmla="*/ 1641018 w 4772026"/>
              <a:gd name="connsiteY3177" fmla="*/ 1347824 h 4777539"/>
              <a:gd name="connsiteX3178" fmla="*/ 1682564 w 4772026"/>
              <a:gd name="connsiteY3178" fmla="*/ 1306080 h 4777539"/>
              <a:gd name="connsiteX3179" fmla="*/ 3080403 w 4772026"/>
              <a:gd name="connsiteY3179" fmla="*/ 1301354 h 4777539"/>
              <a:gd name="connsiteX3180" fmla="*/ 3121950 w 4772026"/>
              <a:gd name="connsiteY3180" fmla="*/ 1342507 h 4777539"/>
              <a:gd name="connsiteX3181" fmla="*/ 3080797 w 4772026"/>
              <a:gd name="connsiteY3181" fmla="*/ 1384054 h 4777539"/>
              <a:gd name="connsiteX3182" fmla="*/ 3039250 w 4772026"/>
              <a:gd name="connsiteY3182" fmla="*/ 1342901 h 4777539"/>
              <a:gd name="connsiteX3183" fmla="*/ 3080403 w 4772026"/>
              <a:gd name="connsiteY3183" fmla="*/ 1301354 h 4777539"/>
              <a:gd name="connsiteX3184" fmla="*/ 3935962 w 4772026"/>
              <a:gd name="connsiteY3184" fmla="*/ 1299779 h 4777539"/>
              <a:gd name="connsiteX3185" fmla="*/ 3965498 w 4772026"/>
              <a:gd name="connsiteY3185" fmla="*/ 1329118 h 4777539"/>
              <a:gd name="connsiteX3186" fmla="*/ 3936160 w 4772026"/>
              <a:gd name="connsiteY3186" fmla="*/ 1358654 h 4777539"/>
              <a:gd name="connsiteX3187" fmla="*/ 3906623 w 4772026"/>
              <a:gd name="connsiteY3187" fmla="*/ 1329315 h 4777539"/>
              <a:gd name="connsiteX3188" fmla="*/ 3935962 w 4772026"/>
              <a:gd name="connsiteY3188" fmla="*/ 1299779 h 4777539"/>
              <a:gd name="connsiteX3189" fmla="*/ 2116350 w 4772026"/>
              <a:gd name="connsiteY3189" fmla="*/ 1294069 h 4777539"/>
              <a:gd name="connsiteX3190" fmla="*/ 2150808 w 4772026"/>
              <a:gd name="connsiteY3190" fmla="*/ 1328330 h 4777539"/>
              <a:gd name="connsiteX3191" fmla="*/ 2116547 w 4772026"/>
              <a:gd name="connsiteY3191" fmla="*/ 1362789 h 4777539"/>
              <a:gd name="connsiteX3192" fmla="*/ 2082088 w 4772026"/>
              <a:gd name="connsiteY3192" fmla="*/ 1328528 h 4777539"/>
              <a:gd name="connsiteX3193" fmla="*/ 2116350 w 4772026"/>
              <a:gd name="connsiteY3193" fmla="*/ 1294069 h 4777539"/>
              <a:gd name="connsiteX3194" fmla="*/ 2646422 w 4772026"/>
              <a:gd name="connsiteY3194" fmla="*/ 1291312 h 4777539"/>
              <a:gd name="connsiteX3195" fmla="*/ 2681667 w 4772026"/>
              <a:gd name="connsiteY3195" fmla="*/ 1326164 h 4777539"/>
              <a:gd name="connsiteX3196" fmla="*/ 2646816 w 4772026"/>
              <a:gd name="connsiteY3196" fmla="*/ 1361411 h 4777539"/>
              <a:gd name="connsiteX3197" fmla="*/ 2611569 w 4772026"/>
              <a:gd name="connsiteY3197" fmla="*/ 1326558 h 4777539"/>
              <a:gd name="connsiteX3198" fmla="*/ 2646422 w 4772026"/>
              <a:gd name="connsiteY3198" fmla="*/ 1291312 h 4777539"/>
              <a:gd name="connsiteX3199" fmla="*/ 1234603 w 4772026"/>
              <a:gd name="connsiteY3199" fmla="*/ 1283633 h 4777539"/>
              <a:gd name="connsiteX3200" fmla="*/ 1273985 w 4772026"/>
              <a:gd name="connsiteY3200" fmla="*/ 1322620 h 4777539"/>
              <a:gd name="connsiteX3201" fmla="*/ 1234997 w 4772026"/>
              <a:gd name="connsiteY3201" fmla="*/ 1362001 h 4777539"/>
              <a:gd name="connsiteX3202" fmla="*/ 1195616 w 4772026"/>
              <a:gd name="connsiteY3202" fmla="*/ 1323013 h 4777539"/>
              <a:gd name="connsiteX3203" fmla="*/ 1234603 w 4772026"/>
              <a:gd name="connsiteY3203" fmla="*/ 1283633 h 4777539"/>
              <a:gd name="connsiteX3204" fmla="*/ 671057 w 4772026"/>
              <a:gd name="connsiteY3204" fmla="*/ 1282057 h 4777539"/>
              <a:gd name="connsiteX3205" fmla="*/ 691339 w 4772026"/>
              <a:gd name="connsiteY3205" fmla="*/ 1302141 h 4777539"/>
              <a:gd name="connsiteX3206" fmla="*/ 671254 w 4772026"/>
              <a:gd name="connsiteY3206" fmla="*/ 1322423 h 4777539"/>
              <a:gd name="connsiteX3207" fmla="*/ 651170 w 4772026"/>
              <a:gd name="connsiteY3207" fmla="*/ 1302338 h 4777539"/>
              <a:gd name="connsiteX3208" fmla="*/ 671057 w 4772026"/>
              <a:gd name="connsiteY3208" fmla="*/ 1282057 h 4777539"/>
              <a:gd name="connsiteX3209" fmla="*/ 2247883 w 4772026"/>
              <a:gd name="connsiteY3209" fmla="*/ 1274181 h 4777539"/>
              <a:gd name="connsiteX3210" fmla="*/ 2279191 w 4772026"/>
              <a:gd name="connsiteY3210" fmla="*/ 1305292 h 4777539"/>
              <a:gd name="connsiteX3211" fmla="*/ 2248081 w 4772026"/>
              <a:gd name="connsiteY3211" fmla="*/ 1336601 h 4777539"/>
              <a:gd name="connsiteX3212" fmla="*/ 2216772 w 4772026"/>
              <a:gd name="connsiteY3212" fmla="*/ 1305489 h 4777539"/>
              <a:gd name="connsiteX3213" fmla="*/ 2247883 w 4772026"/>
              <a:gd name="connsiteY3213" fmla="*/ 1274181 h 4777539"/>
              <a:gd name="connsiteX3214" fmla="*/ 2514691 w 4772026"/>
              <a:gd name="connsiteY3214" fmla="*/ 1273394 h 4777539"/>
              <a:gd name="connsiteX3215" fmla="*/ 2545999 w 4772026"/>
              <a:gd name="connsiteY3215" fmla="*/ 1304505 h 4777539"/>
              <a:gd name="connsiteX3216" fmla="*/ 2514888 w 4772026"/>
              <a:gd name="connsiteY3216" fmla="*/ 1335814 h 4777539"/>
              <a:gd name="connsiteX3217" fmla="*/ 2483580 w 4772026"/>
              <a:gd name="connsiteY3217" fmla="*/ 1304702 h 4777539"/>
              <a:gd name="connsiteX3218" fmla="*/ 2514691 w 4772026"/>
              <a:gd name="connsiteY3218" fmla="*/ 1273394 h 4777539"/>
              <a:gd name="connsiteX3219" fmla="*/ 3527972 w 4772026"/>
              <a:gd name="connsiteY3219" fmla="*/ 1271621 h 4777539"/>
              <a:gd name="connsiteX3220" fmla="*/ 3571094 w 4772026"/>
              <a:gd name="connsiteY3220" fmla="*/ 1314546 h 4777539"/>
              <a:gd name="connsiteX3221" fmla="*/ 3528168 w 4772026"/>
              <a:gd name="connsiteY3221" fmla="*/ 1357669 h 4777539"/>
              <a:gd name="connsiteX3222" fmla="*/ 3485046 w 4772026"/>
              <a:gd name="connsiteY3222" fmla="*/ 1314743 h 4777539"/>
              <a:gd name="connsiteX3223" fmla="*/ 3527972 w 4772026"/>
              <a:gd name="connsiteY3223" fmla="*/ 1271621 h 4777539"/>
              <a:gd name="connsiteX3224" fmla="*/ 4091518 w 4772026"/>
              <a:gd name="connsiteY3224" fmla="*/ 1270047 h 4777539"/>
              <a:gd name="connsiteX3225" fmla="*/ 4111405 w 4772026"/>
              <a:gd name="connsiteY3225" fmla="*/ 1289738 h 4777539"/>
              <a:gd name="connsiteX3226" fmla="*/ 4091715 w 4772026"/>
              <a:gd name="connsiteY3226" fmla="*/ 1309626 h 4777539"/>
              <a:gd name="connsiteX3227" fmla="*/ 4071827 w 4772026"/>
              <a:gd name="connsiteY3227" fmla="*/ 1289935 h 4777539"/>
              <a:gd name="connsiteX3228" fmla="*/ 4091518 w 4772026"/>
              <a:gd name="connsiteY3228" fmla="*/ 1270047 h 4777539"/>
              <a:gd name="connsiteX3229" fmla="*/ 2381385 w 4772026"/>
              <a:gd name="connsiteY3229" fmla="*/ 1268077 h 4777539"/>
              <a:gd name="connsiteX3230" fmla="*/ 2410921 w 4772026"/>
              <a:gd name="connsiteY3230" fmla="*/ 1297416 h 4777539"/>
              <a:gd name="connsiteX3231" fmla="*/ 2381582 w 4772026"/>
              <a:gd name="connsiteY3231" fmla="*/ 1326953 h 4777539"/>
              <a:gd name="connsiteX3232" fmla="*/ 2352047 w 4772026"/>
              <a:gd name="connsiteY3232" fmla="*/ 1297613 h 4777539"/>
              <a:gd name="connsiteX3233" fmla="*/ 2381385 w 4772026"/>
              <a:gd name="connsiteY3233" fmla="*/ 1268077 h 4777539"/>
              <a:gd name="connsiteX3234" fmla="*/ 516682 w 4772026"/>
              <a:gd name="connsiteY3234" fmla="*/ 1251340 h 4777539"/>
              <a:gd name="connsiteX3235" fmla="*/ 530269 w 4772026"/>
              <a:gd name="connsiteY3235" fmla="*/ 1264926 h 4777539"/>
              <a:gd name="connsiteX3236" fmla="*/ 516879 w 4772026"/>
              <a:gd name="connsiteY3236" fmla="*/ 1278514 h 4777539"/>
              <a:gd name="connsiteX3237" fmla="*/ 503292 w 4772026"/>
              <a:gd name="connsiteY3237" fmla="*/ 1265123 h 4777539"/>
              <a:gd name="connsiteX3238" fmla="*/ 516682 w 4772026"/>
              <a:gd name="connsiteY3238" fmla="*/ 1251340 h 4777539"/>
              <a:gd name="connsiteX3239" fmla="*/ 1071170 w 4772026"/>
              <a:gd name="connsiteY3239" fmla="*/ 1242479 h 4777539"/>
              <a:gd name="connsiteX3240" fmla="*/ 1107007 w 4772026"/>
              <a:gd name="connsiteY3240" fmla="*/ 1278119 h 4777539"/>
              <a:gd name="connsiteX3241" fmla="*/ 1071367 w 4772026"/>
              <a:gd name="connsiteY3241" fmla="*/ 1313956 h 4777539"/>
              <a:gd name="connsiteX3242" fmla="*/ 1035530 w 4772026"/>
              <a:gd name="connsiteY3242" fmla="*/ 1278316 h 4777539"/>
              <a:gd name="connsiteX3243" fmla="*/ 1071170 w 4772026"/>
              <a:gd name="connsiteY3243" fmla="*/ 1242479 h 4777539"/>
              <a:gd name="connsiteX3244" fmla="*/ 4245891 w 4772026"/>
              <a:gd name="connsiteY3244" fmla="*/ 1238344 h 4777539"/>
              <a:gd name="connsiteX3245" fmla="*/ 4259084 w 4772026"/>
              <a:gd name="connsiteY3245" fmla="*/ 1251536 h 4777539"/>
              <a:gd name="connsiteX3246" fmla="*/ 4245891 w 4772026"/>
              <a:gd name="connsiteY3246" fmla="*/ 1264729 h 4777539"/>
              <a:gd name="connsiteX3247" fmla="*/ 4232699 w 4772026"/>
              <a:gd name="connsiteY3247" fmla="*/ 1251536 h 4777539"/>
              <a:gd name="connsiteX3248" fmla="*/ 4245891 w 4772026"/>
              <a:gd name="connsiteY3248" fmla="*/ 1238344 h 4777539"/>
              <a:gd name="connsiteX3249" fmla="*/ 1505743 w 4772026"/>
              <a:gd name="connsiteY3249" fmla="*/ 1237952 h 4777539"/>
              <a:gd name="connsiteX3250" fmla="*/ 1555166 w 4772026"/>
              <a:gd name="connsiteY3250" fmla="*/ 1286981 h 4777539"/>
              <a:gd name="connsiteX3251" fmla="*/ 1506137 w 4772026"/>
              <a:gd name="connsiteY3251" fmla="*/ 1336404 h 4777539"/>
              <a:gd name="connsiteX3252" fmla="*/ 1456714 w 4772026"/>
              <a:gd name="connsiteY3252" fmla="*/ 1287375 h 4777539"/>
              <a:gd name="connsiteX3253" fmla="*/ 1505743 w 4772026"/>
              <a:gd name="connsiteY3253" fmla="*/ 1237952 h 4777539"/>
              <a:gd name="connsiteX3254" fmla="*/ 1799724 w 4772026"/>
              <a:gd name="connsiteY3254" fmla="*/ 1237754 h 4777539"/>
              <a:gd name="connsiteX3255" fmla="*/ 1845602 w 4772026"/>
              <a:gd name="connsiteY3255" fmla="*/ 1283436 h 4777539"/>
              <a:gd name="connsiteX3256" fmla="*/ 1799921 w 4772026"/>
              <a:gd name="connsiteY3256" fmla="*/ 1329316 h 4777539"/>
              <a:gd name="connsiteX3257" fmla="*/ 1754042 w 4772026"/>
              <a:gd name="connsiteY3257" fmla="*/ 1283633 h 4777539"/>
              <a:gd name="connsiteX3258" fmla="*/ 1799724 w 4772026"/>
              <a:gd name="connsiteY3258" fmla="*/ 1237754 h 4777539"/>
              <a:gd name="connsiteX3259" fmla="*/ 3256634 w 4772026"/>
              <a:gd name="connsiteY3259" fmla="*/ 1235786 h 4777539"/>
              <a:gd name="connsiteX3260" fmla="*/ 3301922 w 4772026"/>
              <a:gd name="connsiteY3260" fmla="*/ 1280680 h 4777539"/>
              <a:gd name="connsiteX3261" fmla="*/ 3257028 w 4772026"/>
              <a:gd name="connsiteY3261" fmla="*/ 1325968 h 4777539"/>
              <a:gd name="connsiteX3262" fmla="*/ 3211740 w 4772026"/>
              <a:gd name="connsiteY3262" fmla="*/ 1281074 h 4777539"/>
              <a:gd name="connsiteX3263" fmla="*/ 3256634 w 4772026"/>
              <a:gd name="connsiteY3263" fmla="*/ 1235786 h 4777539"/>
              <a:gd name="connsiteX3264" fmla="*/ 2962850 w 4772026"/>
              <a:gd name="connsiteY3264" fmla="*/ 1234800 h 4777539"/>
              <a:gd name="connsiteX3265" fmla="*/ 3007351 w 4772026"/>
              <a:gd name="connsiteY3265" fmla="*/ 1279103 h 4777539"/>
              <a:gd name="connsiteX3266" fmla="*/ 2963047 w 4772026"/>
              <a:gd name="connsiteY3266" fmla="*/ 1323605 h 4777539"/>
              <a:gd name="connsiteX3267" fmla="*/ 2918546 w 4772026"/>
              <a:gd name="connsiteY3267" fmla="*/ 1279301 h 4777539"/>
              <a:gd name="connsiteX3268" fmla="*/ 2962850 w 4772026"/>
              <a:gd name="connsiteY3268" fmla="*/ 1234800 h 4777539"/>
              <a:gd name="connsiteX3269" fmla="*/ 3691600 w 4772026"/>
              <a:gd name="connsiteY3269" fmla="*/ 1230271 h 4777539"/>
              <a:gd name="connsiteX3270" fmla="*/ 3729800 w 4772026"/>
              <a:gd name="connsiteY3270" fmla="*/ 1268273 h 4777539"/>
              <a:gd name="connsiteX3271" fmla="*/ 3691797 w 4772026"/>
              <a:gd name="connsiteY3271" fmla="*/ 1306670 h 4777539"/>
              <a:gd name="connsiteX3272" fmla="*/ 3653401 w 4772026"/>
              <a:gd name="connsiteY3272" fmla="*/ 1268667 h 4777539"/>
              <a:gd name="connsiteX3273" fmla="*/ 3691600 w 4772026"/>
              <a:gd name="connsiteY3273" fmla="*/ 1230271 h 4777539"/>
              <a:gd name="connsiteX3274" fmla="*/ 363489 w 4772026"/>
              <a:gd name="connsiteY3274" fmla="*/ 1222592 h 4777539"/>
              <a:gd name="connsiteX3275" fmla="*/ 369396 w 4772026"/>
              <a:gd name="connsiteY3275" fmla="*/ 1228499 h 4777539"/>
              <a:gd name="connsiteX3276" fmla="*/ 363489 w 4772026"/>
              <a:gd name="connsiteY3276" fmla="*/ 1234407 h 4777539"/>
              <a:gd name="connsiteX3277" fmla="*/ 357582 w 4772026"/>
              <a:gd name="connsiteY3277" fmla="*/ 1228499 h 4777539"/>
              <a:gd name="connsiteX3278" fmla="*/ 363489 w 4772026"/>
              <a:gd name="connsiteY3278" fmla="*/ 1222592 h 4777539"/>
              <a:gd name="connsiteX3279" fmla="*/ 4398888 w 4772026"/>
              <a:gd name="connsiteY3279" fmla="*/ 1207627 h 4777539"/>
              <a:gd name="connsiteX3280" fmla="*/ 4405189 w 4772026"/>
              <a:gd name="connsiteY3280" fmla="*/ 1213927 h 4777539"/>
              <a:gd name="connsiteX3281" fmla="*/ 4398888 w 4772026"/>
              <a:gd name="connsiteY3281" fmla="*/ 1220229 h 4777539"/>
              <a:gd name="connsiteX3282" fmla="*/ 4392587 w 4772026"/>
              <a:gd name="connsiteY3282" fmla="*/ 1213927 h 4777539"/>
              <a:gd name="connsiteX3283" fmla="*/ 4398888 w 4772026"/>
              <a:gd name="connsiteY3283" fmla="*/ 1207627 h 4777539"/>
              <a:gd name="connsiteX3284" fmla="*/ 909707 w 4772026"/>
              <a:gd name="connsiteY3284" fmla="*/ 1204870 h 4777539"/>
              <a:gd name="connsiteX3285" fmla="*/ 940621 w 4772026"/>
              <a:gd name="connsiteY3285" fmla="*/ 1235587 h 4777539"/>
              <a:gd name="connsiteX3286" fmla="*/ 909904 w 4772026"/>
              <a:gd name="connsiteY3286" fmla="*/ 1266502 h 4777539"/>
              <a:gd name="connsiteX3287" fmla="*/ 878990 w 4772026"/>
              <a:gd name="connsiteY3287" fmla="*/ 1235785 h 4777539"/>
              <a:gd name="connsiteX3288" fmla="*/ 909707 w 4772026"/>
              <a:gd name="connsiteY3288" fmla="*/ 1204870 h 4777539"/>
              <a:gd name="connsiteX3289" fmla="*/ 3852276 w 4772026"/>
              <a:gd name="connsiteY3289" fmla="*/ 1195616 h 4777539"/>
              <a:gd name="connsiteX3290" fmla="*/ 3881812 w 4772026"/>
              <a:gd name="connsiteY3290" fmla="*/ 1224955 h 4777539"/>
              <a:gd name="connsiteX3291" fmla="*/ 3852473 w 4772026"/>
              <a:gd name="connsiteY3291" fmla="*/ 1254492 h 4777539"/>
              <a:gd name="connsiteX3292" fmla="*/ 3822937 w 4772026"/>
              <a:gd name="connsiteY3292" fmla="*/ 1225152 h 4777539"/>
              <a:gd name="connsiteX3293" fmla="*/ 3852276 w 4772026"/>
              <a:gd name="connsiteY3293" fmla="*/ 1195616 h 4777539"/>
              <a:gd name="connsiteX3294" fmla="*/ 1922593 w 4772026"/>
              <a:gd name="connsiteY3294" fmla="*/ 1190890 h 4777539"/>
              <a:gd name="connsiteX3295" fmla="*/ 1962959 w 4772026"/>
              <a:gd name="connsiteY3295" fmla="*/ 1231059 h 4777539"/>
              <a:gd name="connsiteX3296" fmla="*/ 1922790 w 4772026"/>
              <a:gd name="connsiteY3296" fmla="*/ 1271425 h 4777539"/>
              <a:gd name="connsiteX3297" fmla="*/ 1882424 w 4772026"/>
              <a:gd name="connsiteY3297" fmla="*/ 1231256 h 4777539"/>
              <a:gd name="connsiteX3298" fmla="*/ 1922593 w 4772026"/>
              <a:gd name="connsiteY3298" fmla="*/ 1190890 h 4777539"/>
              <a:gd name="connsiteX3299" fmla="*/ 210886 w 4772026"/>
              <a:gd name="connsiteY3299" fmla="*/ 1190496 h 4777539"/>
              <a:gd name="connsiteX3300" fmla="*/ 213052 w 4772026"/>
              <a:gd name="connsiteY3300" fmla="*/ 1192466 h 4777539"/>
              <a:gd name="connsiteX3301" fmla="*/ 210886 w 4772026"/>
              <a:gd name="connsiteY3301" fmla="*/ 1194631 h 4777539"/>
              <a:gd name="connsiteX3302" fmla="*/ 208917 w 4772026"/>
              <a:gd name="connsiteY3302" fmla="*/ 1192466 h 4777539"/>
              <a:gd name="connsiteX3303" fmla="*/ 210886 w 4772026"/>
              <a:gd name="connsiteY3303" fmla="*/ 1190496 h 4777539"/>
              <a:gd name="connsiteX3304" fmla="*/ 1333647 w 4772026"/>
              <a:gd name="connsiteY3304" fmla="*/ 1188921 h 4777539"/>
              <a:gd name="connsiteX3305" fmla="*/ 1377951 w 4772026"/>
              <a:gd name="connsiteY3305" fmla="*/ 1232831 h 4777539"/>
              <a:gd name="connsiteX3306" fmla="*/ 1334040 w 4772026"/>
              <a:gd name="connsiteY3306" fmla="*/ 1277136 h 4777539"/>
              <a:gd name="connsiteX3307" fmla="*/ 1289737 w 4772026"/>
              <a:gd name="connsiteY3307" fmla="*/ 1233225 h 4777539"/>
              <a:gd name="connsiteX3308" fmla="*/ 1333647 w 4772026"/>
              <a:gd name="connsiteY3308" fmla="*/ 1188921 h 4777539"/>
              <a:gd name="connsiteX3309" fmla="*/ 2839390 w 4772026"/>
              <a:gd name="connsiteY3309" fmla="*/ 1188134 h 4777539"/>
              <a:gd name="connsiteX3310" fmla="*/ 2879165 w 4772026"/>
              <a:gd name="connsiteY3310" fmla="*/ 1227514 h 4777539"/>
              <a:gd name="connsiteX3311" fmla="*/ 2839783 w 4772026"/>
              <a:gd name="connsiteY3311" fmla="*/ 1267290 h 4777539"/>
              <a:gd name="connsiteX3312" fmla="*/ 2800009 w 4772026"/>
              <a:gd name="connsiteY3312" fmla="*/ 1227908 h 4777539"/>
              <a:gd name="connsiteX3313" fmla="*/ 2839390 w 4772026"/>
              <a:gd name="connsiteY3313" fmla="*/ 1188134 h 4777539"/>
              <a:gd name="connsiteX3314" fmla="*/ 3428533 w 4772026"/>
              <a:gd name="connsiteY3314" fmla="*/ 1181242 h 4777539"/>
              <a:gd name="connsiteX3315" fmla="*/ 3472640 w 4772026"/>
              <a:gd name="connsiteY3315" fmla="*/ 1225152 h 4777539"/>
              <a:gd name="connsiteX3316" fmla="*/ 3428729 w 4772026"/>
              <a:gd name="connsiteY3316" fmla="*/ 1269457 h 4777539"/>
              <a:gd name="connsiteX3317" fmla="*/ 3384426 w 4772026"/>
              <a:gd name="connsiteY3317" fmla="*/ 1225546 h 4777539"/>
              <a:gd name="connsiteX3318" fmla="*/ 3428533 w 4772026"/>
              <a:gd name="connsiteY3318" fmla="*/ 1181242 h 4777539"/>
              <a:gd name="connsiteX3319" fmla="*/ 4551096 w 4772026"/>
              <a:gd name="connsiteY3319" fmla="*/ 1175335 h 4777539"/>
              <a:gd name="connsiteX3320" fmla="*/ 4552475 w 4772026"/>
              <a:gd name="connsiteY3320" fmla="*/ 1176714 h 4777539"/>
              <a:gd name="connsiteX3321" fmla="*/ 4551096 w 4772026"/>
              <a:gd name="connsiteY3321" fmla="*/ 1178092 h 4777539"/>
              <a:gd name="connsiteX3322" fmla="*/ 4549718 w 4772026"/>
              <a:gd name="connsiteY3322" fmla="*/ 1176714 h 4777539"/>
              <a:gd name="connsiteX3323" fmla="*/ 4551096 w 4772026"/>
              <a:gd name="connsiteY3323" fmla="*/ 1175335 h 4777539"/>
              <a:gd name="connsiteX3324" fmla="*/ 4011180 w 4772026"/>
              <a:gd name="connsiteY3324" fmla="*/ 1170609 h 4777539"/>
              <a:gd name="connsiteX3325" fmla="*/ 4023387 w 4772026"/>
              <a:gd name="connsiteY3325" fmla="*/ 1182817 h 4777539"/>
              <a:gd name="connsiteX3326" fmla="*/ 4011376 w 4772026"/>
              <a:gd name="connsiteY3326" fmla="*/ 1195026 h 4777539"/>
              <a:gd name="connsiteX3327" fmla="*/ 3999168 w 4772026"/>
              <a:gd name="connsiteY3327" fmla="*/ 1183014 h 4777539"/>
              <a:gd name="connsiteX3328" fmla="*/ 4011180 w 4772026"/>
              <a:gd name="connsiteY3328" fmla="*/ 1170609 h 4777539"/>
              <a:gd name="connsiteX3329" fmla="*/ 750804 w 4772026"/>
              <a:gd name="connsiteY3329" fmla="*/ 1168836 h 4777539"/>
              <a:gd name="connsiteX3330" fmla="*/ 776992 w 4772026"/>
              <a:gd name="connsiteY3330" fmla="*/ 1194827 h 4777539"/>
              <a:gd name="connsiteX3331" fmla="*/ 751000 w 4772026"/>
              <a:gd name="connsiteY3331" fmla="*/ 1221017 h 4777539"/>
              <a:gd name="connsiteX3332" fmla="*/ 724812 w 4772026"/>
              <a:gd name="connsiteY3332" fmla="*/ 1195024 h 4777539"/>
              <a:gd name="connsiteX3333" fmla="*/ 750804 w 4772026"/>
              <a:gd name="connsiteY3333" fmla="*/ 1168836 h 4777539"/>
              <a:gd name="connsiteX3334" fmla="*/ 1616995 w 4772026"/>
              <a:gd name="connsiteY3334" fmla="*/ 1163127 h 4777539"/>
              <a:gd name="connsiteX3335" fmla="*/ 1667403 w 4772026"/>
              <a:gd name="connsiteY3335" fmla="*/ 1213140 h 4777539"/>
              <a:gd name="connsiteX3336" fmla="*/ 1617389 w 4772026"/>
              <a:gd name="connsiteY3336" fmla="*/ 1263549 h 4777539"/>
              <a:gd name="connsiteX3337" fmla="*/ 1566784 w 4772026"/>
              <a:gd name="connsiteY3337" fmla="*/ 1213337 h 4777539"/>
              <a:gd name="connsiteX3338" fmla="*/ 1616995 w 4772026"/>
              <a:gd name="connsiteY3338" fmla="*/ 1163127 h 4777539"/>
              <a:gd name="connsiteX3339" fmla="*/ 3144988 w 4772026"/>
              <a:gd name="connsiteY3339" fmla="*/ 1161944 h 4777539"/>
              <a:gd name="connsiteX3340" fmla="*/ 3190867 w 4772026"/>
              <a:gd name="connsiteY3340" fmla="*/ 1207626 h 4777539"/>
              <a:gd name="connsiteX3341" fmla="*/ 3145185 w 4772026"/>
              <a:gd name="connsiteY3341" fmla="*/ 1253506 h 4777539"/>
              <a:gd name="connsiteX3342" fmla="*/ 3099109 w 4772026"/>
              <a:gd name="connsiteY3342" fmla="*/ 1207823 h 4777539"/>
              <a:gd name="connsiteX3343" fmla="*/ 3144988 w 4772026"/>
              <a:gd name="connsiteY3343" fmla="*/ 1161944 h 4777539"/>
              <a:gd name="connsiteX3344" fmla="*/ 1165292 w 4772026"/>
              <a:gd name="connsiteY3344" fmla="*/ 1147571 h 4777539"/>
              <a:gd name="connsiteX3345" fmla="*/ 1201129 w 4772026"/>
              <a:gd name="connsiteY3345" fmla="*/ 1183211 h 4777539"/>
              <a:gd name="connsiteX3346" fmla="*/ 1165489 w 4772026"/>
              <a:gd name="connsiteY3346" fmla="*/ 1219048 h 4777539"/>
              <a:gd name="connsiteX3347" fmla="*/ 1129652 w 4772026"/>
              <a:gd name="connsiteY3347" fmla="*/ 1183408 h 4777539"/>
              <a:gd name="connsiteX3348" fmla="*/ 1165292 w 4772026"/>
              <a:gd name="connsiteY3348" fmla="*/ 1147571 h 4777539"/>
              <a:gd name="connsiteX3349" fmla="*/ 2050190 w 4772026"/>
              <a:gd name="connsiteY3349" fmla="*/ 1143042 h 4777539"/>
              <a:gd name="connsiteX3350" fmla="*/ 2098628 w 4772026"/>
              <a:gd name="connsiteY3350" fmla="*/ 1191087 h 4777539"/>
              <a:gd name="connsiteX3351" fmla="*/ 2050584 w 4772026"/>
              <a:gd name="connsiteY3351" fmla="*/ 1239526 h 4777539"/>
              <a:gd name="connsiteX3352" fmla="*/ 2002145 w 4772026"/>
              <a:gd name="connsiteY3352" fmla="*/ 1191481 h 4777539"/>
              <a:gd name="connsiteX3353" fmla="*/ 2050190 w 4772026"/>
              <a:gd name="connsiteY3353" fmla="*/ 1143042 h 4777539"/>
              <a:gd name="connsiteX3354" fmla="*/ 2711598 w 4772026"/>
              <a:gd name="connsiteY3354" fmla="*/ 1141467 h 4777539"/>
              <a:gd name="connsiteX3355" fmla="*/ 2759249 w 4772026"/>
              <a:gd name="connsiteY3355" fmla="*/ 1188724 h 4777539"/>
              <a:gd name="connsiteX3356" fmla="*/ 2711991 w 4772026"/>
              <a:gd name="connsiteY3356" fmla="*/ 1236376 h 4777539"/>
              <a:gd name="connsiteX3357" fmla="*/ 2664341 w 4772026"/>
              <a:gd name="connsiteY3357" fmla="*/ 1188921 h 4777539"/>
              <a:gd name="connsiteX3358" fmla="*/ 2711598 w 4772026"/>
              <a:gd name="connsiteY3358" fmla="*/ 1141467 h 4777539"/>
              <a:gd name="connsiteX3359" fmla="*/ 3596298 w 4772026"/>
              <a:gd name="connsiteY3359" fmla="*/ 1136938 h 4777539"/>
              <a:gd name="connsiteX3360" fmla="*/ 3633906 w 4772026"/>
              <a:gd name="connsiteY3360" fmla="*/ 1174350 h 4777539"/>
              <a:gd name="connsiteX3361" fmla="*/ 3596691 w 4772026"/>
              <a:gd name="connsiteY3361" fmla="*/ 1211959 h 4777539"/>
              <a:gd name="connsiteX3362" fmla="*/ 3559082 w 4772026"/>
              <a:gd name="connsiteY3362" fmla="*/ 1174547 h 4777539"/>
              <a:gd name="connsiteX3363" fmla="*/ 3596298 w 4772026"/>
              <a:gd name="connsiteY3363" fmla="*/ 1136938 h 4777539"/>
              <a:gd name="connsiteX3364" fmla="*/ 4168507 w 4772026"/>
              <a:gd name="connsiteY3364" fmla="*/ 1136544 h 4777539"/>
              <a:gd name="connsiteX3365" fmla="*/ 4174414 w 4772026"/>
              <a:gd name="connsiteY3365" fmla="*/ 1142451 h 4777539"/>
              <a:gd name="connsiteX3366" fmla="*/ 4168507 w 4772026"/>
              <a:gd name="connsiteY3366" fmla="*/ 1148359 h 4777539"/>
              <a:gd name="connsiteX3367" fmla="*/ 4162600 w 4772026"/>
              <a:gd name="connsiteY3367" fmla="*/ 1142451 h 4777539"/>
              <a:gd name="connsiteX3368" fmla="*/ 4168507 w 4772026"/>
              <a:gd name="connsiteY3368" fmla="*/ 1136544 h 4777539"/>
              <a:gd name="connsiteX3369" fmla="*/ 593277 w 4772026"/>
              <a:gd name="connsiteY3369" fmla="*/ 1136347 h 4777539"/>
              <a:gd name="connsiteX3370" fmla="*/ 612378 w 4772026"/>
              <a:gd name="connsiteY3370" fmla="*/ 1155447 h 4777539"/>
              <a:gd name="connsiteX3371" fmla="*/ 593277 w 4772026"/>
              <a:gd name="connsiteY3371" fmla="*/ 1174547 h 4777539"/>
              <a:gd name="connsiteX3372" fmla="*/ 574178 w 4772026"/>
              <a:gd name="connsiteY3372" fmla="*/ 1155447 h 4777539"/>
              <a:gd name="connsiteX3373" fmla="*/ 593277 w 4772026"/>
              <a:gd name="connsiteY3373" fmla="*/ 1136347 h 4777539"/>
              <a:gd name="connsiteX3374" fmla="*/ 2181131 w 4772026"/>
              <a:gd name="connsiteY3374" fmla="*/ 1118625 h 4777539"/>
              <a:gd name="connsiteX3375" fmla="*/ 2227010 w 4772026"/>
              <a:gd name="connsiteY3375" fmla="*/ 1164307 h 4777539"/>
              <a:gd name="connsiteX3376" fmla="*/ 2181329 w 4772026"/>
              <a:gd name="connsiteY3376" fmla="*/ 1210187 h 4777539"/>
              <a:gd name="connsiteX3377" fmla="*/ 2135450 w 4772026"/>
              <a:gd name="connsiteY3377" fmla="*/ 1164504 h 4777539"/>
              <a:gd name="connsiteX3378" fmla="*/ 2181131 w 4772026"/>
              <a:gd name="connsiteY3378" fmla="*/ 1118625 h 4777539"/>
              <a:gd name="connsiteX3379" fmla="*/ 2580457 w 4772026"/>
              <a:gd name="connsiteY3379" fmla="*/ 1116657 h 4777539"/>
              <a:gd name="connsiteX3380" fmla="*/ 2626730 w 4772026"/>
              <a:gd name="connsiteY3380" fmla="*/ 1162536 h 4777539"/>
              <a:gd name="connsiteX3381" fmla="*/ 2580851 w 4772026"/>
              <a:gd name="connsiteY3381" fmla="*/ 1208809 h 4777539"/>
              <a:gd name="connsiteX3382" fmla="*/ 2534578 w 4772026"/>
              <a:gd name="connsiteY3382" fmla="*/ 1162930 h 4777539"/>
              <a:gd name="connsiteX3383" fmla="*/ 2580457 w 4772026"/>
              <a:gd name="connsiteY3383" fmla="*/ 1116657 h 4777539"/>
              <a:gd name="connsiteX3384" fmla="*/ 1439386 w 4772026"/>
              <a:gd name="connsiteY3384" fmla="*/ 1107992 h 4777539"/>
              <a:gd name="connsiteX3385" fmla="*/ 1482902 w 4772026"/>
              <a:gd name="connsiteY3385" fmla="*/ 1151311 h 4777539"/>
              <a:gd name="connsiteX3386" fmla="*/ 1439779 w 4772026"/>
              <a:gd name="connsiteY3386" fmla="*/ 1194828 h 4777539"/>
              <a:gd name="connsiteX3387" fmla="*/ 1396263 w 4772026"/>
              <a:gd name="connsiteY3387" fmla="*/ 1151508 h 4777539"/>
              <a:gd name="connsiteX3388" fmla="*/ 1439386 w 4772026"/>
              <a:gd name="connsiteY3388" fmla="*/ 1107992 h 4777539"/>
              <a:gd name="connsiteX3389" fmla="*/ 437329 w 4772026"/>
              <a:gd name="connsiteY3389" fmla="*/ 1105039 h 4777539"/>
              <a:gd name="connsiteX3390" fmla="*/ 449538 w 4772026"/>
              <a:gd name="connsiteY3390" fmla="*/ 1117050 h 4777539"/>
              <a:gd name="connsiteX3391" fmla="*/ 437329 w 4772026"/>
              <a:gd name="connsiteY3391" fmla="*/ 1129258 h 4777539"/>
              <a:gd name="connsiteX3392" fmla="*/ 425121 w 4772026"/>
              <a:gd name="connsiteY3392" fmla="*/ 1117050 h 4777539"/>
              <a:gd name="connsiteX3393" fmla="*/ 437329 w 4772026"/>
              <a:gd name="connsiteY3393" fmla="*/ 1105039 h 4777539"/>
              <a:gd name="connsiteX3394" fmla="*/ 2314043 w 4772026"/>
              <a:gd name="connsiteY3394" fmla="*/ 1104842 h 4777539"/>
              <a:gd name="connsiteX3395" fmla="*/ 2359922 w 4772026"/>
              <a:gd name="connsiteY3395" fmla="*/ 1150524 h 4777539"/>
              <a:gd name="connsiteX3396" fmla="*/ 2314241 w 4772026"/>
              <a:gd name="connsiteY3396" fmla="*/ 1196404 h 4777539"/>
              <a:gd name="connsiteX3397" fmla="*/ 2268362 w 4772026"/>
              <a:gd name="connsiteY3397" fmla="*/ 1150721 h 4777539"/>
              <a:gd name="connsiteX3398" fmla="*/ 2314043 w 4772026"/>
              <a:gd name="connsiteY3398" fmla="*/ 1104842 h 4777539"/>
              <a:gd name="connsiteX3399" fmla="*/ 3322007 w 4772026"/>
              <a:gd name="connsiteY3399" fmla="*/ 1104448 h 4777539"/>
              <a:gd name="connsiteX3400" fmla="*/ 3362373 w 4772026"/>
              <a:gd name="connsiteY3400" fmla="*/ 1144617 h 4777539"/>
              <a:gd name="connsiteX3401" fmla="*/ 3322204 w 4772026"/>
              <a:gd name="connsiteY3401" fmla="*/ 1184983 h 4777539"/>
              <a:gd name="connsiteX3402" fmla="*/ 3281838 w 4772026"/>
              <a:gd name="connsiteY3402" fmla="*/ 1144814 h 4777539"/>
              <a:gd name="connsiteX3403" fmla="*/ 3322007 w 4772026"/>
              <a:gd name="connsiteY3403" fmla="*/ 1104448 h 4777539"/>
              <a:gd name="connsiteX3404" fmla="*/ 2447743 w 4772026"/>
              <a:gd name="connsiteY3404" fmla="*/ 1104448 h 4777539"/>
              <a:gd name="connsiteX3405" fmla="*/ 2493228 w 4772026"/>
              <a:gd name="connsiteY3405" fmla="*/ 1149736 h 4777539"/>
              <a:gd name="connsiteX3406" fmla="*/ 2447939 w 4772026"/>
              <a:gd name="connsiteY3406" fmla="*/ 1195419 h 4777539"/>
              <a:gd name="connsiteX3407" fmla="*/ 2402257 w 4772026"/>
              <a:gd name="connsiteY3407" fmla="*/ 1150130 h 4777539"/>
              <a:gd name="connsiteX3408" fmla="*/ 2447743 w 4772026"/>
              <a:gd name="connsiteY3408" fmla="*/ 1104448 h 4777539"/>
              <a:gd name="connsiteX3409" fmla="*/ 999891 w 4772026"/>
              <a:gd name="connsiteY3409" fmla="*/ 1102873 h 4777539"/>
              <a:gd name="connsiteX3410" fmla="*/ 1033956 w 4772026"/>
              <a:gd name="connsiteY3410" fmla="*/ 1136740 h 4777539"/>
              <a:gd name="connsiteX3411" fmla="*/ 1000088 w 4772026"/>
              <a:gd name="connsiteY3411" fmla="*/ 1170806 h 4777539"/>
              <a:gd name="connsiteX3412" fmla="*/ 966022 w 4772026"/>
              <a:gd name="connsiteY3412" fmla="*/ 1136937 h 4777539"/>
              <a:gd name="connsiteX3413" fmla="*/ 999891 w 4772026"/>
              <a:gd name="connsiteY3413" fmla="*/ 1102873 h 4777539"/>
              <a:gd name="connsiteX3414" fmla="*/ 4324261 w 4772026"/>
              <a:gd name="connsiteY3414" fmla="*/ 1100313 h 4777539"/>
              <a:gd name="connsiteX3415" fmla="*/ 4327017 w 4772026"/>
              <a:gd name="connsiteY3415" fmla="*/ 1103069 h 4777539"/>
              <a:gd name="connsiteX3416" fmla="*/ 4324261 w 4772026"/>
              <a:gd name="connsiteY3416" fmla="*/ 1105826 h 4777539"/>
              <a:gd name="connsiteX3417" fmla="*/ 4321504 w 4772026"/>
              <a:gd name="connsiteY3417" fmla="*/ 1103069 h 4777539"/>
              <a:gd name="connsiteX3418" fmla="*/ 4324261 w 4772026"/>
              <a:gd name="connsiteY3418" fmla="*/ 1100313 h 4777539"/>
              <a:gd name="connsiteX3419" fmla="*/ 3027043 w 4772026"/>
              <a:gd name="connsiteY3419" fmla="*/ 1099329 h 4777539"/>
              <a:gd name="connsiteX3420" fmla="*/ 3072724 w 4772026"/>
              <a:gd name="connsiteY3420" fmla="*/ 1144617 h 4777539"/>
              <a:gd name="connsiteX3421" fmla="*/ 3027435 w 4772026"/>
              <a:gd name="connsiteY3421" fmla="*/ 1190300 h 4777539"/>
              <a:gd name="connsiteX3422" fmla="*/ 2981754 w 4772026"/>
              <a:gd name="connsiteY3422" fmla="*/ 1145011 h 4777539"/>
              <a:gd name="connsiteX3423" fmla="*/ 3027043 w 4772026"/>
              <a:gd name="connsiteY3423" fmla="*/ 1099329 h 4777539"/>
              <a:gd name="connsiteX3424" fmla="*/ 1734352 w 4772026"/>
              <a:gd name="connsiteY3424" fmla="*/ 1097950 h 4777539"/>
              <a:gd name="connsiteX3425" fmla="*/ 1786138 w 4772026"/>
              <a:gd name="connsiteY3425" fmla="*/ 1149539 h 4777539"/>
              <a:gd name="connsiteX3426" fmla="*/ 1734746 w 4772026"/>
              <a:gd name="connsiteY3426" fmla="*/ 1201326 h 4777539"/>
              <a:gd name="connsiteX3427" fmla="*/ 1682959 w 4772026"/>
              <a:gd name="connsiteY3427" fmla="*/ 1149736 h 4777539"/>
              <a:gd name="connsiteX3428" fmla="*/ 1734352 w 4772026"/>
              <a:gd name="connsiteY3428" fmla="*/ 1097950 h 4777539"/>
              <a:gd name="connsiteX3429" fmla="*/ 3761502 w 4772026"/>
              <a:gd name="connsiteY3429" fmla="*/ 1094603 h 4777539"/>
              <a:gd name="connsiteX3430" fmla="*/ 3793794 w 4772026"/>
              <a:gd name="connsiteY3430" fmla="*/ 1126699 h 4777539"/>
              <a:gd name="connsiteX3431" fmla="*/ 3761699 w 4772026"/>
              <a:gd name="connsiteY3431" fmla="*/ 1158991 h 4777539"/>
              <a:gd name="connsiteX3432" fmla="*/ 3729406 w 4772026"/>
              <a:gd name="connsiteY3432" fmla="*/ 1126896 h 4777539"/>
              <a:gd name="connsiteX3433" fmla="*/ 3761502 w 4772026"/>
              <a:gd name="connsiteY3433" fmla="*/ 1094603 h 4777539"/>
              <a:gd name="connsiteX3434" fmla="*/ 282363 w 4772026"/>
              <a:gd name="connsiteY3434" fmla="*/ 1074321 h 4777539"/>
              <a:gd name="connsiteX3435" fmla="*/ 287680 w 4772026"/>
              <a:gd name="connsiteY3435" fmla="*/ 1079440 h 4777539"/>
              <a:gd name="connsiteX3436" fmla="*/ 282363 w 4772026"/>
              <a:gd name="connsiteY3436" fmla="*/ 1084757 h 4777539"/>
              <a:gd name="connsiteX3437" fmla="*/ 277047 w 4772026"/>
              <a:gd name="connsiteY3437" fmla="*/ 1079637 h 4777539"/>
              <a:gd name="connsiteX3438" fmla="*/ 282363 w 4772026"/>
              <a:gd name="connsiteY3438" fmla="*/ 1074321 h 4777539"/>
              <a:gd name="connsiteX3439" fmla="*/ 836853 w 4772026"/>
              <a:gd name="connsiteY3439" fmla="*/ 1062310 h 4777539"/>
              <a:gd name="connsiteX3440" fmla="*/ 867570 w 4772026"/>
              <a:gd name="connsiteY3440" fmla="*/ 1092633 h 4777539"/>
              <a:gd name="connsiteX3441" fmla="*/ 837246 w 4772026"/>
              <a:gd name="connsiteY3441" fmla="*/ 1123154 h 4777539"/>
              <a:gd name="connsiteX3442" fmla="*/ 806529 w 4772026"/>
              <a:gd name="connsiteY3442" fmla="*/ 1092830 h 4777539"/>
              <a:gd name="connsiteX3443" fmla="*/ 836853 w 4772026"/>
              <a:gd name="connsiteY3443" fmla="*/ 1062310 h 4777539"/>
              <a:gd name="connsiteX3444" fmla="*/ 1266305 w 4772026"/>
              <a:gd name="connsiteY3444" fmla="*/ 1059947 h 4777539"/>
              <a:gd name="connsiteX3445" fmla="*/ 1302142 w 4772026"/>
              <a:gd name="connsiteY3445" fmla="*/ 1095587 h 4777539"/>
              <a:gd name="connsiteX3446" fmla="*/ 1266502 w 4772026"/>
              <a:gd name="connsiteY3446" fmla="*/ 1131424 h 4777539"/>
              <a:gd name="connsiteX3447" fmla="*/ 1230665 w 4772026"/>
              <a:gd name="connsiteY3447" fmla="*/ 1095784 h 4777539"/>
              <a:gd name="connsiteX3448" fmla="*/ 1266305 w 4772026"/>
              <a:gd name="connsiteY3448" fmla="*/ 1059947 h 4777539"/>
              <a:gd name="connsiteX3449" fmla="*/ 3924343 w 4772026"/>
              <a:gd name="connsiteY3449" fmla="*/ 1057977 h 4777539"/>
              <a:gd name="connsiteX3450" fmla="*/ 3947973 w 4772026"/>
              <a:gd name="connsiteY3450" fmla="*/ 1081409 h 4777539"/>
              <a:gd name="connsiteX3451" fmla="*/ 3924343 w 4772026"/>
              <a:gd name="connsiteY3451" fmla="*/ 1105236 h 4777539"/>
              <a:gd name="connsiteX3452" fmla="*/ 3900715 w 4772026"/>
              <a:gd name="connsiteY3452" fmla="*/ 1081606 h 4777539"/>
              <a:gd name="connsiteX3453" fmla="*/ 3924343 w 4772026"/>
              <a:gd name="connsiteY3453" fmla="*/ 1057977 h 4777539"/>
              <a:gd name="connsiteX3454" fmla="*/ 3494891 w 4772026"/>
              <a:gd name="connsiteY3454" fmla="*/ 1048330 h 4777539"/>
              <a:gd name="connsiteX3455" fmla="*/ 3534272 w 4772026"/>
              <a:gd name="connsiteY3455" fmla="*/ 1087317 h 4777539"/>
              <a:gd name="connsiteX3456" fmla="*/ 3495284 w 4772026"/>
              <a:gd name="connsiteY3456" fmla="*/ 1126698 h 4777539"/>
              <a:gd name="connsiteX3457" fmla="*/ 3455904 w 4772026"/>
              <a:gd name="connsiteY3457" fmla="*/ 1087710 h 4777539"/>
              <a:gd name="connsiteX3458" fmla="*/ 3494891 w 4772026"/>
              <a:gd name="connsiteY3458" fmla="*/ 1048330 h 4777539"/>
              <a:gd name="connsiteX3459" fmla="*/ 2903976 w 4772026"/>
              <a:gd name="connsiteY3459" fmla="*/ 1045377 h 4777539"/>
              <a:gd name="connsiteX3460" fmla="*/ 2951627 w 4772026"/>
              <a:gd name="connsiteY3460" fmla="*/ 1092634 h 4777539"/>
              <a:gd name="connsiteX3461" fmla="*/ 2904172 w 4772026"/>
              <a:gd name="connsiteY3461" fmla="*/ 1140286 h 4777539"/>
              <a:gd name="connsiteX3462" fmla="*/ 2856522 w 4772026"/>
              <a:gd name="connsiteY3462" fmla="*/ 1092831 h 4777539"/>
              <a:gd name="connsiteX3463" fmla="*/ 2903976 w 4772026"/>
              <a:gd name="connsiteY3463" fmla="*/ 1045377 h 4777539"/>
              <a:gd name="connsiteX3464" fmla="*/ 1857220 w 4772026"/>
              <a:gd name="connsiteY3464" fmla="*/ 1044785 h 4777539"/>
              <a:gd name="connsiteX3465" fmla="*/ 1909007 w 4772026"/>
              <a:gd name="connsiteY3465" fmla="*/ 1096374 h 4777539"/>
              <a:gd name="connsiteX3466" fmla="*/ 1857417 w 4772026"/>
              <a:gd name="connsiteY3466" fmla="*/ 1148161 h 4777539"/>
              <a:gd name="connsiteX3467" fmla="*/ 1805631 w 4772026"/>
              <a:gd name="connsiteY3467" fmla="*/ 1096768 h 4777539"/>
              <a:gd name="connsiteX3468" fmla="*/ 1857220 w 4772026"/>
              <a:gd name="connsiteY3468" fmla="*/ 1044785 h 4777539"/>
              <a:gd name="connsiteX3469" fmla="*/ 1551819 w 4772026"/>
              <a:gd name="connsiteY3469" fmla="*/ 1035335 h 4777539"/>
              <a:gd name="connsiteX3470" fmla="*/ 1595335 w 4772026"/>
              <a:gd name="connsiteY3470" fmla="*/ 1078457 h 4777539"/>
              <a:gd name="connsiteX3471" fmla="*/ 1552016 w 4772026"/>
              <a:gd name="connsiteY3471" fmla="*/ 1121973 h 4777539"/>
              <a:gd name="connsiteX3472" fmla="*/ 1508500 w 4772026"/>
              <a:gd name="connsiteY3472" fmla="*/ 1078851 h 4777539"/>
              <a:gd name="connsiteX3473" fmla="*/ 1551819 w 4772026"/>
              <a:gd name="connsiteY3473" fmla="*/ 1035335 h 4777539"/>
              <a:gd name="connsiteX3474" fmla="*/ 676177 w 4772026"/>
              <a:gd name="connsiteY3474" fmla="*/ 1033365 h 4777539"/>
              <a:gd name="connsiteX3475" fmla="*/ 693505 w 4772026"/>
              <a:gd name="connsiteY3475" fmla="*/ 1050693 h 4777539"/>
              <a:gd name="connsiteX3476" fmla="*/ 676177 w 4772026"/>
              <a:gd name="connsiteY3476" fmla="*/ 1068021 h 4777539"/>
              <a:gd name="connsiteX3477" fmla="*/ 658849 w 4772026"/>
              <a:gd name="connsiteY3477" fmla="*/ 1050693 h 4777539"/>
              <a:gd name="connsiteX3478" fmla="*/ 676177 w 4772026"/>
              <a:gd name="connsiteY3478" fmla="*/ 1033365 h 4777539"/>
              <a:gd name="connsiteX3479" fmla="*/ 3209180 w 4772026"/>
              <a:gd name="connsiteY3479" fmla="*/ 1030215 h 4777539"/>
              <a:gd name="connsiteX3480" fmla="*/ 3251909 w 4772026"/>
              <a:gd name="connsiteY3480" fmla="*/ 1072747 h 4777539"/>
              <a:gd name="connsiteX3481" fmla="*/ 3209377 w 4772026"/>
              <a:gd name="connsiteY3481" fmla="*/ 1115476 h 4777539"/>
              <a:gd name="connsiteX3482" fmla="*/ 3166648 w 4772026"/>
              <a:gd name="connsiteY3482" fmla="*/ 1072944 h 4777539"/>
              <a:gd name="connsiteX3483" fmla="*/ 3209180 w 4772026"/>
              <a:gd name="connsiteY3483" fmla="*/ 1030215 h 4777539"/>
              <a:gd name="connsiteX3484" fmla="*/ 4084626 w 4772026"/>
              <a:gd name="connsiteY3484" fmla="*/ 1028836 h 4777539"/>
              <a:gd name="connsiteX3485" fmla="*/ 4094078 w 4772026"/>
              <a:gd name="connsiteY3485" fmla="*/ 1038091 h 4777539"/>
              <a:gd name="connsiteX3486" fmla="*/ 4084823 w 4772026"/>
              <a:gd name="connsiteY3486" fmla="*/ 1047542 h 4777539"/>
              <a:gd name="connsiteX3487" fmla="*/ 4075371 w 4772026"/>
              <a:gd name="connsiteY3487" fmla="*/ 1038288 h 4777539"/>
              <a:gd name="connsiteX3488" fmla="*/ 4084626 w 4772026"/>
              <a:gd name="connsiteY3488" fmla="*/ 1028836 h 4777539"/>
              <a:gd name="connsiteX3489" fmla="*/ 1096375 w 4772026"/>
              <a:gd name="connsiteY3489" fmla="*/ 1014068 h 4777539"/>
              <a:gd name="connsiteX3490" fmla="*/ 1127092 w 4772026"/>
              <a:gd name="connsiteY3490" fmla="*/ 1044391 h 4777539"/>
              <a:gd name="connsiteX3491" fmla="*/ 1096768 w 4772026"/>
              <a:gd name="connsiteY3491" fmla="*/ 1075109 h 4777539"/>
              <a:gd name="connsiteX3492" fmla="*/ 1066051 w 4772026"/>
              <a:gd name="connsiteY3492" fmla="*/ 1044589 h 4777539"/>
              <a:gd name="connsiteX3493" fmla="*/ 1096375 w 4772026"/>
              <a:gd name="connsiteY3493" fmla="*/ 1014068 h 4777539"/>
              <a:gd name="connsiteX3494" fmla="*/ 3664427 w 4772026"/>
              <a:gd name="connsiteY3494" fmla="*/ 1007964 h 4777539"/>
              <a:gd name="connsiteX3495" fmla="*/ 3691601 w 4772026"/>
              <a:gd name="connsiteY3495" fmla="*/ 1034940 h 4777539"/>
              <a:gd name="connsiteX3496" fmla="*/ 3664624 w 4772026"/>
              <a:gd name="connsiteY3496" fmla="*/ 1062113 h 4777539"/>
              <a:gd name="connsiteX3497" fmla="*/ 3637452 w 4772026"/>
              <a:gd name="connsiteY3497" fmla="*/ 1035137 h 4777539"/>
              <a:gd name="connsiteX3498" fmla="*/ 3664427 w 4772026"/>
              <a:gd name="connsiteY3498" fmla="*/ 1007964 h 4777539"/>
              <a:gd name="connsiteX3499" fmla="*/ 2776773 w 4772026"/>
              <a:gd name="connsiteY3499" fmla="*/ 1004617 h 4777539"/>
              <a:gd name="connsiteX3500" fmla="*/ 2824424 w 4772026"/>
              <a:gd name="connsiteY3500" fmla="*/ 1051874 h 4777539"/>
              <a:gd name="connsiteX3501" fmla="*/ 2776970 w 4772026"/>
              <a:gd name="connsiteY3501" fmla="*/ 1099526 h 4777539"/>
              <a:gd name="connsiteX3502" fmla="*/ 2729319 w 4772026"/>
              <a:gd name="connsiteY3502" fmla="*/ 1052071 h 4777539"/>
              <a:gd name="connsiteX3503" fmla="*/ 2776773 w 4772026"/>
              <a:gd name="connsiteY3503" fmla="*/ 1004617 h 4777539"/>
              <a:gd name="connsiteX3504" fmla="*/ 1984028 w 4772026"/>
              <a:gd name="connsiteY3504" fmla="*/ 1003632 h 4777539"/>
              <a:gd name="connsiteX3505" fmla="*/ 2035223 w 4772026"/>
              <a:gd name="connsiteY3505" fmla="*/ 1054434 h 4777539"/>
              <a:gd name="connsiteX3506" fmla="*/ 1984421 w 4772026"/>
              <a:gd name="connsiteY3506" fmla="*/ 1105630 h 4777539"/>
              <a:gd name="connsiteX3507" fmla="*/ 1933226 w 4772026"/>
              <a:gd name="connsiteY3507" fmla="*/ 1054828 h 4777539"/>
              <a:gd name="connsiteX3508" fmla="*/ 1984028 w 4772026"/>
              <a:gd name="connsiteY3508" fmla="*/ 1003632 h 4777539"/>
              <a:gd name="connsiteX3509" fmla="*/ 517273 w 4772026"/>
              <a:gd name="connsiteY3509" fmla="*/ 999891 h 4777539"/>
              <a:gd name="connsiteX3510" fmla="*/ 527316 w 4772026"/>
              <a:gd name="connsiteY3510" fmla="*/ 1009933 h 4777539"/>
              <a:gd name="connsiteX3511" fmla="*/ 517273 w 4772026"/>
              <a:gd name="connsiteY3511" fmla="*/ 1019976 h 4777539"/>
              <a:gd name="connsiteX3512" fmla="*/ 507231 w 4772026"/>
              <a:gd name="connsiteY3512" fmla="*/ 1009933 h 4777539"/>
              <a:gd name="connsiteX3513" fmla="*/ 517273 w 4772026"/>
              <a:gd name="connsiteY3513" fmla="*/ 999891 h 4777539"/>
              <a:gd name="connsiteX3514" fmla="*/ 4243530 w 4772026"/>
              <a:gd name="connsiteY3514" fmla="*/ 992802 h 4777539"/>
              <a:gd name="connsiteX3515" fmla="*/ 4247074 w 4772026"/>
              <a:gd name="connsiteY3515" fmla="*/ 996346 h 4777539"/>
              <a:gd name="connsiteX3516" fmla="*/ 4243530 w 4772026"/>
              <a:gd name="connsiteY3516" fmla="*/ 999891 h 4777539"/>
              <a:gd name="connsiteX3517" fmla="*/ 4239985 w 4772026"/>
              <a:gd name="connsiteY3517" fmla="*/ 996544 h 4777539"/>
              <a:gd name="connsiteX3518" fmla="*/ 4243530 w 4772026"/>
              <a:gd name="connsiteY3518" fmla="*/ 992802 h 4777539"/>
              <a:gd name="connsiteX3519" fmla="*/ 1373422 w 4772026"/>
              <a:gd name="connsiteY3519" fmla="*/ 983350 h 4777539"/>
              <a:gd name="connsiteX3520" fmla="*/ 1406109 w 4772026"/>
              <a:gd name="connsiteY3520" fmla="*/ 1015840 h 4777539"/>
              <a:gd name="connsiteX3521" fmla="*/ 1373619 w 4772026"/>
              <a:gd name="connsiteY3521" fmla="*/ 1048527 h 4777539"/>
              <a:gd name="connsiteX3522" fmla="*/ 1340933 w 4772026"/>
              <a:gd name="connsiteY3522" fmla="*/ 1016037 h 4777539"/>
              <a:gd name="connsiteX3523" fmla="*/ 1373422 w 4772026"/>
              <a:gd name="connsiteY3523" fmla="*/ 983350 h 4777539"/>
              <a:gd name="connsiteX3524" fmla="*/ 2646225 w 4772026"/>
              <a:gd name="connsiteY3524" fmla="*/ 978231 h 4777539"/>
              <a:gd name="connsiteX3525" fmla="*/ 2690726 w 4772026"/>
              <a:gd name="connsiteY3525" fmla="*/ 1022534 h 4777539"/>
              <a:gd name="connsiteX3526" fmla="*/ 2646422 w 4772026"/>
              <a:gd name="connsiteY3526" fmla="*/ 1067036 h 4777539"/>
              <a:gd name="connsiteX3527" fmla="*/ 2601921 w 4772026"/>
              <a:gd name="connsiteY3527" fmla="*/ 1022732 h 4777539"/>
              <a:gd name="connsiteX3528" fmla="*/ 2646225 w 4772026"/>
              <a:gd name="connsiteY3528" fmla="*/ 978231 h 4777539"/>
              <a:gd name="connsiteX3529" fmla="*/ 2114183 w 4772026"/>
              <a:gd name="connsiteY3529" fmla="*/ 978231 h 4777539"/>
              <a:gd name="connsiteX3530" fmla="*/ 2160456 w 4772026"/>
              <a:gd name="connsiteY3530" fmla="*/ 1024307 h 4777539"/>
              <a:gd name="connsiteX3531" fmla="*/ 2114577 w 4772026"/>
              <a:gd name="connsiteY3531" fmla="*/ 1070580 h 4777539"/>
              <a:gd name="connsiteX3532" fmla="*/ 2068304 w 4772026"/>
              <a:gd name="connsiteY3532" fmla="*/ 1024701 h 4777539"/>
              <a:gd name="connsiteX3533" fmla="*/ 2114183 w 4772026"/>
              <a:gd name="connsiteY3533" fmla="*/ 978231 h 4777539"/>
              <a:gd name="connsiteX3534" fmla="*/ 1669569 w 4772026"/>
              <a:gd name="connsiteY3534" fmla="*/ 975868 h 4777539"/>
              <a:gd name="connsiteX3535" fmla="*/ 1709147 w 4772026"/>
              <a:gd name="connsiteY3535" fmla="*/ 1015249 h 4777539"/>
              <a:gd name="connsiteX3536" fmla="*/ 1669766 w 4772026"/>
              <a:gd name="connsiteY3536" fmla="*/ 1055024 h 4777539"/>
              <a:gd name="connsiteX3537" fmla="*/ 1629991 w 4772026"/>
              <a:gd name="connsiteY3537" fmla="*/ 1015643 h 4777539"/>
              <a:gd name="connsiteX3538" fmla="*/ 1669569 w 4772026"/>
              <a:gd name="connsiteY3538" fmla="*/ 975868 h 4777539"/>
              <a:gd name="connsiteX3539" fmla="*/ 3386986 w 4772026"/>
              <a:gd name="connsiteY3539" fmla="*/ 975081 h 4777539"/>
              <a:gd name="connsiteX3540" fmla="*/ 3420656 w 4772026"/>
              <a:gd name="connsiteY3540" fmla="*/ 1008554 h 4777539"/>
              <a:gd name="connsiteX3541" fmla="*/ 3387183 w 4772026"/>
              <a:gd name="connsiteY3541" fmla="*/ 1042423 h 4777539"/>
              <a:gd name="connsiteX3542" fmla="*/ 3353512 w 4772026"/>
              <a:gd name="connsiteY3542" fmla="*/ 1008751 h 4777539"/>
              <a:gd name="connsiteX3543" fmla="*/ 3386986 w 4772026"/>
              <a:gd name="connsiteY3543" fmla="*/ 975081 h 4777539"/>
              <a:gd name="connsiteX3544" fmla="*/ 3090840 w 4772026"/>
              <a:gd name="connsiteY3544" fmla="*/ 973505 h 4777539"/>
              <a:gd name="connsiteX3545" fmla="*/ 3127858 w 4772026"/>
              <a:gd name="connsiteY3545" fmla="*/ 1010129 h 4777539"/>
              <a:gd name="connsiteX3546" fmla="*/ 3091233 w 4772026"/>
              <a:gd name="connsiteY3546" fmla="*/ 1047148 h 4777539"/>
              <a:gd name="connsiteX3547" fmla="*/ 3054412 w 4772026"/>
              <a:gd name="connsiteY3547" fmla="*/ 1010523 h 4777539"/>
              <a:gd name="connsiteX3548" fmla="*/ 3090840 w 4772026"/>
              <a:gd name="connsiteY3548" fmla="*/ 973505 h 4777539"/>
              <a:gd name="connsiteX3549" fmla="*/ 929595 w 4772026"/>
              <a:gd name="connsiteY3549" fmla="*/ 968976 h 4777539"/>
              <a:gd name="connsiteX3550" fmla="*/ 957162 w 4772026"/>
              <a:gd name="connsiteY3550" fmla="*/ 996346 h 4777539"/>
              <a:gd name="connsiteX3551" fmla="*/ 929792 w 4772026"/>
              <a:gd name="connsiteY3551" fmla="*/ 1023913 h 4777539"/>
              <a:gd name="connsiteX3552" fmla="*/ 902225 w 4772026"/>
              <a:gd name="connsiteY3552" fmla="*/ 996543 h 4777539"/>
              <a:gd name="connsiteX3553" fmla="*/ 929595 w 4772026"/>
              <a:gd name="connsiteY3553" fmla="*/ 968976 h 4777539"/>
              <a:gd name="connsiteX3554" fmla="*/ 359550 w 4772026"/>
              <a:gd name="connsiteY3554" fmla="*/ 966810 h 4777539"/>
              <a:gd name="connsiteX3555" fmla="*/ 363489 w 4772026"/>
              <a:gd name="connsiteY3555" fmla="*/ 970551 h 4777539"/>
              <a:gd name="connsiteX3556" fmla="*/ 359550 w 4772026"/>
              <a:gd name="connsiteY3556" fmla="*/ 974293 h 4777539"/>
              <a:gd name="connsiteX3557" fmla="*/ 355810 w 4772026"/>
              <a:gd name="connsiteY3557" fmla="*/ 970551 h 4777539"/>
              <a:gd name="connsiteX3558" fmla="*/ 359550 w 4772026"/>
              <a:gd name="connsiteY3558" fmla="*/ 966810 h 4777539"/>
              <a:gd name="connsiteX3559" fmla="*/ 3830814 w 4772026"/>
              <a:gd name="connsiteY3559" fmla="*/ 965629 h 4777539"/>
              <a:gd name="connsiteX3560" fmla="*/ 3851095 w 4772026"/>
              <a:gd name="connsiteY3560" fmla="*/ 985713 h 4777539"/>
              <a:gd name="connsiteX3561" fmla="*/ 3831010 w 4772026"/>
              <a:gd name="connsiteY3561" fmla="*/ 1005995 h 4777539"/>
              <a:gd name="connsiteX3562" fmla="*/ 3810729 w 4772026"/>
              <a:gd name="connsiteY3562" fmla="*/ 985910 h 4777539"/>
              <a:gd name="connsiteX3563" fmla="*/ 3830814 w 4772026"/>
              <a:gd name="connsiteY3563" fmla="*/ 965629 h 4777539"/>
              <a:gd name="connsiteX3564" fmla="*/ 2246899 w 4772026"/>
              <a:gd name="connsiteY3564" fmla="*/ 960312 h 4777539"/>
              <a:gd name="connsiteX3565" fmla="*/ 2292778 w 4772026"/>
              <a:gd name="connsiteY3565" fmla="*/ 1005994 h 4777539"/>
              <a:gd name="connsiteX3566" fmla="*/ 2247096 w 4772026"/>
              <a:gd name="connsiteY3566" fmla="*/ 1051874 h 4777539"/>
              <a:gd name="connsiteX3567" fmla="*/ 2201020 w 4772026"/>
              <a:gd name="connsiteY3567" fmla="*/ 1006191 h 4777539"/>
              <a:gd name="connsiteX3568" fmla="*/ 2246899 w 4772026"/>
              <a:gd name="connsiteY3568" fmla="*/ 960312 h 4777539"/>
              <a:gd name="connsiteX3569" fmla="*/ 2513904 w 4772026"/>
              <a:gd name="connsiteY3569" fmla="*/ 959131 h 4777539"/>
              <a:gd name="connsiteX3570" fmla="*/ 2559783 w 4772026"/>
              <a:gd name="connsiteY3570" fmla="*/ 1004813 h 4777539"/>
              <a:gd name="connsiteX3571" fmla="*/ 2514101 w 4772026"/>
              <a:gd name="connsiteY3571" fmla="*/ 1050889 h 4777539"/>
              <a:gd name="connsiteX3572" fmla="*/ 2468025 w 4772026"/>
              <a:gd name="connsiteY3572" fmla="*/ 1005207 h 4777539"/>
              <a:gd name="connsiteX3573" fmla="*/ 2513904 w 4772026"/>
              <a:gd name="connsiteY3573" fmla="*/ 959131 h 4777539"/>
              <a:gd name="connsiteX3574" fmla="*/ 2380205 w 4772026"/>
              <a:gd name="connsiteY3574" fmla="*/ 953815 h 4777539"/>
              <a:gd name="connsiteX3575" fmla="*/ 2426084 w 4772026"/>
              <a:gd name="connsiteY3575" fmla="*/ 999497 h 4777539"/>
              <a:gd name="connsiteX3576" fmla="*/ 2380401 w 4772026"/>
              <a:gd name="connsiteY3576" fmla="*/ 1045377 h 4777539"/>
              <a:gd name="connsiteX3577" fmla="*/ 2334522 w 4772026"/>
              <a:gd name="connsiteY3577" fmla="*/ 999694 h 4777539"/>
              <a:gd name="connsiteX3578" fmla="*/ 2380205 w 4772026"/>
              <a:gd name="connsiteY3578" fmla="*/ 953815 h 4777539"/>
              <a:gd name="connsiteX3579" fmla="*/ 3994837 w 4772026"/>
              <a:gd name="connsiteY3579" fmla="*/ 929792 h 4777539"/>
              <a:gd name="connsiteX3580" fmla="*/ 4004288 w 4772026"/>
              <a:gd name="connsiteY3580" fmla="*/ 939046 h 4777539"/>
              <a:gd name="connsiteX3581" fmla="*/ 3995034 w 4772026"/>
              <a:gd name="connsiteY3581" fmla="*/ 948498 h 4777539"/>
              <a:gd name="connsiteX3582" fmla="*/ 3985582 w 4772026"/>
              <a:gd name="connsiteY3582" fmla="*/ 939243 h 4777539"/>
              <a:gd name="connsiteX3583" fmla="*/ 3994837 w 4772026"/>
              <a:gd name="connsiteY3583" fmla="*/ 929792 h 4777539"/>
              <a:gd name="connsiteX3584" fmla="*/ 1199160 w 4772026"/>
              <a:gd name="connsiteY3584" fmla="*/ 927626 h 4777539"/>
              <a:gd name="connsiteX3585" fmla="*/ 1230468 w 4772026"/>
              <a:gd name="connsiteY3585" fmla="*/ 958737 h 4777539"/>
              <a:gd name="connsiteX3586" fmla="*/ 1199357 w 4772026"/>
              <a:gd name="connsiteY3586" fmla="*/ 990045 h 4777539"/>
              <a:gd name="connsiteX3587" fmla="*/ 1168049 w 4772026"/>
              <a:gd name="connsiteY3587" fmla="*/ 958934 h 4777539"/>
              <a:gd name="connsiteX3588" fmla="*/ 1199160 w 4772026"/>
              <a:gd name="connsiteY3588" fmla="*/ 927626 h 4777539"/>
              <a:gd name="connsiteX3589" fmla="*/ 765177 w 4772026"/>
              <a:gd name="connsiteY3589" fmla="*/ 927035 h 4777539"/>
              <a:gd name="connsiteX3590" fmla="*/ 789201 w 4772026"/>
              <a:gd name="connsiteY3590" fmla="*/ 950860 h 4777539"/>
              <a:gd name="connsiteX3591" fmla="*/ 765374 w 4772026"/>
              <a:gd name="connsiteY3591" fmla="*/ 974884 h 4777539"/>
              <a:gd name="connsiteX3592" fmla="*/ 741352 w 4772026"/>
              <a:gd name="connsiteY3592" fmla="*/ 951057 h 4777539"/>
              <a:gd name="connsiteX3593" fmla="*/ 765177 w 4772026"/>
              <a:gd name="connsiteY3593" fmla="*/ 927035 h 4777539"/>
              <a:gd name="connsiteX3594" fmla="*/ 3561052 w 4772026"/>
              <a:gd name="connsiteY3594" fmla="*/ 919159 h 4777539"/>
              <a:gd name="connsiteX3595" fmla="*/ 3592360 w 4772026"/>
              <a:gd name="connsiteY3595" fmla="*/ 950270 h 4777539"/>
              <a:gd name="connsiteX3596" fmla="*/ 3561249 w 4772026"/>
              <a:gd name="connsiteY3596" fmla="*/ 981578 h 4777539"/>
              <a:gd name="connsiteX3597" fmla="*/ 3529940 w 4772026"/>
              <a:gd name="connsiteY3597" fmla="*/ 950467 h 4777539"/>
              <a:gd name="connsiteX3598" fmla="*/ 3561052 w 4772026"/>
              <a:gd name="connsiteY3598" fmla="*/ 919159 h 4777539"/>
              <a:gd name="connsiteX3599" fmla="*/ 2968166 w 4772026"/>
              <a:gd name="connsiteY3599" fmla="*/ 918962 h 4777539"/>
              <a:gd name="connsiteX3600" fmla="*/ 3007153 w 4772026"/>
              <a:gd name="connsiteY3600" fmla="*/ 957752 h 4777539"/>
              <a:gd name="connsiteX3601" fmla="*/ 2968560 w 4772026"/>
              <a:gd name="connsiteY3601" fmla="*/ 996741 h 4777539"/>
              <a:gd name="connsiteX3602" fmla="*/ 2929573 w 4772026"/>
              <a:gd name="connsiteY3602" fmla="*/ 957949 h 4777539"/>
              <a:gd name="connsiteX3603" fmla="*/ 2968166 w 4772026"/>
              <a:gd name="connsiteY3603" fmla="*/ 918962 h 4777539"/>
              <a:gd name="connsiteX3604" fmla="*/ 1792045 w 4772026"/>
              <a:gd name="connsiteY3604" fmla="*/ 917780 h 4777539"/>
              <a:gd name="connsiteX3605" fmla="*/ 1836546 w 4772026"/>
              <a:gd name="connsiteY3605" fmla="*/ 962083 h 4777539"/>
              <a:gd name="connsiteX3606" fmla="*/ 1792242 w 4772026"/>
              <a:gd name="connsiteY3606" fmla="*/ 1006585 h 4777539"/>
              <a:gd name="connsiteX3607" fmla="*/ 1747742 w 4772026"/>
              <a:gd name="connsiteY3607" fmla="*/ 962281 h 4777539"/>
              <a:gd name="connsiteX3608" fmla="*/ 1792045 w 4772026"/>
              <a:gd name="connsiteY3608" fmla="*/ 917780 h 4777539"/>
              <a:gd name="connsiteX3609" fmla="*/ 1486250 w 4772026"/>
              <a:gd name="connsiteY3609" fmla="*/ 909314 h 4777539"/>
              <a:gd name="connsiteX3610" fmla="*/ 1521495 w 4772026"/>
              <a:gd name="connsiteY3610" fmla="*/ 944166 h 4777539"/>
              <a:gd name="connsiteX3611" fmla="*/ 1486643 w 4772026"/>
              <a:gd name="connsiteY3611" fmla="*/ 979413 h 4777539"/>
              <a:gd name="connsiteX3612" fmla="*/ 1451397 w 4772026"/>
              <a:gd name="connsiteY3612" fmla="*/ 944560 h 4777539"/>
              <a:gd name="connsiteX3613" fmla="*/ 1486250 w 4772026"/>
              <a:gd name="connsiteY3613" fmla="*/ 909314 h 4777539"/>
              <a:gd name="connsiteX3614" fmla="*/ 3273568 w 4772026"/>
              <a:gd name="connsiteY3614" fmla="*/ 902816 h 4777539"/>
              <a:gd name="connsiteX3615" fmla="*/ 3308814 w 4772026"/>
              <a:gd name="connsiteY3615" fmla="*/ 937668 h 4777539"/>
              <a:gd name="connsiteX3616" fmla="*/ 3273962 w 4772026"/>
              <a:gd name="connsiteY3616" fmla="*/ 972915 h 4777539"/>
              <a:gd name="connsiteX3617" fmla="*/ 3238716 w 4772026"/>
              <a:gd name="connsiteY3617" fmla="*/ 938062 h 4777539"/>
              <a:gd name="connsiteX3618" fmla="*/ 3273568 w 4772026"/>
              <a:gd name="connsiteY3618" fmla="*/ 902816 h 4777539"/>
              <a:gd name="connsiteX3619" fmla="*/ 4156890 w 4772026"/>
              <a:gd name="connsiteY3619" fmla="*/ 891198 h 4777539"/>
              <a:gd name="connsiteX3620" fmla="*/ 4160435 w 4772026"/>
              <a:gd name="connsiteY3620" fmla="*/ 894742 h 4777539"/>
              <a:gd name="connsiteX3621" fmla="*/ 4156890 w 4772026"/>
              <a:gd name="connsiteY3621" fmla="*/ 898287 h 4777539"/>
              <a:gd name="connsiteX3622" fmla="*/ 4153346 w 4772026"/>
              <a:gd name="connsiteY3622" fmla="*/ 894742 h 4777539"/>
              <a:gd name="connsiteX3623" fmla="*/ 4156890 w 4772026"/>
              <a:gd name="connsiteY3623" fmla="*/ 891198 h 4777539"/>
              <a:gd name="connsiteX3624" fmla="*/ 603124 w 4772026"/>
              <a:gd name="connsiteY3624" fmla="*/ 890213 h 4777539"/>
              <a:gd name="connsiteX3625" fmla="*/ 620452 w 4772026"/>
              <a:gd name="connsiteY3625" fmla="*/ 907541 h 4777539"/>
              <a:gd name="connsiteX3626" fmla="*/ 603124 w 4772026"/>
              <a:gd name="connsiteY3626" fmla="*/ 924869 h 4777539"/>
              <a:gd name="connsiteX3627" fmla="*/ 585796 w 4772026"/>
              <a:gd name="connsiteY3627" fmla="*/ 907541 h 4777539"/>
              <a:gd name="connsiteX3628" fmla="*/ 603124 w 4772026"/>
              <a:gd name="connsiteY3628" fmla="*/ 890213 h 4777539"/>
              <a:gd name="connsiteX3629" fmla="*/ 1028049 w 4772026"/>
              <a:gd name="connsiteY3629" fmla="*/ 875642 h 4777539"/>
              <a:gd name="connsiteX3630" fmla="*/ 1058766 w 4772026"/>
              <a:gd name="connsiteY3630" fmla="*/ 905965 h 4777539"/>
              <a:gd name="connsiteX3631" fmla="*/ 1028442 w 4772026"/>
              <a:gd name="connsiteY3631" fmla="*/ 936682 h 4777539"/>
              <a:gd name="connsiteX3632" fmla="*/ 997725 w 4772026"/>
              <a:gd name="connsiteY3632" fmla="*/ 906360 h 4777539"/>
              <a:gd name="connsiteX3633" fmla="*/ 1028049 w 4772026"/>
              <a:gd name="connsiteY3633" fmla="*/ 875642 h 4777539"/>
              <a:gd name="connsiteX3634" fmla="*/ 2841359 w 4772026"/>
              <a:gd name="connsiteY3634" fmla="*/ 873477 h 4777539"/>
              <a:gd name="connsiteX3635" fmla="*/ 2883497 w 4772026"/>
              <a:gd name="connsiteY3635" fmla="*/ 915221 h 4777539"/>
              <a:gd name="connsiteX3636" fmla="*/ 2841753 w 4772026"/>
              <a:gd name="connsiteY3636" fmla="*/ 957359 h 4777539"/>
              <a:gd name="connsiteX3637" fmla="*/ 2799615 w 4772026"/>
              <a:gd name="connsiteY3637" fmla="*/ 915614 h 4777539"/>
              <a:gd name="connsiteX3638" fmla="*/ 2841359 w 4772026"/>
              <a:gd name="connsiteY3638" fmla="*/ 873477 h 4777539"/>
              <a:gd name="connsiteX3639" fmla="*/ 1918263 w 4772026"/>
              <a:gd name="connsiteY3639" fmla="*/ 872296 h 4777539"/>
              <a:gd name="connsiteX3640" fmla="*/ 1964929 w 4772026"/>
              <a:gd name="connsiteY3640" fmla="*/ 918568 h 4777539"/>
              <a:gd name="connsiteX3641" fmla="*/ 1918656 w 4772026"/>
              <a:gd name="connsiteY3641" fmla="*/ 965235 h 4777539"/>
              <a:gd name="connsiteX3642" fmla="*/ 1871990 w 4772026"/>
              <a:gd name="connsiteY3642" fmla="*/ 918962 h 4777539"/>
              <a:gd name="connsiteX3643" fmla="*/ 1918263 w 4772026"/>
              <a:gd name="connsiteY3643" fmla="*/ 872296 h 4777539"/>
              <a:gd name="connsiteX3644" fmla="*/ 3731573 w 4772026"/>
              <a:gd name="connsiteY3644" fmla="*/ 869341 h 4777539"/>
              <a:gd name="connsiteX3645" fmla="*/ 3758745 w 4772026"/>
              <a:gd name="connsiteY3645" fmla="*/ 896317 h 4777539"/>
              <a:gd name="connsiteX3646" fmla="*/ 3731769 w 4772026"/>
              <a:gd name="connsiteY3646" fmla="*/ 923490 h 4777539"/>
              <a:gd name="connsiteX3647" fmla="*/ 3704596 w 4772026"/>
              <a:gd name="connsiteY3647" fmla="*/ 896514 h 4777539"/>
              <a:gd name="connsiteX3648" fmla="*/ 3731573 w 4772026"/>
              <a:gd name="connsiteY3648" fmla="*/ 869341 h 4777539"/>
              <a:gd name="connsiteX3649" fmla="*/ 442252 w 4772026"/>
              <a:gd name="connsiteY3649" fmla="*/ 858709 h 4777539"/>
              <a:gd name="connsiteX3650" fmla="*/ 449340 w 4772026"/>
              <a:gd name="connsiteY3650" fmla="*/ 865601 h 4777539"/>
              <a:gd name="connsiteX3651" fmla="*/ 442449 w 4772026"/>
              <a:gd name="connsiteY3651" fmla="*/ 872492 h 4777539"/>
              <a:gd name="connsiteX3652" fmla="*/ 435557 w 4772026"/>
              <a:gd name="connsiteY3652" fmla="*/ 865601 h 4777539"/>
              <a:gd name="connsiteX3653" fmla="*/ 442252 w 4772026"/>
              <a:gd name="connsiteY3653" fmla="*/ 858709 h 4777539"/>
              <a:gd name="connsiteX3654" fmla="*/ 1307654 w 4772026"/>
              <a:gd name="connsiteY3654" fmla="*/ 854377 h 4777539"/>
              <a:gd name="connsiteX3655" fmla="*/ 1334040 w 4772026"/>
              <a:gd name="connsiteY3655" fmla="*/ 880566 h 4777539"/>
              <a:gd name="connsiteX3656" fmla="*/ 1307851 w 4772026"/>
              <a:gd name="connsiteY3656" fmla="*/ 906952 h 4777539"/>
              <a:gd name="connsiteX3657" fmla="*/ 1281269 w 4772026"/>
              <a:gd name="connsiteY3657" fmla="*/ 880763 h 4777539"/>
              <a:gd name="connsiteX3658" fmla="*/ 1307654 w 4772026"/>
              <a:gd name="connsiteY3658" fmla="*/ 854377 h 4777539"/>
              <a:gd name="connsiteX3659" fmla="*/ 1604392 w 4772026"/>
              <a:gd name="connsiteY3659" fmla="*/ 849651 h 4777539"/>
              <a:gd name="connsiteX3660" fmla="*/ 1636488 w 4772026"/>
              <a:gd name="connsiteY3660" fmla="*/ 881550 h 4777539"/>
              <a:gd name="connsiteX3661" fmla="*/ 1604590 w 4772026"/>
              <a:gd name="connsiteY3661" fmla="*/ 913448 h 4777539"/>
              <a:gd name="connsiteX3662" fmla="*/ 1572494 w 4772026"/>
              <a:gd name="connsiteY3662" fmla="*/ 881747 h 4777539"/>
              <a:gd name="connsiteX3663" fmla="*/ 1604392 w 4772026"/>
              <a:gd name="connsiteY3663" fmla="*/ 849651 h 4777539"/>
              <a:gd name="connsiteX3664" fmla="*/ 2047826 w 4772026"/>
              <a:gd name="connsiteY3664" fmla="*/ 848076 h 4777539"/>
              <a:gd name="connsiteX3665" fmla="*/ 2085829 w 4772026"/>
              <a:gd name="connsiteY3665" fmla="*/ 885685 h 4777539"/>
              <a:gd name="connsiteX3666" fmla="*/ 2048220 w 4772026"/>
              <a:gd name="connsiteY3666" fmla="*/ 923688 h 4777539"/>
              <a:gd name="connsiteX3667" fmla="*/ 2010217 w 4772026"/>
              <a:gd name="connsiteY3667" fmla="*/ 886079 h 4777539"/>
              <a:gd name="connsiteX3668" fmla="*/ 2047826 w 4772026"/>
              <a:gd name="connsiteY3668" fmla="*/ 848076 h 4777539"/>
              <a:gd name="connsiteX3669" fmla="*/ 2711794 w 4772026"/>
              <a:gd name="connsiteY3669" fmla="*/ 847682 h 4777539"/>
              <a:gd name="connsiteX3670" fmla="*/ 2747631 w 4772026"/>
              <a:gd name="connsiteY3670" fmla="*/ 883322 h 4777539"/>
              <a:gd name="connsiteX3671" fmla="*/ 2711991 w 4772026"/>
              <a:gd name="connsiteY3671" fmla="*/ 919159 h 4777539"/>
              <a:gd name="connsiteX3672" fmla="*/ 2676154 w 4772026"/>
              <a:gd name="connsiteY3672" fmla="*/ 883519 h 4777539"/>
              <a:gd name="connsiteX3673" fmla="*/ 2711794 w 4772026"/>
              <a:gd name="connsiteY3673" fmla="*/ 847682 h 4777539"/>
              <a:gd name="connsiteX3674" fmla="*/ 3451966 w 4772026"/>
              <a:gd name="connsiteY3674" fmla="*/ 847288 h 4777539"/>
              <a:gd name="connsiteX3675" fmla="*/ 3477760 w 4772026"/>
              <a:gd name="connsiteY3675" fmla="*/ 872885 h 4777539"/>
              <a:gd name="connsiteX3676" fmla="*/ 3452162 w 4772026"/>
              <a:gd name="connsiteY3676" fmla="*/ 898680 h 4777539"/>
              <a:gd name="connsiteX3677" fmla="*/ 3426368 w 4772026"/>
              <a:gd name="connsiteY3677" fmla="*/ 873082 h 4777539"/>
              <a:gd name="connsiteX3678" fmla="*/ 3451966 w 4772026"/>
              <a:gd name="connsiteY3678" fmla="*/ 847288 h 4777539"/>
              <a:gd name="connsiteX3679" fmla="*/ 3155227 w 4772026"/>
              <a:gd name="connsiteY3679" fmla="*/ 846894 h 4777539"/>
              <a:gd name="connsiteX3680" fmla="*/ 3184567 w 4772026"/>
              <a:gd name="connsiteY3680" fmla="*/ 875839 h 4777539"/>
              <a:gd name="connsiteX3681" fmla="*/ 3155424 w 4772026"/>
              <a:gd name="connsiteY3681" fmla="*/ 905178 h 4777539"/>
              <a:gd name="connsiteX3682" fmla="*/ 3126283 w 4772026"/>
              <a:gd name="connsiteY3682" fmla="*/ 876036 h 4777539"/>
              <a:gd name="connsiteX3683" fmla="*/ 3155227 w 4772026"/>
              <a:gd name="connsiteY3683" fmla="*/ 846894 h 4777539"/>
              <a:gd name="connsiteX3684" fmla="*/ 860086 w 4772026"/>
              <a:gd name="connsiteY3684" fmla="*/ 833307 h 4777539"/>
              <a:gd name="connsiteX3685" fmla="*/ 883715 w 4772026"/>
              <a:gd name="connsiteY3685" fmla="*/ 856739 h 4777539"/>
              <a:gd name="connsiteX3686" fmla="*/ 860283 w 4772026"/>
              <a:gd name="connsiteY3686" fmla="*/ 880368 h 4777539"/>
              <a:gd name="connsiteX3687" fmla="*/ 836655 w 4772026"/>
              <a:gd name="connsiteY3687" fmla="*/ 856936 h 4777539"/>
              <a:gd name="connsiteX3688" fmla="*/ 860086 w 4772026"/>
              <a:gd name="connsiteY3688" fmla="*/ 833307 h 4777539"/>
              <a:gd name="connsiteX3689" fmla="*/ 3899533 w 4772026"/>
              <a:gd name="connsiteY3689" fmla="*/ 831141 h 4777539"/>
              <a:gd name="connsiteX3690" fmla="*/ 3914498 w 4772026"/>
              <a:gd name="connsiteY3690" fmla="*/ 845909 h 4777539"/>
              <a:gd name="connsiteX3691" fmla="*/ 3899533 w 4772026"/>
              <a:gd name="connsiteY3691" fmla="*/ 860875 h 4777539"/>
              <a:gd name="connsiteX3692" fmla="*/ 3884568 w 4772026"/>
              <a:gd name="connsiteY3692" fmla="*/ 845909 h 4777539"/>
              <a:gd name="connsiteX3693" fmla="*/ 3899533 w 4772026"/>
              <a:gd name="connsiteY3693" fmla="*/ 831141 h 4777539"/>
              <a:gd name="connsiteX3694" fmla="*/ 2179754 w 4772026"/>
              <a:gd name="connsiteY3694" fmla="*/ 826613 h 4777539"/>
              <a:gd name="connsiteX3695" fmla="*/ 2216969 w 4772026"/>
              <a:gd name="connsiteY3695" fmla="*/ 863631 h 4777539"/>
              <a:gd name="connsiteX3696" fmla="*/ 2179951 w 4772026"/>
              <a:gd name="connsiteY3696" fmla="*/ 900847 h 4777539"/>
              <a:gd name="connsiteX3697" fmla="*/ 2142735 w 4772026"/>
              <a:gd name="connsiteY3697" fmla="*/ 863829 h 4777539"/>
              <a:gd name="connsiteX3698" fmla="*/ 2179754 w 4772026"/>
              <a:gd name="connsiteY3698" fmla="*/ 826613 h 4777539"/>
              <a:gd name="connsiteX3699" fmla="*/ 2579867 w 4772026"/>
              <a:gd name="connsiteY3699" fmla="*/ 825432 h 4777539"/>
              <a:gd name="connsiteX3700" fmla="*/ 2616689 w 4772026"/>
              <a:gd name="connsiteY3700" fmla="*/ 862056 h 4777539"/>
              <a:gd name="connsiteX3701" fmla="*/ 2580065 w 4772026"/>
              <a:gd name="connsiteY3701" fmla="*/ 898878 h 4777539"/>
              <a:gd name="connsiteX3702" fmla="*/ 2543046 w 4772026"/>
              <a:gd name="connsiteY3702" fmla="*/ 862253 h 4777539"/>
              <a:gd name="connsiteX3703" fmla="*/ 2579867 w 4772026"/>
              <a:gd name="connsiteY3703" fmla="*/ 825432 h 4777539"/>
              <a:gd name="connsiteX3704" fmla="*/ 2312863 w 4772026"/>
              <a:gd name="connsiteY3704" fmla="*/ 815192 h 4777539"/>
              <a:gd name="connsiteX3705" fmla="*/ 2350078 w 4772026"/>
              <a:gd name="connsiteY3705" fmla="*/ 852211 h 4777539"/>
              <a:gd name="connsiteX3706" fmla="*/ 2313060 w 4772026"/>
              <a:gd name="connsiteY3706" fmla="*/ 889426 h 4777539"/>
              <a:gd name="connsiteX3707" fmla="*/ 2275844 w 4772026"/>
              <a:gd name="connsiteY3707" fmla="*/ 852408 h 4777539"/>
              <a:gd name="connsiteX3708" fmla="*/ 2312863 w 4772026"/>
              <a:gd name="connsiteY3708" fmla="*/ 815192 h 4777539"/>
              <a:gd name="connsiteX3709" fmla="*/ 2446561 w 4772026"/>
              <a:gd name="connsiteY3709" fmla="*/ 814996 h 4777539"/>
              <a:gd name="connsiteX3710" fmla="*/ 2483383 w 4772026"/>
              <a:gd name="connsiteY3710" fmla="*/ 851620 h 4777539"/>
              <a:gd name="connsiteX3711" fmla="*/ 2446759 w 4772026"/>
              <a:gd name="connsiteY3711" fmla="*/ 888639 h 4777539"/>
              <a:gd name="connsiteX3712" fmla="*/ 2409937 w 4772026"/>
              <a:gd name="connsiteY3712" fmla="*/ 852014 h 4777539"/>
              <a:gd name="connsiteX3713" fmla="*/ 2446561 w 4772026"/>
              <a:gd name="connsiteY3713" fmla="*/ 814996 h 4777539"/>
              <a:gd name="connsiteX3714" fmla="*/ 1132408 w 4772026"/>
              <a:gd name="connsiteY3714" fmla="*/ 796290 h 4777539"/>
              <a:gd name="connsiteX3715" fmla="*/ 1158596 w 4772026"/>
              <a:gd name="connsiteY3715" fmla="*/ 822281 h 4777539"/>
              <a:gd name="connsiteX3716" fmla="*/ 1132605 w 4772026"/>
              <a:gd name="connsiteY3716" fmla="*/ 848470 h 4777539"/>
              <a:gd name="connsiteX3717" fmla="*/ 1106613 w 4772026"/>
              <a:gd name="connsiteY3717" fmla="*/ 822478 h 4777539"/>
              <a:gd name="connsiteX3718" fmla="*/ 1132408 w 4772026"/>
              <a:gd name="connsiteY3718" fmla="*/ 796290 h 4777539"/>
              <a:gd name="connsiteX3719" fmla="*/ 3032358 w 4772026"/>
              <a:gd name="connsiteY3719" fmla="*/ 792548 h 4777539"/>
              <a:gd name="connsiteX3720" fmla="*/ 3063075 w 4772026"/>
              <a:gd name="connsiteY3720" fmla="*/ 822871 h 4777539"/>
              <a:gd name="connsiteX3721" fmla="*/ 3032752 w 4772026"/>
              <a:gd name="connsiteY3721" fmla="*/ 853392 h 4777539"/>
              <a:gd name="connsiteX3722" fmla="*/ 3002034 w 4772026"/>
              <a:gd name="connsiteY3722" fmla="*/ 823069 h 4777539"/>
              <a:gd name="connsiteX3723" fmla="*/ 3032358 w 4772026"/>
              <a:gd name="connsiteY3723" fmla="*/ 792548 h 4777539"/>
              <a:gd name="connsiteX3724" fmla="*/ 1726672 w 4772026"/>
              <a:gd name="connsiteY3724" fmla="*/ 791958 h 4777539"/>
              <a:gd name="connsiteX3725" fmla="*/ 1762509 w 4772026"/>
              <a:gd name="connsiteY3725" fmla="*/ 827598 h 4777539"/>
              <a:gd name="connsiteX3726" fmla="*/ 1726869 w 4772026"/>
              <a:gd name="connsiteY3726" fmla="*/ 863435 h 4777539"/>
              <a:gd name="connsiteX3727" fmla="*/ 1691032 w 4772026"/>
              <a:gd name="connsiteY3727" fmla="*/ 827795 h 4777539"/>
              <a:gd name="connsiteX3728" fmla="*/ 1726672 w 4772026"/>
              <a:gd name="connsiteY3728" fmla="*/ 791958 h 4777539"/>
              <a:gd name="connsiteX3729" fmla="*/ 4064738 w 4772026"/>
              <a:gd name="connsiteY3729" fmla="*/ 790579 h 4777539"/>
              <a:gd name="connsiteX3730" fmla="*/ 4072023 w 4772026"/>
              <a:gd name="connsiteY3730" fmla="*/ 797864 h 4777539"/>
              <a:gd name="connsiteX3731" fmla="*/ 4064738 w 4772026"/>
              <a:gd name="connsiteY3731" fmla="*/ 805150 h 4777539"/>
              <a:gd name="connsiteX3732" fmla="*/ 4057453 w 4772026"/>
              <a:gd name="connsiteY3732" fmla="*/ 797864 h 4777539"/>
              <a:gd name="connsiteX3733" fmla="*/ 4064738 w 4772026"/>
              <a:gd name="connsiteY3733" fmla="*/ 790579 h 4777539"/>
              <a:gd name="connsiteX3734" fmla="*/ 3627016 w 4772026"/>
              <a:gd name="connsiteY3734" fmla="*/ 790185 h 4777539"/>
              <a:gd name="connsiteX3735" fmla="*/ 3650251 w 4772026"/>
              <a:gd name="connsiteY3735" fmla="*/ 813420 h 4777539"/>
              <a:gd name="connsiteX3736" fmla="*/ 3627016 w 4772026"/>
              <a:gd name="connsiteY3736" fmla="*/ 836655 h 4777539"/>
              <a:gd name="connsiteX3737" fmla="*/ 3603584 w 4772026"/>
              <a:gd name="connsiteY3737" fmla="*/ 813420 h 4777539"/>
              <a:gd name="connsiteX3738" fmla="*/ 3627016 w 4772026"/>
              <a:gd name="connsiteY3738" fmla="*/ 790185 h 4777539"/>
              <a:gd name="connsiteX3739" fmla="*/ 694489 w 4772026"/>
              <a:gd name="connsiteY3739" fmla="*/ 789595 h 4777539"/>
              <a:gd name="connsiteX3740" fmla="*/ 714967 w 4772026"/>
              <a:gd name="connsiteY3740" fmla="*/ 810073 h 4777539"/>
              <a:gd name="connsiteX3741" fmla="*/ 694489 w 4772026"/>
              <a:gd name="connsiteY3741" fmla="*/ 830551 h 4777539"/>
              <a:gd name="connsiteX3742" fmla="*/ 674011 w 4772026"/>
              <a:gd name="connsiteY3742" fmla="*/ 810073 h 4777539"/>
              <a:gd name="connsiteX3743" fmla="*/ 694489 w 4772026"/>
              <a:gd name="connsiteY3743" fmla="*/ 789595 h 4777539"/>
              <a:gd name="connsiteX3744" fmla="*/ 1421073 w 4772026"/>
              <a:gd name="connsiteY3744" fmla="*/ 783884 h 4777539"/>
              <a:gd name="connsiteX3745" fmla="*/ 1447459 w 4772026"/>
              <a:gd name="connsiteY3745" fmla="*/ 810073 h 4777539"/>
              <a:gd name="connsiteX3746" fmla="*/ 1421270 w 4772026"/>
              <a:gd name="connsiteY3746" fmla="*/ 836459 h 4777539"/>
              <a:gd name="connsiteX3747" fmla="*/ 1394884 w 4772026"/>
              <a:gd name="connsiteY3747" fmla="*/ 810270 h 4777539"/>
              <a:gd name="connsiteX3748" fmla="*/ 1421073 w 4772026"/>
              <a:gd name="connsiteY3748" fmla="*/ 783884 h 4777539"/>
              <a:gd name="connsiteX3749" fmla="*/ 3337957 w 4772026"/>
              <a:gd name="connsiteY3749" fmla="*/ 776205 h 4777539"/>
              <a:gd name="connsiteX3750" fmla="*/ 3365130 w 4772026"/>
              <a:gd name="connsiteY3750" fmla="*/ 803181 h 4777539"/>
              <a:gd name="connsiteX3751" fmla="*/ 3338154 w 4772026"/>
              <a:gd name="connsiteY3751" fmla="*/ 830354 h 4777539"/>
              <a:gd name="connsiteX3752" fmla="*/ 3310981 w 4772026"/>
              <a:gd name="connsiteY3752" fmla="*/ 803378 h 4777539"/>
              <a:gd name="connsiteX3753" fmla="*/ 3337957 w 4772026"/>
              <a:gd name="connsiteY3753" fmla="*/ 776205 h 4777539"/>
              <a:gd name="connsiteX3754" fmla="*/ 530860 w 4772026"/>
              <a:gd name="connsiteY3754" fmla="*/ 758484 h 4777539"/>
              <a:gd name="connsiteX3755" fmla="*/ 537751 w 4772026"/>
              <a:gd name="connsiteY3755" fmla="*/ 765376 h 4777539"/>
              <a:gd name="connsiteX3756" fmla="*/ 530860 w 4772026"/>
              <a:gd name="connsiteY3756" fmla="*/ 772267 h 4777539"/>
              <a:gd name="connsiteX3757" fmla="*/ 523968 w 4772026"/>
              <a:gd name="connsiteY3757" fmla="*/ 765376 h 4777539"/>
              <a:gd name="connsiteX3758" fmla="*/ 530860 w 4772026"/>
              <a:gd name="connsiteY3758" fmla="*/ 758484 h 4777539"/>
              <a:gd name="connsiteX3759" fmla="*/ 1852692 w 4772026"/>
              <a:gd name="connsiteY3759" fmla="*/ 747259 h 4777539"/>
              <a:gd name="connsiteX3760" fmla="*/ 1888529 w 4772026"/>
              <a:gd name="connsiteY3760" fmla="*/ 782899 h 4777539"/>
              <a:gd name="connsiteX3761" fmla="*/ 1852889 w 4772026"/>
              <a:gd name="connsiteY3761" fmla="*/ 818736 h 4777539"/>
              <a:gd name="connsiteX3762" fmla="*/ 1817052 w 4772026"/>
              <a:gd name="connsiteY3762" fmla="*/ 783096 h 4777539"/>
              <a:gd name="connsiteX3763" fmla="*/ 1852692 w 4772026"/>
              <a:gd name="connsiteY3763" fmla="*/ 747259 h 4777539"/>
              <a:gd name="connsiteX3764" fmla="*/ 2906141 w 4772026"/>
              <a:gd name="connsiteY3764" fmla="*/ 745685 h 4777539"/>
              <a:gd name="connsiteX3765" fmla="*/ 2940009 w 4772026"/>
              <a:gd name="connsiteY3765" fmla="*/ 779158 h 4777539"/>
              <a:gd name="connsiteX3766" fmla="*/ 2906535 w 4772026"/>
              <a:gd name="connsiteY3766" fmla="*/ 812830 h 4777539"/>
              <a:gd name="connsiteX3767" fmla="*/ 2872667 w 4772026"/>
              <a:gd name="connsiteY3767" fmla="*/ 779355 h 4777539"/>
              <a:gd name="connsiteX3768" fmla="*/ 2906141 w 4772026"/>
              <a:gd name="connsiteY3768" fmla="*/ 745685 h 4777539"/>
              <a:gd name="connsiteX3769" fmla="*/ 960509 w 4772026"/>
              <a:gd name="connsiteY3769" fmla="*/ 744896 h 4777539"/>
              <a:gd name="connsiteX3770" fmla="*/ 984138 w 4772026"/>
              <a:gd name="connsiteY3770" fmla="*/ 768328 h 4777539"/>
              <a:gd name="connsiteX3771" fmla="*/ 960707 w 4772026"/>
              <a:gd name="connsiteY3771" fmla="*/ 791957 h 4777539"/>
              <a:gd name="connsiteX3772" fmla="*/ 937077 w 4772026"/>
              <a:gd name="connsiteY3772" fmla="*/ 768525 h 4777539"/>
              <a:gd name="connsiteX3773" fmla="*/ 960509 w 4772026"/>
              <a:gd name="connsiteY3773" fmla="*/ 744896 h 4777539"/>
              <a:gd name="connsiteX3774" fmla="*/ 3798324 w 4772026"/>
              <a:gd name="connsiteY3774" fmla="*/ 738399 h 4777539"/>
              <a:gd name="connsiteX3775" fmla="*/ 3818211 w 4772026"/>
              <a:gd name="connsiteY3775" fmla="*/ 758090 h 4777539"/>
              <a:gd name="connsiteX3776" fmla="*/ 3798521 w 4772026"/>
              <a:gd name="connsiteY3776" fmla="*/ 777978 h 4777539"/>
              <a:gd name="connsiteX3777" fmla="*/ 3778633 w 4772026"/>
              <a:gd name="connsiteY3777" fmla="*/ 758287 h 4777539"/>
              <a:gd name="connsiteX3778" fmla="*/ 3798324 w 4772026"/>
              <a:gd name="connsiteY3778" fmla="*/ 738399 h 4777539"/>
              <a:gd name="connsiteX3779" fmla="*/ 1241692 w 4772026"/>
              <a:gd name="connsiteY3779" fmla="*/ 730326 h 4777539"/>
              <a:gd name="connsiteX3780" fmla="*/ 1257051 w 4772026"/>
              <a:gd name="connsiteY3780" fmla="*/ 745488 h 4777539"/>
              <a:gd name="connsiteX3781" fmla="*/ 1241889 w 4772026"/>
              <a:gd name="connsiteY3781" fmla="*/ 760846 h 4777539"/>
              <a:gd name="connsiteX3782" fmla="*/ 1226530 w 4772026"/>
              <a:gd name="connsiteY3782" fmla="*/ 745685 h 4777539"/>
              <a:gd name="connsiteX3783" fmla="*/ 1241692 w 4772026"/>
              <a:gd name="connsiteY3783" fmla="*/ 730326 h 4777539"/>
              <a:gd name="connsiteX3784" fmla="*/ 1539216 w 4772026"/>
              <a:gd name="connsiteY3784" fmla="*/ 728160 h 4777539"/>
              <a:gd name="connsiteX3785" fmla="*/ 1558710 w 4772026"/>
              <a:gd name="connsiteY3785" fmla="*/ 747457 h 4777539"/>
              <a:gd name="connsiteX3786" fmla="*/ 1539414 w 4772026"/>
              <a:gd name="connsiteY3786" fmla="*/ 766951 h 4777539"/>
              <a:gd name="connsiteX3787" fmla="*/ 1519920 w 4772026"/>
              <a:gd name="connsiteY3787" fmla="*/ 747654 h 4777539"/>
              <a:gd name="connsiteX3788" fmla="*/ 1539216 w 4772026"/>
              <a:gd name="connsiteY3788" fmla="*/ 728160 h 4777539"/>
              <a:gd name="connsiteX3789" fmla="*/ 3219418 w 4772026"/>
              <a:gd name="connsiteY3789" fmla="*/ 727569 h 4777539"/>
              <a:gd name="connsiteX3790" fmla="*/ 3233399 w 4772026"/>
              <a:gd name="connsiteY3790" fmla="*/ 741352 h 4777539"/>
              <a:gd name="connsiteX3791" fmla="*/ 3219616 w 4772026"/>
              <a:gd name="connsiteY3791" fmla="*/ 755333 h 4777539"/>
              <a:gd name="connsiteX3792" fmla="*/ 3205635 w 4772026"/>
              <a:gd name="connsiteY3792" fmla="*/ 741550 h 4777539"/>
              <a:gd name="connsiteX3793" fmla="*/ 3219418 w 4772026"/>
              <a:gd name="connsiteY3793" fmla="*/ 727569 h 4777539"/>
              <a:gd name="connsiteX3794" fmla="*/ 3516945 w 4772026"/>
              <a:gd name="connsiteY3794" fmla="*/ 726191 h 4777539"/>
              <a:gd name="connsiteX3795" fmla="*/ 3528168 w 4772026"/>
              <a:gd name="connsiteY3795" fmla="*/ 737217 h 4777539"/>
              <a:gd name="connsiteX3796" fmla="*/ 3517141 w 4772026"/>
              <a:gd name="connsiteY3796" fmla="*/ 748442 h 4777539"/>
              <a:gd name="connsiteX3797" fmla="*/ 3505917 w 4772026"/>
              <a:gd name="connsiteY3797" fmla="*/ 737414 h 4777539"/>
              <a:gd name="connsiteX3798" fmla="*/ 3516945 w 4772026"/>
              <a:gd name="connsiteY3798" fmla="*/ 726191 h 4777539"/>
              <a:gd name="connsiteX3799" fmla="*/ 2776970 w 4772026"/>
              <a:gd name="connsiteY3799" fmla="*/ 724222 h 4777539"/>
              <a:gd name="connsiteX3800" fmla="*/ 2797842 w 4772026"/>
              <a:gd name="connsiteY3800" fmla="*/ 744897 h 4777539"/>
              <a:gd name="connsiteX3801" fmla="*/ 2777167 w 4772026"/>
              <a:gd name="connsiteY3801" fmla="*/ 765769 h 4777539"/>
              <a:gd name="connsiteX3802" fmla="*/ 2756295 w 4772026"/>
              <a:gd name="connsiteY3802" fmla="*/ 745094 h 4777539"/>
              <a:gd name="connsiteX3803" fmla="*/ 2776970 w 4772026"/>
              <a:gd name="connsiteY3803" fmla="*/ 724222 h 4777539"/>
              <a:gd name="connsiteX3804" fmla="*/ 1981271 w 4772026"/>
              <a:gd name="connsiteY3804" fmla="*/ 718708 h 4777539"/>
              <a:gd name="connsiteX3805" fmla="*/ 2010610 w 4772026"/>
              <a:gd name="connsiteY3805" fmla="*/ 747654 h 4777539"/>
              <a:gd name="connsiteX3806" fmla="*/ 1981666 w 4772026"/>
              <a:gd name="connsiteY3806" fmla="*/ 776993 h 4777539"/>
              <a:gd name="connsiteX3807" fmla="*/ 1952523 w 4772026"/>
              <a:gd name="connsiteY3807" fmla="*/ 748047 h 4777539"/>
              <a:gd name="connsiteX3808" fmla="*/ 1981271 w 4772026"/>
              <a:gd name="connsiteY3808" fmla="*/ 718708 h 4777539"/>
              <a:gd name="connsiteX3809" fmla="*/ 791366 w 4772026"/>
              <a:gd name="connsiteY3809" fmla="*/ 705319 h 4777539"/>
              <a:gd name="connsiteX3810" fmla="*/ 803968 w 4772026"/>
              <a:gd name="connsiteY3810" fmla="*/ 717724 h 4777539"/>
              <a:gd name="connsiteX3811" fmla="*/ 791563 w 4772026"/>
              <a:gd name="connsiteY3811" fmla="*/ 730326 h 4777539"/>
              <a:gd name="connsiteX3812" fmla="*/ 778961 w 4772026"/>
              <a:gd name="connsiteY3812" fmla="*/ 717921 h 4777539"/>
              <a:gd name="connsiteX3813" fmla="*/ 791366 w 4772026"/>
              <a:gd name="connsiteY3813" fmla="*/ 705319 h 4777539"/>
              <a:gd name="connsiteX3814" fmla="*/ 3966875 w 4772026"/>
              <a:gd name="connsiteY3814" fmla="*/ 702365 h 4777539"/>
              <a:gd name="connsiteX3815" fmla="*/ 3970814 w 4772026"/>
              <a:gd name="connsiteY3815" fmla="*/ 706106 h 4777539"/>
              <a:gd name="connsiteX3816" fmla="*/ 3967072 w 4772026"/>
              <a:gd name="connsiteY3816" fmla="*/ 710044 h 4777539"/>
              <a:gd name="connsiteX3817" fmla="*/ 3963331 w 4772026"/>
              <a:gd name="connsiteY3817" fmla="*/ 706303 h 4777539"/>
              <a:gd name="connsiteX3818" fmla="*/ 3966875 w 4772026"/>
              <a:gd name="connsiteY3818" fmla="*/ 702365 h 4777539"/>
              <a:gd name="connsiteX3819" fmla="*/ 2645436 w 4772026"/>
              <a:gd name="connsiteY3819" fmla="*/ 697836 h 4777539"/>
              <a:gd name="connsiteX3820" fmla="*/ 2668474 w 4772026"/>
              <a:gd name="connsiteY3820" fmla="*/ 720677 h 4777539"/>
              <a:gd name="connsiteX3821" fmla="*/ 2645633 w 4772026"/>
              <a:gd name="connsiteY3821" fmla="*/ 743715 h 4777539"/>
              <a:gd name="connsiteX3822" fmla="*/ 2622792 w 4772026"/>
              <a:gd name="connsiteY3822" fmla="*/ 720874 h 4777539"/>
              <a:gd name="connsiteX3823" fmla="*/ 2645436 w 4772026"/>
              <a:gd name="connsiteY3823" fmla="*/ 697836 h 4777539"/>
              <a:gd name="connsiteX3824" fmla="*/ 2112806 w 4772026"/>
              <a:gd name="connsiteY3824" fmla="*/ 694686 h 4777539"/>
              <a:gd name="connsiteX3825" fmla="*/ 2140963 w 4772026"/>
              <a:gd name="connsiteY3825" fmla="*/ 722646 h 4777539"/>
              <a:gd name="connsiteX3826" fmla="*/ 2113003 w 4772026"/>
              <a:gd name="connsiteY3826" fmla="*/ 750804 h 4777539"/>
              <a:gd name="connsiteX3827" fmla="*/ 2084845 w 4772026"/>
              <a:gd name="connsiteY3827" fmla="*/ 722843 h 4777539"/>
              <a:gd name="connsiteX3828" fmla="*/ 2112806 w 4772026"/>
              <a:gd name="connsiteY3828" fmla="*/ 694686 h 4777539"/>
              <a:gd name="connsiteX3829" fmla="*/ 2512722 w 4772026"/>
              <a:gd name="connsiteY3829" fmla="*/ 682674 h 4777539"/>
              <a:gd name="connsiteX3830" fmla="*/ 2536351 w 4772026"/>
              <a:gd name="connsiteY3830" fmla="*/ 706106 h 4777539"/>
              <a:gd name="connsiteX3831" fmla="*/ 2512919 w 4772026"/>
              <a:gd name="connsiteY3831" fmla="*/ 729735 h 4777539"/>
              <a:gd name="connsiteX3832" fmla="*/ 2489290 w 4772026"/>
              <a:gd name="connsiteY3832" fmla="*/ 706303 h 4777539"/>
              <a:gd name="connsiteX3833" fmla="*/ 2512722 w 4772026"/>
              <a:gd name="connsiteY3833" fmla="*/ 682674 h 4777539"/>
              <a:gd name="connsiteX3834" fmla="*/ 2245717 w 4772026"/>
              <a:gd name="connsiteY3834" fmla="*/ 680901 h 4777539"/>
              <a:gd name="connsiteX3835" fmla="*/ 2272103 w 4772026"/>
              <a:gd name="connsiteY3835" fmla="*/ 707090 h 4777539"/>
              <a:gd name="connsiteX3836" fmla="*/ 2245717 w 4772026"/>
              <a:gd name="connsiteY3836" fmla="*/ 733475 h 4777539"/>
              <a:gd name="connsiteX3837" fmla="*/ 2219332 w 4772026"/>
              <a:gd name="connsiteY3837" fmla="*/ 707287 h 4777539"/>
              <a:gd name="connsiteX3838" fmla="*/ 2245717 w 4772026"/>
              <a:gd name="connsiteY3838" fmla="*/ 680901 h 4777539"/>
              <a:gd name="connsiteX3839" fmla="*/ 2379023 w 4772026"/>
              <a:gd name="connsiteY3839" fmla="*/ 676964 h 4777539"/>
              <a:gd name="connsiteX3840" fmla="*/ 2403832 w 4772026"/>
              <a:gd name="connsiteY3840" fmla="*/ 701577 h 4777539"/>
              <a:gd name="connsiteX3841" fmla="*/ 2379220 w 4772026"/>
              <a:gd name="connsiteY3841" fmla="*/ 726387 h 4777539"/>
              <a:gd name="connsiteX3842" fmla="*/ 2354606 w 4772026"/>
              <a:gd name="connsiteY3842" fmla="*/ 701774 h 4777539"/>
              <a:gd name="connsiteX3843" fmla="*/ 2379023 w 4772026"/>
              <a:gd name="connsiteY3843" fmla="*/ 676964 h 4777539"/>
              <a:gd name="connsiteX3844" fmla="*/ 3096943 w 4772026"/>
              <a:gd name="connsiteY3844" fmla="*/ 672632 h 4777539"/>
              <a:gd name="connsiteX3845" fmla="*/ 3112695 w 4772026"/>
              <a:gd name="connsiteY3845" fmla="*/ 688187 h 4777539"/>
              <a:gd name="connsiteX3846" fmla="*/ 3097140 w 4772026"/>
              <a:gd name="connsiteY3846" fmla="*/ 703743 h 4777539"/>
              <a:gd name="connsiteX3847" fmla="*/ 3081387 w 4772026"/>
              <a:gd name="connsiteY3847" fmla="*/ 688187 h 4777539"/>
              <a:gd name="connsiteX3848" fmla="*/ 3096943 w 4772026"/>
              <a:gd name="connsiteY3848" fmla="*/ 672632 h 4777539"/>
              <a:gd name="connsiteX3849" fmla="*/ 1065855 w 4772026"/>
              <a:gd name="connsiteY3849" fmla="*/ 670663 h 4777539"/>
              <a:gd name="connsiteX3850" fmla="*/ 1081607 w 4772026"/>
              <a:gd name="connsiteY3850" fmla="*/ 686218 h 4777539"/>
              <a:gd name="connsiteX3851" fmla="*/ 1066051 w 4772026"/>
              <a:gd name="connsiteY3851" fmla="*/ 701971 h 4777539"/>
              <a:gd name="connsiteX3852" fmla="*/ 1050496 w 4772026"/>
              <a:gd name="connsiteY3852" fmla="*/ 686415 h 4777539"/>
              <a:gd name="connsiteX3853" fmla="*/ 1065855 w 4772026"/>
              <a:gd name="connsiteY3853" fmla="*/ 670663 h 4777539"/>
              <a:gd name="connsiteX3854" fmla="*/ 1661496 w 4772026"/>
              <a:gd name="connsiteY3854" fmla="*/ 669088 h 4777539"/>
              <a:gd name="connsiteX3855" fmla="*/ 1685912 w 4772026"/>
              <a:gd name="connsiteY3855" fmla="*/ 693308 h 4777539"/>
              <a:gd name="connsiteX3856" fmla="*/ 1661693 w 4772026"/>
              <a:gd name="connsiteY3856" fmla="*/ 717724 h 4777539"/>
              <a:gd name="connsiteX3857" fmla="*/ 1637276 w 4772026"/>
              <a:gd name="connsiteY3857" fmla="*/ 693505 h 4777539"/>
              <a:gd name="connsiteX3858" fmla="*/ 1661496 w 4772026"/>
              <a:gd name="connsiteY3858" fmla="*/ 669088 h 4777539"/>
              <a:gd name="connsiteX3859" fmla="*/ 3692387 w 4772026"/>
              <a:gd name="connsiteY3859" fmla="*/ 667906 h 4777539"/>
              <a:gd name="connsiteX3860" fmla="*/ 3701445 w 4772026"/>
              <a:gd name="connsiteY3860" fmla="*/ 676964 h 4777539"/>
              <a:gd name="connsiteX3861" fmla="*/ 3692387 w 4772026"/>
              <a:gd name="connsiteY3861" fmla="*/ 686021 h 4777539"/>
              <a:gd name="connsiteX3862" fmla="*/ 3683330 w 4772026"/>
              <a:gd name="connsiteY3862" fmla="*/ 676964 h 4777539"/>
              <a:gd name="connsiteX3863" fmla="*/ 3692387 w 4772026"/>
              <a:gd name="connsiteY3863" fmla="*/ 667906 h 4777539"/>
              <a:gd name="connsiteX3864" fmla="*/ 624586 w 4772026"/>
              <a:gd name="connsiteY3864" fmla="*/ 662590 h 4777539"/>
              <a:gd name="connsiteX3865" fmla="*/ 631872 w 4772026"/>
              <a:gd name="connsiteY3865" fmla="*/ 669875 h 4777539"/>
              <a:gd name="connsiteX3866" fmla="*/ 624586 w 4772026"/>
              <a:gd name="connsiteY3866" fmla="*/ 677161 h 4777539"/>
              <a:gd name="connsiteX3867" fmla="*/ 617301 w 4772026"/>
              <a:gd name="connsiteY3867" fmla="*/ 669875 h 4777539"/>
              <a:gd name="connsiteX3868" fmla="*/ 624586 w 4772026"/>
              <a:gd name="connsiteY3868" fmla="*/ 662590 h 4777539"/>
              <a:gd name="connsiteX3869" fmla="*/ 1355896 w 4772026"/>
              <a:gd name="connsiteY3869" fmla="*/ 660030 h 4777539"/>
              <a:gd name="connsiteX3870" fmla="*/ 1371846 w 4772026"/>
              <a:gd name="connsiteY3870" fmla="*/ 675979 h 4777539"/>
              <a:gd name="connsiteX3871" fmla="*/ 1355896 w 4772026"/>
              <a:gd name="connsiteY3871" fmla="*/ 691929 h 4777539"/>
              <a:gd name="connsiteX3872" fmla="*/ 1339947 w 4772026"/>
              <a:gd name="connsiteY3872" fmla="*/ 675979 h 4777539"/>
              <a:gd name="connsiteX3873" fmla="*/ 1355896 w 4772026"/>
              <a:gd name="connsiteY3873" fmla="*/ 660030 h 4777539"/>
              <a:gd name="connsiteX3874" fmla="*/ 3402345 w 4772026"/>
              <a:gd name="connsiteY3874" fmla="*/ 655895 h 4777539"/>
              <a:gd name="connsiteX3875" fmla="*/ 3414947 w 4772026"/>
              <a:gd name="connsiteY3875" fmla="*/ 668300 h 4777539"/>
              <a:gd name="connsiteX3876" fmla="*/ 3402542 w 4772026"/>
              <a:gd name="connsiteY3876" fmla="*/ 680902 h 4777539"/>
              <a:gd name="connsiteX3877" fmla="*/ 3389940 w 4772026"/>
              <a:gd name="connsiteY3877" fmla="*/ 668497 h 4777539"/>
              <a:gd name="connsiteX3878" fmla="*/ 3402345 w 4772026"/>
              <a:gd name="connsiteY3878" fmla="*/ 655895 h 4777539"/>
              <a:gd name="connsiteX3879" fmla="*/ 2970924 w 4772026"/>
              <a:gd name="connsiteY3879" fmla="*/ 625374 h 4777539"/>
              <a:gd name="connsiteX3880" fmla="*/ 2989039 w 4772026"/>
              <a:gd name="connsiteY3880" fmla="*/ 643293 h 4777539"/>
              <a:gd name="connsiteX3881" fmla="*/ 2971121 w 4772026"/>
              <a:gd name="connsiteY3881" fmla="*/ 661408 h 4777539"/>
              <a:gd name="connsiteX3882" fmla="*/ 2953005 w 4772026"/>
              <a:gd name="connsiteY3882" fmla="*/ 643489 h 4777539"/>
              <a:gd name="connsiteX3883" fmla="*/ 2970924 w 4772026"/>
              <a:gd name="connsiteY3883" fmla="*/ 625374 h 4777539"/>
              <a:gd name="connsiteX3884" fmla="*/ 1786925 w 4772026"/>
              <a:gd name="connsiteY3884" fmla="*/ 619664 h 4777539"/>
              <a:gd name="connsiteX3885" fmla="*/ 1815083 w 4772026"/>
              <a:gd name="connsiteY3885" fmla="*/ 647624 h 4777539"/>
              <a:gd name="connsiteX3886" fmla="*/ 1787122 w 4772026"/>
              <a:gd name="connsiteY3886" fmla="*/ 675782 h 4777539"/>
              <a:gd name="connsiteX3887" fmla="*/ 1758965 w 4772026"/>
              <a:gd name="connsiteY3887" fmla="*/ 647821 h 4777539"/>
              <a:gd name="connsiteX3888" fmla="*/ 1786925 w 4772026"/>
              <a:gd name="connsiteY3888" fmla="*/ 619664 h 4777539"/>
              <a:gd name="connsiteX3889" fmla="*/ 893167 w 4772026"/>
              <a:gd name="connsiteY3889" fmla="*/ 615923 h 4777539"/>
              <a:gd name="connsiteX3890" fmla="*/ 908526 w 4772026"/>
              <a:gd name="connsiteY3890" fmla="*/ 631085 h 4777539"/>
              <a:gd name="connsiteX3891" fmla="*/ 893364 w 4772026"/>
              <a:gd name="connsiteY3891" fmla="*/ 646444 h 4777539"/>
              <a:gd name="connsiteX3892" fmla="*/ 878006 w 4772026"/>
              <a:gd name="connsiteY3892" fmla="*/ 631282 h 4777539"/>
              <a:gd name="connsiteX3893" fmla="*/ 893167 w 4772026"/>
              <a:gd name="connsiteY3893" fmla="*/ 615923 h 4777539"/>
              <a:gd name="connsiteX3894" fmla="*/ 3864682 w 4772026"/>
              <a:gd name="connsiteY3894" fmla="*/ 613757 h 4777539"/>
              <a:gd name="connsiteX3895" fmla="*/ 3871377 w 4772026"/>
              <a:gd name="connsiteY3895" fmla="*/ 620255 h 4777539"/>
              <a:gd name="connsiteX3896" fmla="*/ 3864879 w 4772026"/>
              <a:gd name="connsiteY3896" fmla="*/ 626950 h 4777539"/>
              <a:gd name="connsiteX3897" fmla="*/ 3858184 w 4772026"/>
              <a:gd name="connsiteY3897" fmla="*/ 620452 h 4777539"/>
              <a:gd name="connsiteX3898" fmla="*/ 3864682 w 4772026"/>
              <a:gd name="connsiteY3898" fmla="*/ 613757 h 4777539"/>
              <a:gd name="connsiteX3899" fmla="*/ 1176122 w 4772026"/>
              <a:gd name="connsiteY3899" fmla="*/ 595248 h 4777539"/>
              <a:gd name="connsiteX3900" fmla="*/ 1191480 w 4772026"/>
              <a:gd name="connsiteY3900" fmla="*/ 610410 h 4777539"/>
              <a:gd name="connsiteX3901" fmla="*/ 1176319 w 4772026"/>
              <a:gd name="connsiteY3901" fmla="*/ 625768 h 4777539"/>
              <a:gd name="connsiteX3902" fmla="*/ 1160960 w 4772026"/>
              <a:gd name="connsiteY3902" fmla="*/ 610607 h 4777539"/>
              <a:gd name="connsiteX3903" fmla="*/ 1176122 w 4772026"/>
              <a:gd name="connsiteY3903" fmla="*/ 595248 h 4777539"/>
              <a:gd name="connsiteX3904" fmla="*/ 1474041 w 4772026"/>
              <a:gd name="connsiteY3904" fmla="*/ 594263 h 4777539"/>
              <a:gd name="connsiteX3905" fmla="*/ 1493534 w 4772026"/>
              <a:gd name="connsiteY3905" fmla="*/ 613560 h 4777539"/>
              <a:gd name="connsiteX3906" fmla="*/ 1474238 w 4772026"/>
              <a:gd name="connsiteY3906" fmla="*/ 633053 h 4777539"/>
              <a:gd name="connsiteX3907" fmla="*/ 1454744 w 4772026"/>
              <a:gd name="connsiteY3907" fmla="*/ 613757 h 4777539"/>
              <a:gd name="connsiteX3908" fmla="*/ 1474041 w 4772026"/>
              <a:gd name="connsiteY3908" fmla="*/ 594263 h 4777539"/>
              <a:gd name="connsiteX3909" fmla="*/ 3283610 w 4772026"/>
              <a:gd name="connsiteY3909" fmla="*/ 593082 h 4777539"/>
              <a:gd name="connsiteX3910" fmla="*/ 3297591 w 4772026"/>
              <a:gd name="connsiteY3910" fmla="*/ 606866 h 4777539"/>
              <a:gd name="connsiteX3911" fmla="*/ 3283807 w 4772026"/>
              <a:gd name="connsiteY3911" fmla="*/ 620846 h 4777539"/>
              <a:gd name="connsiteX3912" fmla="*/ 3269827 w 4772026"/>
              <a:gd name="connsiteY3912" fmla="*/ 607063 h 4777539"/>
              <a:gd name="connsiteX3913" fmla="*/ 3283610 w 4772026"/>
              <a:gd name="connsiteY3913" fmla="*/ 593082 h 4777539"/>
              <a:gd name="connsiteX3914" fmla="*/ 3581530 w 4772026"/>
              <a:gd name="connsiteY3914" fmla="*/ 590719 h 4777539"/>
              <a:gd name="connsiteX3915" fmla="*/ 3592557 w 4772026"/>
              <a:gd name="connsiteY3915" fmla="*/ 601745 h 4777539"/>
              <a:gd name="connsiteX3916" fmla="*/ 3581530 w 4772026"/>
              <a:gd name="connsiteY3916" fmla="*/ 612970 h 4777539"/>
              <a:gd name="connsiteX3917" fmla="*/ 3570503 w 4772026"/>
              <a:gd name="connsiteY3917" fmla="*/ 601942 h 4777539"/>
              <a:gd name="connsiteX3918" fmla="*/ 3581530 w 4772026"/>
              <a:gd name="connsiteY3918" fmla="*/ 590719 h 4777539"/>
              <a:gd name="connsiteX3919" fmla="*/ 2842146 w 4772026"/>
              <a:gd name="connsiteY3919" fmla="*/ 586584 h 4777539"/>
              <a:gd name="connsiteX3920" fmla="*/ 2863018 w 4772026"/>
              <a:gd name="connsiteY3920" fmla="*/ 607259 h 4777539"/>
              <a:gd name="connsiteX3921" fmla="*/ 2842343 w 4772026"/>
              <a:gd name="connsiteY3921" fmla="*/ 628131 h 4777539"/>
              <a:gd name="connsiteX3922" fmla="*/ 2821471 w 4772026"/>
              <a:gd name="connsiteY3922" fmla="*/ 607456 h 4777539"/>
              <a:gd name="connsiteX3923" fmla="*/ 2842146 w 4772026"/>
              <a:gd name="connsiteY3923" fmla="*/ 586584 h 4777539"/>
              <a:gd name="connsiteX3924" fmla="*/ 1915506 w 4772026"/>
              <a:gd name="connsiteY3924" fmla="*/ 581465 h 4777539"/>
              <a:gd name="connsiteX3925" fmla="*/ 1944844 w 4772026"/>
              <a:gd name="connsiteY3925" fmla="*/ 610411 h 4777539"/>
              <a:gd name="connsiteX3926" fmla="*/ 1915702 w 4772026"/>
              <a:gd name="connsiteY3926" fmla="*/ 639749 h 4777539"/>
              <a:gd name="connsiteX3927" fmla="*/ 1886363 w 4772026"/>
              <a:gd name="connsiteY3927" fmla="*/ 610804 h 4777539"/>
              <a:gd name="connsiteX3928" fmla="*/ 1915506 w 4772026"/>
              <a:gd name="connsiteY3928" fmla="*/ 581465 h 4777539"/>
              <a:gd name="connsiteX3929" fmla="*/ 723040 w 4772026"/>
              <a:gd name="connsiteY3929" fmla="*/ 573982 h 4777539"/>
              <a:gd name="connsiteX3930" fmla="*/ 728553 w 4772026"/>
              <a:gd name="connsiteY3930" fmla="*/ 579495 h 4777539"/>
              <a:gd name="connsiteX3931" fmla="*/ 723040 w 4772026"/>
              <a:gd name="connsiteY3931" fmla="*/ 585008 h 4777539"/>
              <a:gd name="connsiteX3932" fmla="*/ 717527 w 4772026"/>
              <a:gd name="connsiteY3932" fmla="*/ 579495 h 4777539"/>
              <a:gd name="connsiteX3933" fmla="*/ 723040 w 4772026"/>
              <a:gd name="connsiteY3933" fmla="*/ 573982 h 4777539"/>
              <a:gd name="connsiteX3934" fmla="*/ 2711401 w 4772026"/>
              <a:gd name="connsiteY3934" fmla="*/ 569059 h 4777539"/>
              <a:gd name="connsiteX3935" fmla="*/ 2722821 w 4772026"/>
              <a:gd name="connsiteY3935" fmla="*/ 580480 h 4777539"/>
              <a:gd name="connsiteX3936" fmla="*/ 2711401 w 4772026"/>
              <a:gd name="connsiteY3936" fmla="*/ 591900 h 4777539"/>
              <a:gd name="connsiteX3937" fmla="*/ 2699980 w 4772026"/>
              <a:gd name="connsiteY3937" fmla="*/ 580480 h 4777539"/>
              <a:gd name="connsiteX3938" fmla="*/ 2711401 w 4772026"/>
              <a:gd name="connsiteY3938" fmla="*/ 569059 h 4777539"/>
              <a:gd name="connsiteX3939" fmla="*/ 2046251 w 4772026"/>
              <a:gd name="connsiteY3939" fmla="*/ 560199 h 4777539"/>
              <a:gd name="connsiteX3940" fmla="*/ 2068895 w 4772026"/>
              <a:gd name="connsiteY3940" fmla="*/ 582646 h 4777539"/>
              <a:gd name="connsiteX3941" fmla="*/ 2046448 w 4772026"/>
              <a:gd name="connsiteY3941" fmla="*/ 605291 h 4777539"/>
              <a:gd name="connsiteX3942" fmla="*/ 2023804 w 4772026"/>
              <a:gd name="connsiteY3942" fmla="*/ 582843 h 4777539"/>
              <a:gd name="connsiteX3943" fmla="*/ 2046251 w 4772026"/>
              <a:gd name="connsiteY3943" fmla="*/ 560199 h 4777539"/>
              <a:gd name="connsiteX3944" fmla="*/ 2579080 w 4772026"/>
              <a:gd name="connsiteY3944" fmla="*/ 549566 h 4777539"/>
              <a:gd name="connsiteX3945" fmla="*/ 2591879 w 4772026"/>
              <a:gd name="connsiteY3945" fmla="*/ 562365 h 4777539"/>
              <a:gd name="connsiteX3946" fmla="*/ 2579080 w 4772026"/>
              <a:gd name="connsiteY3946" fmla="*/ 575361 h 4777539"/>
              <a:gd name="connsiteX3947" fmla="*/ 2566084 w 4772026"/>
              <a:gd name="connsiteY3947" fmla="*/ 562562 h 4777539"/>
              <a:gd name="connsiteX3948" fmla="*/ 2579080 w 4772026"/>
              <a:gd name="connsiteY3948" fmla="*/ 549566 h 4777539"/>
              <a:gd name="connsiteX3949" fmla="*/ 3161134 w 4772026"/>
              <a:gd name="connsiteY3949" fmla="*/ 547597 h 4777539"/>
              <a:gd name="connsiteX3950" fmla="*/ 3167042 w 4772026"/>
              <a:gd name="connsiteY3950" fmla="*/ 553504 h 4777539"/>
              <a:gd name="connsiteX3951" fmla="*/ 3161134 w 4772026"/>
              <a:gd name="connsiteY3951" fmla="*/ 559412 h 4777539"/>
              <a:gd name="connsiteX3952" fmla="*/ 3155227 w 4772026"/>
              <a:gd name="connsiteY3952" fmla="*/ 553504 h 4777539"/>
              <a:gd name="connsiteX3953" fmla="*/ 3161134 w 4772026"/>
              <a:gd name="connsiteY3953" fmla="*/ 547597 h 4777539"/>
              <a:gd name="connsiteX3954" fmla="*/ 2178375 w 4772026"/>
              <a:gd name="connsiteY3954" fmla="*/ 544446 h 4777539"/>
              <a:gd name="connsiteX3955" fmla="*/ 2197869 w 4772026"/>
              <a:gd name="connsiteY3955" fmla="*/ 563743 h 4777539"/>
              <a:gd name="connsiteX3956" fmla="*/ 2178571 w 4772026"/>
              <a:gd name="connsiteY3956" fmla="*/ 583236 h 4777539"/>
              <a:gd name="connsiteX3957" fmla="*/ 2159078 w 4772026"/>
              <a:gd name="connsiteY3957" fmla="*/ 563940 h 4777539"/>
              <a:gd name="connsiteX3958" fmla="*/ 2178375 w 4772026"/>
              <a:gd name="connsiteY3958" fmla="*/ 544446 h 4777539"/>
              <a:gd name="connsiteX3959" fmla="*/ 999693 w 4772026"/>
              <a:gd name="connsiteY3959" fmla="*/ 543855 h 4777539"/>
              <a:gd name="connsiteX3960" fmla="*/ 1006389 w 4772026"/>
              <a:gd name="connsiteY3960" fmla="*/ 550353 h 4777539"/>
              <a:gd name="connsiteX3961" fmla="*/ 999891 w 4772026"/>
              <a:gd name="connsiteY3961" fmla="*/ 557048 h 4777539"/>
              <a:gd name="connsiteX3962" fmla="*/ 993196 w 4772026"/>
              <a:gd name="connsiteY3962" fmla="*/ 550550 h 4777539"/>
              <a:gd name="connsiteX3963" fmla="*/ 999693 w 4772026"/>
              <a:gd name="connsiteY3963" fmla="*/ 543855 h 4777539"/>
              <a:gd name="connsiteX3964" fmla="*/ 1596319 w 4772026"/>
              <a:gd name="connsiteY3964" fmla="*/ 541690 h 4777539"/>
              <a:gd name="connsiteX3965" fmla="*/ 1613647 w 4772026"/>
              <a:gd name="connsiteY3965" fmla="*/ 559018 h 4777539"/>
              <a:gd name="connsiteX3966" fmla="*/ 1596319 w 4772026"/>
              <a:gd name="connsiteY3966" fmla="*/ 576543 h 4777539"/>
              <a:gd name="connsiteX3967" fmla="*/ 1578991 w 4772026"/>
              <a:gd name="connsiteY3967" fmla="*/ 559215 h 4777539"/>
              <a:gd name="connsiteX3968" fmla="*/ 1596319 w 4772026"/>
              <a:gd name="connsiteY3968" fmla="*/ 541690 h 4777539"/>
              <a:gd name="connsiteX3969" fmla="*/ 2445578 w 4772026"/>
              <a:gd name="connsiteY3969" fmla="*/ 537948 h 4777539"/>
              <a:gd name="connsiteX3970" fmla="*/ 2461330 w 4772026"/>
              <a:gd name="connsiteY3970" fmla="*/ 553503 h 4777539"/>
              <a:gd name="connsiteX3971" fmla="*/ 2445775 w 4772026"/>
              <a:gd name="connsiteY3971" fmla="*/ 569256 h 4777539"/>
              <a:gd name="connsiteX3972" fmla="*/ 2430022 w 4772026"/>
              <a:gd name="connsiteY3972" fmla="*/ 553700 h 4777539"/>
              <a:gd name="connsiteX3973" fmla="*/ 2445578 w 4772026"/>
              <a:gd name="connsiteY3973" fmla="*/ 537948 h 4777539"/>
              <a:gd name="connsiteX3974" fmla="*/ 3757762 w 4772026"/>
              <a:gd name="connsiteY3974" fmla="*/ 537358 h 4777539"/>
              <a:gd name="connsiteX3975" fmla="*/ 3760912 w 4772026"/>
              <a:gd name="connsiteY3975" fmla="*/ 540508 h 4777539"/>
              <a:gd name="connsiteX3976" fmla="*/ 3757762 w 4772026"/>
              <a:gd name="connsiteY3976" fmla="*/ 543659 h 4777539"/>
              <a:gd name="connsiteX3977" fmla="*/ 3754611 w 4772026"/>
              <a:gd name="connsiteY3977" fmla="*/ 540508 h 4777539"/>
              <a:gd name="connsiteX3978" fmla="*/ 3757762 w 4772026"/>
              <a:gd name="connsiteY3978" fmla="*/ 537358 h 4777539"/>
              <a:gd name="connsiteX3979" fmla="*/ 1290524 w 4772026"/>
              <a:gd name="connsiteY3979" fmla="*/ 535191 h 4777539"/>
              <a:gd name="connsiteX3980" fmla="*/ 1297219 w 4772026"/>
              <a:gd name="connsiteY3980" fmla="*/ 541690 h 4777539"/>
              <a:gd name="connsiteX3981" fmla="*/ 1290721 w 4772026"/>
              <a:gd name="connsiteY3981" fmla="*/ 548187 h 4777539"/>
              <a:gd name="connsiteX3982" fmla="*/ 1284026 w 4772026"/>
              <a:gd name="connsiteY3982" fmla="*/ 541690 h 4777539"/>
              <a:gd name="connsiteX3983" fmla="*/ 1290524 w 4772026"/>
              <a:gd name="connsiteY3983" fmla="*/ 535191 h 4777539"/>
              <a:gd name="connsiteX3984" fmla="*/ 2311878 w 4772026"/>
              <a:gd name="connsiteY3984" fmla="*/ 534798 h 4777539"/>
              <a:gd name="connsiteX3985" fmla="*/ 2331372 w 4772026"/>
              <a:gd name="connsiteY3985" fmla="*/ 554095 h 4777539"/>
              <a:gd name="connsiteX3986" fmla="*/ 2312076 w 4772026"/>
              <a:gd name="connsiteY3986" fmla="*/ 573588 h 4777539"/>
              <a:gd name="connsiteX3987" fmla="*/ 2292582 w 4772026"/>
              <a:gd name="connsiteY3987" fmla="*/ 554292 h 4777539"/>
              <a:gd name="connsiteX3988" fmla="*/ 2311878 w 4772026"/>
              <a:gd name="connsiteY3988" fmla="*/ 534798 h 4777539"/>
              <a:gd name="connsiteX3989" fmla="*/ 3466733 w 4772026"/>
              <a:gd name="connsiteY3989" fmla="*/ 529285 h 4777539"/>
              <a:gd name="connsiteX3990" fmla="*/ 3471262 w 4772026"/>
              <a:gd name="connsiteY3990" fmla="*/ 533814 h 4777539"/>
              <a:gd name="connsiteX3991" fmla="*/ 3466733 w 4772026"/>
              <a:gd name="connsiteY3991" fmla="*/ 538343 h 4777539"/>
              <a:gd name="connsiteX3992" fmla="*/ 3462204 w 4772026"/>
              <a:gd name="connsiteY3992" fmla="*/ 533814 h 4777539"/>
              <a:gd name="connsiteX3993" fmla="*/ 3466733 w 4772026"/>
              <a:gd name="connsiteY3993" fmla="*/ 529285 h 4777539"/>
              <a:gd name="connsiteX3994" fmla="*/ 3035509 w 4772026"/>
              <a:gd name="connsiteY3994" fmla="*/ 500339 h 4777539"/>
              <a:gd name="connsiteX3995" fmla="*/ 3042794 w 4772026"/>
              <a:gd name="connsiteY3995" fmla="*/ 507624 h 4777539"/>
              <a:gd name="connsiteX3996" fmla="*/ 3035509 w 4772026"/>
              <a:gd name="connsiteY3996" fmla="*/ 514910 h 4777539"/>
              <a:gd name="connsiteX3997" fmla="*/ 3028223 w 4772026"/>
              <a:gd name="connsiteY3997" fmla="*/ 507624 h 4777539"/>
              <a:gd name="connsiteX3998" fmla="*/ 3035509 w 4772026"/>
              <a:gd name="connsiteY3998" fmla="*/ 500339 h 4777539"/>
              <a:gd name="connsiteX3999" fmla="*/ 1721355 w 4772026"/>
              <a:gd name="connsiteY3999" fmla="*/ 495219 h 4777539"/>
              <a:gd name="connsiteX4000" fmla="*/ 1738880 w 4772026"/>
              <a:gd name="connsiteY4000" fmla="*/ 512547 h 4777539"/>
              <a:gd name="connsiteX4001" fmla="*/ 1721552 w 4772026"/>
              <a:gd name="connsiteY4001" fmla="*/ 529875 h 4777539"/>
              <a:gd name="connsiteX4002" fmla="*/ 1704224 w 4772026"/>
              <a:gd name="connsiteY4002" fmla="*/ 512547 h 4777539"/>
              <a:gd name="connsiteX4003" fmla="*/ 1721355 w 4772026"/>
              <a:gd name="connsiteY4003" fmla="*/ 495219 h 4777539"/>
              <a:gd name="connsiteX4004" fmla="*/ 826022 w 4772026"/>
              <a:gd name="connsiteY4004" fmla="*/ 488919 h 4777539"/>
              <a:gd name="connsiteX4005" fmla="*/ 831535 w 4772026"/>
              <a:gd name="connsiteY4005" fmla="*/ 494432 h 4777539"/>
              <a:gd name="connsiteX4006" fmla="*/ 826022 w 4772026"/>
              <a:gd name="connsiteY4006" fmla="*/ 499945 h 4777539"/>
              <a:gd name="connsiteX4007" fmla="*/ 820509 w 4772026"/>
              <a:gd name="connsiteY4007" fmla="*/ 494432 h 4777539"/>
              <a:gd name="connsiteX4008" fmla="*/ 826022 w 4772026"/>
              <a:gd name="connsiteY4008" fmla="*/ 488919 h 4777539"/>
              <a:gd name="connsiteX4009" fmla="*/ 1409062 w 4772026"/>
              <a:gd name="connsiteY4009" fmla="*/ 473166 h 4777539"/>
              <a:gd name="connsiteX4010" fmla="*/ 1415757 w 4772026"/>
              <a:gd name="connsiteY4010" fmla="*/ 479664 h 4777539"/>
              <a:gd name="connsiteX4011" fmla="*/ 1409259 w 4772026"/>
              <a:gd name="connsiteY4011" fmla="*/ 486162 h 4777539"/>
              <a:gd name="connsiteX4012" fmla="*/ 1402564 w 4772026"/>
              <a:gd name="connsiteY4012" fmla="*/ 479664 h 4777539"/>
              <a:gd name="connsiteX4013" fmla="*/ 1409062 w 4772026"/>
              <a:gd name="connsiteY4013" fmla="*/ 473166 h 4777539"/>
              <a:gd name="connsiteX4014" fmla="*/ 1110552 w 4772026"/>
              <a:gd name="connsiteY4014" fmla="*/ 469228 h 4777539"/>
              <a:gd name="connsiteX4015" fmla="*/ 1117247 w 4772026"/>
              <a:gd name="connsiteY4015" fmla="*/ 475726 h 4777539"/>
              <a:gd name="connsiteX4016" fmla="*/ 1110749 w 4772026"/>
              <a:gd name="connsiteY4016" fmla="*/ 482421 h 4777539"/>
              <a:gd name="connsiteX4017" fmla="*/ 1104054 w 4772026"/>
              <a:gd name="connsiteY4017" fmla="*/ 475923 h 4777539"/>
              <a:gd name="connsiteX4018" fmla="*/ 1110552 w 4772026"/>
              <a:gd name="connsiteY4018" fmla="*/ 469228 h 4777539"/>
              <a:gd name="connsiteX4019" fmla="*/ 3347802 w 4772026"/>
              <a:gd name="connsiteY4019" fmla="*/ 467652 h 4777539"/>
              <a:gd name="connsiteX4020" fmla="*/ 3352725 w 4772026"/>
              <a:gd name="connsiteY4020" fmla="*/ 472575 h 4777539"/>
              <a:gd name="connsiteX4021" fmla="*/ 3347802 w 4772026"/>
              <a:gd name="connsiteY4021" fmla="*/ 477498 h 4777539"/>
              <a:gd name="connsiteX4022" fmla="*/ 3342879 w 4772026"/>
              <a:gd name="connsiteY4022" fmla="*/ 472575 h 4777539"/>
              <a:gd name="connsiteX4023" fmla="*/ 3347802 w 4772026"/>
              <a:gd name="connsiteY4023" fmla="*/ 467652 h 4777539"/>
              <a:gd name="connsiteX4024" fmla="*/ 3646312 w 4772026"/>
              <a:gd name="connsiteY4024" fmla="*/ 462927 h 4777539"/>
              <a:gd name="connsiteX4025" fmla="*/ 3650053 w 4772026"/>
              <a:gd name="connsiteY4025" fmla="*/ 466668 h 4777539"/>
              <a:gd name="connsiteX4026" fmla="*/ 3646312 w 4772026"/>
              <a:gd name="connsiteY4026" fmla="*/ 470409 h 4777539"/>
              <a:gd name="connsiteX4027" fmla="*/ 3642374 w 4772026"/>
              <a:gd name="connsiteY4027" fmla="*/ 466668 h 4777539"/>
              <a:gd name="connsiteX4028" fmla="*/ 3646312 w 4772026"/>
              <a:gd name="connsiteY4028" fmla="*/ 462927 h 4777539"/>
              <a:gd name="connsiteX4029" fmla="*/ 2907126 w 4772026"/>
              <a:gd name="connsiteY4029" fmla="*/ 460563 h 4777539"/>
              <a:gd name="connsiteX4030" fmla="*/ 2916970 w 4772026"/>
              <a:gd name="connsiteY4030" fmla="*/ 470211 h 4777539"/>
              <a:gd name="connsiteX4031" fmla="*/ 2907323 w 4772026"/>
              <a:gd name="connsiteY4031" fmla="*/ 479860 h 4777539"/>
              <a:gd name="connsiteX4032" fmla="*/ 2897674 w 4772026"/>
              <a:gd name="connsiteY4032" fmla="*/ 470211 h 4777539"/>
              <a:gd name="connsiteX4033" fmla="*/ 2907126 w 4772026"/>
              <a:gd name="connsiteY4033" fmla="*/ 460563 h 4777539"/>
              <a:gd name="connsiteX4034" fmla="*/ 1849541 w 4772026"/>
              <a:gd name="connsiteY4034" fmla="*/ 451112 h 4777539"/>
              <a:gd name="connsiteX4035" fmla="*/ 1872579 w 4772026"/>
              <a:gd name="connsiteY4035" fmla="*/ 473953 h 4777539"/>
              <a:gd name="connsiteX4036" fmla="*/ 1849738 w 4772026"/>
              <a:gd name="connsiteY4036" fmla="*/ 496991 h 4777539"/>
              <a:gd name="connsiteX4037" fmla="*/ 1826699 w 4772026"/>
              <a:gd name="connsiteY4037" fmla="*/ 474150 h 4777539"/>
              <a:gd name="connsiteX4038" fmla="*/ 1849541 w 4772026"/>
              <a:gd name="connsiteY4038" fmla="*/ 451112 h 4777539"/>
              <a:gd name="connsiteX4039" fmla="*/ 2776971 w 4772026"/>
              <a:gd name="connsiteY4039" fmla="*/ 437723 h 4777539"/>
              <a:gd name="connsiteX4040" fmla="*/ 2780121 w 4772026"/>
              <a:gd name="connsiteY4040" fmla="*/ 440873 h 4777539"/>
              <a:gd name="connsiteX4041" fmla="*/ 2776971 w 4772026"/>
              <a:gd name="connsiteY4041" fmla="*/ 444024 h 4777539"/>
              <a:gd name="connsiteX4042" fmla="*/ 2773820 w 4772026"/>
              <a:gd name="connsiteY4042" fmla="*/ 440873 h 4777539"/>
              <a:gd name="connsiteX4043" fmla="*/ 2776971 w 4772026"/>
              <a:gd name="connsiteY4043" fmla="*/ 437723 h 4777539"/>
              <a:gd name="connsiteX4044" fmla="*/ 1979697 w 4772026"/>
              <a:gd name="connsiteY4044" fmla="*/ 423545 h 4777539"/>
              <a:gd name="connsiteX4045" fmla="*/ 1999978 w 4772026"/>
              <a:gd name="connsiteY4045" fmla="*/ 443629 h 4777539"/>
              <a:gd name="connsiteX4046" fmla="*/ 1979893 w 4772026"/>
              <a:gd name="connsiteY4046" fmla="*/ 463911 h 4777539"/>
              <a:gd name="connsiteX4047" fmla="*/ 1959612 w 4772026"/>
              <a:gd name="connsiteY4047" fmla="*/ 443826 h 4777539"/>
              <a:gd name="connsiteX4048" fmla="*/ 1979697 w 4772026"/>
              <a:gd name="connsiteY4048" fmla="*/ 423545 h 4777539"/>
              <a:gd name="connsiteX4049" fmla="*/ 1531144 w 4772026"/>
              <a:gd name="connsiteY4049" fmla="*/ 420395 h 4777539"/>
              <a:gd name="connsiteX4050" fmla="*/ 1535673 w 4772026"/>
              <a:gd name="connsiteY4050" fmla="*/ 424924 h 4777539"/>
              <a:gd name="connsiteX4051" fmla="*/ 1531144 w 4772026"/>
              <a:gd name="connsiteY4051" fmla="*/ 429453 h 4777539"/>
              <a:gd name="connsiteX4052" fmla="*/ 1526615 w 4772026"/>
              <a:gd name="connsiteY4052" fmla="*/ 424924 h 4777539"/>
              <a:gd name="connsiteX4053" fmla="*/ 1531144 w 4772026"/>
              <a:gd name="connsiteY4053" fmla="*/ 420395 h 4777539"/>
              <a:gd name="connsiteX4054" fmla="*/ 3225523 w 4772026"/>
              <a:gd name="connsiteY4054" fmla="*/ 417442 h 4777539"/>
              <a:gd name="connsiteX4055" fmla="*/ 3226901 w 4772026"/>
              <a:gd name="connsiteY4055" fmla="*/ 418821 h 4777539"/>
              <a:gd name="connsiteX4056" fmla="*/ 3225523 w 4772026"/>
              <a:gd name="connsiteY4056" fmla="*/ 420199 h 4777539"/>
              <a:gd name="connsiteX4057" fmla="*/ 3224144 w 4772026"/>
              <a:gd name="connsiteY4057" fmla="*/ 418821 h 4777539"/>
              <a:gd name="connsiteX4058" fmla="*/ 3225523 w 4772026"/>
              <a:gd name="connsiteY4058" fmla="*/ 417442 h 4777539"/>
              <a:gd name="connsiteX4059" fmla="*/ 2644650 w 4772026"/>
              <a:gd name="connsiteY4059" fmla="*/ 416260 h 4777539"/>
              <a:gd name="connsiteX4060" fmla="*/ 2648587 w 4772026"/>
              <a:gd name="connsiteY4060" fmla="*/ 420001 h 4777539"/>
              <a:gd name="connsiteX4061" fmla="*/ 2644847 w 4772026"/>
              <a:gd name="connsiteY4061" fmla="*/ 423743 h 4777539"/>
              <a:gd name="connsiteX4062" fmla="*/ 2641105 w 4772026"/>
              <a:gd name="connsiteY4062" fmla="*/ 420001 h 4777539"/>
              <a:gd name="connsiteX4063" fmla="*/ 2644650 w 4772026"/>
              <a:gd name="connsiteY4063" fmla="*/ 416260 h 4777539"/>
              <a:gd name="connsiteX4064" fmla="*/ 933533 w 4772026"/>
              <a:gd name="connsiteY4064" fmla="*/ 413109 h 4777539"/>
              <a:gd name="connsiteX4065" fmla="*/ 935305 w 4772026"/>
              <a:gd name="connsiteY4065" fmla="*/ 414881 h 4777539"/>
              <a:gd name="connsiteX4066" fmla="*/ 933533 w 4772026"/>
              <a:gd name="connsiteY4066" fmla="*/ 416653 h 4777539"/>
              <a:gd name="connsiteX4067" fmla="*/ 931761 w 4772026"/>
              <a:gd name="connsiteY4067" fmla="*/ 414881 h 4777539"/>
              <a:gd name="connsiteX4068" fmla="*/ 933533 w 4772026"/>
              <a:gd name="connsiteY4068" fmla="*/ 413109 h 4777539"/>
              <a:gd name="connsiteX4069" fmla="*/ 1225545 w 4772026"/>
              <a:gd name="connsiteY4069" fmla="*/ 405824 h 4777539"/>
              <a:gd name="connsiteX4070" fmla="*/ 1227317 w 4772026"/>
              <a:gd name="connsiteY4070" fmla="*/ 407596 h 4777539"/>
              <a:gd name="connsiteX4071" fmla="*/ 1225545 w 4772026"/>
              <a:gd name="connsiteY4071" fmla="*/ 409368 h 4777539"/>
              <a:gd name="connsiteX4072" fmla="*/ 1223773 w 4772026"/>
              <a:gd name="connsiteY4072" fmla="*/ 407596 h 4777539"/>
              <a:gd name="connsiteX4073" fmla="*/ 1225545 w 4772026"/>
              <a:gd name="connsiteY4073" fmla="*/ 405824 h 4777539"/>
              <a:gd name="connsiteX4074" fmla="*/ 2111427 w 4772026"/>
              <a:gd name="connsiteY4074" fmla="*/ 402673 h 4777539"/>
              <a:gd name="connsiteX4075" fmla="*/ 2130920 w 4772026"/>
              <a:gd name="connsiteY4075" fmla="*/ 421970 h 4777539"/>
              <a:gd name="connsiteX4076" fmla="*/ 2111624 w 4772026"/>
              <a:gd name="connsiteY4076" fmla="*/ 441464 h 4777539"/>
              <a:gd name="connsiteX4077" fmla="*/ 2092130 w 4772026"/>
              <a:gd name="connsiteY4077" fmla="*/ 421970 h 4777539"/>
              <a:gd name="connsiteX4078" fmla="*/ 2111427 w 4772026"/>
              <a:gd name="connsiteY4078" fmla="*/ 402673 h 4777539"/>
              <a:gd name="connsiteX4079" fmla="*/ 2511737 w 4772026"/>
              <a:gd name="connsiteY4079" fmla="*/ 401689 h 4777539"/>
              <a:gd name="connsiteX4080" fmla="*/ 2517644 w 4772026"/>
              <a:gd name="connsiteY4080" fmla="*/ 407596 h 4777539"/>
              <a:gd name="connsiteX4081" fmla="*/ 2511737 w 4772026"/>
              <a:gd name="connsiteY4081" fmla="*/ 413504 h 4777539"/>
              <a:gd name="connsiteX4082" fmla="*/ 2505830 w 4772026"/>
              <a:gd name="connsiteY4082" fmla="*/ 407596 h 4777539"/>
              <a:gd name="connsiteX4083" fmla="*/ 2511737 w 4772026"/>
              <a:gd name="connsiteY4083" fmla="*/ 401689 h 4777539"/>
              <a:gd name="connsiteX4084" fmla="*/ 2378235 w 4772026"/>
              <a:gd name="connsiteY4084" fmla="*/ 393419 h 4777539"/>
              <a:gd name="connsiteX4085" fmla="*/ 2388671 w 4772026"/>
              <a:gd name="connsiteY4085" fmla="*/ 403855 h 4777539"/>
              <a:gd name="connsiteX4086" fmla="*/ 2378235 w 4772026"/>
              <a:gd name="connsiteY4086" fmla="*/ 414291 h 4777539"/>
              <a:gd name="connsiteX4087" fmla="*/ 2367799 w 4772026"/>
              <a:gd name="connsiteY4087" fmla="*/ 403855 h 4777539"/>
              <a:gd name="connsiteX4088" fmla="*/ 2378235 w 4772026"/>
              <a:gd name="connsiteY4088" fmla="*/ 393419 h 4777539"/>
              <a:gd name="connsiteX4089" fmla="*/ 2244537 w 4772026"/>
              <a:gd name="connsiteY4089" fmla="*/ 392434 h 4777539"/>
              <a:gd name="connsiteX4090" fmla="*/ 2260880 w 4772026"/>
              <a:gd name="connsiteY4090" fmla="*/ 408580 h 4777539"/>
              <a:gd name="connsiteX4091" fmla="*/ 2244733 w 4772026"/>
              <a:gd name="connsiteY4091" fmla="*/ 424923 h 4777539"/>
              <a:gd name="connsiteX4092" fmla="*/ 2228390 w 4772026"/>
              <a:gd name="connsiteY4092" fmla="*/ 408580 h 4777539"/>
              <a:gd name="connsiteX4093" fmla="*/ 2244537 w 4772026"/>
              <a:gd name="connsiteY4093" fmla="*/ 392434 h 4777539"/>
              <a:gd name="connsiteX4094" fmla="*/ 3100093 w 4772026"/>
              <a:gd name="connsiteY4094" fmla="*/ 370774 h 4777539"/>
              <a:gd name="connsiteX4095" fmla="*/ 3101472 w 4772026"/>
              <a:gd name="connsiteY4095" fmla="*/ 372153 h 4777539"/>
              <a:gd name="connsiteX4096" fmla="*/ 3100093 w 4772026"/>
              <a:gd name="connsiteY4096" fmla="*/ 373531 h 4777539"/>
              <a:gd name="connsiteX4097" fmla="*/ 3098715 w 4772026"/>
              <a:gd name="connsiteY4097" fmla="*/ 372153 h 4777539"/>
              <a:gd name="connsiteX4098" fmla="*/ 3100093 w 4772026"/>
              <a:gd name="connsiteY4098" fmla="*/ 370774 h 4777539"/>
              <a:gd name="connsiteX4099" fmla="*/ 1655982 w 4772026"/>
              <a:gd name="connsiteY4099" fmla="*/ 367427 h 4777539"/>
              <a:gd name="connsiteX4100" fmla="*/ 1666025 w 4772026"/>
              <a:gd name="connsiteY4100" fmla="*/ 377469 h 4777539"/>
              <a:gd name="connsiteX4101" fmla="*/ 1655982 w 4772026"/>
              <a:gd name="connsiteY4101" fmla="*/ 387512 h 4777539"/>
              <a:gd name="connsiteX4102" fmla="*/ 1645940 w 4772026"/>
              <a:gd name="connsiteY4102" fmla="*/ 377469 h 4777539"/>
              <a:gd name="connsiteX4103" fmla="*/ 1655982 w 4772026"/>
              <a:gd name="connsiteY4103" fmla="*/ 367427 h 4777539"/>
              <a:gd name="connsiteX4104" fmla="*/ 1343886 w 4772026"/>
              <a:gd name="connsiteY4104" fmla="*/ 343602 h 4777539"/>
              <a:gd name="connsiteX4105" fmla="*/ 1346052 w 4772026"/>
              <a:gd name="connsiteY4105" fmla="*/ 345768 h 4777539"/>
              <a:gd name="connsiteX4106" fmla="*/ 1344083 w 4772026"/>
              <a:gd name="connsiteY4106" fmla="*/ 347934 h 4777539"/>
              <a:gd name="connsiteX4107" fmla="*/ 1341917 w 4772026"/>
              <a:gd name="connsiteY4107" fmla="*/ 345768 h 4777539"/>
              <a:gd name="connsiteX4108" fmla="*/ 1343886 w 4772026"/>
              <a:gd name="connsiteY4108" fmla="*/ 343602 h 4777539"/>
              <a:gd name="connsiteX4109" fmla="*/ 2972302 w 4772026"/>
              <a:gd name="connsiteY4109" fmla="*/ 331393 h 4777539"/>
              <a:gd name="connsiteX4110" fmla="*/ 2974468 w 4772026"/>
              <a:gd name="connsiteY4110" fmla="*/ 333362 h 4777539"/>
              <a:gd name="connsiteX4111" fmla="*/ 2972302 w 4772026"/>
              <a:gd name="connsiteY4111" fmla="*/ 335528 h 4777539"/>
              <a:gd name="connsiteX4112" fmla="*/ 2970136 w 4772026"/>
              <a:gd name="connsiteY4112" fmla="*/ 333362 h 4777539"/>
              <a:gd name="connsiteX4113" fmla="*/ 2972302 w 4772026"/>
              <a:gd name="connsiteY4113" fmla="*/ 331393 h 4777539"/>
              <a:gd name="connsiteX4114" fmla="*/ 1783577 w 4772026"/>
              <a:gd name="connsiteY4114" fmla="*/ 320564 h 4777539"/>
              <a:gd name="connsiteX4115" fmla="*/ 1800512 w 4772026"/>
              <a:gd name="connsiteY4115" fmla="*/ 337498 h 4777539"/>
              <a:gd name="connsiteX4116" fmla="*/ 1783577 w 4772026"/>
              <a:gd name="connsiteY4116" fmla="*/ 354628 h 4777539"/>
              <a:gd name="connsiteX4117" fmla="*/ 1766643 w 4772026"/>
              <a:gd name="connsiteY4117" fmla="*/ 337695 h 4777539"/>
              <a:gd name="connsiteX4118" fmla="*/ 1783577 w 4772026"/>
              <a:gd name="connsiteY4118" fmla="*/ 320564 h 4777539"/>
              <a:gd name="connsiteX4119" fmla="*/ 2842344 w 4772026"/>
              <a:gd name="connsiteY4119" fmla="*/ 298904 h 4777539"/>
              <a:gd name="connsiteX4120" fmla="*/ 2845495 w 4772026"/>
              <a:gd name="connsiteY4120" fmla="*/ 302054 h 4777539"/>
              <a:gd name="connsiteX4121" fmla="*/ 2842344 w 4772026"/>
              <a:gd name="connsiteY4121" fmla="*/ 305205 h 4777539"/>
              <a:gd name="connsiteX4122" fmla="*/ 2839193 w 4772026"/>
              <a:gd name="connsiteY4122" fmla="*/ 302054 h 4777539"/>
              <a:gd name="connsiteX4123" fmla="*/ 2842344 w 4772026"/>
              <a:gd name="connsiteY4123" fmla="*/ 298904 h 4777539"/>
              <a:gd name="connsiteX4124" fmla="*/ 1465968 w 4772026"/>
              <a:gd name="connsiteY4124" fmla="*/ 288271 h 4777539"/>
              <a:gd name="connsiteX4125" fmla="*/ 1467937 w 4772026"/>
              <a:gd name="connsiteY4125" fmla="*/ 290437 h 4777539"/>
              <a:gd name="connsiteX4126" fmla="*/ 1465968 w 4772026"/>
              <a:gd name="connsiteY4126" fmla="*/ 292603 h 4777539"/>
              <a:gd name="connsiteX4127" fmla="*/ 1463802 w 4772026"/>
              <a:gd name="connsiteY4127" fmla="*/ 290634 h 4777539"/>
              <a:gd name="connsiteX4128" fmla="*/ 1465968 w 4772026"/>
              <a:gd name="connsiteY4128" fmla="*/ 288271 h 4777539"/>
              <a:gd name="connsiteX4129" fmla="*/ 1913340 w 4772026"/>
              <a:gd name="connsiteY4129" fmla="*/ 285121 h 4777539"/>
              <a:gd name="connsiteX4130" fmla="*/ 1933621 w 4772026"/>
              <a:gd name="connsiteY4130" fmla="*/ 305205 h 4777539"/>
              <a:gd name="connsiteX4131" fmla="*/ 1913536 w 4772026"/>
              <a:gd name="connsiteY4131" fmla="*/ 325487 h 4777539"/>
              <a:gd name="connsiteX4132" fmla="*/ 1893255 w 4772026"/>
              <a:gd name="connsiteY4132" fmla="*/ 305402 h 4777539"/>
              <a:gd name="connsiteX4133" fmla="*/ 1913340 w 4772026"/>
              <a:gd name="connsiteY4133" fmla="*/ 285121 h 4777539"/>
              <a:gd name="connsiteX4134" fmla="*/ 2710810 w 4772026"/>
              <a:gd name="connsiteY4134" fmla="*/ 277244 h 4777539"/>
              <a:gd name="connsiteX4135" fmla="*/ 2712188 w 4772026"/>
              <a:gd name="connsiteY4135" fmla="*/ 278623 h 4777539"/>
              <a:gd name="connsiteX4136" fmla="*/ 2710810 w 4772026"/>
              <a:gd name="connsiteY4136" fmla="*/ 280001 h 4777539"/>
              <a:gd name="connsiteX4137" fmla="*/ 2709431 w 4772026"/>
              <a:gd name="connsiteY4137" fmla="*/ 278623 h 4777539"/>
              <a:gd name="connsiteX4138" fmla="*/ 2710810 w 4772026"/>
              <a:gd name="connsiteY4138" fmla="*/ 277244 h 4777539"/>
              <a:gd name="connsiteX4139" fmla="*/ 2044676 w 4772026"/>
              <a:gd name="connsiteY4139" fmla="*/ 266612 h 4777539"/>
              <a:gd name="connsiteX4140" fmla="*/ 2059247 w 4772026"/>
              <a:gd name="connsiteY4140" fmla="*/ 281183 h 4777539"/>
              <a:gd name="connsiteX4141" fmla="*/ 2044676 w 4772026"/>
              <a:gd name="connsiteY4141" fmla="*/ 295754 h 4777539"/>
              <a:gd name="connsiteX4142" fmla="*/ 2030104 w 4772026"/>
              <a:gd name="connsiteY4142" fmla="*/ 281183 h 4777539"/>
              <a:gd name="connsiteX4143" fmla="*/ 2044676 w 4772026"/>
              <a:gd name="connsiteY4143" fmla="*/ 266612 h 4777539"/>
              <a:gd name="connsiteX4144" fmla="*/ 2577899 w 4772026"/>
              <a:gd name="connsiteY4144" fmla="*/ 259522 h 4777539"/>
              <a:gd name="connsiteX4145" fmla="*/ 2581640 w 4772026"/>
              <a:gd name="connsiteY4145" fmla="*/ 263263 h 4777539"/>
              <a:gd name="connsiteX4146" fmla="*/ 2577899 w 4772026"/>
              <a:gd name="connsiteY4146" fmla="*/ 267005 h 4777539"/>
              <a:gd name="connsiteX4147" fmla="*/ 2574157 w 4772026"/>
              <a:gd name="connsiteY4147" fmla="*/ 263263 h 4777539"/>
              <a:gd name="connsiteX4148" fmla="*/ 2577899 w 4772026"/>
              <a:gd name="connsiteY4148" fmla="*/ 259522 h 4777539"/>
              <a:gd name="connsiteX4149" fmla="*/ 2177391 w 4772026"/>
              <a:gd name="connsiteY4149" fmla="*/ 252040 h 4777539"/>
              <a:gd name="connsiteX4150" fmla="*/ 2189993 w 4772026"/>
              <a:gd name="connsiteY4150" fmla="*/ 264445 h 4777539"/>
              <a:gd name="connsiteX4151" fmla="*/ 2177588 w 4772026"/>
              <a:gd name="connsiteY4151" fmla="*/ 277047 h 4777539"/>
              <a:gd name="connsiteX4152" fmla="*/ 2164986 w 4772026"/>
              <a:gd name="connsiteY4152" fmla="*/ 264642 h 4777539"/>
              <a:gd name="connsiteX4153" fmla="*/ 2177391 w 4772026"/>
              <a:gd name="connsiteY4153" fmla="*/ 252040 h 4777539"/>
              <a:gd name="connsiteX4154" fmla="*/ 2444593 w 4772026"/>
              <a:gd name="connsiteY4154" fmla="*/ 248299 h 4777539"/>
              <a:gd name="connsiteX4155" fmla="*/ 2452272 w 4772026"/>
              <a:gd name="connsiteY4155" fmla="*/ 255782 h 4777539"/>
              <a:gd name="connsiteX4156" fmla="*/ 2444593 w 4772026"/>
              <a:gd name="connsiteY4156" fmla="*/ 263461 h 4777539"/>
              <a:gd name="connsiteX4157" fmla="*/ 2436913 w 4772026"/>
              <a:gd name="connsiteY4157" fmla="*/ 255782 h 4777539"/>
              <a:gd name="connsiteX4158" fmla="*/ 2444593 w 4772026"/>
              <a:gd name="connsiteY4158" fmla="*/ 248299 h 4777539"/>
              <a:gd name="connsiteX4159" fmla="*/ 2310696 w 4772026"/>
              <a:gd name="connsiteY4159" fmla="*/ 243574 h 4777539"/>
              <a:gd name="connsiteX4160" fmla="*/ 2323298 w 4772026"/>
              <a:gd name="connsiteY4160" fmla="*/ 255979 h 4777539"/>
              <a:gd name="connsiteX4161" fmla="*/ 2310893 w 4772026"/>
              <a:gd name="connsiteY4161" fmla="*/ 268581 h 4777539"/>
              <a:gd name="connsiteX4162" fmla="*/ 2298291 w 4772026"/>
              <a:gd name="connsiteY4162" fmla="*/ 256176 h 4777539"/>
              <a:gd name="connsiteX4163" fmla="*/ 2310696 w 4772026"/>
              <a:gd name="connsiteY4163" fmla="*/ 243574 h 4777539"/>
              <a:gd name="connsiteX4164" fmla="*/ 1590412 w 4772026"/>
              <a:gd name="connsiteY4164" fmla="*/ 237075 h 4777539"/>
              <a:gd name="connsiteX4165" fmla="*/ 1595925 w 4772026"/>
              <a:gd name="connsiteY4165" fmla="*/ 242588 h 4777539"/>
              <a:gd name="connsiteX4166" fmla="*/ 1590412 w 4772026"/>
              <a:gd name="connsiteY4166" fmla="*/ 248101 h 4777539"/>
              <a:gd name="connsiteX4167" fmla="*/ 1584899 w 4772026"/>
              <a:gd name="connsiteY4167" fmla="*/ 242588 h 4777539"/>
              <a:gd name="connsiteX4168" fmla="*/ 1590412 w 4772026"/>
              <a:gd name="connsiteY4168" fmla="*/ 237075 h 4777539"/>
              <a:gd name="connsiteX4169" fmla="*/ 1717811 w 4772026"/>
              <a:gd name="connsiteY4169" fmla="*/ 196119 h 4777539"/>
              <a:gd name="connsiteX4170" fmla="*/ 1723325 w 4772026"/>
              <a:gd name="connsiteY4170" fmla="*/ 201632 h 4777539"/>
              <a:gd name="connsiteX4171" fmla="*/ 1717811 w 4772026"/>
              <a:gd name="connsiteY4171" fmla="*/ 207146 h 4777539"/>
              <a:gd name="connsiteX4172" fmla="*/ 1712298 w 4772026"/>
              <a:gd name="connsiteY4172" fmla="*/ 201632 h 4777539"/>
              <a:gd name="connsiteX4173" fmla="*/ 1717811 w 4772026"/>
              <a:gd name="connsiteY4173" fmla="*/ 196119 h 4777539"/>
              <a:gd name="connsiteX4174" fmla="*/ 2907519 w 4772026"/>
              <a:gd name="connsiteY4174" fmla="*/ 162448 h 4777539"/>
              <a:gd name="connsiteX4175" fmla="*/ 2908898 w 4772026"/>
              <a:gd name="connsiteY4175" fmla="*/ 163827 h 4777539"/>
              <a:gd name="connsiteX4176" fmla="*/ 2907519 w 4772026"/>
              <a:gd name="connsiteY4176" fmla="*/ 165205 h 4777539"/>
              <a:gd name="connsiteX4177" fmla="*/ 2906141 w 4772026"/>
              <a:gd name="connsiteY4177" fmla="*/ 163827 h 4777539"/>
              <a:gd name="connsiteX4178" fmla="*/ 2907519 w 4772026"/>
              <a:gd name="connsiteY4178" fmla="*/ 162448 h 4777539"/>
              <a:gd name="connsiteX4179" fmla="*/ 1847178 w 4772026"/>
              <a:gd name="connsiteY4179" fmla="*/ 157328 h 4777539"/>
              <a:gd name="connsiteX4180" fmla="*/ 1857614 w 4772026"/>
              <a:gd name="connsiteY4180" fmla="*/ 167764 h 4777539"/>
              <a:gd name="connsiteX4181" fmla="*/ 1847178 w 4772026"/>
              <a:gd name="connsiteY4181" fmla="*/ 178200 h 4777539"/>
              <a:gd name="connsiteX4182" fmla="*/ 1836742 w 4772026"/>
              <a:gd name="connsiteY4182" fmla="*/ 167764 h 4777539"/>
              <a:gd name="connsiteX4183" fmla="*/ 1847178 w 4772026"/>
              <a:gd name="connsiteY4183" fmla="*/ 157328 h 4777539"/>
              <a:gd name="connsiteX4184" fmla="*/ 1400595 w 4772026"/>
              <a:gd name="connsiteY4184" fmla="*/ 155556 h 4777539"/>
              <a:gd name="connsiteX4185" fmla="*/ 1401580 w 4772026"/>
              <a:gd name="connsiteY4185" fmla="*/ 156540 h 4777539"/>
              <a:gd name="connsiteX4186" fmla="*/ 1400595 w 4772026"/>
              <a:gd name="connsiteY4186" fmla="*/ 157525 h 4777539"/>
              <a:gd name="connsiteX4187" fmla="*/ 1399611 w 4772026"/>
              <a:gd name="connsiteY4187" fmla="*/ 156540 h 4777539"/>
              <a:gd name="connsiteX4188" fmla="*/ 1400595 w 4772026"/>
              <a:gd name="connsiteY4188" fmla="*/ 155556 h 4777539"/>
              <a:gd name="connsiteX4189" fmla="*/ 2776379 w 4772026"/>
              <a:gd name="connsiteY4189" fmla="*/ 137244 h 4777539"/>
              <a:gd name="connsiteX4190" fmla="*/ 2777364 w 4772026"/>
              <a:gd name="connsiteY4190" fmla="*/ 138228 h 4777539"/>
              <a:gd name="connsiteX4191" fmla="*/ 2776379 w 4772026"/>
              <a:gd name="connsiteY4191" fmla="*/ 139213 h 4777539"/>
              <a:gd name="connsiteX4192" fmla="*/ 2775395 w 4772026"/>
              <a:gd name="connsiteY4192" fmla="*/ 138228 h 4777539"/>
              <a:gd name="connsiteX4193" fmla="*/ 2776379 w 4772026"/>
              <a:gd name="connsiteY4193" fmla="*/ 137244 h 4777539"/>
              <a:gd name="connsiteX4194" fmla="*/ 1978122 w 4772026"/>
              <a:gd name="connsiteY4194" fmla="*/ 136259 h 4777539"/>
              <a:gd name="connsiteX4195" fmla="*/ 1983045 w 4772026"/>
              <a:gd name="connsiteY4195" fmla="*/ 141182 h 4777539"/>
              <a:gd name="connsiteX4196" fmla="*/ 1978122 w 4772026"/>
              <a:gd name="connsiteY4196" fmla="*/ 146105 h 4777539"/>
              <a:gd name="connsiteX4197" fmla="*/ 1973199 w 4772026"/>
              <a:gd name="connsiteY4197" fmla="*/ 141182 h 4777539"/>
              <a:gd name="connsiteX4198" fmla="*/ 1978122 w 4772026"/>
              <a:gd name="connsiteY4198" fmla="*/ 136259 h 4777539"/>
              <a:gd name="connsiteX4199" fmla="*/ 2643861 w 4772026"/>
              <a:gd name="connsiteY4199" fmla="*/ 118932 h 4777539"/>
              <a:gd name="connsiteX4200" fmla="*/ 2644846 w 4772026"/>
              <a:gd name="connsiteY4200" fmla="*/ 119916 h 4777539"/>
              <a:gd name="connsiteX4201" fmla="*/ 2643861 w 4772026"/>
              <a:gd name="connsiteY4201" fmla="*/ 120901 h 4777539"/>
              <a:gd name="connsiteX4202" fmla="*/ 2642877 w 4772026"/>
              <a:gd name="connsiteY4202" fmla="*/ 119916 h 4777539"/>
              <a:gd name="connsiteX4203" fmla="*/ 2643861 w 4772026"/>
              <a:gd name="connsiteY4203" fmla="*/ 118932 h 4777539"/>
              <a:gd name="connsiteX4204" fmla="*/ 2110246 w 4772026"/>
              <a:gd name="connsiteY4204" fmla="*/ 115977 h 4777539"/>
              <a:gd name="connsiteX4205" fmla="*/ 2116153 w 4772026"/>
              <a:gd name="connsiteY4205" fmla="*/ 121884 h 4777539"/>
              <a:gd name="connsiteX4206" fmla="*/ 2110246 w 4772026"/>
              <a:gd name="connsiteY4206" fmla="*/ 127792 h 4777539"/>
              <a:gd name="connsiteX4207" fmla="*/ 2104339 w 4772026"/>
              <a:gd name="connsiteY4207" fmla="*/ 121884 h 4777539"/>
              <a:gd name="connsiteX4208" fmla="*/ 2110246 w 4772026"/>
              <a:gd name="connsiteY4208" fmla="*/ 115977 h 4777539"/>
              <a:gd name="connsiteX4209" fmla="*/ 2510753 w 4772026"/>
              <a:gd name="connsiteY4209" fmla="*/ 107117 h 4777539"/>
              <a:gd name="connsiteX4210" fmla="*/ 2512919 w 4772026"/>
              <a:gd name="connsiteY4210" fmla="*/ 109086 h 4777539"/>
              <a:gd name="connsiteX4211" fmla="*/ 2510753 w 4772026"/>
              <a:gd name="connsiteY4211" fmla="*/ 111251 h 4777539"/>
              <a:gd name="connsiteX4212" fmla="*/ 2508587 w 4772026"/>
              <a:gd name="connsiteY4212" fmla="*/ 109283 h 4777539"/>
              <a:gd name="connsiteX4213" fmla="*/ 2510753 w 4772026"/>
              <a:gd name="connsiteY4213" fmla="*/ 107117 h 4777539"/>
              <a:gd name="connsiteX4214" fmla="*/ 1525040 w 4772026"/>
              <a:gd name="connsiteY4214" fmla="*/ 106330 h 4777539"/>
              <a:gd name="connsiteX4215" fmla="*/ 1526418 w 4772026"/>
              <a:gd name="connsiteY4215" fmla="*/ 107709 h 4777539"/>
              <a:gd name="connsiteX4216" fmla="*/ 1525040 w 4772026"/>
              <a:gd name="connsiteY4216" fmla="*/ 109087 h 4777539"/>
              <a:gd name="connsiteX4217" fmla="*/ 1523661 w 4772026"/>
              <a:gd name="connsiteY4217" fmla="*/ 107709 h 4777539"/>
              <a:gd name="connsiteX4218" fmla="*/ 1525040 w 4772026"/>
              <a:gd name="connsiteY4218" fmla="*/ 106330 h 4777539"/>
              <a:gd name="connsiteX4219" fmla="*/ 2243551 w 4772026"/>
              <a:gd name="connsiteY4219" fmla="*/ 104754 h 4777539"/>
              <a:gd name="connsiteX4220" fmla="*/ 2249064 w 4772026"/>
              <a:gd name="connsiteY4220" fmla="*/ 110267 h 4777539"/>
              <a:gd name="connsiteX4221" fmla="*/ 2243551 w 4772026"/>
              <a:gd name="connsiteY4221" fmla="*/ 115780 h 4777539"/>
              <a:gd name="connsiteX4222" fmla="*/ 2238038 w 4772026"/>
              <a:gd name="connsiteY4222" fmla="*/ 110267 h 4777539"/>
              <a:gd name="connsiteX4223" fmla="*/ 2243551 w 4772026"/>
              <a:gd name="connsiteY4223" fmla="*/ 104754 h 4777539"/>
              <a:gd name="connsiteX4224" fmla="*/ 2377053 w 4772026"/>
              <a:gd name="connsiteY4224" fmla="*/ 102194 h 4777539"/>
              <a:gd name="connsiteX4225" fmla="*/ 2380795 w 4772026"/>
              <a:gd name="connsiteY4225" fmla="*/ 105935 h 4777539"/>
              <a:gd name="connsiteX4226" fmla="*/ 2377053 w 4772026"/>
              <a:gd name="connsiteY4226" fmla="*/ 109873 h 4777539"/>
              <a:gd name="connsiteX4227" fmla="*/ 2373312 w 4772026"/>
              <a:gd name="connsiteY4227" fmla="*/ 105935 h 4777539"/>
              <a:gd name="connsiteX4228" fmla="*/ 2377053 w 4772026"/>
              <a:gd name="connsiteY4228" fmla="*/ 102194 h 4777539"/>
              <a:gd name="connsiteX4229" fmla="*/ 1652044 w 4772026"/>
              <a:gd name="connsiteY4229" fmla="*/ 63601 h 4777539"/>
              <a:gd name="connsiteX4230" fmla="*/ 1654210 w 4772026"/>
              <a:gd name="connsiteY4230" fmla="*/ 65767 h 4777539"/>
              <a:gd name="connsiteX4231" fmla="*/ 1652044 w 4772026"/>
              <a:gd name="connsiteY4231" fmla="*/ 67933 h 4777539"/>
              <a:gd name="connsiteX4232" fmla="*/ 1649878 w 4772026"/>
              <a:gd name="connsiteY4232" fmla="*/ 65767 h 4777539"/>
              <a:gd name="connsiteX4233" fmla="*/ 1652044 w 4772026"/>
              <a:gd name="connsiteY4233" fmla="*/ 63601 h 4777539"/>
              <a:gd name="connsiteX4234" fmla="*/ 1781018 w 4772026"/>
              <a:gd name="connsiteY4234" fmla="*/ 26582 h 4777539"/>
              <a:gd name="connsiteX4235" fmla="*/ 1784563 w 4772026"/>
              <a:gd name="connsiteY4235" fmla="*/ 30126 h 4777539"/>
              <a:gd name="connsiteX4236" fmla="*/ 1781018 w 4772026"/>
              <a:gd name="connsiteY4236" fmla="*/ 33671 h 4777539"/>
              <a:gd name="connsiteX4237" fmla="*/ 1777474 w 4772026"/>
              <a:gd name="connsiteY4237" fmla="*/ 30323 h 4777539"/>
              <a:gd name="connsiteX4238" fmla="*/ 1781018 w 4772026"/>
              <a:gd name="connsiteY4238" fmla="*/ 26582 h 4777539"/>
              <a:gd name="connsiteX4239" fmla="*/ 1911568 w 4772026"/>
              <a:gd name="connsiteY4239" fmla="*/ 0 h 4777539"/>
              <a:gd name="connsiteX4240" fmla="*/ 1913339 w 4772026"/>
              <a:gd name="connsiteY4240" fmla="*/ 1772 h 4777539"/>
              <a:gd name="connsiteX4241" fmla="*/ 1911568 w 4772026"/>
              <a:gd name="connsiteY4241" fmla="*/ 3544 h 4777539"/>
              <a:gd name="connsiteX4242" fmla="*/ 1909795 w 4772026"/>
              <a:gd name="connsiteY4242" fmla="*/ 1772 h 4777539"/>
              <a:gd name="connsiteX4243" fmla="*/ 1911568 w 4772026"/>
              <a:gd name="connsiteY4243" fmla="*/ 0 h 4777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</a:cxnLst>
            <a:rect l="l" t="t" r="r" b="b"/>
            <a:pathLst>
              <a:path w="4772026" h="4777539">
                <a:moveTo>
                  <a:pt x="3053623" y="4775571"/>
                </a:moveTo>
                <a:cubicBezTo>
                  <a:pt x="3054214" y="4775571"/>
                  <a:pt x="3054608" y="4775965"/>
                  <a:pt x="3054608" y="4776555"/>
                </a:cubicBezTo>
                <a:cubicBezTo>
                  <a:pt x="3054608" y="4777145"/>
                  <a:pt x="3054214" y="4777539"/>
                  <a:pt x="3053623" y="4777539"/>
                </a:cubicBezTo>
                <a:cubicBezTo>
                  <a:pt x="3053033" y="4777539"/>
                  <a:pt x="3052639" y="4777145"/>
                  <a:pt x="3052639" y="4776555"/>
                </a:cubicBezTo>
                <a:cubicBezTo>
                  <a:pt x="3052639" y="4775965"/>
                  <a:pt x="3053033" y="4775571"/>
                  <a:pt x="3053623" y="4775571"/>
                </a:cubicBezTo>
                <a:close/>
                <a:moveTo>
                  <a:pt x="3552190" y="4735205"/>
                </a:moveTo>
                <a:cubicBezTo>
                  <a:pt x="3552585" y="4735205"/>
                  <a:pt x="3553175" y="4735599"/>
                  <a:pt x="3553175" y="4736190"/>
                </a:cubicBezTo>
                <a:cubicBezTo>
                  <a:pt x="3553175" y="4736780"/>
                  <a:pt x="3552781" y="4737174"/>
                  <a:pt x="3552190" y="4737174"/>
                </a:cubicBezTo>
                <a:cubicBezTo>
                  <a:pt x="3551600" y="4737174"/>
                  <a:pt x="3551206" y="4736780"/>
                  <a:pt x="3551206" y="4736190"/>
                </a:cubicBezTo>
                <a:cubicBezTo>
                  <a:pt x="3551206" y="4735599"/>
                  <a:pt x="3551796" y="4735205"/>
                  <a:pt x="3552190" y="4735205"/>
                </a:cubicBezTo>
                <a:close/>
                <a:moveTo>
                  <a:pt x="3180826" y="4734024"/>
                </a:moveTo>
                <a:cubicBezTo>
                  <a:pt x="3181613" y="4734024"/>
                  <a:pt x="3182204" y="4734615"/>
                  <a:pt x="3182204" y="4735403"/>
                </a:cubicBezTo>
                <a:cubicBezTo>
                  <a:pt x="3182204" y="4736190"/>
                  <a:pt x="3181613" y="4736781"/>
                  <a:pt x="3180826" y="4736781"/>
                </a:cubicBezTo>
                <a:cubicBezTo>
                  <a:pt x="3180038" y="4736781"/>
                  <a:pt x="3179447" y="4736190"/>
                  <a:pt x="3179447" y="4735403"/>
                </a:cubicBezTo>
                <a:cubicBezTo>
                  <a:pt x="3179447" y="4734812"/>
                  <a:pt x="3180235" y="4734024"/>
                  <a:pt x="3180826" y="4734024"/>
                </a:cubicBezTo>
                <a:close/>
                <a:moveTo>
                  <a:pt x="2393792" y="4719059"/>
                </a:moveTo>
                <a:cubicBezTo>
                  <a:pt x="2396155" y="4719059"/>
                  <a:pt x="2397927" y="4720831"/>
                  <a:pt x="2397927" y="4723194"/>
                </a:cubicBezTo>
                <a:cubicBezTo>
                  <a:pt x="2397927" y="4725360"/>
                  <a:pt x="2396155" y="4727330"/>
                  <a:pt x="2393792" y="4727330"/>
                </a:cubicBezTo>
                <a:cubicBezTo>
                  <a:pt x="2391429" y="4727330"/>
                  <a:pt x="2389656" y="4725557"/>
                  <a:pt x="2389656" y="4723194"/>
                </a:cubicBezTo>
                <a:cubicBezTo>
                  <a:pt x="2389656" y="4720831"/>
                  <a:pt x="2391625" y="4719059"/>
                  <a:pt x="2393792" y="4719059"/>
                </a:cubicBezTo>
                <a:close/>
                <a:moveTo>
                  <a:pt x="2527491" y="4715514"/>
                </a:moveTo>
                <a:cubicBezTo>
                  <a:pt x="2529263" y="4715514"/>
                  <a:pt x="2530641" y="4716893"/>
                  <a:pt x="2530641" y="4718665"/>
                </a:cubicBezTo>
                <a:cubicBezTo>
                  <a:pt x="2530641" y="4720437"/>
                  <a:pt x="2529263" y="4721816"/>
                  <a:pt x="2527491" y="4721816"/>
                </a:cubicBezTo>
                <a:cubicBezTo>
                  <a:pt x="2525718" y="4721816"/>
                  <a:pt x="2524340" y="4720437"/>
                  <a:pt x="2524340" y="4718665"/>
                </a:cubicBezTo>
                <a:cubicBezTo>
                  <a:pt x="2524340" y="4716893"/>
                  <a:pt x="2525718" y="4715514"/>
                  <a:pt x="2527491" y="4715514"/>
                </a:cubicBezTo>
                <a:close/>
                <a:moveTo>
                  <a:pt x="2259895" y="4713939"/>
                </a:moveTo>
                <a:cubicBezTo>
                  <a:pt x="2262652" y="4713939"/>
                  <a:pt x="2264818" y="4716302"/>
                  <a:pt x="2264818" y="4718862"/>
                </a:cubicBezTo>
                <a:lnTo>
                  <a:pt x="2254972" y="4718862"/>
                </a:lnTo>
                <a:cubicBezTo>
                  <a:pt x="2254972" y="4716105"/>
                  <a:pt x="2257138" y="4713939"/>
                  <a:pt x="2259895" y="4713939"/>
                </a:cubicBezTo>
                <a:close/>
                <a:moveTo>
                  <a:pt x="2660402" y="4703700"/>
                </a:moveTo>
                <a:cubicBezTo>
                  <a:pt x="2661584" y="4703700"/>
                  <a:pt x="2662765" y="4704685"/>
                  <a:pt x="2662765" y="4706064"/>
                </a:cubicBezTo>
                <a:cubicBezTo>
                  <a:pt x="2662765" y="4707245"/>
                  <a:pt x="2661781" y="4708426"/>
                  <a:pt x="2660402" y="4708426"/>
                </a:cubicBezTo>
                <a:cubicBezTo>
                  <a:pt x="2659023" y="4708426"/>
                  <a:pt x="2658039" y="4707442"/>
                  <a:pt x="2658039" y="4706064"/>
                </a:cubicBezTo>
                <a:cubicBezTo>
                  <a:pt x="2658039" y="4704881"/>
                  <a:pt x="2659220" y="4703700"/>
                  <a:pt x="2660402" y="4703700"/>
                </a:cubicBezTo>
                <a:close/>
                <a:moveTo>
                  <a:pt x="3305663" y="4686372"/>
                </a:moveTo>
                <a:cubicBezTo>
                  <a:pt x="3306058" y="4686372"/>
                  <a:pt x="3306648" y="4686766"/>
                  <a:pt x="3306648" y="4687356"/>
                </a:cubicBezTo>
                <a:cubicBezTo>
                  <a:pt x="3306648" y="4687750"/>
                  <a:pt x="3306254" y="4688340"/>
                  <a:pt x="3305663" y="4688340"/>
                </a:cubicBezTo>
                <a:cubicBezTo>
                  <a:pt x="3305073" y="4688340"/>
                  <a:pt x="3304679" y="4687947"/>
                  <a:pt x="3304679" y="4687356"/>
                </a:cubicBezTo>
                <a:cubicBezTo>
                  <a:pt x="3304679" y="4686766"/>
                  <a:pt x="3305073" y="4686372"/>
                  <a:pt x="3305663" y="4686372"/>
                </a:cubicBezTo>
                <a:close/>
                <a:moveTo>
                  <a:pt x="2792723" y="4683812"/>
                </a:moveTo>
                <a:cubicBezTo>
                  <a:pt x="2793904" y="4683812"/>
                  <a:pt x="2794889" y="4684600"/>
                  <a:pt x="2794889" y="4685782"/>
                </a:cubicBezTo>
                <a:cubicBezTo>
                  <a:pt x="2794889" y="4686963"/>
                  <a:pt x="2793904" y="4687947"/>
                  <a:pt x="2792723" y="4687947"/>
                </a:cubicBezTo>
                <a:cubicBezTo>
                  <a:pt x="2791541" y="4687947"/>
                  <a:pt x="2790557" y="4686963"/>
                  <a:pt x="2790557" y="4685782"/>
                </a:cubicBezTo>
                <a:cubicBezTo>
                  <a:pt x="2790557" y="4684600"/>
                  <a:pt x="2791541" y="4683615"/>
                  <a:pt x="2792723" y="4683812"/>
                </a:cubicBezTo>
                <a:close/>
                <a:moveTo>
                  <a:pt x="3669153" y="4670620"/>
                </a:moveTo>
                <a:cubicBezTo>
                  <a:pt x="3669744" y="4670620"/>
                  <a:pt x="3670335" y="4671014"/>
                  <a:pt x="3670335" y="4671604"/>
                </a:cubicBezTo>
                <a:cubicBezTo>
                  <a:pt x="3670138" y="4672195"/>
                  <a:pt x="3669744" y="4672588"/>
                  <a:pt x="3669153" y="4672588"/>
                </a:cubicBezTo>
                <a:cubicBezTo>
                  <a:pt x="3668563" y="4672588"/>
                  <a:pt x="3668169" y="4672195"/>
                  <a:pt x="3668169" y="4671604"/>
                </a:cubicBezTo>
                <a:cubicBezTo>
                  <a:pt x="3668169" y="4671014"/>
                  <a:pt x="3668760" y="4670422"/>
                  <a:pt x="3669153" y="4670620"/>
                </a:cubicBezTo>
                <a:close/>
                <a:moveTo>
                  <a:pt x="2923074" y="4655261"/>
                </a:moveTo>
                <a:cubicBezTo>
                  <a:pt x="2924255" y="4655261"/>
                  <a:pt x="2925241" y="4656245"/>
                  <a:pt x="2925241" y="4657427"/>
                </a:cubicBezTo>
                <a:cubicBezTo>
                  <a:pt x="2925437" y="4658608"/>
                  <a:pt x="2924452" y="4659593"/>
                  <a:pt x="2923271" y="4659593"/>
                </a:cubicBezTo>
                <a:cubicBezTo>
                  <a:pt x="2922089" y="4659593"/>
                  <a:pt x="2921105" y="4658608"/>
                  <a:pt x="2921105" y="4657427"/>
                </a:cubicBezTo>
                <a:cubicBezTo>
                  <a:pt x="2921105" y="4656442"/>
                  <a:pt x="2922089" y="4655458"/>
                  <a:pt x="2923074" y="4655261"/>
                </a:cubicBezTo>
                <a:close/>
                <a:moveTo>
                  <a:pt x="3427352" y="4631238"/>
                </a:moveTo>
                <a:cubicBezTo>
                  <a:pt x="3427943" y="4631238"/>
                  <a:pt x="3428337" y="4631632"/>
                  <a:pt x="3428337" y="4632222"/>
                </a:cubicBezTo>
                <a:cubicBezTo>
                  <a:pt x="3428337" y="4632616"/>
                  <a:pt x="3427943" y="4633207"/>
                  <a:pt x="3427352" y="4633207"/>
                </a:cubicBezTo>
                <a:cubicBezTo>
                  <a:pt x="3426762" y="4633207"/>
                  <a:pt x="3426368" y="4632813"/>
                  <a:pt x="3426368" y="4632222"/>
                </a:cubicBezTo>
                <a:cubicBezTo>
                  <a:pt x="3426368" y="4631828"/>
                  <a:pt x="3426958" y="4631238"/>
                  <a:pt x="3427352" y="4631238"/>
                </a:cubicBezTo>
                <a:close/>
                <a:moveTo>
                  <a:pt x="3052049" y="4619621"/>
                </a:moveTo>
                <a:cubicBezTo>
                  <a:pt x="3053033" y="4619621"/>
                  <a:pt x="3053821" y="4620409"/>
                  <a:pt x="3053821" y="4621393"/>
                </a:cubicBezTo>
                <a:cubicBezTo>
                  <a:pt x="3053821" y="4622378"/>
                  <a:pt x="3053033" y="4623166"/>
                  <a:pt x="3052049" y="4623166"/>
                </a:cubicBezTo>
                <a:cubicBezTo>
                  <a:pt x="3051064" y="4623166"/>
                  <a:pt x="3050276" y="4622378"/>
                  <a:pt x="3050276" y="4621393"/>
                </a:cubicBezTo>
                <a:cubicBezTo>
                  <a:pt x="3050276" y="4620605"/>
                  <a:pt x="3051064" y="4619818"/>
                  <a:pt x="3052049" y="4619621"/>
                </a:cubicBezTo>
                <a:close/>
                <a:moveTo>
                  <a:pt x="3782767" y="4599733"/>
                </a:moveTo>
                <a:cubicBezTo>
                  <a:pt x="3783358" y="4599733"/>
                  <a:pt x="3783752" y="4600127"/>
                  <a:pt x="3783752" y="4600717"/>
                </a:cubicBezTo>
                <a:cubicBezTo>
                  <a:pt x="3783752" y="4601308"/>
                  <a:pt x="3783358" y="4601702"/>
                  <a:pt x="3782767" y="4601702"/>
                </a:cubicBezTo>
                <a:cubicBezTo>
                  <a:pt x="3782177" y="4601702"/>
                  <a:pt x="3781586" y="4601308"/>
                  <a:pt x="3781586" y="4600717"/>
                </a:cubicBezTo>
                <a:cubicBezTo>
                  <a:pt x="3781586" y="4600127"/>
                  <a:pt x="3782177" y="4599733"/>
                  <a:pt x="3782767" y="4599733"/>
                </a:cubicBezTo>
                <a:close/>
                <a:moveTo>
                  <a:pt x="3178266" y="4573939"/>
                </a:moveTo>
                <a:cubicBezTo>
                  <a:pt x="3180431" y="4573939"/>
                  <a:pt x="3182203" y="4575514"/>
                  <a:pt x="3182203" y="4577680"/>
                </a:cubicBezTo>
                <a:cubicBezTo>
                  <a:pt x="3182203" y="4579846"/>
                  <a:pt x="3180628" y="4581618"/>
                  <a:pt x="3178462" y="4581618"/>
                </a:cubicBezTo>
                <a:cubicBezTo>
                  <a:pt x="3176296" y="4581618"/>
                  <a:pt x="3174524" y="4580042"/>
                  <a:pt x="3174524" y="4577876"/>
                </a:cubicBezTo>
                <a:cubicBezTo>
                  <a:pt x="3174524" y="4575711"/>
                  <a:pt x="3176100" y="4573939"/>
                  <a:pt x="3178266" y="4573939"/>
                </a:cubicBezTo>
                <a:close/>
                <a:moveTo>
                  <a:pt x="3545890" y="4569607"/>
                </a:moveTo>
                <a:cubicBezTo>
                  <a:pt x="3546480" y="4569607"/>
                  <a:pt x="3546875" y="4570001"/>
                  <a:pt x="3546875" y="4570591"/>
                </a:cubicBezTo>
                <a:cubicBezTo>
                  <a:pt x="3546875" y="4571182"/>
                  <a:pt x="3546480" y="4571576"/>
                  <a:pt x="3545890" y="4571576"/>
                </a:cubicBezTo>
                <a:cubicBezTo>
                  <a:pt x="3545496" y="4571576"/>
                  <a:pt x="3544906" y="4571182"/>
                  <a:pt x="3544906" y="4570591"/>
                </a:cubicBezTo>
                <a:cubicBezTo>
                  <a:pt x="3544906" y="4570001"/>
                  <a:pt x="3545300" y="4569607"/>
                  <a:pt x="3545890" y="4569607"/>
                </a:cubicBezTo>
                <a:close/>
                <a:moveTo>
                  <a:pt x="2393397" y="4564684"/>
                </a:moveTo>
                <a:cubicBezTo>
                  <a:pt x="2398517" y="4564684"/>
                  <a:pt x="2402849" y="4568818"/>
                  <a:pt x="2402849" y="4573939"/>
                </a:cubicBezTo>
                <a:cubicBezTo>
                  <a:pt x="2402849" y="4579255"/>
                  <a:pt x="2398517" y="4583390"/>
                  <a:pt x="2393397" y="4583390"/>
                </a:cubicBezTo>
                <a:cubicBezTo>
                  <a:pt x="2388081" y="4583390"/>
                  <a:pt x="2383945" y="4579255"/>
                  <a:pt x="2383945" y="4574136"/>
                </a:cubicBezTo>
                <a:cubicBezTo>
                  <a:pt x="2383945" y="4569016"/>
                  <a:pt x="2388081" y="4564881"/>
                  <a:pt x="2393397" y="4564684"/>
                </a:cubicBezTo>
                <a:close/>
                <a:moveTo>
                  <a:pt x="2526703" y="4561336"/>
                </a:moveTo>
                <a:cubicBezTo>
                  <a:pt x="2531232" y="4561139"/>
                  <a:pt x="2534776" y="4564881"/>
                  <a:pt x="2534776" y="4569213"/>
                </a:cubicBezTo>
                <a:cubicBezTo>
                  <a:pt x="2534776" y="4573741"/>
                  <a:pt x="2531429" y="4577285"/>
                  <a:pt x="2526900" y="4577285"/>
                </a:cubicBezTo>
                <a:cubicBezTo>
                  <a:pt x="2522371" y="4577482"/>
                  <a:pt x="2518827" y="4573938"/>
                  <a:pt x="2518827" y="4569409"/>
                </a:cubicBezTo>
                <a:cubicBezTo>
                  <a:pt x="2518827" y="4565078"/>
                  <a:pt x="2522371" y="4561534"/>
                  <a:pt x="2526703" y="4561336"/>
                </a:cubicBezTo>
                <a:close/>
                <a:moveTo>
                  <a:pt x="2259500" y="4559564"/>
                </a:moveTo>
                <a:cubicBezTo>
                  <a:pt x="2265407" y="4559564"/>
                  <a:pt x="2270329" y="4564290"/>
                  <a:pt x="2270329" y="4570197"/>
                </a:cubicBezTo>
                <a:cubicBezTo>
                  <a:pt x="2270527" y="4576104"/>
                  <a:pt x="2265604" y="4581027"/>
                  <a:pt x="2259697" y="4581027"/>
                </a:cubicBezTo>
                <a:cubicBezTo>
                  <a:pt x="2253790" y="4581027"/>
                  <a:pt x="2248867" y="4576301"/>
                  <a:pt x="2248867" y="4570393"/>
                </a:cubicBezTo>
                <a:cubicBezTo>
                  <a:pt x="2248867" y="4564487"/>
                  <a:pt x="2253790" y="4559564"/>
                  <a:pt x="2259500" y="4559564"/>
                </a:cubicBezTo>
                <a:close/>
                <a:moveTo>
                  <a:pt x="2659812" y="4549325"/>
                </a:moveTo>
                <a:cubicBezTo>
                  <a:pt x="2663553" y="4549325"/>
                  <a:pt x="2666506" y="4552278"/>
                  <a:pt x="2666506" y="4555822"/>
                </a:cubicBezTo>
                <a:cubicBezTo>
                  <a:pt x="2666506" y="4559564"/>
                  <a:pt x="2663553" y="4562518"/>
                  <a:pt x="2660008" y="4562518"/>
                </a:cubicBezTo>
                <a:cubicBezTo>
                  <a:pt x="2656267" y="4562714"/>
                  <a:pt x="2653313" y="4559564"/>
                  <a:pt x="2653313" y="4556020"/>
                </a:cubicBezTo>
                <a:cubicBezTo>
                  <a:pt x="2653313" y="4552475"/>
                  <a:pt x="2656267" y="4549522"/>
                  <a:pt x="2659812" y="4549325"/>
                </a:cubicBezTo>
                <a:close/>
                <a:moveTo>
                  <a:pt x="2126786" y="4546765"/>
                </a:moveTo>
                <a:cubicBezTo>
                  <a:pt x="2132693" y="4546765"/>
                  <a:pt x="2137813" y="4551688"/>
                  <a:pt x="2137813" y="4557792"/>
                </a:cubicBezTo>
                <a:cubicBezTo>
                  <a:pt x="2137813" y="4563896"/>
                  <a:pt x="2132890" y="4569016"/>
                  <a:pt x="2126786" y="4569016"/>
                </a:cubicBezTo>
                <a:cubicBezTo>
                  <a:pt x="2120485" y="4569016"/>
                  <a:pt x="2115562" y="4564093"/>
                  <a:pt x="2115562" y="4557989"/>
                </a:cubicBezTo>
                <a:cubicBezTo>
                  <a:pt x="2115562" y="4551884"/>
                  <a:pt x="2120485" y="4546962"/>
                  <a:pt x="2126786" y="4546765"/>
                </a:cubicBezTo>
                <a:close/>
                <a:moveTo>
                  <a:pt x="2791738" y="4528453"/>
                </a:moveTo>
                <a:cubicBezTo>
                  <a:pt x="2795086" y="4528453"/>
                  <a:pt x="2797645" y="4531013"/>
                  <a:pt x="2797645" y="4534360"/>
                </a:cubicBezTo>
                <a:cubicBezTo>
                  <a:pt x="2797645" y="4537708"/>
                  <a:pt x="2795086" y="4540268"/>
                  <a:pt x="2791738" y="4540268"/>
                </a:cubicBezTo>
                <a:cubicBezTo>
                  <a:pt x="2788391" y="4540268"/>
                  <a:pt x="2785831" y="4537708"/>
                  <a:pt x="2785831" y="4534360"/>
                </a:cubicBezTo>
                <a:cubicBezTo>
                  <a:pt x="2785831" y="4531013"/>
                  <a:pt x="2788391" y="4528453"/>
                  <a:pt x="2791738" y="4528453"/>
                </a:cubicBezTo>
                <a:close/>
                <a:moveTo>
                  <a:pt x="1994464" y="4526287"/>
                </a:moveTo>
                <a:cubicBezTo>
                  <a:pt x="2000371" y="4526090"/>
                  <a:pt x="2005293" y="4531013"/>
                  <a:pt x="2005293" y="4536920"/>
                </a:cubicBezTo>
                <a:cubicBezTo>
                  <a:pt x="2005293" y="4542826"/>
                  <a:pt x="2000568" y="4547749"/>
                  <a:pt x="1994661" y="4547749"/>
                </a:cubicBezTo>
                <a:cubicBezTo>
                  <a:pt x="1988754" y="4547749"/>
                  <a:pt x="1983831" y="4543023"/>
                  <a:pt x="1983831" y="4537116"/>
                </a:cubicBezTo>
                <a:cubicBezTo>
                  <a:pt x="1983831" y="4531210"/>
                  <a:pt x="1988557" y="4526484"/>
                  <a:pt x="1994464" y="4526287"/>
                </a:cubicBezTo>
                <a:close/>
                <a:moveTo>
                  <a:pt x="3301726" y="4524318"/>
                </a:moveTo>
                <a:cubicBezTo>
                  <a:pt x="3302907" y="4524318"/>
                  <a:pt x="3304089" y="4525302"/>
                  <a:pt x="3304089" y="4526681"/>
                </a:cubicBezTo>
                <a:cubicBezTo>
                  <a:pt x="3304089" y="4527862"/>
                  <a:pt x="3303104" y="4529044"/>
                  <a:pt x="3301726" y="4529044"/>
                </a:cubicBezTo>
                <a:cubicBezTo>
                  <a:pt x="3300544" y="4529044"/>
                  <a:pt x="3299363" y="4528060"/>
                  <a:pt x="3299363" y="4526681"/>
                </a:cubicBezTo>
                <a:cubicBezTo>
                  <a:pt x="3299363" y="4525302"/>
                  <a:pt x="3300544" y="4524318"/>
                  <a:pt x="3301726" y="4524318"/>
                </a:cubicBezTo>
                <a:close/>
                <a:moveTo>
                  <a:pt x="3892050" y="4523137"/>
                </a:moveTo>
                <a:cubicBezTo>
                  <a:pt x="3892641" y="4523137"/>
                  <a:pt x="3893035" y="4523531"/>
                  <a:pt x="3893035" y="4524121"/>
                </a:cubicBezTo>
                <a:cubicBezTo>
                  <a:pt x="3893035" y="4524515"/>
                  <a:pt x="3892641" y="4525106"/>
                  <a:pt x="3892050" y="4525106"/>
                </a:cubicBezTo>
                <a:cubicBezTo>
                  <a:pt x="3891460" y="4525106"/>
                  <a:pt x="3891066" y="4524712"/>
                  <a:pt x="3891066" y="4524121"/>
                </a:cubicBezTo>
                <a:cubicBezTo>
                  <a:pt x="3891066" y="4523531"/>
                  <a:pt x="3891656" y="4523137"/>
                  <a:pt x="3892050" y="4523137"/>
                </a:cubicBezTo>
                <a:close/>
                <a:moveTo>
                  <a:pt x="3660883" y="4501280"/>
                </a:moveTo>
                <a:cubicBezTo>
                  <a:pt x="3661474" y="4501280"/>
                  <a:pt x="3661868" y="4501674"/>
                  <a:pt x="3661868" y="4502264"/>
                </a:cubicBezTo>
                <a:cubicBezTo>
                  <a:pt x="3661868" y="4502855"/>
                  <a:pt x="3661474" y="4503249"/>
                  <a:pt x="3660883" y="4503249"/>
                </a:cubicBezTo>
                <a:cubicBezTo>
                  <a:pt x="3660293" y="4503249"/>
                  <a:pt x="3659899" y="4502855"/>
                  <a:pt x="3659899" y="4502264"/>
                </a:cubicBezTo>
                <a:cubicBezTo>
                  <a:pt x="3659899" y="4501674"/>
                  <a:pt x="3660293" y="4501280"/>
                  <a:pt x="3660883" y="4501280"/>
                </a:cubicBezTo>
                <a:close/>
                <a:moveTo>
                  <a:pt x="1864309" y="4498326"/>
                </a:moveTo>
                <a:cubicBezTo>
                  <a:pt x="1869626" y="4498326"/>
                  <a:pt x="1873958" y="4502658"/>
                  <a:pt x="1873958" y="4507975"/>
                </a:cubicBezTo>
                <a:cubicBezTo>
                  <a:pt x="1873958" y="4513291"/>
                  <a:pt x="1869626" y="4517623"/>
                  <a:pt x="1864309" y="4517623"/>
                </a:cubicBezTo>
                <a:cubicBezTo>
                  <a:pt x="1858796" y="4517623"/>
                  <a:pt x="1854464" y="4513291"/>
                  <a:pt x="1854464" y="4507975"/>
                </a:cubicBezTo>
                <a:cubicBezTo>
                  <a:pt x="1854464" y="4502658"/>
                  <a:pt x="1858796" y="4498129"/>
                  <a:pt x="1864309" y="4498326"/>
                </a:cubicBezTo>
                <a:close/>
                <a:moveTo>
                  <a:pt x="2921894" y="4498130"/>
                </a:moveTo>
                <a:cubicBezTo>
                  <a:pt x="2925242" y="4498130"/>
                  <a:pt x="2927801" y="4500887"/>
                  <a:pt x="2927801" y="4504037"/>
                </a:cubicBezTo>
                <a:cubicBezTo>
                  <a:pt x="2927801" y="4507385"/>
                  <a:pt x="2925044" y="4509945"/>
                  <a:pt x="2921894" y="4509945"/>
                </a:cubicBezTo>
                <a:cubicBezTo>
                  <a:pt x="2918744" y="4509945"/>
                  <a:pt x="2915987" y="4507385"/>
                  <a:pt x="2915987" y="4504037"/>
                </a:cubicBezTo>
                <a:cubicBezTo>
                  <a:pt x="2915987" y="4500887"/>
                  <a:pt x="2918744" y="4498130"/>
                  <a:pt x="2921894" y="4498130"/>
                </a:cubicBezTo>
                <a:close/>
                <a:moveTo>
                  <a:pt x="3421840" y="4464458"/>
                </a:moveTo>
                <a:cubicBezTo>
                  <a:pt x="3424005" y="4464261"/>
                  <a:pt x="3425777" y="4466033"/>
                  <a:pt x="3425777" y="4468199"/>
                </a:cubicBezTo>
                <a:cubicBezTo>
                  <a:pt x="3425777" y="4470169"/>
                  <a:pt x="3424202" y="4471941"/>
                  <a:pt x="3422036" y="4471941"/>
                </a:cubicBezTo>
                <a:cubicBezTo>
                  <a:pt x="3420067" y="4471941"/>
                  <a:pt x="3418295" y="4470365"/>
                  <a:pt x="3418295" y="4468199"/>
                </a:cubicBezTo>
                <a:cubicBezTo>
                  <a:pt x="3418295" y="4466231"/>
                  <a:pt x="3419871" y="4464458"/>
                  <a:pt x="3421840" y="4464458"/>
                </a:cubicBezTo>
                <a:close/>
                <a:moveTo>
                  <a:pt x="1735729" y="4457960"/>
                </a:moveTo>
                <a:cubicBezTo>
                  <a:pt x="1742424" y="4457960"/>
                  <a:pt x="1747937" y="4463473"/>
                  <a:pt x="1747937" y="4470168"/>
                </a:cubicBezTo>
                <a:cubicBezTo>
                  <a:pt x="1747937" y="4476863"/>
                  <a:pt x="1742620" y="4482376"/>
                  <a:pt x="1735926" y="4482376"/>
                </a:cubicBezTo>
                <a:cubicBezTo>
                  <a:pt x="1729231" y="4482574"/>
                  <a:pt x="1723718" y="4477059"/>
                  <a:pt x="1723718" y="4470365"/>
                </a:cubicBezTo>
                <a:cubicBezTo>
                  <a:pt x="1723718" y="4463670"/>
                  <a:pt x="1729034" y="4458157"/>
                  <a:pt x="1735729" y="4457960"/>
                </a:cubicBezTo>
                <a:close/>
                <a:moveTo>
                  <a:pt x="3049883" y="4455598"/>
                </a:moveTo>
                <a:cubicBezTo>
                  <a:pt x="3055396" y="4455598"/>
                  <a:pt x="3059925" y="4460127"/>
                  <a:pt x="3059925" y="4465640"/>
                </a:cubicBezTo>
                <a:cubicBezTo>
                  <a:pt x="3059925" y="4471154"/>
                  <a:pt x="3055396" y="4475683"/>
                  <a:pt x="3049883" y="4475683"/>
                </a:cubicBezTo>
                <a:cubicBezTo>
                  <a:pt x="3044369" y="4475683"/>
                  <a:pt x="3039840" y="4471154"/>
                  <a:pt x="3039840" y="4465640"/>
                </a:cubicBezTo>
                <a:cubicBezTo>
                  <a:pt x="3039840" y="4460127"/>
                  <a:pt x="3044369" y="4455598"/>
                  <a:pt x="3049883" y="4455598"/>
                </a:cubicBezTo>
                <a:close/>
                <a:moveTo>
                  <a:pt x="3997396" y="4440829"/>
                </a:moveTo>
                <a:cubicBezTo>
                  <a:pt x="3997791" y="4440829"/>
                  <a:pt x="3998381" y="4441224"/>
                  <a:pt x="3998381" y="4441814"/>
                </a:cubicBezTo>
                <a:cubicBezTo>
                  <a:pt x="3998381" y="4442404"/>
                  <a:pt x="3997987" y="4442798"/>
                  <a:pt x="3997396" y="4442798"/>
                </a:cubicBezTo>
                <a:cubicBezTo>
                  <a:pt x="3997002" y="4442798"/>
                  <a:pt x="3996412" y="4442404"/>
                  <a:pt x="3996412" y="4441814"/>
                </a:cubicBezTo>
                <a:cubicBezTo>
                  <a:pt x="3996412" y="4441224"/>
                  <a:pt x="3996806" y="4440633"/>
                  <a:pt x="3997396" y="4440829"/>
                </a:cubicBezTo>
                <a:close/>
                <a:moveTo>
                  <a:pt x="3771741" y="4426258"/>
                </a:moveTo>
                <a:cubicBezTo>
                  <a:pt x="3772529" y="4426258"/>
                  <a:pt x="3773120" y="4426849"/>
                  <a:pt x="3773120" y="4427636"/>
                </a:cubicBezTo>
                <a:cubicBezTo>
                  <a:pt x="3773120" y="4428425"/>
                  <a:pt x="3772529" y="4429015"/>
                  <a:pt x="3771741" y="4429015"/>
                </a:cubicBezTo>
                <a:cubicBezTo>
                  <a:pt x="3770954" y="4429015"/>
                  <a:pt x="3770363" y="4428425"/>
                  <a:pt x="3770363" y="4427636"/>
                </a:cubicBezTo>
                <a:cubicBezTo>
                  <a:pt x="3770363" y="4426849"/>
                  <a:pt x="3770954" y="4426062"/>
                  <a:pt x="3771741" y="4426258"/>
                </a:cubicBezTo>
                <a:close/>
                <a:moveTo>
                  <a:pt x="1610103" y="4412475"/>
                </a:moveTo>
                <a:cubicBezTo>
                  <a:pt x="1616798" y="4412278"/>
                  <a:pt x="1622312" y="4417791"/>
                  <a:pt x="1622312" y="4424487"/>
                </a:cubicBezTo>
                <a:cubicBezTo>
                  <a:pt x="1622312" y="4431182"/>
                  <a:pt x="1616995" y="4436695"/>
                  <a:pt x="1610300" y="4436695"/>
                </a:cubicBezTo>
                <a:cubicBezTo>
                  <a:pt x="1603605" y="4436695"/>
                  <a:pt x="1598092" y="4431379"/>
                  <a:pt x="1598092" y="4424683"/>
                </a:cubicBezTo>
                <a:cubicBezTo>
                  <a:pt x="1598092" y="4417988"/>
                  <a:pt x="1603408" y="4412475"/>
                  <a:pt x="1610103" y="4412475"/>
                </a:cubicBezTo>
                <a:close/>
                <a:moveTo>
                  <a:pt x="2392609" y="4411294"/>
                </a:moveTo>
                <a:cubicBezTo>
                  <a:pt x="2400289" y="4411097"/>
                  <a:pt x="2406590" y="4417399"/>
                  <a:pt x="2406590" y="4425078"/>
                </a:cubicBezTo>
                <a:cubicBezTo>
                  <a:pt x="2406590" y="4432757"/>
                  <a:pt x="2400485" y="4439058"/>
                  <a:pt x="2392806" y="4439058"/>
                </a:cubicBezTo>
                <a:cubicBezTo>
                  <a:pt x="2385127" y="4439255"/>
                  <a:pt x="2378826" y="4432954"/>
                  <a:pt x="2378826" y="4425275"/>
                </a:cubicBezTo>
                <a:cubicBezTo>
                  <a:pt x="2378826" y="4417596"/>
                  <a:pt x="2384930" y="4411294"/>
                  <a:pt x="2392609" y="4411294"/>
                </a:cubicBezTo>
                <a:close/>
                <a:moveTo>
                  <a:pt x="3175313" y="4410703"/>
                </a:moveTo>
                <a:cubicBezTo>
                  <a:pt x="3179841" y="4410703"/>
                  <a:pt x="3183583" y="4414445"/>
                  <a:pt x="3183583" y="4418973"/>
                </a:cubicBezTo>
                <a:cubicBezTo>
                  <a:pt x="3183583" y="4423502"/>
                  <a:pt x="3179841" y="4427243"/>
                  <a:pt x="3175313" y="4427243"/>
                </a:cubicBezTo>
                <a:cubicBezTo>
                  <a:pt x="3170587" y="4427243"/>
                  <a:pt x="3166845" y="4423502"/>
                  <a:pt x="3166845" y="4418973"/>
                </a:cubicBezTo>
                <a:cubicBezTo>
                  <a:pt x="3166845" y="4414445"/>
                  <a:pt x="3170587" y="4410703"/>
                  <a:pt x="3175313" y="4410703"/>
                </a:cubicBezTo>
                <a:close/>
                <a:moveTo>
                  <a:pt x="2526308" y="4407355"/>
                </a:moveTo>
                <a:cubicBezTo>
                  <a:pt x="2533397" y="4407355"/>
                  <a:pt x="2539107" y="4413065"/>
                  <a:pt x="2539107" y="4420154"/>
                </a:cubicBezTo>
                <a:cubicBezTo>
                  <a:pt x="2539107" y="4427243"/>
                  <a:pt x="2533397" y="4432953"/>
                  <a:pt x="2526308" y="4432953"/>
                </a:cubicBezTo>
                <a:cubicBezTo>
                  <a:pt x="2519219" y="4432953"/>
                  <a:pt x="2513509" y="4427243"/>
                  <a:pt x="2513509" y="4420154"/>
                </a:cubicBezTo>
                <a:cubicBezTo>
                  <a:pt x="2513509" y="4413065"/>
                  <a:pt x="2519219" y="4407355"/>
                  <a:pt x="2526308" y="4407355"/>
                </a:cubicBezTo>
                <a:close/>
                <a:moveTo>
                  <a:pt x="2258910" y="4406174"/>
                </a:moveTo>
                <a:cubicBezTo>
                  <a:pt x="2267179" y="4405978"/>
                  <a:pt x="2273875" y="4412673"/>
                  <a:pt x="2273875" y="4420942"/>
                </a:cubicBezTo>
                <a:cubicBezTo>
                  <a:pt x="2274072" y="4429213"/>
                  <a:pt x="2267376" y="4435908"/>
                  <a:pt x="2259106" y="4435908"/>
                </a:cubicBezTo>
                <a:cubicBezTo>
                  <a:pt x="2250836" y="4436104"/>
                  <a:pt x="2244141" y="4429409"/>
                  <a:pt x="2244141" y="4421139"/>
                </a:cubicBezTo>
                <a:cubicBezTo>
                  <a:pt x="2244141" y="4412870"/>
                  <a:pt x="2250836" y="4406174"/>
                  <a:pt x="2258910" y="4406174"/>
                </a:cubicBezTo>
                <a:close/>
                <a:moveTo>
                  <a:pt x="3538604" y="4400858"/>
                </a:moveTo>
                <a:cubicBezTo>
                  <a:pt x="3539589" y="4400858"/>
                  <a:pt x="3540376" y="4401646"/>
                  <a:pt x="3540376" y="4402630"/>
                </a:cubicBezTo>
                <a:cubicBezTo>
                  <a:pt x="3540376" y="4403615"/>
                  <a:pt x="3539589" y="4404403"/>
                  <a:pt x="3538604" y="4404403"/>
                </a:cubicBezTo>
                <a:cubicBezTo>
                  <a:pt x="3537619" y="4404403"/>
                  <a:pt x="3536832" y="4403615"/>
                  <a:pt x="3536832" y="4402630"/>
                </a:cubicBezTo>
                <a:cubicBezTo>
                  <a:pt x="3536832" y="4401842"/>
                  <a:pt x="3537619" y="4401055"/>
                  <a:pt x="3538604" y="4400858"/>
                </a:cubicBezTo>
                <a:close/>
                <a:moveTo>
                  <a:pt x="2659024" y="4393572"/>
                </a:moveTo>
                <a:cubicBezTo>
                  <a:pt x="2665718" y="4393375"/>
                  <a:pt x="2671231" y="4398888"/>
                  <a:pt x="2671231" y="4405584"/>
                </a:cubicBezTo>
                <a:cubicBezTo>
                  <a:pt x="2671429" y="4412278"/>
                  <a:pt x="2665915" y="4417791"/>
                  <a:pt x="2659220" y="4417791"/>
                </a:cubicBezTo>
                <a:cubicBezTo>
                  <a:pt x="2652525" y="4417988"/>
                  <a:pt x="2647012" y="4412475"/>
                  <a:pt x="2647012" y="4405780"/>
                </a:cubicBezTo>
                <a:cubicBezTo>
                  <a:pt x="2647012" y="4399085"/>
                  <a:pt x="2652525" y="4393769"/>
                  <a:pt x="2659024" y="4393572"/>
                </a:cubicBezTo>
                <a:close/>
                <a:moveTo>
                  <a:pt x="2125998" y="4392391"/>
                </a:moveTo>
                <a:cubicBezTo>
                  <a:pt x="2134465" y="4392391"/>
                  <a:pt x="2141357" y="4399086"/>
                  <a:pt x="2141357" y="4407553"/>
                </a:cubicBezTo>
                <a:cubicBezTo>
                  <a:pt x="2141357" y="4416020"/>
                  <a:pt x="2134662" y="4422911"/>
                  <a:pt x="2126195" y="4422911"/>
                </a:cubicBezTo>
                <a:cubicBezTo>
                  <a:pt x="2117727" y="4423109"/>
                  <a:pt x="2110836" y="4416216"/>
                  <a:pt x="2110836" y="4407750"/>
                </a:cubicBezTo>
                <a:cubicBezTo>
                  <a:pt x="2110836" y="4399480"/>
                  <a:pt x="2117727" y="4392588"/>
                  <a:pt x="2125998" y="4392391"/>
                </a:cubicBezTo>
                <a:close/>
                <a:moveTo>
                  <a:pt x="2790755" y="4370731"/>
                </a:moveTo>
                <a:cubicBezTo>
                  <a:pt x="2797253" y="4370731"/>
                  <a:pt x="2802569" y="4376048"/>
                  <a:pt x="2802569" y="4382546"/>
                </a:cubicBezTo>
                <a:cubicBezTo>
                  <a:pt x="2802569" y="4389044"/>
                  <a:pt x="2797253" y="4394360"/>
                  <a:pt x="2790755" y="4394360"/>
                </a:cubicBezTo>
                <a:cubicBezTo>
                  <a:pt x="2784257" y="4394360"/>
                  <a:pt x="2778940" y="4389044"/>
                  <a:pt x="2778940" y="4382546"/>
                </a:cubicBezTo>
                <a:cubicBezTo>
                  <a:pt x="2778940" y="4376048"/>
                  <a:pt x="2784257" y="4370534"/>
                  <a:pt x="2790755" y="4370731"/>
                </a:cubicBezTo>
                <a:close/>
                <a:moveTo>
                  <a:pt x="1994268" y="4369747"/>
                </a:moveTo>
                <a:cubicBezTo>
                  <a:pt x="2002932" y="4369747"/>
                  <a:pt x="2010020" y="4376639"/>
                  <a:pt x="2010020" y="4385302"/>
                </a:cubicBezTo>
                <a:cubicBezTo>
                  <a:pt x="2010020" y="4393769"/>
                  <a:pt x="2003129" y="4400858"/>
                  <a:pt x="1994465" y="4400858"/>
                </a:cubicBezTo>
                <a:cubicBezTo>
                  <a:pt x="1985801" y="4400858"/>
                  <a:pt x="1978712" y="4393967"/>
                  <a:pt x="1978712" y="4385302"/>
                </a:cubicBezTo>
                <a:cubicBezTo>
                  <a:pt x="1978712" y="4376639"/>
                  <a:pt x="1985801" y="4369747"/>
                  <a:pt x="1994268" y="4369747"/>
                </a:cubicBezTo>
                <a:close/>
                <a:moveTo>
                  <a:pt x="1487824" y="4362264"/>
                </a:moveTo>
                <a:cubicBezTo>
                  <a:pt x="1492550" y="4362264"/>
                  <a:pt x="1496489" y="4366202"/>
                  <a:pt x="1496489" y="4370928"/>
                </a:cubicBezTo>
                <a:cubicBezTo>
                  <a:pt x="1496489" y="4375653"/>
                  <a:pt x="1492550" y="4379592"/>
                  <a:pt x="1487824" y="4379592"/>
                </a:cubicBezTo>
                <a:cubicBezTo>
                  <a:pt x="1483099" y="4379592"/>
                  <a:pt x="1479161" y="4375653"/>
                  <a:pt x="1479161" y="4370928"/>
                </a:cubicBezTo>
                <a:cubicBezTo>
                  <a:pt x="1479161" y="4366202"/>
                  <a:pt x="1483099" y="4362264"/>
                  <a:pt x="1487824" y="4362264"/>
                </a:cubicBezTo>
                <a:close/>
                <a:moveTo>
                  <a:pt x="3297197" y="4358523"/>
                </a:moveTo>
                <a:cubicBezTo>
                  <a:pt x="3300545" y="4358523"/>
                  <a:pt x="3303104" y="4361280"/>
                  <a:pt x="3303104" y="4364430"/>
                </a:cubicBezTo>
                <a:cubicBezTo>
                  <a:pt x="3303104" y="4367778"/>
                  <a:pt x="3300347" y="4370337"/>
                  <a:pt x="3297197" y="4370337"/>
                </a:cubicBezTo>
                <a:cubicBezTo>
                  <a:pt x="3294047" y="4370337"/>
                  <a:pt x="3291290" y="4367778"/>
                  <a:pt x="3291290" y="4364430"/>
                </a:cubicBezTo>
                <a:cubicBezTo>
                  <a:pt x="3291290" y="4361083"/>
                  <a:pt x="3294047" y="4358523"/>
                  <a:pt x="3297197" y="4358523"/>
                </a:cubicBezTo>
                <a:close/>
                <a:moveTo>
                  <a:pt x="3878267" y="4345724"/>
                </a:moveTo>
                <a:cubicBezTo>
                  <a:pt x="3878858" y="4345724"/>
                  <a:pt x="3879252" y="4346118"/>
                  <a:pt x="3879252" y="4346708"/>
                </a:cubicBezTo>
                <a:cubicBezTo>
                  <a:pt x="3879252" y="4347299"/>
                  <a:pt x="3878858" y="4347693"/>
                  <a:pt x="3878267" y="4347693"/>
                </a:cubicBezTo>
                <a:cubicBezTo>
                  <a:pt x="3877677" y="4347693"/>
                  <a:pt x="3877283" y="4347299"/>
                  <a:pt x="3877283" y="4346708"/>
                </a:cubicBezTo>
                <a:cubicBezTo>
                  <a:pt x="3877283" y="4346118"/>
                  <a:pt x="3877677" y="4345724"/>
                  <a:pt x="3878267" y="4345724"/>
                </a:cubicBezTo>
                <a:close/>
                <a:moveTo>
                  <a:pt x="1864507" y="4339620"/>
                </a:moveTo>
                <a:cubicBezTo>
                  <a:pt x="1872383" y="4339620"/>
                  <a:pt x="1878880" y="4345921"/>
                  <a:pt x="1878880" y="4353797"/>
                </a:cubicBezTo>
                <a:cubicBezTo>
                  <a:pt x="1878880" y="4361477"/>
                  <a:pt x="1872580" y="4367974"/>
                  <a:pt x="1864704" y="4367974"/>
                </a:cubicBezTo>
                <a:cubicBezTo>
                  <a:pt x="1856828" y="4367974"/>
                  <a:pt x="1850329" y="4361674"/>
                  <a:pt x="1850329" y="4353797"/>
                </a:cubicBezTo>
                <a:cubicBezTo>
                  <a:pt x="1850133" y="4345921"/>
                  <a:pt x="1856631" y="4339620"/>
                  <a:pt x="1864507" y="4339620"/>
                </a:cubicBezTo>
                <a:close/>
                <a:moveTo>
                  <a:pt x="2920515" y="4338241"/>
                </a:moveTo>
                <a:cubicBezTo>
                  <a:pt x="2927013" y="4338241"/>
                  <a:pt x="2932330" y="4343557"/>
                  <a:pt x="2932330" y="4350055"/>
                </a:cubicBezTo>
                <a:cubicBezTo>
                  <a:pt x="2932330" y="4356554"/>
                  <a:pt x="2927013" y="4361870"/>
                  <a:pt x="2920515" y="4361870"/>
                </a:cubicBezTo>
                <a:cubicBezTo>
                  <a:pt x="2914017" y="4361870"/>
                  <a:pt x="2908700" y="4356554"/>
                  <a:pt x="2908700" y="4350055"/>
                </a:cubicBezTo>
                <a:cubicBezTo>
                  <a:pt x="2908700" y="4343557"/>
                  <a:pt x="2913820" y="4338241"/>
                  <a:pt x="2920515" y="4338241"/>
                </a:cubicBezTo>
                <a:close/>
                <a:moveTo>
                  <a:pt x="3651037" y="4328593"/>
                </a:moveTo>
                <a:cubicBezTo>
                  <a:pt x="3652022" y="4328593"/>
                  <a:pt x="3652810" y="4329380"/>
                  <a:pt x="3652810" y="4330366"/>
                </a:cubicBezTo>
                <a:cubicBezTo>
                  <a:pt x="3652810" y="4331350"/>
                  <a:pt x="3652022" y="4332137"/>
                  <a:pt x="3651037" y="4332137"/>
                </a:cubicBezTo>
                <a:cubicBezTo>
                  <a:pt x="3650053" y="4332137"/>
                  <a:pt x="3649265" y="4331350"/>
                  <a:pt x="3649265" y="4330366"/>
                </a:cubicBezTo>
                <a:cubicBezTo>
                  <a:pt x="3649265" y="4329380"/>
                  <a:pt x="3650053" y="4328593"/>
                  <a:pt x="3651037" y="4328593"/>
                </a:cubicBezTo>
                <a:close/>
                <a:moveTo>
                  <a:pt x="1369090" y="4301814"/>
                </a:moveTo>
                <a:cubicBezTo>
                  <a:pt x="1373423" y="4301814"/>
                  <a:pt x="1376770" y="4305359"/>
                  <a:pt x="1376770" y="4309494"/>
                </a:cubicBezTo>
                <a:cubicBezTo>
                  <a:pt x="1376770" y="4313629"/>
                  <a:pt x="1373226" y="4317173"/>
                  <a:pt x="1369090" y="4317173"/>
                </a:cubicBezTo>
                <a:cubicBezTo>
                  <a:pt x="1364955" y="4317173"/>
                  <a:pt x="1361411" y="4313629"/>
                  <a:pt x="1361411" y="4309494"/>
                </a:cubicBezTo>
                <a:cubicBezTo>
                  <a:pt x="1361411" y="4305359"/>
                  <a:pt x="1364758" y="4302011"/>
                  <a:pt x="1369090" y="4301814"/>
                </a:cubicBezTo>
                <a:close/>
                <a:moveTo>
                  <a:pt x="1737107" y="4299648"/>
                </a:moveTo>
                <a:cubicBezTo>
                  <a:pt x="1744590" y="4299648"/>
                  <a:pt x="1750695" y="4305752"/>
                  <a:pt x="1750695" y="4313234"/>
                </a:cubicBezTo>
                <a:cubicBezTo>
                  <a:pt x="1750695" y="4320717"/>
                  <a:pt x="1744590" y="4326822"/>
                  <a:pt x="1737107" y="4326822"/>
                </a:cubicBezTo>
                <a:cubicBezTo>
                  <a:pt x="1729625" y="4327019"/>
                  <a:pt x="1723521" y="4320914"/>
                  <a:pt x="1723521" y="4313431"/>
                </a:cubicBezTo>
                <a:cubicBezTo>
                  <a:pt x="1723521" y="4305950"/>
                  <a:pt x="1729625" y="4299845"/>
                  <a:pt x="1737107" y="4299648"/>
                </a:cubicBezTo>
                <a:close/>
                <a:moveTo>
                  <a:pt x="3415538" y="4293544"/>
                </a:moveTo>
                <a:cubicBezTo>
                  <a:pt x="3420263" y="4293544"/>
                  <a:pt x="3424202" y="4297482"/>
                  <a:pt x="3424202" y="4302207"/>
                </a:cubicBezTo>
                <a:cubicBezTo>
                  <a:pt x="3424202" y="4306933"/>
                  <a:pt x="3420263" y="4310872"/>
                  <a:pt x="3415538" y="4310872"/>
                </a:cubicBezTo>
                <a:cubicBezTo>
                  <a:pt x="3410812" y="4310872"/>
                  <a:pt x="3406874" y="4307130"/>
                  <a:pt x="3406874" y="4302207"/>
                </a:cubicBezTo>
                <a:cubicBezTo>
                  <a:pt x="3406874" y="4297482"/>
                  <a:pt x="3410812" y="4293544"/>
                  <a:pt x="3415538" y="4293544"/>
                </a:cubicBezTo>
                <a:close/>
                <a:moveTo>
                  <a:pt x="3047324" y="4292165"/>
                </a:moveTo>
                <a:cubicBezTo>
                  <a:pt x="3056381" y="4292165"/>
                  <a:pt x="3063667" y="4299451"/>
                  <a:pt x="3063667" y="4308508"/>
                </a:cubicBezTo>
                <a:cubicBezTo>
                  <a:pt x="3063864" y="4317566"/>
                  <a:pt x="3056578" y="4324852"/>
                  <a:pt x="3047520" y="4324852"/>
                </a:cubicBezTo>
                <a:cubicBezTo>
                  <a:pt x="3038463" y="4325049"/>
                  <a:pt x="3031177" y="4317763"/>
                  <a:pt x="3031177" y="4308706"/>
                </a:cubicBezTo>
                <a:cubicBezTo>
                  <a:pt x="3031177" y="4299647"/>
                  <a:pt x="3038463" y="4292362"/>
                  <a:pt x="3047324" y="4292165"/>
                </a:cubicBezTo>
                <a:close/>
                <a:moveTo>
                  <a:pt x="3980068" y="4259085"/>
                </a:moveTo>
                <a:cubicBezTo>
                  <a:pt x="3980659" y="4259085"/>
                  <a:pt x="3981053" y="4259479"/>
                  <a:pt x="3981053" y="4260069"/>
                </a:cubicBezTo>
                <a:cubicBezTo>
                  <a:pt x="3981053" y="4260660"/>
                  <a:pt x="3980659" y="4261054"/>
                  <a:pt x="3980068" y="4261054"/>
                </a:cubicBezTo>
                <a:cubicBezTo>
                  <a:pt x="3979478" y="4261054"/>
                  <a:pt x="3979084" y="4260660"/>
                  <a:pt x="3979084" y="4260069"/>
                </a:cubicBezTo>
                <a:cubicBezTo>
                  <a:pt x="3979084" y="4259675"/>
                  <a:pt x="3979478" y="4259085"/>
                  <a:pt x="3980068" y="4259085"/>
                </a:cubicBezTo>
                <a:close/>
                <a:moveTo>
                  <a:pt x="2392019" y="4258296"/>
                </a:moveTo>
                <a:cubicBezTo>
                  <a:pt x="2402061" y="4258100"/>
                  <a:pt x="2410134" y="4266172"/>
                  <a:pt x="2410134" y="4276215"/>
                </a:cubicBezTo>
                <a:cubicBezTo>
                  <a:pt x="2410134" y="4286257"/>
                  <a:pt x="2402258" y="4294330"/>
                  <a:pt x="2392216" y="4294330"/>
                </a:cubicBezTo>
                <a:cubicBezTo>
                  <a:pt x="2382173" y="4294330"/>
                  <a:pt x="2374100" y="4286454"/>
                  <a:pt x="2374100" y="4276413"/>
                </a:cubicBezTo>
                <a:cubicBezTo>
                  <a:pt x="2374100" y="4266369"/>
                  <a:pt x="2382173" y="4258296"/>
                  <a:pt x="2392019" y="4258296"/>
                </a:cubicBezTo>
                <a:close/>
                <a:moveTo>
                  <a:pt x="2258516" y="4253375"/>
                </a:moveTo>
                <a:cubicBezTo>
                  <a:pt x="2268755" y="4253375"/>
                  <a:pt x="2277025" y="4261448"/>
                  <a:pt x="2277025" y="4271687"/>
                </a:cubicBezTo>
                <a:cubicBezTo>
                  <a:pt x="2277025" y="4281927"/>
                  <a:pt x="2268755" y="4290197"/>
                  <a:pt x="2258713" y="4290197"/>
                </a:cubicBezTo>
                <a:cubicBezTo>
                  <a:pt x="2248474" y="4290197"/>
                  <a:pt x="2240204" y="4282123"/>
                  <a:pt x="2240204" y="4271884"/>
                </a:cubicBezTo>
                <a:cubicBezTo>
                  <a:pt x="2240204" y="4261646"/>
                  <a:pt x="2248474" y="4253375"/>
                  <a:pt x="2258516" y="4253375"/>
                </a:cubicBezTo>
                <a:close/>
                <a:moveTo>
                  <a:pt x="2525521" y="4253374"/>
                </a:moveTo>
                <a:cubicBezTo>
                  <a:pt x="2535169" y="4253177"/>
                  <a:pt x="2543243" y="4261055"/>
                  <a:pt x="2543243" y="4270899"/>
                </a:cubicBezTo>
                <a:cubicBezTo>
                  <a:pt x="2543439" y="4280548"/>
                  <a:pt x="2535563" y="4288621"/>
                  <a:pt x="2525718" y="4288621"/>
                </a:cubicBezTo>
                <a:cubicBezTo>
                  <a:pt x="2515872" y="4288621"/>
                  <a:pt x="2507996" y="4280745"/>
                  <a:pt x="2507996" y="4270899"/>
                </a:cubicBezTo>
                <a:cubicBezTo>
                  <a:pt x="2507996" y="4261055"/>
                  <a:pt x="2515872" y="4253177"/>
                  <a:pt x="2525521" y="4253374"/>
                </a:cubicBezTo>
                <a:close/>
                <a:moveTo>
                  <a:pt x="1612662" y="4250814"/>
                </a:moveTo>
                <a:cubicBezTo>
                  <a:pt x="1620145" y="4250617"/>
                  <a:pt x="1626249" y="4256722"/>
                  <a:pt x="1626249" y="4264205"/>
                </a:cubicBezTo>
                <a:cubicBezTo>
                  <a:pt x="1626446" y="4271687"/>
                  <a:pt x="1620342" y="4277791"/>
                  <a:pt x="1612859" y="4277791"/>
                </a:cubicBezTo>
                <a:cubicBezTo>
                  <a:pt x="1605377" y="4277988"/>
                  <a:pt x="1599273" y="4271884"/>
                  <a:pt x="1599273" y="4264401"/>
                </a:cubicBezTo>
                <a:cubicBezTo>
                  <a:pt x="1599273" y="4256919"/>
                  <a:pt x="1605377" y="4250814"/>
                  <a:pt x="1612662" y="4250814"/>
                </a:cubicBezTo>
                <a:close/>
                <a:moveTo>
                  <a:pt x="3758745" y="4248649"/>
                </a:moveTo>
                <a:cubicBezTo>
                  <a:pt x="3760320" y="4248649"/>
                  <a:pt x="3761501" y="4249830"/>
                  <a:pt x="3761501" y="4251406"/>
                </a:cubicBezTo>
                <a:cubicBezTo>
                  <a:pt x="3761501" y="4252981"/>
                  <a:pt x="3760320" y="4254162"/>
                  <a:pt x="3758745" y="4254162"/>
                </a:cubicBezTo>
                <a:cubicBezTo>
                  <a:pt x="3757170" y="4254162"/>
                  <a:pt x="3755988" y="4252981"/>
                  <a:pt x="3755988" y="4251406"/>
                </a:cubicBezTo>
                <a:cubicBezTo>
                  <a:pt x="3755988" y="4249830"/>
                  <a:pt x="3757170" y="4248649"/>
                  <a:pt x="3758745" y="4248649"/>
                </a:cubicBezTo>
                <a:close/>
                <a:moveTo>
                  <a:pt x="3171571" y="4244120"/>
                </a:moveTo>
                <a:cubicBezTo>
                  <a:pt x="3179645" y="4244120"/>
                  <a:pt x="3186143" y="4250617"/>
                  <a:pt x="3186143" y="4258691"/>
                </a:cubicBezTo>
                <a:cubicBezTo>
                  <a:pt x="3186143" y="4266764"/>
                  <a:pt x="3179645" y="4273262"/>
                  <a:pt x="3171571" y="4273262"/>
                </a:cubicBezTo>
                <a:cubicBezTo>
                  <a:pt x="3163498" y="4273262"/>
                  <a:pt x="3157000" y="4266764"/>
                  <a:pt x="3157000" y="4258691"/>
                </a:cubicBezTo>
                <a:cubicBezTo>
                  <a:pt x="3157000" y="4250617"/>
                  <a:pt x="3163498" y="4244120"/>
                  <a:pt x="3171571" y="4244120"/>
                </a:cubicBezTo>
                <a:close/>
                <a:moveTo>
                  <a:pt x="2125801" y="4238410"/>
                </a:moveTo>
                <a:cubicBezTo>
                  <a:pt x="2136237" y="4238410"/>
                  <a:pt x="2144705" y="4246877"/>
                  <a:pt x="2144705" y="4257116"/>
                </a:cubicBezTo>
                <a:cubicBezTo>
                  <a:pt x="2144705" y="4267551"/>
                  <a:pt x="2136237" y="4276019"/>
                  <a:pt x="2125998" y="4276019"/>
                </a:cubicBezTo>
                <a:cubicBezTo>
                  <a:pt x="2115562" y="4276019"/>
                  <a:pt x="2107096" y="4267749"/>
                  <a:pt x="2107096" y="4257313"/>
                </a:cubicBezTo>
                <a:cubicBezTo>
                  <a:pt x="2106899" y="4247073"/>
                  <a:pt x="2115365" y="4238607"/>
                  <a:pt x="2125801" y="4238410"/>
                </a:cubicBezTo>
                <a:close/>
                <a:moveTo>
                  <a:pt x="2658432" y="4237623"/>
                </a:moveTo>
                <a:cubicBezTo>
                  <a:pt x="2668278" y="4237623"/>
                  <a:pt x="2676154" y="4245499"/>
                  <a:pt x="2676154" y="4255344"/>
                </a:cubicBezTo>
                <a:cubicBezTo>
                  <a:pt x="2676351" y="4265190"/>
                  <a:pt x="2668278" y="4273066"/>
                  <a:pt x="2658629" y="4273066"/>
                </a:cubicBezTo>
                <a:cubicBezTo>
                  <a:pt x="2648981" y="4273066"/>
                  <a:pt x="2640908" y="4265190"/>
                  <a:pt x="2640908" y="4255344"/>
                </a:cubicBezTo>
                <a:cubicBezTo>
                  <a:pt x="2640711" y="4245696"/>
                  <a:pt x="2648587" y="4237820"/>
                  <a:pt x="2658432" y="4237623"/>
                </a:cubicBezTo>
                <a:close/>
                <a:moveTo>
                  <a:pt x="1254490" y="4235260"/>
                </a:moveTo>
                <a:cubicBezTo>
                  <a:pt x="1257443" y="4235260"/>
                  <a:pt x="1260003" y="4237623"/>
                  <a:pt x="1260003" y="4240773"/>
                </a:cubicBezTo>
                <a:cubicBezTo>
                  <a:pt x="1260003" y="4243727"/>
                  <a:pt x="1257640" y="4246287"/>
                  <a:pt x="1254490" y="4246287"/>
                </a:cubicBezTo>
                <a:cubicBezTo>
                  <a:pt x="1251537" y="4246287"/>
                  <a:pt x="1248977" y="4243924"/>
                  <a:pt x="1248977" y="4240773"/>
                </a:cubicBezTo>
                <a:cubicBezTo>
                  <a:pt x="1248977" y="4237623"/>
                  <a:pt x="1251537" y="4235063"/>
                  <a:pt x="1254490" y="4235260"/>
                </a:cubicBezTo>
                <a:close/>
                <a:moveTo>
                  <a:pt x="3529546" y="4226989"/>
                </a:moveTo>
                <a:cubicBezTo>
                  <a:pt x="3532500" y="4226989"/>
                  <a:pt x="3535060" y="4229352"/>
                  <a:pt x="3535060" y="4232502"/>
                </a:cubicBezTo>
                <a:cubicBezTo>
                  <a:pt x="3535060" y="4235456"/>
                  <a:pt x="3532696" y="4238015"/>
                  <a:pt x="3529546" y="4238015"/>
                </a:cubicBezTo>
                <a:cubicBezTo>
                  <a:pt x="3526593" y="4238015"/>
                  <a:pt x="3524033" y="4235652"/>
                  <a:pt x="3524033" y="4232502"/>
                </a:cubicBezTo>
                <a:cubicBezTo>
                  <a:pt x="3524033" y="4229352"/>
                  <a:pt x="3526593" y="4226989"/>
                  <a:pt x="3529546" y="4226989"/>
                </a:cubicBezTo>
                <a:close/>
                <a:moveTo>
                  <a:pt x="1994267" y="4214387"/>
                </a:moveTo>
                <a:cubicBezTo>
                  <a:pt x="2004506" y="4214387"/>
                  <a:pt x="2012777" y="4222657"/>
                  <a:pt x="2012777" y="4232699"/>
                </a:cubicBezTo>
                <a:cubicBezTo>
                  <a:pt x="2012777" y="4242938"/>
                  <a:pt x="2004506" y="4251209"/>
                  <a:pt x="1994464" y="4251209"/>
                </a:cubicBezTo>
                <a:cubicBezTo>
                  <a:pt x="1984225" y="4251209"/>
                  <a:pt x="1975955" y="4243135"/>
                  <a:pt x="1975955" y="4232896"/>
                </a:cubicBezTo>
                <a:cubicBezTo>
                  <a:pt x="1975955" y="4222855"/>
                  <a:pt x="1984225" y="4214584"/>
                  <a:pt x="1994267" y="4214387"/>
                </a:cubicBezTo>
                <a:close/>
                <a:moveTo>
                  <a:pt x="2789572" y="4212812"/>
                </a:moveTo>
                <a:cubicBezTo>
                  <a:pt x="2799221" y="4212812"/>
                  <a:pt x="2807097" y="4220491"/>
                  <a:pt x="2807097" y="4230140"/>
                </a:cubicBezTo>
                <a:cubicBezTo>
                  <a:pt x="2807097" y="4239592"/>
                  <a:pt x="2799418" y="4247468"/>
                  <a:pt x="2789769" y="4247468"/>
                </a:cubicBezTo>
                <a:cubicBezTo>
                  <a:pt x="2780317" y="4247468"/>
                  <a:pt x="2772441" y="4239788"/>
                  <a:pt x="2772441" y="4230140"/>
                </a:cubicBezTo>
                <a:cubicBezTo>
                  <a:pt x="2772441" y="4220491"/>
                  <a:pt x="2780120" y="4212812"/>
                  <a:pt x="2789572" y="4212812"/>
                </a:cubicBezTo>
                <a:close/>
                <a:moveTo>
                  <a:pt x="1491959" y="4195878"/>
                </a:moveTo>
                <a:cubicBezTo>
                  <a:pt x="1498064" y="4195681"/>
                  <a:pt x="1502790" y="4200604"/>
                  <a:pt x="1502790" y="4206511"/>
                </a:cubicBezTo>
                <a:cubicBezTo>
                  <a:pt x="1502790" y="4212417"/>
                  <a:pt x="1498064" y="4217340"/>
                  <a:pt x="1492156" y="4217340"/>
                </a:cubicBezTo>
                <a:cubicBezTo>
                  <a:pt x="1486249" y="4217537"/>
                  <a:pt x="1481327" y="4212614"/>
                  <a:pt x="1481327" y="4206707"/>
                </a:cubicBezTo>
                <a:cubicBezTo>
                  <a:pt x="1481327" y="4200801"/>
                  <a:pt x="1486053" y="4196075"/>
                  <a:pt x="1491959" y="4195878"/>
                </a:cubicBezTo>
                <a:close/>
                <a:moveTo>
                  <a:pt x="3291881" y="4188199"/>
                </a:moveTo>
                <a:cubicBezTo>
                  <a:pt x="3298575" y="4188002"/>
                  <a:pt x="3304088" y="4193515"/>
                  <a:pt x="3304088" y="4200210"/>
                </a:cubicBezTo>
                <a:cubicBezTo>
                  <a:pt x="3304088" y="4206906"/>
                  <a:pt x="3298575" y="4212419"/>
                  <a:pt x="3291881" y="4212419"/>
                </a:cubicBezTo>
                <a:cubicBezTo>
                  <a:pt x="3285185" y="4212419"/>
                  <a:pt x="3279672" y="4206906"/>
                  <a:pt x="3279672" y="4200210"/>
                </a:cubicBezTo>
                <a:cubicBezTo>
                  <a:pt x="3279475" y="4193515"/>
                  <a:pt x="3284989" y="4188002"/>
                  <a:pt x="3291881" y="4188199"/>
                </a:cubicBezTo>
                <a:close/>
                <a:moveTo>
                  <a:pt x="1865097" y="4182685"/>
                </a:moveTo>
                <a:cubicBezTo>
                  <a:pt x="1874155" y="4182489"/>
                  <a:pt x="1881441" y="4189773"/>
                  <a:pt x="1881441" y="4198831"/>
                </a:cubicBezTo>
                <a:cubicBezTo>
                  <a:pt x="1881441" y="4207692"/>
                  <a:pt x="1874155" y="4215175"/>
                  <a:pt x="1865097" y="4215175"/>
                </a:cubicBezTo>
                <a:cubicBezTo>
                  <a:pt x="1856237" y="4215175"/>
                  <a:pt x="1848754" y="4207888"/>
                  <a:pt x="1848754" y="4198831"/>
                </a:cubicBezTo>
                <a:cubicBezTo>
                  <a:pt x="1848754" y="4189773"/>
                  <a:pt x="1856040" y="4182489"/>
                  <a:pt x="1865097" y="4182685"/>
                </a:cubicBezTo>
                <a:close/>
                <a:moveTo>
                  <a:pt x="2918546" y="4177763"/>
                </a:moveTo>
                <a:cubicBezTo>
                  <a:pt x="2928195" y="4177763"/>
                  <a:pt x="2936070" y="4185442"/>
                  <a:pt x="2936070" y="4195091"/>
                </a:cubicBezTo>
                <a:cubicBezTo>
                  <a:pt x="2936070" y="4204543"/>
                  <a:pt x="2928391" y="4212419"/>
                  <a:pt x="2918743" y="4212419"/>
                </a:cubicBezTo>
                <a:cubicBezTo>
                  <a:pt x="2909291" y="4212419"/>
                  <a:pt x="2901415" y="4204739"/>
                  <a:pt x="2901415" y="4195091"/>
                </a:cubicBezTo>
                <a:cubicBezTo>
                  <a:pt x="2901415" y="4185442"/>
                  <a:pt x="2909094" y="4177763"/>
                  <a:pt x="2918546" y="4177763"/>
                </a:cubicBezTo>
                <a:close/>
                <a:moveTo>
                  <a:pt x="921915" y="4172840"/>
                </a:moveTo>
                <a:cubicBezTo>
                  <a:pt x="923884" y="4172840"/>
                  <a:pt x="925656" y="4174415"/>
                  <a:pt x="925656" y="4176582"/>
                </a:cubicBezTo>
                <a:cubicBezTo>
                  <a:pt x="925853" y="4178746"/>
                  <a:pt x="924081" y="4180519"/>
                  <a:pt x="921915" y="4180519"/>
                </a:cubicBezTo>
                <a:cubicBezTo>
                  <a:pt x="919946" y="4180519"/>
                  <a:pt x="918174" y="4178746"/>
                  <a:pt x="918174" y="4176778"/>
                </a:cubicBezTo>
                <a:cubicBezTo>
                  <a:pt x="918174" y="4174612"/>
                  <a:pt x="919749" y="4173037"/>
                  <a:pt x="921915" y="4172840"/>
                </a:cubicBezTo>
                <a:close/>
                <a:moveTo>
                  <a:pt x="4076946" y="4166146"/>
                </a:moveTo>
                <a:cubicBezTo>
                  <a:pt x="4077931" y="4166146"/>
                  <a:pt x="4078718" y="4166933"/>
                  <a:pt x="4078718" y="4167919"/>
                </a:cubicBezTo>
                <a:cubicBezTo>
                  <a:pt x="4078718" y="4168903"/>
                  <a:pt x="4077931" y="4169690"/>
                  <a:pt x="4076946" y="4169690"/>
                </a:cubicBezTo>
                <a:cubicBezTo>
                  <a:pt x="4075961" y="4169690"/>
                  <a:pt x="4075174" y="4168903"/>
                  <a:pt x="4075174" y="4167919"/>
                </a:cubicBezTo>
                <a:cubicBezTo>
                  <a:pt x="4075174" y="4166933"/>
                  <a:pt x="4075961" y="4166146"/>
                  <a:pt x="4076946" y="4166146"/>
                </a:cubicBezTo>
                <a:close/>
                <a:moveTo>
                  <a:pt x="3861924" y="4162601"/>
                </a:moveTo>
                <a:cubicBezTo>
                  <a:pt x="3863893" y="4162601"/>
                  <a:pt x="3865468" y="4164176"/>
                  <a:pt x="3865468" y="4166145"/>
                </a:cubicBezTo>
                <a:cubicBezTo>
                  <a:pt x="3865468" y="4168114"/>
                  <a:pt x="3863893" y="4169689"/>
                  <a:pt x="3861924" y="4169689"/>
                </a:cubicBezTo>
                <a:cubicBezTo>
                  <a:pt x="3859955" y="4169689"/>
                  <a:pt x="3858380" y="4168114"/>
                  <a:pt x="3858380" y="4166145"/>
                </a:cubicBezTo>
                <a:cubicBezTo>
                  <a:pt x="3858182" y="4164176"/>
                  <a:pt x="3859758" y="4162601"/>
                  <a:pt x="3861924" y="4162601"/>
                </a:cubicBezTo>
                <a:close/>
                <a:moveTo>
                  <a:pt x="1144617" y="4157678"/>
                </a:moveTo>
                <a:cubicBezTo>
                  <a:pt x="1148358" y="4157678"/>
                  <a:pt x="1151508" y="4160828"/>
                  <a:pt x="1151508" y="4164569"/>
                </a:cubicBezTo>
                <a:cubicBezTo>
                  <a:pt x="1151508" y="4168311"/>
                  <a:pt x="1148554" y="4171461"/>
                  <a:pt x="1144617" y="4171461"/>
                </a:cubicBezTo>
                <a:cubicBezTo>
                  <a:pt x="1140875" y="4171461"/>
                  <a:pt x="1137725" y="4168311"/>
                  <a:pt x="1137725" y="4164569"/>
                </a:cubicBezTo>
                <a:cubicBezTo>
                  <a:pt x="1137725" y="4160828"/>
                  <a:pt x="1140875" y="4157678"/>
                  <a:pt x="1144617" y="4157678"/>
                </a:cubicBezTo>
                <a:close/>
                <a:moveTo>
                  <a:pt x="3638830" y="4144289"/>
                </a:moveTo>
                <a:cubicBezTo>
                  <a:pt x="3644934" y="4144289"/>
                  <a:pt x="3649857" y="4149212"/>
                  <a:pt x="3649857" y="4155316"/>
                </a:cubicBezTo>
                <a:cubicBezTo>
                  <a:pt x="3649857" y="4161420"/>
                  <a:pt x="3644934" y="4166540"/>
                  <a:pt x="3638830" y="4166540"/>
                </a:cubicBezTo>
                <a:cubicBezTo>
                  <a:pt x="3632726" y="4166540"/>
                  <a:pt x="3627803" y="4161617"/>
                  <a:pt x="3627803" y="4155513"/>
                </a:cubicBezTo>
                <a:cubicBezTo>
                  <a:pt x="3627803" y="4149409"/>
                  <a:pt x="3632726" y="4144486"/>
                  <a:pt x="3638830" y="4144289"/>
                </a:cubicBezTo>
                <a:close/>
                <a:moveTo>
                  <a:pt x="1738683" y="4137397"/>
                </a:moveTo>
                <a:cubicBezTo>
                  <a:pt x="1748332" y="4137397"/>
                  <a:pt x="1756404" y="4145273"/>
                  <a:pt x="1756404" y="4155118"/>
                </a:cubicBezTo>
                <a:cubicBezTo>
                  <a:pt x="1756601" y="4164767"/>
                  <a:pt x="1748725" y="4172840"/>
                  <a:pt x="1738880" y="4172840"/>
                </a:cubicBezTo>
                <a:cubicBezTo>
                  <a:pt x="1729034" y="4172840"/>
                  <a:pt x="1721158" y="4164964"/>
                  <a:pt x="1721158" y="4155118"/>
                </a:cubicBezTo>
                <a:cubicBezTo>
                  <a:pt x="1720961" y="4145470"/>
                  <a:pt x="1729034" y="4137397"/>
                  <a:pt x="1738683" y="4137397"/>
                </a:cubicBezTo>
                <a:close/>
                <a:moveTo>
                  <a:pt x="1375588" y="4131490"/>
                </a:moveTo>
                <a:cubicBezTo>
                  <a:pt x="1380904" y="4131490"/>
                  <a:pt x="1385039" y="4135625"/>
                  <a:pt x="1385039" y="4140745"/>
                </a:cubicBezTo>
                <a:cubicBezTo>
                  <a:pt x="1385039" y="4146061"/>
                  <a:pt x="1380904" y="4150196"/>
                  <a:pt x="1375785" y="4150196"/>
                </a:cubicBezTo>
                <a:cubicBezTo>
                  <a:pt x="1370468" y="4150393"/>
                  <a:pt x="1366333" y="4146061"/>
                  <a:pt x="1366333" y="4140942"/>
                </a:cubicBezTo>
                <a:cubicBezTo>
                  <a:pt x="1366333" y="4135822"/>
                  <a:pt x="1370468" y="4131687"/>
                  <a:pt x="1375588" y="4131490"/>
                </a:cubicBezTo>
                <a:close/>
                <a:moveTo>
                  <a:pt x="3044566" y="4129127"/>
                </a:moveTo>
                <a:cubicBezTo>
                  <a:pt x="3056380" y="4129127"/>
                  <a:pt x="3065832" y="4138579"/>
                  <a:pt x="3065832" y="4150196"/>
                </a:cubicBezTo>
                <a:cubicBezTo>
                  <a:pt x="3065832" y="4161813"/>
                  <a:pt x="3056380" y="4171462"/>
                  <a:pt x="3044763" y="4171462"/>
                </a:cubicBezTo>
                <a:cubicBezTo>
                  <a:pt x="3032949" y="4171462"/>
                  <a:pt x="3023497" y="4162010"/>
                  <a:pt x="3023497" y="4150392"/>
                </a:cubicBezTo>
                <a:cubicBezTo>
                  <a:pt x="3023497" y="4138775"/>
                  <a:pt x="3032949" y="4129324"/>
                  <a:pt x="3044566" y="4129127"/>
                </a:cubicBezTo>
                <a:close/>
                <a:moveTo>
                  <a:pt x="3407662" y="4118297"/>
                </a:moveTo>
                <a:cubicBezTo>
                  <a:pt x="3416129" y="4118297"/>
                  <a:pt x="3423021" y="4124992"/>
                  <a:pt x="3423021" y="4133459"/>
                </a:cubicBezTo>
                <a:cubicBezTo>
                  <a:pt x="3423021" y="4141926"/>
                  <a:pt x="3416326" y="4148818"/>
                  <a:pt x="3407859" y="4148818"/>
                </a:cubicBezTo>
                <a:cubicBezTo>
                  <a:pt x="3399391" y="4148818"/>
                  <a:pt x="3392500" y="4142123"/>
                  <a:pt x="3392500" y="4133656"/>
                </a:cubicBezTo>
                <a:cubicBezTo>
                  <a:pt x="3392303" y="4125188"/>
                  <a:pt x="3399195" y="4118297"/>
                  <a:pt x="3407662" y="4118297"/>
                </a:cubicBezTo>
                <a:close/>
                <a:moveTo>
                  <a:pt x="2391428" y="4105104"/>
                </a:moveTo>
                <a:cubicBezTo>
                  <a:pt x="2403637" y="4105104"/>
                  <a:pt x="2413678" y="4114950"/>
                  <a:pt x="2413678" y="4127158"/>
                </a:cubicBezTo>
                <a:cubicBezTo>
                  <a:pt x="2413678" y="4139366"/>
                  <a:pt x="2403833" y="4149408"/>
                  <a:pt x="2391625" y="4149408"/>
                </a:cubicBezTo>
                <a:cubicBezTo>
                  <a:pt x="2379416" y="4149605"/>
                  <a:pt x="2369374" y="4139563"/>
                  <a:pt x="2369374" y="4127355"/>
                </a:cubicBezTo>
                <a:cubicBezTo>
                  <a:pt x="2369374" y="4115146"/>
                  <a:pt x="2379220" y="4105104"/>
                  <a:pt x="2391428" y="4105104"/>
                </a:cubicBezTo>
                <a:close/>
                <a:moveTo>
                  <a:pt x="2257925" y="4100182"/>
                </a:moveTo>
                <a:cubicBezTo>
                  <a:pt x="2270134" y="4100182"/>
                  <a:pt x="2280175" y="4110027"/>
                  <a:pt x="2280175" y="4122236"/>
                </a:cubicBezTo>
                <a:cubicBezTo>
                  <a:pt x="2280175" y="4134444"/>
                  <a:pt x="2270330" y="4144486"/>
                  <a:pt x="2258122" y="4144486"/>
                </a:cubicBezTo>
                <a:cubicBezTo>
                  <a:pt x="2245913" y="4144486"/>
                  <a:pt x="2235871" y="4134641"/>
                  <a:pt x="2235871" y="4122433"/>
                </a:cubicBezTo>
                <a:cubicBezTo>
                  <a:pt x="2235871" y="4110224"/>
                  <a:pt x="2245717" y="4100182"/>
                  <a:pt x="2257925" y="4100182"/>
                </a:cubicBezTo>
                <a:close/>
                <a:moveTo>
                  <a:pt x="2525128" y="4099197"/>
                </a:moveTo>
                <a:cubicBezTo>
                  <a:pt x="2537336" y="4099197"/>
                  <a:pt x="2547379" y="4109042"/>
                  <a:pt x="2547379" y="4121251"/>
                </a:cubicBezTo>
                <a:cubicBezTo>
                  <a:pt x="2547575" y="4133459"/>
                  <a:pt x="2537533" y="4143501"/>
                  <a:pt x="2525325" y="4143501"/>
                </a:cubicBezTo>
                <a:cubicBezTo>
                  <a:pt x="2513116" y="4143501"/>
                  <a:pt x="2503074" y="4133656"/>
                  <a:pt x="2503074" y="4121448"/>
                </a:cubicBezTo>
                <a:cubicBezTo>
                  <a:pt x="2502877" y="4109239"/>
                  <a:pt x="2512919" y="4099197"/>
                  <a:pt x="2525128" y="4099197"/>
                </a:cubicBezTo>
                <a:close/>
                <a:moveTo>
                  <a:pt x="1616208" y="4087186"/>
                </a:moveTo>
                <a:cubicBezTo>
                  <a:pt x="1624478" y="4087186"/>
                  <a:pt x="1631173" y="4093881"/>
                  <a:pt x="1631173" y="4102151"/>
                </a:cubicBezTo>
                <a:cubicBezTo>
                  <a:pt x="1631173" y="4110421"/>
                  <a:pt x="1624478" y="4117116"/>
                  <a:pt x="1616208" y="4117116"/>
                </a:cubicBezTo>
                <a:cubicBezTo>
                  <a:pt x="1607938" y="4117116"/>
                  <a:pt x="1601243" y="4110421"/>
                  <a:pt x="1601243" y="4102151"/>
                </a:cubicBezTo>
                <a:cubicBezTo>
                  <a:pt x="1601243" y="4093881"/>
                  <a:pt x="1607741" y="4087186"/>
                  <a:pt x="1616208" y="4087186"/>
                </a:cubicBezTo>
                <a:close/>
                <a:moveTo>
                  <a:pt x="2125407" y="4085414"/>
                </a:moveTo>
                <a:cubicBezTo>
                  <a:pt x="2137221" y="4085414"/>
                  <a:pt x="2146673" y="4094866"/>
                  <a:pt x="2146673" y="4106482"/>
                </a:cubicBezTo>
                <a:cubicBezTo>
                  <a:pt x="2146673" y="4118297"/>
                  <a:pt x="2137221" y="4127749"/>
                  <a:pt x="2125604" y="4127749"/>
                </a:cubicBezTo>
                <a:cubicBezTo>
                  <a:pt x="2113789" y="4127749"/>
                  <a:pt x="2104339" y="4118297"/>
                  <a:pt x="2104339" y="4106680"/>
                </a:cubicBezTo>
                <a:cubicBezTo>
                  <a:pt x="2104141" y="4094866"/>
                  <a:pt x="2113593" y="4085414"/>
                  <a:pt x="2125407" y="4085414"/>
                </a:cubicBezTo>
                <a:close/>
                <a:moveTo>
                  <a:pt x="823658" y="4083445"/>
                </a:moveTo>
                <a:cubicBezTo>
                  <a:pt x="825234" y="4083445"/>
                  <a:pt x="826415" y="4084626"/>
                  <a:pt x="826415" y="4086201"/>
                </a:cubicBezTo>
                <a:cubicBezTo>
                  <a:pt x="826415" y="4087777"/>
                  <a:pt x="825234" y="4088958"/>
                  <a:pt x="823658" y="4088958"/>
                </a:cubicBezTo>
                <a:cubicBezTo>
                  <a:pt x="822083" y="4088958"/>
                  <a:pt x="820902" y="4087777"/>
                  <a:pt x="820902" y="4086201"/>
                </a:cubicBezTo>
                <a:cubicBezTo>
                  <a:pt x="820902" y="4084626"/>
                  <a:pt x="822083" y="4083445"/>
                  <a:pt x="823658" y="4083445"/>
                </a:cubicBezTo>
                <a:close/>
                <a:moveTo>
                  <a:pt x="2657645" y="4082459"/>
                </a:moveTo>
                <a:cubicBezTo>
                  <a:pt x="2669854" y="4082263"/>
                  <a:pt x="2679895" y="4092305"/>
                  <a:pt x="2679895" y="4104513"/>
                </a:cubicBezTo>
                <a:cubicBezTo>
                  <a:pt x="2679895" y="4116722"/>
                  <a:pt x="2670050" y="4126764"/>
                  <a:pt x="2657842" y="4126764"/>
                </a:cubicBezTo>
                <a:cubicBezTo>
                  <a:pt x="2645633" y="4126764"/>
                  <a:pt x="2635591" y="4116918"/>
                  <a:pt x="2635591" y="4104710"/>
                </a:cubicBezTo>
                <a:cubicBezTo>
                  <a:pt x="2635591" y="4092502"/>
                  <a:pt x="2645437" y="4082459"/>
                  <a:pt x="2657645" y="4082459"/>
                </a:cubicBezTo>
                <a:close/>
                <a:moveTo>
                  <a:pt x="3167042" y="4076160"/>
                </a:moveTo>
                <a:cubicBezTo>
                  <a:pt x="3178265" y="4076160"/>
                  <a:pt x="3187520" y="4085414"/>
                  <a:pt x="3187520" y="4096637"/>
                </a:cubicBezTo>
                <a:cubicBezTo>
                  <a:pt x="3187520" y="4107861"/>
                  <a:pt x="3178265" y="4117116"/>
                  <a:pt x="3167042" y="4117116"/>
                </a:cubicBezTo>
                <a:cubicBezTo>
                  <a:pt x="3155819" y="4117116"/>
                  <a:pt x="3146564" y="4107861"/>
                  <a:pt x="3146564" y="4096637"/>
                </a:cubicBezTo>
                <a:cubicBezTo>
                  <a:pt x="3146564" y="4085216"/>
                  <a:pt x="3155622" y="4075963"/>
                  <a:pt x="3167042" y="4076160"/>
                </a:cubicBezTo>
                <a:close/>
                <a:moveTo>
                  <a:pt x="1040059" y="4076159"/>
                </a:moveTo>
                <a:cubicBezTo>
                  <a:pt x="1043012" y="4076159"/>
                  <a:pt x="1045572" y="4078522"/>
                  <a:pt x="1045572" y="4081672"/>
                </a:cubicBezTo>
                <a:cubicBezTo>
                  <a:pt x="1045572" y="4084626"/>
                  <a:pt x="1043012" y="4087186"/>
                  <a:pt x="1040059" y="4087186"/>
                </a:cubicBezTo>
                <a:cubicBezTo>
                  <a:pt x="1036909" y="4087186"/>
                  <a:pt x="1034349" y="4084822"/>
                  <a:pt x="1034349" y="4081672"/>
                </a:cubicBezTo>
                <a:cubicBezTo>
                  <a:pt x="1034349" y="4078522"/>
                  <a:pt x="1036712" y="4076159"/>
                  <a:pt x="1040059" y="4076159"/>
                </a:cubicBezTo>
                <a:close/>
                <a:moveTo>
                  <a:pt x="3959196" y="4071433"/>
                </a:moveTo>
                <a:cubicBezTo>
                  <a:pt x="3961165" y="4071433"/>
                  <a:pt x="3962740" y="4072811"/>
                  <a:pt x="3962740" y="4074780"/>
                </a:cubicBezTo>
                <a:cubicBezTo>
                  <a:pt x="3962740" y="4076749"/>
                  <a:pt x="3961362" y="4078324"/>
                  <a:pt x="3959393" y="4078324"/>
                </a:cubicBezTo>
                <a:cubicBezTo>
                  <a:pt x="3957425" y="4078324"/>
                  <a:pt x="3955849" y="4076749"/>
                  <a:pt x="3955849" y="4074780"/>
                </a:cubicBezTo>
                <a:cubicBezTo>
                  <a:pt x="3955849" y="4073008"/>
                  <a:pt x="3957425" y="4071433"/>
                  <a:pt x="3959196" y="4071433"/>
                </a:cubicBezTo>
                <a:close/>
                <a:moveTo>
                  <a:pt x="4168310" y="4069465"/>
                </a:moveTo>
                <a:cubicBezTo>
                  <a:pt x="4168901" y="4069465"/>
                  <a:pt x="4169295" y="4069859"/>
                  <a:pt x="4169295" y="4070449"/>
                </a:cubicBezTo>
                <a:cubicBezTo>
                  <a:pt x="4169295" y="4071040"/>
                  <a:pt x="4168901" y="4071631"/>
                  <a:pt x="4168310" y="4071631"/>
                </a:cubicBezTo>
                <a:cubicBezTo>
                  <a:pt x="4167917" y="4071434"/>
                  <a:pt x="4167326" y="4071040"/>
                  <a:pt x="4167326" y="4070449"/>
                </a:cubicBezTo>
                <a:cubicBezTo>
                  <a:pt x="4167326" y="4069859"/>
                  <a:pt x="4167720" y="4069465"/>
                  <a:pt x="4168310" y="4069465"/>
                </a:cubicBezTo>
                <a:close/>
                <a:moveTo>
                  <a:pt x="3743190" y="4065526"/>
                </a:moveTo>
                <a:cubicBezTo>
                  <a:pt x="3746734" y="4065526"/>
                  <a:pt x="3749491" y="4068479"/>
                  <a:pt x="3749491" y="4071827"/>
                </a:cubicBezTo>
                <a:cubicBezTo>
                  <a:pt x="3749491" y="4075371"/>
                  <a:pt x="3746734" y="4078128"/>
                  <a:pt x="3743190" y="4078128"/>
                </a:cubicBezTo>
                <a:cubicBezTo>
                  <a:pt x="3739646" y="4078128"/>
                  <a:pt x="3736889" y="4075371"/>
                  <a:pt x="3736889" y="4071827"/>
                </a:cubicBezTo>
                <a:cubicBezTo>
                  <a:pt x="3736889" y="4068479"/>
                  <a:pt x="3739646" y="4065723"/>
                  <a:pt x="3743190" y="4065526"/>
                </a:cubicBezTo>
                <a:close/>
                <a:moveTo>
                  <a:pt x="1994268" y="4060603"/>
                </a:moveTo>
                <a:cubicBezTo>
                  <a:pt x="2004901" y="4060603"/>
                  <a:pt x="2013761" y="4069267"/>
                  <a:pt x="2013761" y="4079899"/>
                </a:cubicBezTo>
                <a:cubicBezTo>
                  <a:pt x="2013761" y="4090533"/>
                  <a:pt x="2005098" y="4099394"/>
                  <a:pt x="1994465" y="4099394"/>
                </a:cubicBezTo>
                <a:cubicBezTo>
                  <a:pt x="1983832" y="4099590"/>
                  <a:pt x="1974971" y="4090730"/>
                  <a:pt x="1974971" y="4080097"/>
                </a:cubicBezTo>
                <a:cubicBezTo>
                  <a:pt x="1974971" y="4069267"/>
                  <a:pt x="1983635" y="4060603"/>
                  <a:pt x="1994268" y="4060603"/>
                </a:cubicBezTo>
                <a:close/>
                <a:moveTo>
                  <a:pt x="1264139" y="4060407"/>
                </a:moveTo>
                <a:cubicBezTo>
                  <a:pt x="1267880" y="4060407"/>
                  <a:pt x="1271030" y="4063361"/>
                  <a:pt x="1271030" y="4067298"/>
                </a:cubicBezTo>
                <a:cubicBezTo>
                  <a:pt x="1271030" y="4071040"/>
                  <a:pt x="1267880" y="4074190"/>
                  <a:pt x="1264139" y="4074190"/>
                </a:cubicBezTo>
                <a:cubicBezTo>
                  <a:pt x="1260397" y="4074190"/>
                  <a:pt x="1257247" y="4071237"/>
                  <a:pt x="1257247" y="4067298"/>
                </a:cubicBezTo>
                <a:cubicBezTo>
                  <a:pt x="1257247" y="4063557"/>
                  <a:pt x="1260397" y="4060407"/>
                  <a:pt x="1264139" y="4060407"/>
                </a:cubicBezTo>
                <a:close/>
                <a:moveTo>
                  <a:pt x="2788588" y="4055287"/>
                </a:moveTo>
                <a:cubicBezTo>
                  <a:pt x="2800599" y="4055287"/>
                  <a:pt x="2810444" y="4065132"/>
                  <a:pt x="2810444" y="4077144"/>
                </a:cubicBezTo>
                <a:cubicBezTo>
                  <a:pt x="2810444" y="4089154"/>
                  <a:pt x="2800796" y="4099000"/>
                  <a:pt x="2788588" y="4099000"/>
                </a:cubicBezTo>
                <a:cubicBezTo>
                  <a:pt x="2776577" y="4099000"/>
                  <a:pt x="2766731" y="4089154"/>
                  <a:pt x="2766731" y="4077144"/>
                </a:cubicBezTo>
                <a:cubicBezTo>
                  <a:pt x="2766731" y="4065132"/>
                  <a:pt x="2776380" y="4055287"/>
                  <a:pt x="2788588" y="4055287"/>
                </a:cubicBezTo>
                <a:close/>
                <a:moveTo>
                  <a:pt x="3518520" y="4043866"/>
                </a:moveTo>
                <a:cubicBezTo>
                  <a:pt x="3526987" y="4043866"/>
                  <a:pt x="3533879" y="4050561"/>
                  <a:pt x="3533879" y="4059028"/>
                </a:cubicBezTo>
                <a:cubicBezTo>
                  <a:pt x="3533879" y="4067496"/>
                  <a:pt x="3527184" y="4074387"/>
                  <a:pt x="3518717" y="4074387"/>
                </a:cubicBezTo>
                <a:cubicBezTo>
                  <a:pt x="3510249" y="4074583"/>
                  <a:pt x="3503358" y="4067692"/>
                  <a:pt x="3503358" y="4059225"/>
                </a:cubicBezTo>
                <a:cubicBezTo>
                  <a:pt x="3503358" y="4050758"/>
                  <a:pt x="3510249" y="4043866"/>
                  <a:pt x="3518520" y="4043866"/>
                </a:cubicBezTo>
                <a:close/>
                <a:moveTo>
                  <a:pt x="1497669" y="4027720"/>
                </a:moveTo>
                <a:cubicBezTo>
                  <a:pt x="1504364" y="4027720"/>
                  <a:pt x="1509878" y="4033233"/>
                  <a:pt x="1509878" y="4039928"/>
                </a:cubicBezTo>
                <a:cubicBezTo>
                  <a:pt x="1509878" y="4046623"/>
                  <a:pt x="1504561" y="4052137"/>
                  <a:pt x="1497866" y="4052137"/>
                </a:cubicBezTo>
                <a:cubicBezTo>
                  <a:pt x="1491171" y="4052137"/>
                  <a:pt x="1485658" y="4046820"/>
                  <a:pt x="1485658" y="4040125"/>
                </a:cubicBezTo>
                <a:cubicBezTo>
                  <a:pt x="1485461" y="4033430"/>
                  <a:pt x="1490974" y="4027917"/>
                  <a:pt x="1497669" y="4027720"/>
                </a:cubicBezTo>
                <a:close/>
                <a:moveTo>
                  <a:pt x="1866082" y="4025358"/>
                </a:moveTo>
                <a:cubicBezTo>
                  <a:pt x="1875730" y="4025160"/>
                  <a:pt x="1883803" y="4033037"/>
                  <a:pt x="1883803" y="4042882"/>
                </a:cubicBezTo>
                <a:cubicBezTo>
                  <a:pt x="1883803" y="4052531"/>
                  <a:pt x="1875927" y="4060604"/>
                  <a:pt x="1866082" y="4060604"/>
                </a:cubicBezTo>
                <a:cubicBezTo>
                  <a:pt x="1856433" y="4060604"/>
                  <a:pt x="1848360" y="4052728"/>
                  <a:pt x="1848360" y="4042882"/>
                </a:cubicBezTo>
                <a:cubicBezTo>
                  <a:pt x="1848360" y="4033037"/>
                  <a:pt x="1856236" y="4025160"/>
                  <a:pt x="1866082" y="4025358"/>
                </a:cubicBezTo>
                <a:close/>
                <a:moveTo>
                  <a:pt x="2916379" y="4017284"/>
                </a:moveTo>
                <a:cubicBezTo>
                  <a:pt x="2928588" y="4017087"/>
                  <a:pt x="2938433" y="4026932"/>
                  <a:pt x="2938433" y="4038944"/>
                </a:cubicBezTo>
                <a:cubicBezTo>
                  <a:pt x="2938433" y="4050955"/>
                  <a:pt x="2928588" y="4060800"/>
                  <a:pt x="2916577" y="4060800"/>
                </a:cubicBezTo>
                <a:cubicBezTo>
                  <a:pt x="2904566" y="4060800"/>
                  <a:pt x="2894720" y="4050955"/>
                  <a:pt x="2894720" y="4038944"/>
                </a:cubicBezTo>
                <a:cubicBezTo>
                  <a:pt x="2894720" y="4026932"/>
                  <a:pt x="2904566" y="4017087"/>
                  <a:pt x="2916379" y="4017284"/>
                </a:cubicBezTo>
                <a:close/>
                <a:moveTo>
                  <a:pt x="3284792" y="4015512"/>
                </a:moveTo>
                <a:cubicBezTo>
                  <a:pt x="3294834" y="4015315"/>
                  <a:pt x="3302907" y="4023387"/>
                  <a:pt x="3302907" y="4033430"/>
                </a:cubicBezTo>
                <a:cubicBezTo>
                  <a:pt x="3302907" y="4043472"/>
                  <a:pt x="3295031" y="4051545"/>
                  <a:pt x="3284988" y="4051545"/>
                </a:cubicBezTo>
                <a:cubicBezTo>
                  <a:pt x="3275143" y="4051545"/>
                  <a:pt x="3266873" y="4043669"/>
                  <a:pt x="3266873" y="4033627"/>
                </a:cubicBezTo>
                <a:cubicBezTo>
                  <a:pt x="3266873" y="4023781"/>
                  <a:pt x="3274946" y="4015512"/>
                  <a:pt x="3284792" y="4015512"/>
                </a:cubicBezTo>
                <a:close/>
                <a:moveTo>
                  <a:pt x="940621" y="3986173"/>
                </a:moveTo>
                <a:cubicBezTo>
                  <a:pt x="943772" y="3986173"/>
                  <a:pt x="946529" y="3988930"/>
                  <a:pt x="946529" y="3992080"/>
                </a:cubicBezTo>
                <a:cubicBezTo>
                  <a:pt x="946529" y="3995231"/>
                  <a:pt x="943772" y="3997988"/>
                  <a:pt x="940621" y="3997988"/>
                </a:cubicBezTo>
                <a:cubicBezTo>
                  <a:pt x="937470" y="3997988"/>
                  <a:pt x="934714" y="3995428"/>
                  <a:pt x="934714" y="3992080"/>
                </a:cubicBezTo>
                <a:cubicBezTo>
                  <a:pt x="934714" y="3988930"/>
                  <a:pt x="937274" y="3986173"/>
                  <a:pt x="940621" y="3986173"/>
                </a:cubicBezTo>
                <a:close/>
                <a:moveTo>
                  <a:pt x="730917" y="3984992"/>
                </a:moveTo>
                <a:cubicBezTo>
                  <a:pt x="733673" y="3984992"/>
                  <a:pt x="735840" y="3987158"/>
                  <a:pt x="735840" y="3989915"/>
                </a:cubicBezTo>
                <a:cubicBezTo>
                  <a:pt x="735840" y="3992672"/>
                  <a:pt x="733477" y="3994838"/>
                  <a:pt x="730917" y="3994838"/>
                </a:cubicBezTo>
                <a:cubicBezTo>
                  <a:pt x="728160" y="3994838"/>
                  <a:pt x="725994" y="3992475"/>
                  <a:pt x="725994" y="3989915"/>
                </a:cubicBezTo>
                <a:cubicBezTo>
                  <a:pt x="725994" y="3987355"/>
                  <a:pt x="728160" y="3984992"/>
                  <a:pt x="730917" y="3984992"/>
                </a:cubicBezTo>
                <a:close/>
                <a:moveTo>
                  <a:pt x="1157809" y="3976328"/>
                </a:moveTo>
                <a:cubicBezTo>
                  <a:pt x="1163323" y="3976328"/>
                  <a:pt x="1167655" y="3980660"/>
                  <a:pt x="1167655" y="3985977"/>
                </a:cubicBezTo>
                <a:cubicBezTo>
                  <a:pt x="1167655" y="3991490"/>
                  <a:pt x="1163323" y="3995822"/>
                  <a:pt x="1158006" y="3995822"/>
                </a:cubicBezTo>
                <a:cubicBezTo>
                  <a:pt x="1152493" y="3995822"/>
                  <a:pt x="1148161" y="3991490"/>
                  <a:pt x="1148161" y="3986173"/>
                </a:cubicBezTo>
                <a:cubicBezTo>
                  <a:pt x="1148161" y="3980857"/>
                  <a:pt x="1152690" y="3976525"/>
                  <a:pt x="1157809" y="3976328"/>
                </a:cubicBezTo>
                <a:close/>
                <a:moveTo>
                  <a:pt x="4051348" y="3973768"/>
                </a:moveTo>
                <a:cubicBezTo>
                  <a:pt x="4053514" y="3973768"/>
                  <a:pt x="4055483" y="3975541"/>
                  <a:pt x="4055483" y="3977904"/>
                </a:cubicBezTo>
                <a:cubicBezTo>
                  <a:pt x="4055483" y="3980069"/>
                  <a:pt x="4053711" y="3982038"/>
                  <a:pt x="4051348" y="3982038"/>
                </a:cubicBezTo>
                <a:cubicBezTo>
                  <a:pt x="4048986" y="3982038"/>
                  <a:pt x="4047213" y="3980266"/>
                  <a:pt x="4047213" y="3977904"/>
                </a:cubicBezTo>
                <a:cubicBezTo>
                  <a:pt x="4047213" y="3975737"/>
                  <a:pt x="4048986" y="3973768"/>
                  <a:pt x="4051348" y="3973768"/>
                </a:cubicBezTo>
                <a:close/>
                <a:moveTo>
                  <a:pt x="3841643" y="3973571"/>
                </a:moveTo>
                <a:cubicBezTo>
                  <a:pt x="3846172" y="3973571"/>
                  <a:pt x="3849716" y="3977115"/>
                  <a:pt x="3849716" y="3981447"/>
                </a:cubicBezTo>
                <a:cubicBezTo>
                  <a:pt x="3849716" y="3985976"/>
                  <a:pt x="3846172" y="3989520"/>
                  <a:pt x="3841840" y="3989520"/>
                </a:cubicBezTo>
                <a:cubicBezTo>
                  <a:pt x="3837311" y="3989520"/>
                  <a:pt x="3833767" y="3985976"/>
                  <a:pt x="3833767" y="3981644"/>
                </a:cubicBezTo>
                <a:cubicBezTo>
                  <a:pt x="3833767" y="3977312"/>
                  <a:pt x="3837311" y="3973768"/>
                  <a:pt x="3841643" y="3973571"/>
                </a:cubicBezTo>
                <a:close/>
                <a:moveTo>
                  <a:pt x="1741046" y="3972980"/>
                </a:moveTo>
                <a:cubicBezTo>
                  <a:pt x="1753254" y="3972783"/>
                  <a:pt x="1763297" y="3982825"/>
                  <a:pt x="1763297" y="3995033"/>
                </a:cubicBezTo>
                <a:cubicBezTo>
                  <a:pt x="1763297" y="4007241"/>
                  <a:pt x="1753451" y="4017284"/>
                  <a:pt x="1741243" y="4017284"/>
                </a:cubicBezTo>
                <a:cubicBezTo>
                  <a:pt x="1729035" y="4017284"/>
                  <a:pt x="1718992" y="4007438"/>
                  <a:pt x="1718992" y="3995230"/>
                </a:cubicBezTo>
                <a:cubicBezTo>
                  <a:pt x="1718796" y="3983022"/>
                  <a:pt x="1728838" y="3972980"/>
                  <a:pt x="1741046" y="3972980"/>
                </a:cubicBezTo>
                <a:close/>
                <a:moveTo>
                  <a:pt x="4254359" y="3966088"/>
                </a:moveTo>
                <a:cubicBezTo>
                  <a:pt x="4255540" y="3965892"/>
                  <a:pt x="4256525" y="3966876"/>
                  <a:pt x="4256525" y="3968058"/>
                </a:cubicBezTo>
                <a:cubicBezTo>
                  <a:pt x="4256525" y="3969239"/>
                  <a:pt x="4255540" y="3970223"/>
                  <a:pt x="4254359" y="3970223"/>
                </a:cubicBezTo>
                <a:cubicBezTo>
                  <a:pt x="4253177" y="3970223"/>
                  <a:pt x="4252193" y="3969239"/>
                  <a:pt x="4252193" y="3968058"/>
                </a:cubicBezTo>
                <a:cubicBezTo>
                  <a:pt x="4252193" y="3966876"/>
                  <a:pt x="4253177" y="3966088"/>
                  <a:pt x="4254359" y="3966088"/>
                </a:cubicBezTo>
                <a:close/>
                <a:moveTo>
                  <a:pt x="3041219" y="3962741"/>
                </a:moveTo>
                <a:cubicBezTo>
                  <a:pt x="3056381" y="3962741"/>
                  <a:pt x="3068983" y="3975146"/>
                  <a:pt x="3068983" y="3990505"/>
                </a:cubicBezTo>
                <a:cubicBezTo>
                  <a:pt x="3068983" y="4005666"/>
                  <a:pt x="3056578" y="4018268"/>
                  <a:pt x="3041219" y="4018268"/>
                </a:cubicBezTo>
                <a:cubicBezTo>
                  <a:pt x="3026057" y="4018465"/>
                  <a:pt x="3013455" y="4006060"/>
                  <a:pt x="3013455" y="3990702"/>
                </a:cubicBezTo>
                <a:cubicBezTo>
                  <a:pt x="3013455" y="3975343"/>
                  <a:pt x="3025860" y="3962741"/>
                  <a:pt x="3041219" y="3962741"/>
                </a:cubicBezTo>
                <a:close/>
                <a:moveTo>
                  <a:pt x="3624258" y="3958803"/>
                </a:moveTo>
                <a:cubicBezTo>
                  <a:pt x="3634497" y="3958803"/>
                  <a:pt x="3642767" y="3966876"/>
                  <a:pt x="3642767" y="3977115"/>
                </a:cubicBezTo>
                <a:cubicBezTo>
                  <a:pt x="3642767" y="3987354"/>
                  <a:pt x="3634694" y="3995624"/>
                  <a:pt x="3624455" y="3995624"/>
                </a:cubicBezTo>
                <a:cubicBezTo>
                  <a:pt x="3614216" y="3995624"/>
                  <a:pt x="3605946" y="3987551"/>
                  <a:pt x="3605946" y="3977312"/>
                </a:cubicBezTo>
                <a:cubicBezTo>
                  <a:pt x="3605946" y="3967270"/>
                  <a:pt x="3614019" y="3959000"/>
                  <a:pt x="3624258" y="3958803"/>
                </a:cubicBezTo>
                <a:close/>
                <a:moveTo>
                  <a:pt x="1384252" y="3956637"/>
                </a:moveTo>
                <a:cubicBezTo>
                  <a:pt x="1391341" y="3956637"/>
                  <a:pt x="1397051" y="3962347"/>
                  <a:pt x="1397051" y="3969436"/>
                </a:cubicBezTo>
                <a:cubicBezTo>
                  <a:pt x="1397051" y="3976525"/>
                  <a:pt x="1391341" y="3982235"/>
                  <a:pt x="1384252" y="3982235"/>
                </a:cubicBezTo>
                <a:cubicBezTo>
                  <a:pt x="1377163" y="3982235"/>
                  <a:pt x="1371453" y="3976525"/>
                  <a:pt x="1371453" y="3969436"/>
                </a:cubicBezTo>
                <a:cubicBezTo>
                  <a:pt x="1371453" y="3962347"/>
                  <a:pt x="1377163" y="3956637"/>
                  <a:pt x="1384252" y="3956637"/>
                </a:cubicBezTo>
                <a:close/>
                <a:moveTo>
                  <a:pt x="2391034" y="3949155"/>
                </a:moveTo>
                <a:cubicBezTo>
                  <a:pt x="2407180" y="3948958"/>
                  <a:pt x="2420373" y="3961953"/>
                  <a:pt x="2420373" y="3978100"/>
                </a:cubicBezTo>
                <a:cubicBezTo>
                  <a:pt x="2420570" y="3994247"/>
                  <a:pt x="2407574" y="4007439"/>
                  <a:pt x="2391427" y="4007439"/>
                </a:cubicBezTo>
                <a:cubicBezTo>
                  <a:pt x="2375281" y="4007636"/>
                  <a:pt x="2362089" y="3994640"/>
                  <a:pt x="2362089" y="3978493"/>
                </a:cubicBezTo>
                <a:cubicBezTo>
                  <a:pt x="2361892" y="3962347"/>
                  <a:pt x="2374887" y="3949352"/>
                  <a:pt x="2391034" y="3949155"/>
                </a:cubicBezTo>
                <a:close/>
                <a:moveTo>
                  <a:pt x="2257532" y="3944823"/>
                </a:moveTo>
                <a:cubicBezTo>
                  <a:pt x="2272890" y="3944823"/>
                  <a:pt x="2285689" y="3957228"/>
                  <a:pt x="2285689" y="3972784"/>
                </a:cubicBezTo>
                <a:cubicBezTo>
                  <a:pt x="2285886" y="3988339"/>
                  <a:pt x="2273284" y="4000941"/>
                  <a:pt x="2257728" y="4000941"/>
                </a:cubicBezTo>
                <a:cubicBezTo>
                  <a:pt x="2242173" y="4000941"/>
                  <a:pt x="2229571" y="3988536"/>
                  <a:pt x="2229571" y="3972980"/>
                </a:cubicBezTo>
                <a:cubicBezTo>
                  <a:pt x="2229373" y="3957425"/>
                  <a:pt x="2241975" y="3944823"/>
                  <a:pt x="2257532" y="3944823"/>
                </a:cubicBezTo>
                <a:close/>
                <a:moveTo>
                  <a:pt x="2524536" y="3943050"/>
                </a:moveTo>
                <a:cubicBezTo>
                  <a:pt x="2540486" y="3943050"/>
                  <a:pt x="2553482" y="3955849"/>
                  <a:pt x="2553482" y="3971798"/>
                </a:cubicBezTo>
                <a:cubicBezTo>
                  <a:pt x="2553482" y="3987748"/>
                  <a:pt x="2540683" y="4000744"/>
                  <a:pt x="2524733" y="4000744"/>
                </a:cubicBezTo>
                <a:cubicBezTo>
                  <a:pt x="2508784" y="4000744"/>
                  <a:pt x="2495788" y="3987945"/>
                  <a:pt x="2495788" y="3971995"/>
                </a:cubicBezTo>
                <a:cubicBezTo>
                  <a:pt x="2495788" y="3956242"/>
                  <a:pt x="2508587" y="3943247"/>
                  <a:pt x="2524536" y="3943050"/>
                </a:cubicBezTo>
                <a:close/>
                <a:moveTo>
                  <a:pt x="3397817" y="3939900"/>
                </a:moveTo>
                <a:cubicBezTo>
                  <a:pt x="3410025" y="3939900"/>
                  <a:pt x="3420068" y="3949746"/>
                  <a:pt x="3420068" y="3961954"/>
                </a:cubicBezTo>
                <a:cubicBezTo>
                  <a:pt x="3420264" y="3974162"/>
                  <a:pt x="3410222" y="3984204"/>
                  <a:pt x="3398013" y="3984204"/>
                </a:cubicBezTo>
                <a:cubicBezTo>
                  <a:pt x="3385806" y="3984204"/>
                  <a:pt x="3375763" y="3974359"/>
                  <a:pt x="3375763" y="3962151"/>
                </a:cubicBezTo>
                <a:cubicBezTo>
                  <a:pt x="3375566" y="3949942"/>
                  <a:pt x="3385608" y="3939900"/>
                  <a:pt x="3397817" y="3939900"/>
                </a:cubicBezTo>
                <a:close/>
                <a:moveTo>
                  <a:pt x="2125012" y="3928676"/>
                </a:moveTo>
                <a:cubicBezTo>
                  <a:pt x="2139781" y="3928676"/>
                  <a:pt x="2151792" y="3940490"/>
                  <a:pt x="2151792" y="3955258"/>
                </a:cubicBezTo>
                <a:cubicBezTo>
                  <a:pt x="2151792" y="3970026"/>
                  <a:pt x="2139977" y="3982038"/>
                  <a:pt x="2125209" y="3982038"/>
                </a:cubicBezTo>
                <a:cubicBezTo>
                  <a:pt x="2110442" y="3982038"/>
                  <a:pt x="2098431" y="3970223"/>
                  <a:pt x="2098431" y="3955456"/>
                </a:cubicBezTo>
                <a:cubicBezTo>
                  <a:pt x="2098234" y="3940885"/>
                  <a:pt x="2110245" y="3928873"/>
                  <a:pt x="2125012" y="3928676"/>
                </a:cubicBezTo>
                <a:close/>
                <a:moveTo>
                  <a:pt x="2656858" y="3925132"/>
                </a:moveTo>
                <a:cubicBezTo>
                  <a:pt x="2672610" y="3925132"/>
                  <a:pt x="2685409" y="3937734"/>
                  <a:pt x="2685409" y="3953486"/>
                </a:cubicBezTo>
                <a:cubicBezTo>
                  <a:pt x="2685409" y="3969239"/>
                  <a:pt x="2672807" y="3982038"/>
                  <a:pt x="2657055" y="3982038"/>
                </a:cubicBezTo>
                <a:cubicBezTo>
                  <a:pt x="2641302" y="3982038"/>
                  <a:pt x="2628503" y="3969436"/>
                  <a:pt x="2628503" y="3953684"/>
                </a:cubicBezTo>
                <a:cubicBezTo>
                  <a:pt x="2628503" y="3937931"/>
                  <a:pt x="2641105" y="3925132"/>
                  <a:pt x="2656858" y="3925132"/>
                </a:cubicBezTo>
                <a:close/>
                <a:moveTo>
                  <a:pt x="1620342" y="3918830"/>
                </a:moveTo>
                <a:cubicBezTo>
                  <a:pt x="1630778" y="3918830"/>
                  <a:pt x="1639246" y="3927100"/>
                  <a:pt x="1639246" y="3937535"/>
                </a:cubicBezTo>
                <a:cubicBezTo>
                  <a:pt x="1639246" y="3947972"/>
                  <a:pt x="1630975" y="3956439"/>
                  <a:pt x="1620539" y="3956439"/>
                </a:cubicBezTo>
                <a:cubicBezTo>
                  <a:pt x="1610300" y="3956439"/>
                  <a:pt x="1601833" y="3947972"/>
                  <a:pt x="1601833" y="3937732"/>
                </a:cubicBezTo>
                <a:cubicBezTo>
                  <a:pt x="1601636" y="3927296"/>
                  <a:pt x="1610103" y="3919027"/>
                  <a:pt x="1620342" y="3918830"/>
                </a:cubicBezTo>
                <a:close/>
                <a:moveTo>
                  <a:pt x="3161332" y="3905835"/>
                </a:moveTo>
                <a:cubicBezTo>
                  <a:pt x="3175904" y="3905638"/>
                  <a:pt x="3187718" y="3917452"/>
                  <a:pt x="3187718" y="3932023"/>
                </a:cubicBezTo>
                <a:cubicBezTo>
                  <a:pt x="3187915" y="3946595"/>
                  <a:pt x="3176100" y="3958408"/>
                  <a:pt x="3161529" y="3958408"/>
                </a:cubicBezTo>
                <a:cubicBezTo>
                  <a:pt x="3147155" y="3958606"/>
                  <a:pt x="3135144" y="3946791"/>
                  <a:pt x="3135144" y="3932220"/>
                </a:cubicBezTo>
                <a:cubicBezTo>
                  <a:pt x="3134947" y="3917649"/>
                  <a:pt x="3146762" y="3905835"/>
                  <a:pt x="3161332" y="3905835"/>
                </a:cubicBezTo>
                <a:close/>
                <a:moveTo>
                  <a:pt x="1994465" y="3901700"/>
                </a:moveTo>
                <a:cubicBezTo>
                  <a:pt x="2008248" y="3901700"/>
                  <a:pt x="2019274" y="3912727"/>
                  <a:pt x="2019274" y="3926314"/>
                </a:cubicBezTo>
                <a:cubicBezTo>
                  <a:pt x="2019274" y="3939901"/>
                  <a:pt x="2008248" y="3950927"/>
                  <a:pt x="1994662" y="3950927"/>
                </a:cubicBezTo>
                <a:cubicBezTo>
                  <a:pt x="1981075" y="3950927"/>
                  <a:pt x="1970048" y="3939901"/>
                  <a:pt x="1970048" y="3926314"/>
                </a:cubicBezTo>
                <a:cubicBezTo>
                  <a:pt x="1970048" y="3912727"/>
                  <a:pt x="1981075" y="3901503"/>
                  <a:pt x="1994465" y="3901700"/>
                </a:cubicBezTo>
                <a:close/>
                <a:moveTo>
                  <a:pt x="2787013" y="3895202"/>
                </a:moveTo>
                <a:cubicBezTo>
                  <a:pt x="2802568" y="3895202"/>
                  <a:pt x="2815170" y="3907607"/>
                  <a:pt x="2815170" y="3923163"/>
                </a:cubicBezTo>
                <a:cubicBezTo>
                  <a:pt x="2815367" y="3938718"/>
                  <a:pt x="2802765" y="3951320"/>
                  <a:pt x="2787210" y="3951320"/>
                </a:cubicBezTo>
                <a:cubicBezTo>
                  <a:pt x="2771654" y="3951517"/>
                  <a:pt x="2759052" y="3938915"/>
                  <a:pt x="2759052" y="3923360"/>
                </a:cubicBezTo>
                <a:cubicBezTo>
                  <a:pt x="2759052" y="3907804"/>
                  <a:pt x="2771457" y="3895202"/>
                  <a:pt x="2787013" y="3895202"/>
                </a:cubicBezTo>
                <a:close/>
                <a:moveTo>
                  <a:pt x="847287" y="3890674"/>
                </a:moveTo>
                <a:cubicBezTo>
                  <a:pt x="850438" y="3890674"/>
                  <a:pt x="853195" y="3893431"/>
                  <a:pt x="853195" y="3896581"/>
                </a:cubicBezTo>
                <a:cubicBezTo>
                  <a:pt x="853195" y="3899731"/>
                  <a:pt x="850635" y="3902488"/>
                  <a:pt x="847287" y="3902488"/>
                </a:cubicBezTo>
                <a:cubicBezTo>
                  <a:pt x="843940" y="3902488"/>
                  <a:pt x="841380" y="3899731"/>
                  <a:pt x="841380" y="3896581"/>
                </a:cubicBezTo>
                <a:cubicBezTo>
                  <a:pt x="841380" y="3893234"/>
                  <a:pt x="843940" y="3890477"/>
                  <a:pt x="847287" y="3890674"/>
                </a:cubicBezTo>
                <a:close/>
                <a:moveTo>
                  <a:pt x="1057583" y="3890673"/>
                </a:moveTo>
                <a:cubicBezTo>
                  <a:pt x="1061521" y="3890673"/>
                  <a:pt x="1064869" y="3893823"/>
                  <a:pt x="1064869" y="3897958"/>
                </a:cubicBezTo>
                <a:cubicBezTo>
                  <a:pt x="1064869" y="3902094"/>
                  <a:pt x="1061719" y="3905244"/>
                  <a:pt x="1057583" y="3905244"/>
                </a:cubicBezTo>
                <a:cubicBezTo>
                  <a:pt x="1053645" y="3905244"/>
                  <a:pt x="1050298" y="3902094"/>
                  <a:pt x="1050298" y="3897958"/>
                </a:cubicBezTo>
                <a:cubicBezTo>
                  <a:pt x="1050298" y="3894020"/>
                  <a:pt x="1053645" y="3890673"/>
                  <a:pt x="1057583" y="3890673"/>
                </a:cubicBezTo>
                <a:close/>
                <a:moveTo>
                  <a:pt x="644079" y="3884372"/>
                </a:moveTo>
                <a:cubicBezTo>
                  <a:pt x="646245" y="3884372"/>
                  <a:pt x="648018" y="3885948"/>
                  <a:pt x="648018" y="3888113"/>
                </a:cubicBezTo>
                <a:cubicBezTo>
                  <a:pt x="648018" y="3890279"/>
                  <a:pt x="646442" y="3892051"/>
                  <a:pt x="644276" y="3892051"/>
                </a:cubicBezTo>
                <a:cubicBezTo>
                  <a:pt x="642111" y="3892051"/>
                  <a:pt x="640339" y="3890475"/>
                  <a:pt x="640339" y="3888310"/>
                </a:cubicBezTo>
                <a:cubicBezTo>
                  <a:pt x="640339" y="3886144"/>
                  <a:pt x="641914" y="3884372"/>
                  <a:pt x="644079" y="3884372"/>
                </a:cubicBezTo>
                <a:close/>
                <a:moveTo>
                  <a:pt x="1276151" y="3880631"/>
                </a:moveTo>
                <a:cubicBezTo>
                  <a:pt x="1281664" y="3880631"/>
                  <a:pt x="1285995" y="3884963"/>
                  <a:pt x="1285995" y="3890279"/>
                </a:cubicBezTo>
                <a:cubicBezTo>
                  <a:pt x="1286193" y="3895793"/>
                  <a:pt x="1281861" y="3900125"/>
                  <a:pt x="1276347" y="3900125"/>
                </a:cubicBezTo>
                <a:cubicBezTo>
                  <a:pt x="1271031" y="3900125"/>
                  <a:pt x="1266699" y="3895793"/>
                  <a:pt x="1266699" y="3890476"/>
                </a:cubicBezTo>
                <a:cubicBezTo>
                  <a:pt x="1266699" y="3885160"/>
                  <a:pt x="1271031" y="3880631"/>
                  <a:pt x="1276151" y="3880631"/>
                </a:cubicBezTo>
                <a:close/>
                <a:moveTo>
                  <a:pt x="3934189" y="3877284"/>
                </a:moveTo>
                <a:cubicBezTo>
                  <a:pt x="3938718" y="3877284"/>
                  <a:pt x="3942262" y="3880828"/>
                  <a:pt x="3942262" y="3885160"/>
                </a:cubicBezTo>
                <a:cubicBezTo>
                  <a:pt x="3942459" y="3889689"/>
                  <a:pt x="3938915" y="3893233"/>
                  <a:pt x="3934386" y="3893233"/>
                </a:cubicBezTo>
                <a:cubicBezTo>
                  <a:pt x="3930055" y="3893233"/>
                  <a:pt x="3926313" y="3889689"/>
                  <a:pt x="3926313" y="3885357"/>
                </a:cubicBezTo>
                <a:cubicBezTo>
                  <a:pt x="3926313" y="3880828"/>
                  <a:pt x="3930055" y="3877284"/>
                  <a:pt x="3934189" y="3877284"/>
                </a:cubicBezTo>
                <a:close/>
                <a:moveTo>
                  <a:pt x="3723697" y="3875709"/>
                </a:moveTo>
                <a:cubicBezTo>
                  <a:pt x="3730589" y="3875709"/>
                  <a:pt x="3736299" y="3881222"/>
                  <a:pt x="3736299" y="3888114"/>
                </a:cubicBezTo>
                <a:cubicBezTo>
                  <a:pt x="3736299" y="3895005"/>
                  <a:pt x="3730785" y="3900716"/>
                  <a:pt x="3723893" y="3900716"/>
                </a:cubicBezTo>
                <a:cubicBezTo>
                  <a:pt x="3717001" y="3900716"/>
                  <a:pt x="3711488" y="3895203"/>
                  <a:pt x="3711488" y="3888311"/>
                </a:cubicBezTo>
                <a:cubicBezTo>
                  <a:pt x="3711488" y="3881419"/>
                  <a:pt x="3717198" y="3875709"/>
                  <a:pt x="3723697" y="3875709"/>
                </a:cubicBezTo>
                <a:close/>
                <a:moveTo>
                  <a:pt x="4137593" y="3873543"/>
                </a:moveTo>
                <a:cubicBezTo>
                  <a:pt x="4138774" y="3873543"/>
                  <a:pt x="4139562" y="3874527"/>
                  <a:pt x="4139562" y="3875709"/>
                </a:cubicBezTo>
                <a:cubicBezTo>
                  <a:pt x="4139759" y="3876890"/>
                  <a:pt x="4138774" y="3877875"/>
                  <a:pt x="4137593" y="3877875"/>
                </a:cubicBezTo>
                <a:cubicBezTo>
                  <a:pt x="4136411" y="3877875"/>
                  <a:pt x="4135427" y="3876890"/>
                  <a:pt x="4135427" y="3875709"/>
                </a:cubicBezTo>
                <a:cubicBezTo>
                  <a:pt x="4135427" y="3874527"/>
                  <a:pt x="4136215" y="3873543"/>
                  <a:pt x="4137593" y="3873543"/>
                </a:cubicBezTo>
                <a:close/>
                <a:moveTo>
                  <a:pt x="1867264" y="3863106"/>
                </a:moveTo>
                <a:cubicBezTo>
                  <a:pt x="1879472" y="3862909"/>
                  <a:pt x="1889514" y="3872951"/>
                  <a:pt x="1889514" y="3885159"/>
                </a:cubicBezTo>
                <a:cubicBezTo>
                  <a:pt x="1889514" y="3897368"/>
                  <a:pt x="1879669" y="3907411"/>
                  <a:pt x="1867461" y="3907411"/>
                </a:cubicBezTo>
                <a:cubicBezTo>
                  <a:pt x="1855252" y="3907607"/>
                  <a:pt x="1845210" y="3897565"/>
                  <a:pt x="1845210" y="3885356"/>
                </a:cubicBezTo>
                <a:cubicBezTo>
                  <a:pt x="1845210" y="3873148"/>
                  <a:pt x="1855056" y="3863106"/>
                  <a:pt x="1867264" y="3863106"/>
                </a:cubicBezTo>
                <a:close/>
                <a:moveTo>
                  <a:pt x="3504934" y="3860153"/>
                </a:moveTo>
                <a:cubicBezTo>
                  <a:pt x="3517142" y="3860153"/>
                  <a:pt x="3527184" y="3869999"/>
                  <a:pt x="3527184" y="3882207"/>
                </a:cubicBezTo>
                <a:cubicBezTo>
                  <a:pt x="3527380" y="3894415"/>
                  <a:pt x="3517339" y="3904457"/>
                  <a:pt x="3505131" y="3904457"/>
                </a:cubicBezTo>
                <a:cubicBezTo>
                  <a:pt x="3492922" y="3904457"/>
                  <a:pt x="3482880" y="3894613"/>
                  <a:pt x="3482880" y="3882404"/>
                </a:cubicBezTo>
                <a:cubicBezTo>
                  <a:pt x="3482880" y="3870195"/>
                  <a:pt x="3492725" y="3860153"/>
                  <a:pt x="3504934" y="3860153"/>
                </a:cubicBezTo>
                <a:close/>
                <a:moveTo>
                  <a:pt x="4334304" y="3859168"/>
                </a:moveTo>
                <a:cubicBezTo>
                  <a:pt x="4335288" y="3859168"/>
                  <a:pt x="4336075" y="3859955"/>
                  <a:pt x="4336075" y="3860940"/>
                </a:cubicBezTo>
                <a:cubicBezTo>
                  <a:pt x="4336075" y="3861925"/>
                  <a:pt x="4335288" y="3862712"/>
                  <a:pt x="4334304" y="3862712"/>
                </a:cubicBezTo>
                <a:cubicBezTo>
                  <a:pt x="4333318" y="3862712"/>
                  <a:pt x="4332531" y="3861925"/>
                  <a:pt x="4332531" y="3860940"/>
                </a:cubicBezTo>
                <a:cubicBezTo>
                  <a:pt x="4332531" y="3859955"/>
                  <a:pt x="4333318" y="3859168"/>
                  <a:pt x="4334304" y="3859168"/>
                </a:cubicBezTo>
                <a:close/>
                <a:moveTo>
                  <a:pt x="2914018" y="3853458"/>
                </a:moveTo>
                <a:cubicBezTo>
                  <a:pt x="2929573" y="3853458"/>
                  <a:pt x="2942175" y="3865863"/>
                  <a:pt x="2942175" y="3881419"/>
                </a:cubicBezTo>
                <a:cubicBezTo>
                  <a:pt x="2942175" y="3896974"/>
                  <a:pt x="2929770" y="3909576"/>
                  <a:pt x="2914215" y="3909576"/>
                </a:cubicBezTo>
                <a:cubicBezTo>
                  <a:pt x="2898659" y="3909576"/>
                  <a:pt x="2886057" y="3897171"/>
                  <a:pt x="2886057" y="3881615"/>
                </a:cubicBezTo>
                <a:cubicBezTo>
                  <a:pt x="2886057" y="3866060"/>
                  <a:pt x="2898462" y="3853458"/>
                  <a:pt x="2914018" y="3853458"/>
                </a:cubicBezTo>
                <a:close/>
                <a:moveTo>
                  <a:pt x="1504955" y="3848337"/>
                </a:moveTo>
                <a:cubicBezTo>
                  <a:pt x="1517163" y="3848141"/>
                  <a:pt x="1527206" y="3858183"/>
                  <a:pt x="1527206" y="3870391"/>
                </a:cubicBezTo>
                <a:cubicBezTo>
                  <a:pt x="1527206" y="3882600"/>
                  <a:pt x="1517360" y="3892642"/>
                  <a:pt x="1505152" y="3892642"/>
                </a:cubicBezTo>
                <a:cubicBezTo>
                  <a:pt x="1492944" y="3892839"/>
                  <a:pt x="1482901" y="3882797"/>
                  <a:pt x="1482901" y="3870588"/>
                </a:cubicBezTo>
                <a:cubicBezTo>
                  <a:pt x="1482705" y="3858380"/>
                  <a:pt x="1492550" y="3848337"/>
                  <a:pt x="1504955" y="3848337"/>
                </a:cubicBezTo>
                <a:close/>
                <a:moveTo>
                  <a:pt x="3276325" y="3834358"/>
                </a:moveTo>
                <a:cubicBezTo>
                  <a:pt x="3292865" y="3834358"/>
                  <a:pt x="3306254" y="3847551"/>
                  <a:pt x="3306254" y="3864091"/>
                </a:cubicBezTo>
                <a:cubicBezTo>
                  <a:pt x="3306254" y="3880631"/>
                  <a:pt x="3293062" y="3894020"/>
                  <a:pt x="3276522" y="3894020"/>
                </a:cubicBezTo>
                <a:cubicBezTo>
                  <a:pt x="3259981" y="3894020"/>
                  <a:pt x="3246592" y="3880828"/>
                  <a:pt x="3246592" y="3864288"/>
                </a:cubicBezTo>
                <a:cubicBezTo>
                  <a:pt x="3246592" y="3847747"/>
                  <a:pt x="3259785" y="3834358"/>
                  <a:pt x="3276325" y="3834358"/>
                </a:cubicBezTo>
                <a:close/>
                <a:moveTo>
                  <a:pt x="1744197" y="3804232"/>
                </a:moveTo>
                <a:cubicBezTo>
                  <a:pt x="1760343" y="3804035"/>
                  <a:pt x="1773535" y="3817031"/>
                  <a:pt x="1773535" y="3833176"/>
                </a:cubicBezTo>
                <a:cubicBezTo>
                  <a:pt x="1773733" y="3849126"/>
                  <a:pt x="1760736" y="3862319"/>
                  <a:pt x="1744590" y="3862319"/>
                </a:cubicBezTo>
                <a:cubicBezTo>
                  <a:pt x="1728444" y="3862516"/>
                  <a:pt x="1715251" y="3849520"/>
                  <a:pt x="1715251" y="3833373"/>
                </a:cubicBezTo>
                <a:cubicBezTo>
                  <a:pt x="1715054" y="3817227"/>
                  <a:pt x="1728247" y="3804232"/>
                  <a:pt x="1744197" y="3804232"/>
                </a:cubicBezTo>
                <a:close/>
                <a:moveTo>
                  <a:pt x="2390443" y="3795174"/>
                </a:moveTo>
                <a:cubicBezTo>
                  <a:pt x="2409346" y="3795174"/>
                  <a:pt x="2424901" y="3810532"/>
                  <a:pt x="2424901" y="3829435"/>
                </a:cubicBezTo>
                <a:cubicBezTo>
                  <a:pt x="2424901" y="3848339"/>
                  <a:pt x="2409543" y="3863893"/>
                  <a:pt x="2390640" y="3863893"/>
                </a:cubicBezTo>
                <a:cubicBezTo>
                  <a:pt x="2371737" y="3863893"/>
                  <a:pt x="2356181" y="3848535"/>
                  <a:pt x="2356181" y="3829633"/>
                </a:cubicBezTo>
                <a:cubicBezTo>
                  <a:pt x="2356181" y="3810532"/>
                  <a:pt x="2371540" y="3795174"/>
                  <a:pt x="2390443" y="3795174"/>
                </a:cubicBezTo>
                <a:close/>
                <a:moveTo>
                  <a:pt x="3036689" y="3794976"/>
                </a:moveTo>
                <a:cubicBezTo>
                  <a:pt x="3055198" y="3794779"/>
                  <a:pt x="3070360" y="3809744"/>
                  <a:pt x="3070360" y="3828450"/>
                </a:cubicBezTo>
                <a:cubicBezTo>
                  <a:pt x="3070557" y="3846959"/>
                  <a:pt x="3055395" y="3862121"/>
                  <a:pt x="3036886" y="3862121"/>
                </a:cubicBezTo>
                <a:cubicBezTo>
                  <a:pt x="3018377" y="3862318"/>
                  <a:pt x="3003215" y="3847156"/>
                  <a:pt x="3003215" y="3828647"/>
                </a:cubicBezTo>
                <a:cubicBezTo>
                  <a:pt x="3003018" y="3810138"/>
                  <a:pt x="3018180" y="3794976"/>
                  <a:pt x="3036689" y="3794976"/>
                </a:cubicBezTo>
                <a:close/>
                <a:moveTo>
                  <a:pt x="963660" y="3794780"/>
                </a:moveTo>
                <a:cubicBezTo>
                  <a:pt x="968189" y="3794780"/>
                  <a:pt x="971931" y="3798520"/>
                  <a:pt x="971931" y="3803049"/>
                </a:cubicBezTo>
                <a:cubicBezTo>
                  <a:pt x="971931" y="3807578"/>
                  <a:pt x="968189" y="3811319"/>
                  <a:pt x="963660" y="3811319"/>
                </a:cubicBezTo>
                <a:cubicBezTo>
                  <a:pt x="958934" y="3811319"/>
                  <a:pt x="955193" y="3807578"/>
                  <a:pt x="955193" y="3803049"/>
                </a:cubicBezTo>
                <a:cubicBezTo>
                  <a:pt x="955193" y="3798324"/>
                  <a:pt x="958934" y="3794583"/>
                  <a:pt x="963660" y="3794780"/>
                </a:cubicBezTo>
                <a:close/>
                <a:moveTo>
                  <a:pt x="1174743" y="3789660"/>
                </a:moveTo>
                <a:cubicBezTo>
                  <a:pt x="1182422" y="3789463"/>
                  <a:pt x="1188724" y="3795765"/>
                  <a:pt x="1188724" y="3803444"/>
                </a:cubicBezTo>
                <a:cubicBezTo>
                  <a:pt x="1188724" y="3811123"/>
                  <a:pt x="1182619" y="3817424"/>
                  <a:pt x="1174940" y="3817424"/>
                </a:cubicBezTo>
                <a:cubicBezTo>
                  <a:pt x="1167260" y="3817621"/>
                  <a:pt x="1160960" y="3811320"/>
                  <a:pt x="1160960" y="3803641"/>
                </a:cubicBezTo>
                <a:cubicBezTo>
                  <a:pt x="1160960" y="3795962"/>
                  <a:pt x="1167064" y="3789660"/>
                  <a:pt x="1174743" y="3789660"/>
                </a:cubicBezTo>
                <a:close/>
                <a:moveTo>
                  <a:pt x="2257138" y="3789463"/>
                </a:moveTo>
                <a:cubicBezTo>
                  <a:pt x="2275647" y="3789266"/>
                  <a:pt x="2290808" y="3804428"/>
                  <a:pt x="2290808" y="3822937"/>
                </a:cubicBezTo>
                <a:cubicBezTo>
                  <a:pt x="2291005" y="3841644"/>
                  <a:pt x="2275844" y="3856805"/>
                  <a:pt x="2257335" y="3856805"/>
                </a:cubicBezTo>
                <a:cubicBezTo>
                  <a:pt x="2238629" y="3857002"/>
                  <a:pt x="2223467" y="3842037"/>
                  <a:pt x="2223467" y="3823331"/>
                </a:cubicBezTo>
                <a:cubicBezTo>
                  <a:pt x="2223467" y="3804821"/>
                  <a:pt x="2238432" y="3789660"/>
                  <a:pt x="2257138" y="3789463"/>
                </a:cubicBezTo>
                <a:close/>
                <a:moveTo>
                  <a:pt x="2523946" y="3788085"/>
                </a:moveTo>
                <a:cubicBezTo>
                  <a:pt x="2542849" y="3788085"/>
                  <a:pt x="2558404" y="3803444"/>
                  <a:pt x="2558404" y="3822346"/>
                </a:cubicBezTo>
                <a:cubicBezTo>
                  <a:pt x="2558404" y="3841249"/>
                  <a:pt x="2543046" y="3856805"/>
                  <a:pt x="2524143" y="3856805"/>
                </a:cubicBezTo>
                <a:cubicBezTo>
                  <a:pt x="2505240" y="3856805"/>
                  <a:pt x="2489684" y="3841446"/>
                  <a:pt x="2489684" y="3822544"/>
                </a:cubicBezTo>
                <a:cubicBezTo>
                  <a:pt x="2489684" y="3803444"/>
                  <a:pt x="2504846" y="3788085"/>
                  <a:pt x="2523946" y="3788085"/>
                </a:cubicBezTo>
                <a:close/>
                <a:moveTo>
                  <a:pt x="760059" y="3787888"/>
                </a:moveTo>
                <a:cubicBezTo>
                  <a:pt x="763996" y="3787888"/>
                  <a:pt x="767147" y="3791038"/>
                  <a:pt x="767147" y="3794780"/>
                </a:cubicBezTo>
                <a:cubicBezTo>
                  <a:pt x="767147" y="3798717"/>
                  <a:pt x="763996" y="3801869"/>
                  <a:pt x="760256" y="3801869"/>
                </a:cubicBezTo>
                <a:cubicBezTo>
                  <a:pt x="756514" y="3801869"/>
                  <a:pt x="753364" y="3798717"/>
                  <a:pt x="753364" y="3794977"/>
                </a:cubicBezTo>
                <a:cubicBezTo>
                  <a:pt x="753364" y="3791236"/>
                  <a:pt x="756317" y="3788085"/>
                  <a:pt x="760059" y="3787888"/>
                </a:cubicBezTo>
                <a:close/>
                <a:moveTo>
                  <a:pt x="1395278" y="3775680"/>
                </a:moveTo>
                <a:cubicBezTo>
                  <a:pt x="1405517" y="3775680"/>
                  <a:pt x="1413787" y="3783753"/>
                  <a:pt x="1413787" y="3793992"/>
                </a:cubicBezTo>
                <a:cubicBezTo>
                  <a:pt x="1413787" y="3804231"/>
                  <a:pt x="1405714" y="3812501"/>
                  <a:pt x="1395475" y="3812501"/>
                </a:cubicBezTo>
                <a:cubicBezTo>
                  <a:pt x="1385236" y="3812501"/>
                  <a:pt x="1376966" y="3804428"/>
                  <a:pt x="1376966" y="3794189"/>
                </a:cubicBezTo>
                <a:cubicBezTo>
                  <a:pt x="1376966" y="3783950"/>
                  <a:pt x="1385039" y="3775680"/>
                  <a:pt x="1395278" y="3775680"/>
                </a:cubicBezTo>
                <a:close/>
                <a:moveTo>
                  <a:pt x="4020630" y="3775089"/>
                </a:moveTo>
                <a:cubicBezTo>
                  <a:pt x="4025159" y="3775089"/>
                  <a:pt x="4028703" y="3778634"/>
                  <a:pt x="4028703" y="3782965"/>
                </a:cubicBezTo>
                <a:cubicBezTo>
                  <a:pt x="4028900" y="3787494"/>
                  <a:pt x="4025159" y="3791038"/>
                  <a:pt x="4020827" y="3791038"/>
                </a:cubicBezTo>
                <a:cubicBezTo>
                  <a:pt x="4016298" y="3791236"/>
                  <a:pt x="4012754" y="3787494"/>
                  <a:pt x="4012754" y="3783162"/>
                </a:cubicBezTo>
                <a:cubicBezTo>
                  <a:pt x="4012754" y="3778831"/>
                  <a:pt x="4016298" y="3775286"/>
                  <a:pt x="4020630" y="3775089"/>
                </a:cubicBezTo>
                <a:close/>
                <a:moveTo>
                  <a:pt x="563545" y="3775089"/>
                </a:moveTo>
                <a:cubicBezTo>
                  <a:pt x="567090" y="3775089"/>
                  <a:pt x="569847" y="3778043"/>
                  <a:pt x="569847" y="3781391"/>
                </a:cubicBezTo>
                <a:cubicBezTo>
                  <a:pt x="569847" y="3784935"/>
                  <a:pt x="567090" y="3787692"/>
                  <a:pt x="563545" y="3787692"/>
                </a:cubicBezTo>
                <a:cubicBezTo>
                  <a:pt x="560001" y="3787889"/>
                  <a:pt x="557245" y="3784935"/>
                  <a:pt x="557245" y="3781587"/>
                </a:cubicBezTo>
                <a:cubicBezTo>
                  <a:pt x="557245" y="3778240"/>
                  <a:pt x="560001" y="3775286"/>
                  <a:pt x="563545" y="3775089"/>
                </a:cubicBezTo>
                <a:close/>
                <a:moveTo>
                  <a:pt x="3817226" y="3774104"/>
                </a:moveTo>
                <a:cubicBezTo>
                  <a:pt x="3827465" y="3774104"/>
                  <a:pt x="3835735" y="3782374"/>
                  <a:pt x="3835735" y="3792416"/>
                </a:cubicBezTo>
                <a:cubicBezTo>
                  <a:pt x="3835735" y="3802655"/>
                  <a:pt x="3827662" y="3810926"/>
                  <a:pt x="3817423" y="3810926"/>
                </a:cubicBezTo>
                <a:cubicBezTo>
                  <a:pt x="3807184" y="3810926"/>
                  <a:pt x="3798914" y="3802852"/>
                  <a:pt x="3798914" y="3792613"/>
                </a:cubicBezTo>
                <a:cubicBezTo>
                  <a:pt x="3798914" y="3782572"/>
                  <a:pt x="3807184" y="3774301"/>
                  <a:pt x="3817226" y="3774104"/>
                </a:cubicBezTo>
                <a:close/>
                <a:moveTo>
                  <a:pt x="2124816" y="3771348"/>
                </a:moveTo>
                <a:cubicBezTo>
                  <a:pt x="2142735" y="3771348"/>
                  <a:pt x="2157503" y="3785919"/>
                  <a:pt x="2157503" y="3803838"/>
                </a:cubicBezTo>
                <a:cubicBezTo>
                  <a:pt x="2157503" y="3821757"/>
                  <a:pt x="2142932" y="3836525"/>
                  <a:pt x="2125013" y="3836525"/>
                </a:cubicBezTo>
                <a:cubicBezTo>
                  <a:pt x="2107095" y="3836525"/>
                  <a:pt x="2092327" y="3821953"/>
                  <a:pt x="2092327" y="3804035"/>
                </a:cubicBezTo>
                <a:cubicBezTo>
                  <a:pt x="2092130" y="3785919"/>
                  <a:pt x="2106701" y="3771348"/>
                  <a:pt x="2124816" y="3771348"/>
                </a:cubicBezTo>
                <a:close/>
                <a:moveTo>
                  <a:pt x="3605946" y="3771348"/>
                </a:moveTo>
                <a:cubicBezTo>
                  <a:pt x="3618942" y="3771151"/>
                  <a:pt x="3629575" y="3781784"/>
                  <a:pt x="3629575" y="3794779"/>
                </a:cubicBezTo>
                <a:cubicBezTo>
                  <a:pt x="3629772" y="3807776"/>
                  <a:pt x="3619139" y="3818409"/>
                  <a:pt x="3606143" y="3818409"/>
                </a:cubicBezTo>
                <a:cubicBezTo>
                  <a:pt x="3593147" y="3818409"/>
                  <a:pt x="3582514" y="3807776"/>
                  <a:pt x="3582514" y="3794779"/>
                </a:cubicBezTo>
                <a:cubicBezTo>
                  <a:pt x="3582514" y="3781784"/>
                  <a:pt x="3592950" y="3771151"/>
                  <a:pt x="3605946" y="3771348"/>
                </a:cubicBezTo>
                <a:close/>
                <a:moveTo>
                  <a:pt x="2656070" y="3767607"/>
                </a:moveTo>
                <a:cubicBezTo>
                  <a:pt x="2674974" y="3767607"/>
                  <a:pt x="2690529" y="3782966"/>
                  <a:pt x="2690529" y="3801869"/>
                </a:cubicBezTo>
                <a:cubicBezTo>
                  <a:pt x="2690529" y="3820772"/>
                  <a:pt x="2675170" y="3836327"/>
                  <a:pt x="2656268" y="3836327"/>
                </a:cubicBezTo>
                <a:cubicBezTo>
                  <a:pt x="2637364" y="3836327"/>
                  <a:pt x="2621809" y="3820968"/>
                  <a:pt x="2621809" y="3802066"/>
                </a:cubicBezTo>
                <a:cubicBezTo>
                  <a:pt x="2621612" y="3783162"/>
                  <a:pt x="2636971" y="3767607"/>
                  <a:pt x="2656070" y="3767607"/>
                </a:cubicBezTo>
                <a:close/>
                <a:moveTo>
                  <a:pt x="4217341" y="3763275"/>
                </a:moveTo>
                <a:cubicBezTo>
                  <a:pt x="4220098" y="3763275"/>
                  <a:pt x="4222264" y="3765441"/>
                  <a:pt x="4222264" y="3768198"/>
                </a:cubicBezTo>
                <a:cubicBezTo>
                  <a:pt x="4222264" y="3770955"/>
                  <a:pt x="4220098" y="3773121"/>
                  <a:pt x="4217341" y="3773121"/>
                </a:cubicBezTo>
                <a:cubicBezTo>
                  <a:pt x="4214584" y="3773121"/>
                  <a:pt x="4212418" y="3770955"/>
                  <a:pt x="4212418" y="3768395"/>
                </a:cubicBezTo>
                <a:cubicBezTo>
                  <a:pt x="4212418" y="3765835"/>
                  <a:pt x="4214584" y="3763472"/>
                  <a:pt x="4217341" y="3763275"/>
                </a:cubicBezTo>
                <a:close/>
                <a:moveTo>
                  <a:pt x="3385411" y="3759731"/>
                </a:moveTo>
                <a:cubicBezTo>
                  <a:pt x="3400376" y="3759731"/>
                  <a:pt x="3412584" y="3771742"/>
                  <a:pt x="3412584" y="3786707"/>
                </a:cubicBezTo>
                <a:cubicBezTo>
                  <a:pt x="3412584" y="3801672"/>
                  <a:pt x="3400573" y="3813880"/>
                  <a:pt x="3385608" y="3813880"/>
                </a:cubicBezTo>
                <a:cubicBezTo>
                  <a:pt x="3370643" y="3813880"/>
                  <a:pt x="3358435" y="3801869"/>
                  <a:pt x="3358435" y="3786905"/>
                </a:cubicBezTo>
                <a:cubicBezTo>
                  <a:pt x="3358435" y="3771939"/>
                  <a:pt x="3370643" y="3759928"/>
                  <a:pt x="3385411" y="3759731"/>
                </a:cubicBezTo>
                <a:close/>
                <a:moveTo>
                  <a:pt x="4408143" y="3747719"/>
                </a:moveTo>
                <a:cubicBezTo>
                  <a:pt x="4409128" y="3747719"/>
                  <a:pt x="4409915" y="3748506"/>
                  <a:pt x="4409915" y="3749491"/>
                </a:cubicBezTo>
                <a:cubicBezTo>
                  <a:pt x="4409915" y="3750476"/>
                  <a:pt x="4409128" y="3751263"/>
                  <a:pt x="4408143" y="3751263"/>
                </a:cubicBezTo>
                <a:cubicBezTo>
                  <a:pt x="4407158" y="3751263"/>
                  <a:pt x="4406371" y="3750476"/>
                  <a:pt x="4406371" y="3749491"/>
                </a:cubicBezTo>
                <a:cubicBezTo>
                  <a:pt x="4406371" y="3748506"/>
                  <a:pt x="4407158" y="3747719"/>
                  <a:pt x="4408143" y="3747719"/>
                </a:cubicBezTo>
                <a:close/>
                <a:moveTo>
                  <a:pt x="1626250" y="3744962"/>
                </a:moveTo>
                <a:cubicBezTo>
                  <a:pt x="1640230" y="3744962"/>
                  <a:pt x="1651651" y="3756185"/>
                  <a:pt x="1651651" y="3770166"/>
                </a:cubicBezTo>
                <a:cubicBezTo>
                  <a:pt x="1651651" y="3784147"/>
                  <a:pt x="1640427" y="3795567"/>
                  <a:pt x="1626447" y="3795567"/>
                </a:cubicBezTo>
                <a:cubicBezTo>
                  <a:pt x="1612467" y="3795567"/>
                  <a:pt x="1601046" y="3784343"/>
                  <a:pt x="1601046" y="3770363"/>
                </a:cubicBezTo>
                <a:cubicBezTo>
                  <a:pt x="1601046" y="3756383"/>
                  <a:pt x="1612269" y="3745159"/>
                  <a:pt x="1626250" y="3744962"/>
                </a:cubicBezTo>
                <a:close/>
                <a:moveTo>
                  <a:pt x="1995253" y="3740237"/>
                </a:moveTo>
                <a:cubicBezTo>
                  <a:pt x="2012580" y="3740237"/>
                  <a:pt x="2026561" y="3754021"/>
                  <a:pt x="2026561" y="3771348"/>
                </a:cubicBezTo>
                <a:cubicBezTo>
                  <a:pt x="2026561" y="3788479"/>
                  <a:pt x="2012778" y="3802656"/>
                  <a:pt x="1995450" y="3802656"/>
                </a:cubicBezTo>
                <a:cubicBezTo>
                  <a:pt x="1978122" y="3802656"/>
                  <a:pt x="1964141" y="3788873"/>
                  <a:pt x="1964141" y="3771546"/>
                </a:cubicBezTo>
                <a:cubicBezTo>
                  <a:pt x="1963944" y="3754218"/>
                  <a:pt x="1977925" y="3740237"/>
                  <a:pt x="1995253" y="3740237"/>
                </a:cubicBezTo>
                <a:close/>
                <a:moveTo>
                  <a:pt x="2785438" y="3734133"/>
                </a:moveTo>
                <a:cubicBezTo>
                  <a:pt x="2804341" y="3734133"/>
                  <a:pt x="2819896" y="3749491"/>
                  <a:pt x="2819896" y="3768395"/>
                </a:cubicBezTo>
                <a:cubicBezTo>
                  <a:pt x="2819896" y="3787298"/>
                  <a:pt x="2804538" y="3802853"/>
                  <a:pt x="2785635" y="3802853"/>
                </a:cubicBezTo>
                <a:cubicBezTo>
                  <a:pt x="2766732" y="3802853"/>
                  <a:pt x="2751176" y="3787494"/>
                  <a:pt x="2751176" y="3768592"/>
                </a:cubicBezTo>
                <a:cubicBezTo>
                  <a:pt x="2751176" y="3749689"/>
                  <a:pt x="2766338" y="3734133"/>
                  <a:pt x="2785438" y="3734133"/>
                </a:cubicBezTo>
                <a:close/>
                <a:moveTo>
                  <a:pt x="3154046" y="3732557"/>
                </a:moveTo>
                <a:cubicBezTo>
                  <a:pt x="3171768" y="3732557"/>
                  <a:pt x="3186338" y="3746932"/>
                  <a:pt x="3186338" y="3764653"/>
                </a:cubicBezTo>
                <a:cubicBezTo>
                  <a:pt x="3186535" y="3782375"/>
                  <a:pt x="3172162" y="3796945"/>
                  <a:pt x="3154243" y="3796945"/>
                </a:cubicBezTo>
                <a:cubicBezTo>
                  <a:pt x="3136521" y="3797142"/>
                  <a:pt x="3121950" y="3782768"/>
                  <a:pt x="3121950" y="3764850"/>
                </a:cubicBezTo>
                <a:cubicBezTo>
                  <a:pt x="3121950" y="3747129"/>
                  <a:pt x="3136325" y="3732557"/>
                  <a:pt x="3154046" y="3732557"/>
                </a:cubicBezTo>
                <a:close/>
                <a:moveTo>
                  <a:pt x="1080031" y="3693176"/>
                </a:moveTo>
                <a:cubicBezTo>
                  <a:pt x="1089089" y="3693176"/>
                  <a:pt x="1096375" y="3700462"/>
                  <a:pt x="1096375" y="3709519"/>
                </a:cubicBezTo>
                <a:cubicBezTo>
                  <a:pt x="1096375" y="3718380"/>
                  <a:pt x="1089089" y="3725863"/>
                  <a:pt x="1080031" y="3725863"/>
                </a:cubicBezTo>
                <a:cubicBezTo>
                  <a:pt x="1071170" y="3725863"/>
                  <a:pt x="1063688" y="3718577"/>
                  <a:pt x="1063688" y="3709519"/>
                </a:cubicBezTo>
                <a:cubicBezTo>
                  <a:pt x="1063688" y="3700462"/>
                  <a:pt x="1070974" y="3693176"/>
                  <a:pt x="1080031" y="3693176"/>
                </a:cubicBezTo>
                <a:close/>
                <a:moveTo>
                  <a:pt x="1869430" y="3691404"/>
                </a:moveTo>
                <a:cubicBezTo>
                  <a:pt x="1888727" y="3691207"/>
                  <a:pt x="1904282" y="3706762"/>
                  <a:pt x="1904282" y="3725863"/>
                </a:cubicBezTo>
                <a:cubicBezTo>
                  <a:pt x="1904282" y="3745159"/>
                  <a:pt x="1888727" y="3760715"/>
                  <a:pt x="1869627" y="3760715"/>
                </a:cubicBezTo>
                <a:cubicBezTo>
                  <a:pt x="1850527" y="3760911"/>
                  <a:pt x="1834971" y="3745356"/>
                  <a:pt x="1834774" y="3726256"/>
                </a:cubicBezTo>
                <a:cubicBezTo>
                  <a:pt x="1834774" y="3707156"/>
                  <a:pt x="1850133" y="3691404"/>
                  <a:pt x="1869430" y="3691404"/>
                </a:cubicBezTo>
                <a:close/>
                <a:moveTo>
                  <a:pt x="876036" y="3689042"/>
                </a:moveTo>
                <a:cubicBezTo>
                  <a:pt x="883322" y="3689042"/>
                  <a:pt x="889032" y="3694752"/>
                  <a:pt x="889032" y="3701841"/>
                </a:cubicBezTo>
                <a:cubicBezTo>
                  <a:pt x="889032" y="3708732"/>
                  <a:pt x="883322" y="3714640"/>
                  <a:pt x="876233" y="3714640"/>
                </a:cubicBezTo>
                <a:cubicBezTo>
                  <a:pt x="869144" y="3714640"/>
                  <a:pt x="863434" y="3708929"/>
                  <a:pt x="863434" y="3701841"/>
                </a:cubicBezTo>
                <a:cubicBezTo>
                  <a:pt x="863434" y="3694752"/>
                  <a:pt x="869144" y="3688844"/>
                  <a:pt x="876036" y="3689042"/>
                </a:cubicBezTo>
                <a:close/>
                <a:moveTo>
                  <a:pt x="2910671" y="3687072"/>
                </a:moveTo>
                <a:cubicBezTo>
                  <a:pt x="2930164" y="3687072"/>
                  <a:pt x="2946114" y="3702824"/>
                  <a:pt x="2946114" y="3722319"/>
                </a:cubicBezTo>
                <a:cubicBezTo>
                  <a:pt x="2946114" y="3741812"/>
                  <a:pt x="2930361" y="3757762"/>
                  <a:pt x="2910867" y="3757762"/>
                </a:cubicBezTo>
                <a:cubicBezTo>
                  <a:pt x="2891373" y="3757762"/>
                  <a:pt x="2875424" y="3742010"/>
                  <a:pt x="2875424" y="3722515"/>
                </a:cubicBezTo>
                <a:cubicBezTo>
                  <a:pt x="2875424" y="3703021"/>
                  <a:pt x="2891177" y="3687072"/>
                  <a:pt x="2910671" y="3687072"/>
                </a:cubicBezTo>
                <a:close/>
                <a:moveTo>
                  <a:pt x="1292297" y="3684512"/>
                </a:moveTo>
                <a:cubicBezTo>
                  <a:pt x="1305883" y="3684512"/>
                  <a:pt x="1316910" y="3695539"/>
                  <a:pt x="1316910" y="3709125"/>
                </a:cubicBezTo>
                <a:cubicBezTo>
                  <a:pt x="1316910" y="3722711"/>
                  <a:pt x="1305883" y="3733738"/>
                  <a:pt x="1292297" y="3733738"/>
                </a:cubicBezTo>
                <a:cubicBezTo>
                  <a:pt x="1278711" y="3733738"/>
                  <a:pt x="1267683" y="3722711"/>
                  <a:pt x="1267683" y="3709125"/>
                </a:cubicBezTo>
                <a:cubicBezTo>
                  <a:pt x="1267487" y="3695539"/>
                  <a:pt x="1278513" y="3684315"/>
                  <a:pt x="1292297" y="3684512"/>
                </a:cubicBezTo>
                <a:close/>
                <a:moveTo>
                  <a:pt x="679721" y="3678999"/>
                </a:moveTo>
                <a:cubicBezTo>
                  <a:pt x="685037" y="3678802"/>
                  <a:pt x="689172" y="3683134"/>
                  <a:pt x="689172" y="3688254"/>
                </a:cubicBezTo>
                <a:cubicBezTo>
                  <a:pt x="689172" y="3693374"/>
                  <a:pt x="685037" y="3697706"/>
                  <a:pt x="679918" y="3697706"/>
                </a:cubicBezTo>
                <a:cubicBezTo>
                  <a:pt x="674601" y="3697706"/>
                  <a:pt x="670466" y="3693374"/>
                  <a:pt x="670466" y="3688254"/>
                </a:cubicBezTo>
                <a:cubicBezTo>
                  <a:pt x="670466" y="3682937"/>
                  <a:pt x="674601" y="3678802"/>
                  <a:pt x="679721" y="3678999"/>
                </a:cubicBezTo>
                <a:close/>
                <a:moveTo>
                  <a:pt x="3700067" y="3676439"/>
                </a:moveTo>
                <a:cubicBezTo>
                  <a:pt x="3713063" y="3676242"/>
                  <a:pt x="3723696" y="3686874"/>
                  <a:pt x="3723696" y="3699870"/>
                </a:cubicBezTo>
                <a:cubicBezTo>
                  <a:pt x="3723893" y="3712866"/>
                  <a:pt x="3713260" y="3723499"/>
                  <a:pt x="3700265" y="3723499"/>
                </a:cubicBezTo>
                <a:cubicBezTo>
                  <a:pt x="3687268" y="3723696"/>
                  <a:pt x="3676635" y="3713063"/>
                  <a:pt x="3676635" y="3700067"/>
                </a:cubicBezTo>
                <a:cubicBezTo>
                  <a:pt x="3676635" y="3687071"/>
                  <a:pt x="3687268" y="3676439"/>
                  <a:pt x="3700067" y="3676439"/>
                </a:cubicBezTo>
                <a:close/>
                <a:moveTo>
                  <a:pt x="3903866" y="3671713"/>
                </a:moveTo>
                <a:cubicBezTo>
                  <a:pt x="3914302" y="3671713"/>
                  <a:pt x="3922966" y="3680180"/>
                  <a:pt x="3922966" y="3690813"/>
                </a:cubicBezTo>
                <a:cubicBezTo>
                  <a:pt x="3922966" y="3701250"/>
                  <a:pt x="3914499" y="3709913"/>
                  <a:pt x="3903866" y="3709913"/>
                </a:cubicBezTo>
                <a:cubicBezTo>
                  <a:pt x="3893430" y="3709913"/>
                  <a:pt x="3884766" y="3701446"/>
                  <a:pt x="3884766" y="3690813"/>
                </a:cubicBezTo>
                <a:cubicBezTo>
                  <a:pt x="3884766" y="3680180"/>
                  <a:pt x="3893233" y="3671713"/>
                  <a:pt x="3903866" y="3671713"/>
                </a:cubicBezTo>
                <a:close/>
                <a:moveTo>
                  <a:pt x="1514604" y="3668366"/>
                </a:moveTo>
                <a:cubicBezTo>
                  <a:pt x="1530553" y="3668366"/>
                  <a:pt x="1543550" y="3681165"/>
                  <a:pt x="1543550" y="3697114"/>
                </a:cubicBezTo>
                <a:cubicBezTo>
                  <a:pt x="1543550" y="3713064"/>
                  <a:pt x="1530751" y="3726060"/>
                  <a:pt x="1514801" y="3726060"/>
                </a:cubicBezTo>
                <a:cubicBezTo>
                  <a:pt x="1498852" y="3726060"/>
                  <a:pt x="1485856" y="3713261"/>
                  <a:pt x="1485856" y="3697311"/>
                </a:cubicBezTo>
                <a:cubicBezTo>
                  <a:pt x="1485856" y="3681362"/>
                  <a:pt x="1498655" y="3668366"/>
                  <a:pt x="1514604" y="3668366"/>
                </a:cubicBezTo>
                <a:close/>
                <a:moveTo>
                  <a:pt x="3487999" y="3668169"/>
                </a:moveTo>
                <a:cubicBezTo>
                  <a:pt x="3506115" y="3668169"/>
                  <a:pt x="3521079" y="3682937"/>
                  <a:pt x="3521079" y="3701053"/>
                </a:cubicBezTo>
                <a:cubicBezTo>
                  <a:pt x="3521079" y="3719168"/>
                  <a:pt x="3506508" y="3734133"/>
                  <a:pt x="3488196" y="3734133"/>
                </a:cubicBezTo>
                <a:cubicBezTo>
                  <a:pt x="3469884" y="3734133"/>
                  <a:pt x="3455116" y="3719365"/>
                  <a:pt x="3455116" y="3701250"/>
                </a:cubicBezTo>
                <a:cubicBezTo>
                  <a:pt x="3454919" y="3682937"/>
                  <a:pt x="3469687" y="3668169"/>
                  <a:pt x="3487999" y="3668169"/>
                </a:cubicBezTo>
                <a:close/>
                <a:moveTo>
                  <a:pt x="489509" y="3663443"/>
                </a:moveTo>
                <a:cubicBezTo>
                  <a:pt x="493446" y="3663443"/>
                  <a:pt x="496597" y="3666396"/>
                  <a:pt x="496597" y="3670335"/>
                </a:cubicBezTo>
                <a:cubicBezTo>
                  <a:pt x="496597" y="3674076"/>
                  <a:pt x="493446" y="3677226"/>
                  <a:pt x="489706" y="3677226"/>
                </a:cubicBezTo>
                <a:cubicBezTo>
                  <a:pt x="485767" y="3677226"/>
                  <a:pt x="482617" y="3674076"/>
                  <a:pt x="482617" y="3670335"/>
                </a:cubicBezTo>
                <a:cubicBezTo>
                  <a:pt x="482617" y="3666593"/>
                  <a:pt x="485570" y="3663443"/>
                  <a:pt x="489509" y="3663443"/>
                </a:cubicBezTo>
                <a:close/>
                <a:moveTo>
                  <a:pt x="4100181" y="3661277"/>
                </a:moveTo>
                <a:cubicBezTo>
                  <a:pt x="4108255" y="3661277"/>
                  <a:pt x="4114752" y="3667775"/>
                  <a:pt x="4114752" y="3675848"/>
                </a:cubicBezTo>
                <a:cubicBezTo>
                  <a:pt x="4114752" y="3683922"/>
                  <a:pt x="4108255" y="3690419"/>
                  <a:pt x="4100181" y="3690419"/>
                </a:cubicBezTo>
                <a:cubicBezTo>
                  <a:pt x="4092108" y="3690419"/>
                  <a:pt x="4085610" y="3683922"/>
                  <a:pt x="4085610" y="3675848"/>
                </a:cubicBezTo>
                <a:cubicBezTo>
                  <a:pt x="4085610" y="3667775"/>
                  <a:pt x="4092108" y="3661277"/>
                  <a:pt x="4100181" y="3661277"/>
                </a:cubicBezTo>
                <a:close/>
                <a:moveTo>
                  <a:pt x="3265496" y="3655173"/>
                </a:moveTo>
                <a:cubicBezTo>
                  <a:pt x="3285187" y="3655173"/>
                  <a:pt x="3301333" y="3671122"/>
                  <a:pt x="3301333" y="3690813"/>
                </a:cubicBezTo>
                <a:cubicBezTo>
                  <a:pt x="3301333" y="3710504"/>
                  <a:pt x="3285384" y="3726650"/>
                  <a:pt x="3265693" y="3726650"/>
                </a:cubicBezTo>
                <a:cubicBezTo>
                  <a:pt x="3246002" y="3726650"/>
                  <a:pt x="3229856" y="3710701"/>
                  <a:pt x="3229856" y="3691010"/>
                </a:cubicBezTo>
                <a:cubicBezTo>
                  <a:pt x="3229659" y="3671122"/>
                  <a:pt x="3245608" y="3655173"/>
                  <a:pt x="3265496" y="3655173"/>
                </a:cubicBezTo>
                <a:close/>
                <a:moveTo>
                  <a:pt x="4290393" y="3651628"/>
                </a:moveTo>
                <a:cubicBezTo>
                  <a:pt x="4293150" y="3651825"/>
                  <a:pt x="4295316" y="3653991"/>
                  <a:pt x="4295316" y="3656551"/>
                </a:cubicBezTo>
                <a:cubicBezTo>
                  <a:pt x="4295316" y="3659308"/>
                  <a:pt x="4293346" y="3661474"/>
                  <a:pt x="4290590" y="3661474"/>
                </a:cubicBezTo>
                <a:cubicBezTo>
                  <a:pt x="4287833" y="3661474"/>
                  <a:pt x="4285667" y="3659308"/>
                  <a:pt x="4285667" y="3656551"/>
                </a:cubicBezTo>
                <a:cubicBezTo>
                  <a:pt x="4285667" y="3653794"/>
                  <a:pt x="4287833" y="3651628"/>
                  <a:pt x="4290393" y="3651628"/>
                </a:cubicBezTo>
                <a:close/>
                <a:moveTo>
                  <a:pt x="2390050" y="3649856"/>
                </a:moveTo>
                <a:cubicBezTo>
                  <a:pt x="2406984" y="3649660"/>
                  <a:pt x="2420767" y="3663443"/>
                  <a:pt x="2420767" y="3680180"/>
                </a:cubicBezTo>
                <a:cubicBezTo>
                  <a:pt x="2420767" y="3697114"/>
                  <a:pt x="2407181" y="3710897"/>
                  <a:pt x="2390247" y="3710897"/>
                </a:cubicBezTo>
                <a:cubicBezTo>
                  <a:pt x="2373313" y="3711094"/>
                  <a:pt x="2359529" y="3697507"/>
                  <a:pt x="2359529" y="3680573"/>
                </a:cubicBezTo>
                <a:cubicBezTo>
                  <a:pt x="2359529" y="3663837"/>
                  <a:pt x="2373115" y="3650053"/>
                  <a:pt x="2390050" y="3649856"/>
                </a:cubicBezTo>
                <a:close/>
                <a:moveTo>
                  <a:pt x="2256546" y="3642768"/>
                </a:moveTo>
                <a:cubicBezTo>
                  <a:pt x="2273480" y="3642768"/>
                  <a:pt x="2287460" y="3656354"/>
                  <a:pt x="2287460" y="3673485"/>
                </a:cubicBezTo>
                <a:cubicBezTo>
                  <a:pt x="2287460" y="3690419"/>
                  <a:pt x="2273874" y="3704399"/>
                  <a:pt x="2256743" y="3704399"/>
                </a:cubicBezTo>
                <a:cubicBezTo>
                  <a:pt x="2239612" y="3704596"/>
                  <a:pt x="2225829" y="3690813"/>
                  <a:pt x="2225632" y="3673682"/>
                </a:cubicBezTo>
                <a:cubicBezTo>
                  <a:pt x="2225632" y="3656551"/>
                  <a:pt x="2239415" y="3642768"/>
                  <a:pt x="2256546" y="3642768"/>
                </a:cubicBezTo>
                <a:close/>
                <a:moveTo>
                  <a:pt x="2523356" y="3641390"/>
                </a:moveTo>
                <a:cubicBezTo>
                  <a:pt x="2540486" y="3641390"/>
                  <a:pt x="2554664" y="3655173"/>
                  <a:pt x="2554664" y="3672501"/>
                </a:cubicBezTo>
                <a:cubicBezTo>
                  <a:pt x="2554664" y="3689829"/>
                  <a:pt x="2540881" y="3703809"/>
                  <a:pt x="2523553" y="3703809"/>
                </a:cubicBezTo>
                <a:cubicBezTo>
                  <a:pt x="2506422" y="3703809"/>
                  <a:pt x="2492244" y="3690026"/>
                  <a:pt x="2492244" y="3672698"/>
                </a:cubicBezTo>
                <a:cubicBezTo>
                  <a:pt x="2492047" y="3655370"/>
                  <a:pt x="2506028" y="3641390"/>
                  <a:pt x="2523356" y="3641390"/>
                </a:cubicBezTo>
                <a:close/>
                <a:moveTo>
                  <a:pt x="1748922" y="3634104"/>
                </a:moveTo>
                <a:cubicBezTo>
                  <a:pt x="1768022" y="3633907"/>
                  <a:pt x="1783774" y="3649463"/>
                  <a:pt x="1783774" y="3668563"/>
                </a:cubicBezTo>
                <a:cubicBezTo>
                  <a:pt x="1783774" y="3687663"/>
                  <a:pt x="1768218" y="3703416"/>
                  <a:pt x="1749119" y="3703416"/>
                </a:cubicBezTo>
                <a:cubicBezTo>
                  <a:pt x="1730019" y="3703416"/>
                  <a:pt x="1714267" y="3687860"/>
                  <a:pt x="1714267" y="3668760"/>
                </a:cubicBezTo>
                <a:cubicBezTo>
                  <a:pt x="1714070" y="3649463"/>
                  <a:pt x="1729625" y="3633907"/>
                  <a:pt x="1748922" y="3634104"/>
                </a:cubicBezTo>
                <a:close/>
                <a:moveTo>
                  <a:pt x="4475682" y="3632332"/>
                </a:moveTo>
                <a:cubicBezTo>
                  <a:pt x="4476667" y="3632332"/>
                  <a:pt x="4477454" y="3633119"/>
                  <a:pt x="4477454" y="3634104"/>
                </a:cubicBezTo>
                <a:cubicBezTo>
                  <a:pt x="4477454" y="3635089"/>
                  <a:pt x="4476667" y="3635877"/>
                  <a:pt x="4475682" y="3635877"/>
                </a:cubicBezTo>
                <a:cubicBezTo>
                  <a:pt x="4474697" y="3635877"/>
                  <a:pt x="4473910" y="3635089"/>
                  <a:pt x="4473910" y="3634104"/>
                </a:cubicBezTo>
                <a:cubicBezTo>
                  <a:pt x="4473910" y="3633316"/>
                  <a:pt x="4474697" y="3632529"/>
                  <a:pt x="4475682" y="3632332"/>
                </a:cubicBezTo>
                <a:close/>
                <a:moveTo>
                  <a:pt x="3030980" y="3626424"/>
                </a:moveTo>
                <a:cubicBezTo>
                  <a:pt x="3051655" y="3626424"/>
                  <a:pt x="3068588" y="3643161"/>
                  <a:pt x="3068588" y="3663837"/>
                </a:cubicBezTo>
                <a:cubicBezTo>
                  <a:pt x="3068588" y="3684512"/>
                  <a:pt x="3051852" y="3701445"/>
                  <a:pt x="3031176" y="3701445"/>
                </a:cubicBezTo>
                <a:cubicBezTo>
                  <a:pt x="3010501" y="3701445"/>
                  <a:pt x="2993567" y="3684709"/>
                  <a:pt x="2993567" y="3664033"/>
                </a:cubicBezTo>
                <a:cubicBezTo>
                  <a:pt x="2993567" y="3643358"/>
                  <a:pt x="3010304" y="3626424"/>
                  <a:pt x="3030980" y="3626424"/>
                </a:cubicBezTo>
                <a:close/>
                <a:moveTo>
                  <a:pt x="2124423" y="3619140"/>
                </a:moveTo>
                <a:cubicBezTo>
                  <a:pt x="2142342" y="3619140"/>
                  <a:pt x="2156912" y="3633514"/>
                  <a:pt x="2156912" y="3651236"/>
                </a:cubicBezTo>
                <a:cubicBezTo>
                  <a:pt x="2157109" y="3669154"/>
                  <a:pt x="2142736" y="3683725"/>
                  <a:pt x="2124817" y="3683725"/>
                </a:cubicBezTo>
                <a:cubicBezTo>
                  <a:pt x="2107095" y="3683922"/>
                  <a:pt x="2092524" y="3669549"/>
                  <a:pt x="2092524" y="3651630"/>
                </a:cubicBezTo>
                <a:cubicBezTo>
                  <a:pt x="2092524" y="3633908"/>
                  <a:pt x="2106899" y="3619534"/>
                  <a:pt x="2124423" y="3619140"/>
                </a:cubicBezTo>
                <a:close/>
                <a:moveTo>
                  <a:pt x="2655086" y="3616186"/>
                </a:moveTo>
                <a:cubicBezTo>
                  <a:pt x="2673596" y="3615989"/>
                  <a:pt x="2688756" y="3630954"/>
                  <a:pt x="2688756" y="3649660"/>
                </a:cubicBezTo>
                <a:cubicBezTo>
                  <a:pt x="2688954" y="3668169"/>
                  <a:pt x="2673792" y="3683330"/>
                  <a:pt x="2655283" y="3683330"/>
                </a:cubicBezTo>
                <a:cubicBezTo>
                  <a:pt x="2636577" y="3683528"/>
                  <a:pt x="2621612" y="3668366"/>
                  <a:pt x="2621415" y="3649856"/>
                </a:cubicBezTo>
                <a:cubicBezTo>
                  <a:pt x="2621415" y="3631151"/>
                  <a:pt x="2636380" y="3616186"/>
                  <a:pt x="2655086" y="3616186"/>
                </a:cubicBezTo>
                <a:close/>
                <a:moveTo>
                  <a:pt x="1196403" y="3595707"/>
                </a:moveTo>
                <a:cubicBezTo>
                  <a:pt x="1207627" y="3595707"/>
                  <a:pt x="1216685" y="3604765"/>
                  <a:pt x="1216685" y="3615791"/>
                </a:cubicBezTo>
                <a:cubicBezTo>
                  <a:pt x="1216685" y="3627015"/>
                  <a:pt x="1207627" y="3636073"/>
                  <a:pt x="1196600" y="3636073"/>
                </a:cubicBezTo>
                <a:cubicBezTo>
                  <a:pt x="1185377" y="3636073"/>
                  <a:pt x="1176319" y="3627015"/>
                  <a:pt x="1176319" y="3615989"/>
                </a:cubicBezTo>
                <a:cubicBezTo>
                  <a:pt x="1176319" y="3604765"/>
                  <a:pt x="1185180" y="3595707"/>
                  <a:pt x="1196403" y="3595707"/>
                </a:cubicBezTo>
                <a:close/>
                <a:moveTo>
                  <a:pt x="992407" y="3592163"/>
                </a:moveTo>
                <a:cubicBezTo>
                  <a:pt x="1001465" y="3592163"/>
                  <a:pt x="1008751" y="3599449"/>
                  <a:pt x="1008751" y="3608506"/>
                </a:cubicBezTo>
                <a:cubicBezTo>
                  <a:pt x="1008751" y="3617564"/>
                  <a:pt x="1001465" y="3624850"/>
                  <a:pt x="992407" y="3624850"/>
                </a:cubicBezTo>
                <a:cubicBezTo>
                  <a:pt x="983349" y="3624850"/>
                  <a:pt x="976064" y="3617564"/>
                  <a:pt x="976064" y="3608506"/>
                </a:cubicBezTo>
                <a:cubicBezTo>
                  <a:pt x="976064" y="3599449"/>
                  <a:pt x="983349" y="3592163"/>
                  <a:pt x="992407" y="3592163"/>
                </a:cubicBezTo>
                <a:close/>
                <a:moveTo>
                  <a:pt x="1409849" y="3589603"/>
                </a:moveTo>
                <a:cubicBezTo>
                  <a:pt x="1423632" y="3589603"/>
                  <a:pt x="1434659" y="3600630"/>
                  <a:pt x="1434659" y="3614216"/>
                </a:cubicBezTo>
                <a:cubicBezTo>
                  <a:pt x="1434659" y="3627803"/>
                  <a:pt x="1423632" y="3638829"/>
                  <a:pt x="1410046" y="3638829"/>
                </a:cubicBezTo>
                <a:cubicBezTo>
                  <a:pt x="1396262" y="3638829"/>
                  <a:pt x="1385236" y="3627803"/>
                  <a:pt x="1385236" y="3614216"/>
                </a:cubicBezTo>
                <a:cubicBezTo>
                  <a:pt x="1385236" y="3600630"/>
                  <a:pt x="1396065" y="3589603"/>
                  <a:pt x="1409849" y="3589603"/>
                </a:cubicBezTo>
                <a:close/>
                <a:moveTo>
                  <a:pt x="795894" y="3583499"/>
                </a:moveTo>
                <a:cubicBezTo>
                  <a:pt x="802196" y="3583499"/>
                  <a:pt x="807119" y="3588422"/>
                  <a:pt x="807119" y="3594526"/>
                </a:cubicBezTo>
                <a:cubicBezTo>
                  <a:pt x="807119" y="3600827"/>
                  <a:pt x="802196" y="3605750"/>
                  <a:pt x="796091" y="3605750"/>
                </a:cubicBezTo>
                <a:cubicBezTo>
                  <a:pt x="790184" y="3605750"/>
                  <a:pt x="785065" y="3600827"/>
                  <a:pt x="785065" y="3594722"/>
                </a:cubicBezTo>
                <a:cubicBezTo>
                  <a:pt x="785065" y="3588619"/>
                  <a:pt x="789987" y="3583696"/>
                  <a:pt x="795894" y="3583499"/>
                </a:cubicBezTo>
                <a:close/>
                <a:moveTo>
                  <a:pt x="1996237" y="3580743"/>
                </a:moveTo>
                <a:cubicBezTo>
                  <a:pt x="2015140" y="3580743"/>
                  <a:pt x="2030695" y="3596102"/>
                  <a:pt x="2030695" y="3615004"/>
                </a:cubicBezTo>
                <a:cubicBezTo>
                  <a:pt x="2030695" y="3633908"/>
                  <a:pt x="2015336" y="3649463"/>
                  <a:pt x="1996434" y="3649463"/>
                </a:cubicBezTo>
                <a:cubicBezTo>
                  <a:pt x="1977530" y="3649463"/>
                  <a:pt x="1961975" y="3634104"/>
                  <a:pt x="1961975" y="3615202"/>
                </a:cubicBezTo>
                <a:cubicBezTo>
                  <a:pt x="1961778" y="3596299"/>
                  <a:pt x="1977137" y="3580743"/>
                  <a:pt x="1996237" y="3580743"/>
                </a:cubicBezTo>
                <a:close/>
                <a:moveTo>
                  <a:pt x="3583105" y="3578380"/>
                </a:moveTo>
                <a:cubicBezTo>
                  <a:pt x="3599055" y="3578380"/>
                  <a:pt x="3612051" y="3591179"/>
                  <a:pt x="3612051" y="3607128"/>
                </a:cubicBezTo>
                <a:cubicBezTo>
                  <a:pt x="3612051" y="3623078"/>
                  <a:pt x="3599252" y="3636074"/>
                  <a:pt x="3583302" y="3636074"/>
                </a:cubicBezTo>
                <a:cubicBezTo>
                  <a:pt x="3567353" y="3636074"/>
                  <a:pt x="3554357" y="3623275"/>
                  <a:pt x="3554357" y="3607325"/>
                </a:cubicBezTo>
                <a:cubicBezTo>
                  <a:pt x="3554357" y="3591376"/>
                  <a:pt x="3567156" y="3578380"/>
                  <a:pt x="3583105" y="3578380"/>
                </a:cubicBezTo>
                <a:close/>
                <a:moveTo>
                  <a:pt x="2783468" y="3577001"/>
                </a:moveTo>
                <a:cubicBezTo>
                  <a:pt x="2802962" y="3577001"/>
                  <a:pt x="2818911" y="3592754"/>
                  <a:pt x="2818911" y="3612248"/>
                </a:cubicBezTo>
                <a:cubicBezTo>
                  <a:pt x="2818911" y="3631741"/>
                  <a:pt x="2803159" y="3647691"/>
                  <a:pt x="2783665" y="3647691"/>
                </a:cubicBezTo>
                <a:cubicBezTo>
                  <a:pt x="2763974" y="3647691"/>
                  <a:pt x="2748025" y="3631938"/>
                  <a:pt x="2748025" y="3612444"/>
                </a:cubicBezTo>
                <a:cubicBezTo>
                  <a:pt x="2747828" y="3592754"/>
                  <a:pt x="2763777" y="3577001"/>
                  <a:pt x="2783468" y="3577001"/>
                </a:cubicBezTo>
                <a:close/>
                <a:moveTo>
                  <a:pt x="3787100" y="3574836"/>
                </a:moveTo>
                <a:cubicBezTo>
                  <a:pt x="3800095" y="3574639"/>
                  <a:pt x="3810729" y="3585272"/>
                  <a:pt x="3810729" y="3598267"/>
                </a:cubicBezTo>
                <a:cubicBezTo>
                  <a:pt x="3810729" y="3611264"/>
                  <a:pt x="3800292" y="3621897"/>
                  <a:pt x="3787297" y="3621897"/>
                </a:cubicBezTo>
                <a:cubicBezTo>
                  <a:pt x="3774104" y="3621897"/>
                  <a:pt x="3763668" y="3611461"/>
                  <a:pt x="3763471" y="3598464"/>
                </a:cubicBezTo>
                <a:cubicBezTo>
                  <a:pt x="3763471" y="3585272"/>
                  <a:pt x="3773907" y="3574836"/>
                  <a:pt x="3787100" y="3574836"/>
                </a:cubicBezTo>
                <a:close/>
                <a:moveTo>
                  <a:pt x="3369659" y="3571488"/>
                </a:moveTo>
                <a:cubicBezTo>
                  <a:pt x="3389350" y="3571488"/>
                  <a:pt x="3405496" y="3587437"/>
                  <a:pt x="3405496" y="3607128"/>
                </a:cubicBezTo>
                <a:cubicBezTo>
                  <a:pt x="3405496" y="3626819"/>
                  <a:pt x="3389547" y="3642965"/>
                  <a:pt x="3369856" y="3642965"/>
                </a:cubicBezTo>
                <a:cubicBezTo>
                  <a:pt x="3350165" y="3642965"/>
                  <a:pt x="3334019" y="3627016"/>
                  <a:pt x="3334019" y="3607325"/>
                </a:cubicBezTo>
                <a:cubicBezTo>
                  <a:pt x="3333822" y="3587437"/>
                  <a:pt x="3349771" y="3571488"/>
                  <a:pt x="3369659" y="3571488"/>
                </a:cubicBezTo>
                <a:close/>
                <a:moveTo>
                  <a:pt x="3983219" y="3568534"/>
                </a:moveTo>
                <a:cubicBezTo>
                  <a:pt x="3991293" y="3568534"/>
                  <a:pt x="3997791" y="3575032"/>
                  <a:pt x="3997791" y="3583105"/>
                </a:cubicBezTo>
                <a:cubicBezTo>
                  <a:pt x="3997791" y="3591179"/>
                  <a:pt x="3991293" y="3597677"/>
                  <a:pt x="3983219" y="3597677"/>
                </a:cubicBezTo>
                <a:cubicBezTo>
                  <a:pt x="3975146" y="3597677"/>
                  <a:pt x="3968648" y="3591179"/>
                  <a:pt x="3968648" y="3583105"/>
                </a:cubicBezTo>
                <a:cubicBezTo>
                  <a:pt x="3968648" y="3575229"/>
                  <a:pt x="3975146" y="3568534"/>
                  <a:pt x="3983219" y="3568534"/>
                </a:cubicBezTo>
                <a:close/>
                <a:moveTo>
                  <a:pt x="1634323" y="3567156"/>
                </a:moveTo>
                <a:cubicBezTo>
                  <a:pt x="1652241" y="3566959"/>
                  <a:pt x="1666812" y="3581333"/>
                  <a:pt x="1666812" y="3599251"/>
                </a:cubicBezTo>
                <a:cubicBezTo>
                  <a:pt x="1666812" y="3616973"/>
                  <a:pt x="1652635" y="3631544"/>
                  <a:pt x="1634717" y="3631544"/>
                </a:cubicBezTo>
                <a:cubicBezTo>
                  <a:pt x="1616995" y="3631741"/>
                  <a:pt x="1602424" y="3617367"/>
                  <a:pt x="1602424" y="3599449"/>
                </a:cubicBezTo>
                <a:cubicBezTo>
                  <a:pt x="1602424" y="3581530"/>
                  <a:pt x="1616798" y="3567156"/>
                  <a:pt x="1634323" y="3567156"/>
                </a:cubicBezTo>
                <a:close/>
                <a:moveTo>
                  <a:pt x="606668" y="3565975"/>
                </a:moveTo>
                <a:cubicBezTo>
                  <a:pt x="612378" y="3565975"/>
                  <a:pt x="617104" y="3570701"/>
                  <a:pt x="617104" y="3576411"/>
                </a:cubicBezTo>
                <a:cubicBezTo>
                  <a:pt x="617104" y="3582121"/>
                  <a:pt x="612378" y="3586847"/>
                  <a:pt x="606668" y="3586847"/>
                </a:cubicBezTo>
                <a:cubicBezTo>
                  <a:pt x="600958" y="3586847"/>
                  <a:pt x="596232" y="3582121"/>
                  <a:pt x="596232" y="3576411"/>
                </a:cubicBezTo>
                <a:cubicBezTo>
                  <a:pt x="596232" y="3570701"/>
                  <a:pt x="600761" y="3565975"/>
                  <a:pt x="606668" y="3565975"/>
                </a:cubicBezTo>
                <a:close/>
                <a:moveTo>
                  <a:pt x="3144595" y="3555933"/>
                </a:moveTo>
                <a:cubicBezTo>
                  <a:pt x="3165467" y="3555736"/>
                  <a:pt x="3182598" y="3572670"/>
                  <a:pt x="3182598" y="3593542"/>
                </a:cubicBezTo>
                <a:cubicBezTo>
                  <a:pt x="3182795" y="3614414"/>
                  <a:pt x="3165861" y="3631545"/>
                  <a:pt x="3144989" y="3631545"/>
                </a:cubicBezTo>
                <a:cubicBezTo>
                  <a:pt x="3124117" y="3631742"/>
                  <a:pt x="3106986" y="3614808"/>
                  <a:pt x="3106986" y="3593936"/>
                </a:cubicBezTo>
                <a:cubicBezTo>
                  <a:pt x="3106986" y="3573064"/>
                  <a:pt x="3123920" y="3556130"/>
                  <a:pt x="3144595" y="3555933"/>
                </a:cubicBezTo>
                <a:close/>
                <a:moveTo>
                  <a:pt x="4172643" y="3548253"/>
                </a:moveTo>
                <a:cubicBezTo>
                  <a:pt x="4181110" y="3548253"/>
                  <a:pt x="4188001" y="3554948"/>
                  <a:pt x="4188001" y="3563415"/>
                </a:cubicBezTo>
                <a:cubicBezTo>
                  <a:pt x="4188001" y="3571883"/>
                  <a:pt x="4181307" y="3578774"/>
                  <a:pt x="4172839" y="3578774"/>
                </a:cubicBezTo>
                <a:cubicBezTo>
                  <a:pt x="4164373" y="3578774"/>
                  <a:pt x="4157481" y="3572080"/>
                  <a:pt x="4157481" y="3563612"/>
                </a:cubicBezTo>
                <a:cubicBezTo>
                  <a:pt x="4157481" y="3555145"/>
                  <a:pt x="4164373" y="3548253"/>
                  <a:pt x="4172643" y="3548253"/>
                </a:cubicBezTo>
                <a:close/>
                <a:moveTo>
                  <a:pt x="422364" y="3547859"/>
                </a:moveTo>
                <a:cubicBezTo>
                  <a:pt x="426104" y="3547859"/>
                  <a:pt x="429255" y="3550812"/>
                  <a:pt x="429255" y="3554750"/>
                </a:cubicBezTo>
                <a:cubicBezTo>
                  <a:pt x="429255" y="3558492"/>
                  <a:pt x="426301" y="3561642"/>
                  <a:pt x="422364" y="3561642"/>
                </a:cubicBezTo>
                <a:cubicBezTo>
                  <a:pt x="418425" y="3561642"/>
                  <a:pt x="415275" y="3558492"/>
                  <a:pt x="415275" y="3554750"/>
                </a:cubicBezTo>
                <a:cubicBezTo>
                  <a:pt x="415275" y="3551009"/>
                  <a:pt x="418425" y="3547859"/>
                  <a:pt x="422364" y="3547859"/>
                </a:cubicBezTo>
                <a:close/>
                <a:moveTo>
                  <a:pt x="2906534" y="3533485"/>
                </a:moveTo>
                <a:cubicBezTo>
                  <a:pt x="2921500" y="3533485"/>
                  <a:pt x="2933707" y="3545497"/>
                  <a:pt x="2933707" y="3560462"/>
                </a:cubicBezTo>
                <a:cubicBezTo>
                  <a:pt x="2933707" y="3575426"/>
                  <a:pt x="2921696" y="3587634"/>
                  <a:pt x="2906731" y="3587634"/>
                </a:cubicBezTo>
                <a:cubicBezTo>
                  <a:pt x="2891766" y="3587634"/>
                  <a:pt x="2879558" y="3575623"/>
                  <a:pt x="2879558" y="3560658"/>
                </a:cubicBezTo>
                <a:cubicBezTo>
                  <a:pt x="2879558" y="3545890"/>
                  <a:pt x="2891570" y="3533682"/>
                  <a:pt x="2906534" y="3533485"/>
                </a:cubicBezTo>
                <a:close/>
                <a:moveTo>
                  <a:pt x="1872579" y="3532894"/>
                </a:moveTo>
                <a:cubicBezTo>
                  <a:pt x="1890103" y="3532894"/>
                  <a:pt x="1904281" y="3546875"/>
                  <a:pt x="1904281" y="3564400"/>
                </a:cubicBezTo>
                <a:cubicBezTo>
                  <a:pt x="1904281" y="3581923"/>
                  <a:pt x="1890300" y="3596101"/>
                  <a:pt x="1872776" y="3596101"/>
                </a:cubicBezTo>
                <a:cubicBezTo>
                  <a:pt x="1855252" y="3596101"/>
                  <a:pt x="1841074" y="3581923"/>
                  <a:pt x="1841074" y="3564595"/>
                </a:cubicBezTo>
                <a:cubicBezTo>
                  <a:pt x="1841074" y="3547072"/>
                  <a:pt x="1855054" y="3532894"/>
                  <a:pt x="1872579" y="3532894"/>
                </a:cubicBezTo>
                <a:close/>
                <a:moveTo>
                  <a:pt x="4356750" y="3532501"/>
                </a:moveTo>
                <a:cubicBezTo>
                  <a:pt x="4361279" y="3532501"/>
                  <a:pt x="4364824" y="3536045"/>
                  <a:pt x="4364824" y="3540377"/>
                </a:cubicBezTo>
                <a:cubicBezTo>
                  <a:pt x="4365021" y="3544906"/>
                  <a:pt x="4361476" y="3548450"/>
                  <a:pt x="4356947" y="3548450"/>
                </a:cubicBezTo>
                <a:cubicBezTo>
                  <a:pt x="4352616" y="3548450"/>
                  <a:pt x="4348874" y="3544906"/>
                  <a:pt x="4348874" y="3540574"/>
                </a:cubicBezTo>
                <a:cubicBezTo>
                  <a:pt x="4348874" y="3536242"/>
                  <a:pt x="4352419" y="3532698"/>
                  <a:pt x="4356750" y="3532501"/>
                </a:cubicBezTo>
                <a:close/>
                <a:moveTo>
                  <a:pt x="2389459" y="3514385"/>
                </a:moveTo>
                <a:cubicBezTo>
                  <a:pt x="2398911" y="3514385"/>
                  <a:pt x="2406787" y="3522064"/>
                  <a:pt x="2406787" y="3531712"/>
                </a:cubicBezTo>
                <a:cubicBezTo>
                  <a:pt x="2406787" y="3541164"/>
                  <a:pt x="2398911" y="3549040"/>
                  <a:pt x="2389459" y="3549040"/>
                </a:cubicBezTo>
                <a:cubicBezTo>
                  <a:pt x="2380007" y="3549040"/>
                  <a:pt x="2372131" y="3541361"/>
                  <a:pt x="2372131" y="3531712"/>
                </a:cubicBezTo>
                <a:cubicBezTo>
                  <a:pt x="2372131" y="3522064"/>
                  <a:pt x="2379810" y="3514188"/>
                  <a:pt x="2389459" y="3514385"/>
                </a:cubicBezTo>
                <a:close/>
                <a:moveTo>
                  <a:pt x="4536526" y="3512023"/>
                </a:moveTo>
                <a:cubicBezTo>
                  <a:pt x="4538298" y="3512023"/>
                  <a:pt x="4539676" y="3513402"/>
                  <a:pt x="4539676" y="3515174"/>
                </a:cubicBezTo>
                <a:cubicBezTo>
                  <a:pt x="4539676" y="3516946"/>
                  <a:pt x="4538298" y="3518325"/>
                  <a:pt x="4536526" y="3518325"/>
                </a:cubicBezTo>
                <a:cubicBezTo>
                  <a:pt x="4534753" y="3518325"/>
                  <a:pt x="4533375" y="3516946"/>
                  <a:pt x="4533375" y="3515174"/>
                </a:cubicBezTo>
                <a:cubicBezTo>
                  <a:pt x="4533375" y="3513402"/>
                  <a:pt x="4534753" y="3512023"/>
                  <a:pt x="4536526" y="3512023"/>
                </a:cubicBezTo>
                <a:close/>
                <a:moveTo>
                  <a:pt x="2256152" y="3505131"/>
                </a:moveTo>
                <a:cubicBezTo>
                  <a:pt x="2266391" y="3505131"/>
                  <a:pt x="2274661" y="3513204"/>
                  <a:pt x="2274661" y="3523443"/>
                </a:cubicBezTo>
                <a:cubicBezTo>
                  <a:pt x="2274661" y="3533683"/>
                  <a:pt x="2266588" y="3541953"/>
                  <a:pt x="2256349" y="3541953"/>
                </a:cubicBezTo>
                <a:cubicBezTo>
                  <a:pt x="2246110" y="3541953"/>
                  <a:pt x="2237841" y="3533879"/>
                  <a:pt x="2237841" y="3523640"/>
                </a:cubicBezTo>
                <a:cubicBezTo>
                  <a:pt x="2237644" y="3513402"/>
                  <a:pt x="2245913" y="3505131"/>
                  <a:pt x="2256152" y="3505131"/>
                </a:cubicBezTo>
                <a:close/>
                <a:moveTo>
                  <a:pt x="2522764" y="3503752"/>
                </a:moveTo>
                <a:cubicBezTo>
                  <a:pt x="2533003" y="3503752"/>
                  <a:pt x="2541471" y="3512219"/>
                  <a:pt x="2541471" y="3522458"/>
                </a:cubicBezTo>
                <a:cubicBezTo>
                  <a:pt x="2541471" y="3532893"/>
                  <a:pt x="2533200" y="3541361"/>
                  <a:pt x="2522764" y="3541361"/>
                </a:cubicBezTo>
                <a:cubicBezTo>
                  <a:pt x="2512525" y="3541361"/>
                  <a:pt x="2504058" y="3533091"/>
                  <a:pt x="2504058" y="3522655"/>
                </a:cubicBezTo>
                <a:cubicBezTo>
                  <a:pt x="2504058" y="3512219"/>
                  <a:pt x="2512328" y="3503949"/>
                  <a:pt x="2522764" y="3503752"/>
                </a:cubicBezTo>
                <a:close/>
                <a:moveTo>
                  <a:pt x="1108385" y="3494695"/>
                </a:moveTo>
                <a:cubicBezTo>
                  <a:pt x="1119608" y="3494695"/>
                  <a:pt x="1128863" y="3503950"/>
                  <a:pt x="1128863" y="3515173"/>
                </a:cubicBezTo>
                <a:cubicBezTo>
                  <a:pt x="1129060" y="3526396"/>
                  <a:pt x="1120002" y="3535651"/>
                  <a:pt x="1108582" y="3535651"/>
                </a:cubicBezTo>
                <a:cubicBezTo>
                  <a:pt x="1097358" y="3535651"/>
                  <a:pt x="1088104" y="3526594"/>
                  <a:pt x="1088104" y="3515173"/>
                </a:cubicBezTo>
                <a:cubicBezTo>
                  <a:pt x="1088104" y="3503950"/>
                  <a:pt x="1097162" y="3494695"/>
                  <a:pt x="1108385" y="3494695"/>
                </a:cubicBezTo>
                <a:close/>
                <a:moveTo>
                  <a:pt x="1312972" y="3494301"/>
                </a:moveTo>
                <a:cubicBezTo>
                  <a:pt x="1328133" y="3494103"/>
                  <a:pt x="1340735" y="3506508"/>
                  <a:pt x="1340735" y="3521867"/>
                </a:cubicBezTo>
                <a:cubicBezTo>
                  <a:pt x="1340932" y="3537225"/>
                  <a:pt x="1328527" y="3549828"/>
                  <a:pt x="1313168" y="3549828"/>
                </a:cubicBezTo>
                <a:cubicBezTo>
                  <a:pt x="1297810" y="3550025"/>
                  <a:pt x="1285208" y="3537620"/>
                  <a:pt x="1285208" y="3522261"/>
                </a:cubicBezTo>
                <a:cubicBezTo>
                  <a:pt x="1285208" y="3506903"/>
                  <a:pt x="1297613" y="3494497"/>
                  <a:pt x="1312972" y="3494301"/>
                </a:cubicBezTo>
                <a:close/>
                <a:moveTo>
                  <a:pt x="1527796" y="3487409"/>
                </a:moveTo>
                <a:cubicBezTo>
                  <a:pt x="1545321" y="3487409"/>
                  <a:pt x="1559499" y="3501390"/>
                  <a:pt x="1559499" y="3518915"/>
                </a:cubicBezTo>
                <a:cubicBezTo>
                  <a:pt x="1559499" y="3536438"/>
                  <a:pt x="1545518" y="3550616"/>
                  <a:pt x="1527993" y="3550616"/>
                </a:cubicBezTo>
                <a:cubicBezTo>
                  <a:pt x="1510469" y="3550616"/>
                  <a:pt x="1496292" y="3536635"/>
                  <a:pt x="1496292" y="3519111"/>
                </a:cubicBezTo>
                <a:cubicBezTo>
                  <a:pt x="1496292" y="3501587"/>
                  <a:pt x="1510272" y="3487409"/>
                  <a:pt x="1527796" y="3487409"/>
                </a:cubicBezTo>
                <a:close/>
                <a:moveTo>
                  <a:pt x="912463" y="3484455"/>
                </a:moveTo>
                <a:cubicBezTo>
                  <a:pt x="921718" y="3484455"/>
                  <a:pt x="929201" y="3491741"/>
                  <a:pt x="929201" y="3500995"/>
                </a:cubicBezTo>
                <a:cubicBezTo>
                  <a:pt x="929201" y="3510250"/>
                  <a:pt x="921915" y="3517732"/>
                  <a:pt x="912661" y="3517732"/>
                </a:cubicBezTo>
                <a:cubicBezTo>
                  <a:pt x="903406" y="3517732"/>
                  <a:pt x="895924" y="3510446"/>
                  <a:pt x="895924" y="3501192"/>
                </a:cubicBezTo>
                <a:cubicBezTo>
                  <a:pt x="895924" y="3491937"/>
                  <a:pt x="903406" y="3484455"/>
                  <a:pt x="912463" y="3484455"/>
                </a:cubicBezTo>
                <a:close/>
                <a:moveTo>
                  <a:pt x="3465947" y="3476973"/>
                </a:moveTo>
                <a:cubicBezTo>
                  <a:pt x="3486622" y="3476973"/>
                  <a:pt x="3503358" y="3493711"/>
                  <a:pt x="3503555" y="3514386"/>
                </a:cubicBezTo>
                <a:cubicBezTo>
                  <a:pt x="3503555" y="3535061"/>
                  <a:pt x="3486818" y="3551994"/>
                  <a:pt x="3466143" y="3551994"/>
                </a:cubicBezTo>
                <a:cubicBezTo>
                  <a:pt x="3445468" y="3551994"/>
                  <a:pt x="3428534" y="3535258"/>
                  <a:pt x="3428534" y="3514582"/>
                </a:cubicBezTo>
                <a:cubicBezTo>
                  <a:pt x="3428534" y="3493907"/>
                  <a:pt x="3445074" y="3476973"/>
                  <a:pt x="3465947" y="3476973"/>
                </a:cubicBezTo>
                <a:close/>
                <a:moveTo>
                  <a:pt x="2124817" y="3476579"/>
                </a:moveTo>
                <a:cubicBezTo>
                  <a:pt x="2136828" y="3476579"/>
                  <a:pt x="2146674" y="3486424"/>
                  <a:pt x="2146674" y="3498436"/>
                </a:cubicBezTo>
                <a:cubicBezTo>
                  <a:pt x="2146871" y="3510447"/>
                  <a:pt x="2137026" y="3520292"/>
                  <a:pt x="2125014" y="3520292"/>
                </a:cubicBezTo>
                <a:cubicBezTo>
                  <a:pt x="2112806" y="3520490"/>
                  <a:pt x="2102960" y="3510645"/>
                  <a:pt x="2102960" y="3498633"/>
                </a:cubicBezTo>
                <a:cubicBezTo>
                  <a:pt x="2102960" y="3486424"/>
                  <a:pt x="2112806" y="3476579"/>
                  <a:pt x="2124817" y="3476579"/>
                </a:cubicBezTo>
                <a:close/>
                <a:moveTo>
                  <a:pt x="2653706" y="3473626"/>
                </a:moveTo>
                <a:cubicBezTo>
                  <a:pt x="2666505" y="3473626"/>
                  <a:pt x="2676744" y="3483865"/>
                  <a:pt x="2676744" y="3496467"/>
                </a:cubicBezTo>
                <a:cubicBezTo>
                  <a:pt x="2676744" y="3509266"/>
                  <a:pt x="2666505" y="3519505"/>
                  <a:pt x="2653903" y="3519505"/>
                </a:cubicBezTo>
                <a:cubicBezTo>
                  <a:pt x="2641301" y="3519505"/>
                  <a:pt x="2630865" y="3509266"/>
                  <a:pt x="2630865" y="3496664"/>
                </a:cubicBezTo>
                <a:cubicBezTo>
                  <a:pt x="2630865" y="3483865"/>
                  <a:pt x="2641104" y="3473626"/>
                  <a:pt x="2653706" y="3473626"/>
                </a:cubicBezTo>
                <a:close/>
                <a:moveTo>
                  <a:pt x="3250728" y="3473034"/>
                </a:moveTo>
                <a:cubicBezTo>
                  <a:pt x="3272584" y="3473034"/>
                  <a:pt x="3290503" y="3490559"/>
                  <a:pt x="3290503" y="3512415"/>
                </a:cubicBezTo>
                <a:cubicBezTo>
                  <a:pt x="3290503" y="3534272"/>
                  <a:pt x="3272978" y="3551993"/>
                  <a:pt x="3251121" y="3552190"/>
                </a:cubicBezTo>
                <a:cubicBezTo>
                  <a:pt x="3229265" y="3552387"/>
                  <a:pt x="3211543" y="3534666"/>
                  <a:pt x="3211543" y="3512810"/>
                </a:cubicBezTo>
                <a:cubicBezTo>
                  <a:pt x="3211543" y="3490952"/>
                  <a:pt x="3229068" y="3473231"/>
                  <a:pt x="3250728" y="3473034"/>
                </a:cubicBezTo>
                <a:close/>
                <a:moveTo>
                  <a:pt x="3670335" y="3472838"/>
                </a:moveTo>
                <a:cubicBezTo>
                  <a:pt x="3688647" y="3472838"/>
                  <a:pt x="3703415" y="3487606"/>
                  <a:pt x="3703415" y="3505722"/>
                </a:cubicBezTo>
                <a:cubicBezTo>
                  <a:pt x="3703415" y="3523837"/>
                  <a:pt x="3688647" y="3538605"/>
                  <a:pt x="3670532" y="3538802"/>
                </a:cubicBezTo>
                <a:cubicBezTo>
                  <a:pt x="3652417" y="3538802"/>
                  <a:pt x="3637452" y="3524034"/>
                  <a:pt x="3637452" y="3505919"/>
                </a:cubicBezTo>
                <a:cubicBezTo>
                  <a:pt x="3637255" y="3487803"/>
                  <a:pt x="3652023" y="3473035"/>
                  <a:pt x="3670335" y="3472838"/>
                </a:cubicBezTo>
                <a:close/>
                <a:moveTo>
                  <a:pt x="723630" y="3468900"/>
                </a:moveTo>
                <a:cubicBezTo>
                  <a:pt x="731113" y="3468900"/>
                  <a:pt x="737218" y="3475004"/>
                  <a:pt x="737218" y="3482487"/>
                </a:cubicBezTo>
                <a:cubicBezTo>
                  <a:pt x="737414" y="3489969"/>
                  <a:pt x="731310" y="3496074"/>
                  <a:pt x="723827" y="3496074"/>
                </a:cubicBezTo>
                <a:cubicBezTo>
                  <a:pt x="716345" y="3496074"/>
                  <a:pt x="710241" y="3489969"/>
                  <a:pt x="710241" y="3482487"/>
                </a:cubicBezTo>
                <a:cubicBezTo>
                  <a:pt x="710241" y="3475004"/>
                  <a:pt x="716148" y="3468900"/>
                  <a:pt x="723630" y="3468900"/>
                </a:cubicBezTo>
                <a:close/>
                <a:moveTo>
                  <a:pt x="1755420" y="3468506"/>
                </a:moveTo>
                <a:cubicBezTo>
                  <a:pt x="1772944" y="3468506"/>
                  <a:pt x="1787122" y="3482486"/>
                  <a:pt x="1787122" y="3500011"/>
                </a:cubicBezTo>
                <a:cubicBezTo>
                  <a:pt x="1787122" y="3517535"/>
                  <a:pt x="1773141" y="3531713"/>
                  <a:pt x="1755616" y="3531713"/>
                </a:cubicBezTo>
                <a:cubicBezTo>
                  <a:pt x="1738092" y="3531713"/>
                  <a:pt x="1723915" y="3517732"/>
                  <a:pt x="1723915" y="3500207"/>
                </a:cubicBezTo>
                <a:cubicBezTo>
                  <a:pt x="1723915" y="3482881"/>
                  <a:pt x="1737896" y="3468703"/>
                  <a:pt x="1755420" y="3468506"/>
                </a:cubicBezTo>
                <a:close/>
                <a:moveTo>
                  <a:pt x="3865862" y="3466930"/>
                </a:moveTo>
                <a:cubicBezTo>
                  <a:pt x="3878858" y="3466734"/>
                  <a:pt x="3889491" y="3477367"/>
                  <a:pt x="3889491" y="3490362"/>
                </a:cubicBezTo>
                <a:cubicBezTo>
                  <a:pt x="3889688" y="3503556"/>
                  <a:pt x="3879055" y="3514189"/>
                  <a:pt x="3866060" y="3514189"/>
                </a:cubicBezTo>
                <a:cubicBezTo>
                  <a:pt x="3853063" y="3514189"/>
                  <a:pt x="3842430" y="3503556"/>
                  <a:pt x="3842430" y="3490559"/>
                </a:cubicBezTo>
                <a:cubicBezTo>
                  <a:pt x="3842430" y="3477563"/>
                  <a:pt x="3853063" y="3466930"/>
                  <a:pt x="3865862" y="3466930"/>
                </a:cubicBezTo>
                <a:close/>
                <a:moveTo>
                  <a:pt x="3023103" y="3462205"/>
                </a:moveTo>
                <a:cubicBezTo>
                  <a:pt x="3041612" y="3462205"/>
                  <a:pt x="3056577" y="3477170"/>
                  <a:pt x="3056577" y="3495482"/>
                </a:cubicBezTo>
                <a:cubicBezTo>
                  <a:pt x="3056774" y="3513991"/>
                  <a:pt x="3041809" y="3528956"/>
                  <a:pt x="3023497" y="3528956"/>
                </a:cubicBezTo>
                <a:cubicBezTo>
                  <a:pt x="3004988" y="3528956"/>
                  <a:pt x="2990023" y="3513991"/>
                  <a:pt x="2990023" y="3495679"/>
                </a:cubicBezTo>
                <a:cubicBezTo>
                  <a:pt x="2990023" y="3477367"/>
                  <a:pt x="3004791" y="3462402"/>
                  <a:pt x="3023103" y="3462205"/>
                </a:cubicBezTo>
                <a:close/>
                <a:moveTo>
                  <a:pt x="540508" y="3453344"/>
                </a:moveTo>
                <a:cubicBezTo>
                  <a:pt x="544248" y="3453344"/>
                  <a:pt x="547399" y="3456297"/>
                  <a:pt x="547399" y="3460236"/>
                </a:cubicBezTo>
                <a:cubicBezTo>
                  <a:pt x="547399" y="3463977"/>
                  <a:pt x="544445" y="3467128"/>
                  <a:pt x="540508" y="3467128"/>
                </a:cubicBezTo>
                <a:cubicBezTo>
                  <a:pt x="536766" y="3467128"/>
                  <a:pt x="533616" y="3463977"/>
                  <a:pt x="533616" y="3460236"/>
                </a:cubicBezTo>
                <a:cubicBezTo>
                  <a:pt x="533616" y="3456297"/>
                  <a:pt x="536569" y="3453147"/>
                  <a:pt x="540508" y="3453344"/>
                </a:cubicBezTo>
                <a:close/>
                <a:moveTo>
                  <a:pt x="4054696" y="3450588"/>
                </a:moveTo>
                <a:cubicBezTo>
                  <a:pt x="4065526" y="3450588"/>
                  <a:pt x="4074583" y="3459448"/>
                  <a:pt x="4074583" y="3470279"/>
                </a:cubicBezTo>
                <a:cubicBezTo>
                  <a:pt x="4074583" y="3481306"/>
                  <a:pt x="4065723" y="3490166"/>
                  <a:pt x="4054893" y="3490166"/>
                </a:cubicBezTo>
                <a:cubicBezTo>
                  <a:pt x="4043866" y="3490166"/>
                  <a:pt x="4035005" y="3481306"/>
                  <a:pt x="4035005" y="3470476"/>
                </a:cubicBezTo>
                <a:cubicBezTo>
                  <a:pt x="4035005" y="3459448"/>
                  <a:pt x="4043866" y="3450588"/>
                  <a:pt x="4054696" y="3450588"/>
                </a:cubicBezTo>
                <a:close/>
                <a:moveTo>
                  <a:pt x="362110" y="3433457"/>
                </a:moveTo>
                <a:cubicBezTo>
                  <a:pt x="363291" y="3433457"/>
                  <a:pt x="364276" y="3434245"/>
                  <a:pt x="364276" y="3435426"/>
                </a:cubicBezTo>
                <a:cubicBezTo>
                  <a:pt x="364276" y="3436608"/>
                  <a:pt x="363291" y="3437593"/>
                  <a:pt x="362110" y="3437593"/>
                </a:cubicBezTo>
                <a:cubicBezTo>
                  <a:pt x="360928" y="3437593"/>
                  <a:pt x="359944" y="3436608"/>
                  <a:pt x="359944" y="3435426"/>
                </a:cubicBezTo>
                <a:cubicBezTo>
                  <a:pt x="359944" y="3434441"/>
                  <a:pt x="360928" y="3433457"/>
                  <a:pt x="362110" y="3433457"/>
                </a:cubicBezTo>
                <a:close/>
                <a:moveTo>
                  <a:pt x="4237819" y="3431487"/>
                </a:moveTo>
                <a:cubicBezTo>
                  <a:pt x="4246286" y="3431487"/>
                  <a:pt x="4253178" y="3438182"/>
                  <a:pt x="4253178" y="3446649"/>
                </a:cubicBezTo>
                <a:cubicBezTo>
                  <a:pt x="4253178" y="3455116"/>
                  <a:pt x="4246483" y="3462008"/>
                  <a:pt x="4238016" y="3462008"/>
                </a:cubicBezTo>
                <a:cubicBezTo>
                  <a:pt x="4229548" y="3462008"/>
                  <a:pt x="4222657" y="3455313"/>
                  <a:pt x="4222657" y="3446846"/>
                </a:cubicBezTo>
                <a:cubicBezTo>
                  <a:pt x="4222657" y="3438378"/>
                  <a:pt x="4229352" y="3431487"/>
                  <a:pt x="4237819" y="3431487"/>
                </a:cubicBezTo>
                <a:close/>
                <a:moveTo>
                  <a:pt x="1998009" y="3429715"/>
                </a:moveTo>
                <a:cubicBezTo>
                  <a:pt x="2012974" y="3429715"/>
                  <a:pt x="2025182" y="3441726"/>
                  <a:pt x="2025182" y="3456691"/>
                </a:cubicBezTo>
                <a:cubicBezTo>
                  <a:pt x="2025182" y="3471656"/>
                  <a:pt x="2013171" y="3483864"/>
                  <a:pt x="1998205" y="3483864"/>
                </a:cubicBezTo>
                <a:cubicBezTo>
                  <a:pt x="1983241" y="3483864"/>
                  <a:pt x="1971033" y="3471853"/>
                  <a:pt x="1971033" y="3456888"/>
                </a:cubicBezTo>
                <a:cubicBezTo>
                  <a:pt x="1970836" y="3441923"/>
                  <a:pt x="1983044" y="3429715"/>
                  <a:pt x="1998009" y="3429715"/>
                </a:cubicBezTo>
                <a:close/>
                <a:moveTo>
                  <a:pt x="2780318" y="3426958"/>
                </a:moveTo>
                <a:cubicBezTo>
                  <a:pt x="2795283" y="3426958"/>
                  <a:pt x="2807490" y="3438970"/>
                  <a:pt x="2807490" y="3453934"/>
                </a:cubicBezTo>
                <a:cubicBezTo>
                  <a:pt x="2807490" y="3468899"/>
                  <a:pt x="2795479" y="3481107"/>
                  <a:pt x="2780514" y="3481107"/>
                </a:cubicBezTo>
                <a:cubicBezTo>
                  <a:pt x="2765549" y="3481107"/>
                  <a:pt x="2753341" y="3469096"/>
                  <a:pt x="2753341" y="3454131"/>
                </a:cubicBezTo>
                <a:cubicBezTo>
                  <a:pt x="2753341" y="3439166"/>
                  <a:pt x="2765549" y="3426958"/>
                  <a:pt x="2780318" y="3426958"/>
                </a:cubicBezTo>
                <a:close/>
                <a:moveTo>
                  <a:pt x="4416216" y="3414948"/>
                </a:moveTo>
                <a:cubicBezTo>
                  <a:pt x="4419366" y="3414948"/>
                  <a:pt x="4422123" y="3417705"/>
                  <a:pt x="4422123" y="3420855"/>
                </a:cubicBezTo>
                <a:cubicBezTo>
                  <a:pt x="4422123" y="3424203"/>
                  <a:pt x="4419564" y="3426762"/>
                  <a:pt x="4416216" y="3426762"/>
                </a:cubicBezTo>
                <a:cubicBezTo>
                  <a:pt x="4413066" y="3426762"/>
                  <a:pt x="4410309" y="3424203"/>
                  <a:pt x="4410309" y="3420855"/>
                </a:cubicBezTo>
                <a:cubicBezTo>
                  <a:pt x="4410309" y="3417508"/>
                  <a:pt x="4413066" y="3414948"/>
                  <a:pt x="4416216" y="3414948"/>
                </a:cubicBezTo>
                <a:close/>
                <a:moveTo>
                  <a:pt x="1429343" y="3398998"/>
                </a:moveTo>
                <a:cubicBezTo>
                  <a:pt x="1445686" y="3398998"/>
                  <a:pt x="1458879" y="3411994"/>
                  <a:pt x="1458879" y="3428338"/>
                </a:cubicBezTo>
                <a:cubicBezTo>
                  <a:pt x="1458879" y="3444484"/>
                  <a:pt x="1445883" y="3457873"/>
                  <a:pt x="1429540" y="3457873"/>
                </a:cubicBezTo>
                <a:cubicBezTo>
                  <a:pt x="1413393" y="3458070"/>
                  <a:pt x="1400201" y="3444878"/>
                  <a:pt x="1400004" y="3428535"/>
                </a:cubicBezTo>
                <a:cubicBezTo>
                  <a:pt x="1400004" y="3412191"/>
                  <a:pt x="1413196" y="3398998"/>
                  <a:pt x="1429343" y="3398998"/>
                </a:cubicBezTo>
                <a:close/>
                <a:moveTo>
                  <a:pt x="1646136" y="3396635"/>
                </a:moveTo>
                <a:cubicBezTo>
                  <a:pt x="1660904" y="3396635"/>
                  <a:pt x="1672916" y="3408450"/>
                  <a:pt x="1672916" y="3423218"/>
                </a:cubicBezTo>
                <a:cubicBezTo>
                  <a:pt x="1672916" y="3437985"/>
                  <a:pt x="1661101" y="3449997"/>
                  <a:pt x="1646333" y="3449997"/>
                </a:cubicBezTo>
                <a:cubicBezTo>
                  <a:pt x="1631566" y="3449997"/>
                  <a:pt x="1619554" y="3438182"/>
                  <a:pt x="1619554" y="3423415"/>
                </a:cubicBezTo>
                <a:cubicBezTo>
                  <a:pt x="1619358" y="3408647"/>
                  <a:pt x="1631368" y="3396635"/>
                  <a:pt x="1646136" y="3396635"/>
                </a:cubicBezTo>
                <a:close/>
                <a:moveTo>
                  <a:pt x="1224560" y="3394667"/>
                </a:moveTo>
                <a:cubicBezTo>
                  <a:pt x="1239722" y="3394469"/>
                  <a:pt x="1252127" y="3406677"/>
                  <a:pt x="1252127" y="3421839"/>
                </a:cubicBezTo>
                <a:cubicBezTo>
                  <a:pt x="1252127" y="3437001"/>
                  <a:pt x="1239918" y="3449406"/>
                  <a:pt x="1224757" y="3449406"/>
                </a:cubicBezTo>
                <a:cubicBezTo>
                  <a:pt x="1209595" y="3449406"/>
                  <a:pt x="1197190" y="3437198"/>
                  <a:pt x="1197190" y="3422037"/>
                </a:cubicBezTo>
                <a:cubicBezTo>
                  <a:pt x="1197190" y="3406874"/>
                  <a:pt x="1209398" y="3394469"/>
                  <a:pt x="1224560" y="3394667"/>
                </a:cubicBezTo>
                <a:close/>
                <a:moveTo>
                  <a:pt x="4590675" y="3391318"/>
                </a:moveTo>
                <a:cubicBezTo>
                  <a:pt x="4591660" y="3391318"/>
                  <a:pt x="4592447" y="3392106"/>
                  <a:pt x="4592447" y="3393090"/>
                </a:cubicBezTo>
                <a:cubicBezTo>
                  <a:pt x="4592447" y="3394075"/>
                  <a:pt x="4591660" y="3394863"/>
                  <a:pt x="4590675" y="3394863"/>
                </a:cubicBezTo>
                <a:cubicBezTo>
                  <a:pt x="4589691" y="3394863"/>
                  <a:pt x="4588903" y="3394075"/>
                  <a:pt x="4588903" y="3393090"/>
                </a:cubicBezTo>
                <a:cubicBezTo>
                  <a:pt x="4588903" y="3392106"/>
                  <a:pt x="4589691" y="3391318"/>
                  <a:pt x="4590675" y="3391318"/>
                </a:cubicBezTo>
                <a:close/>
                <a:moveTo>
                  <a:pt x="3131992" y="3387971"/>
                </a:moveTo>
                <a:cubicBezTo>
                  <a:pt x="3148532" y="3387971"/>
                  <a:pt x="3161922" y="3401164"/>
                  <a:pt x="3161922" y="3417704"/>
                </a:cubicBezTo>
                <a:cubicBezTo>
                  <a:pt x="3161922" y="3434244"/>
                  <a:pt x="3148532" y="3447633"/>
                  <a:pt x="3132189" y="3447633"/>
                </a:cubicBezTo>
                <a:cubicBezTo>
                  <a:pt x="3115649" y="3447633"/>
                  <a:pt x="3102260" y="3434441"/>
                  <a:pt x="3102260" y="3417901"/>
                </a:cubicBezTo>
                <a:cubicBezTo>
                  <a:pt x="3102063" y="3401557"/>
                  <a:pt x="3115452" y="3388168"/>
                  <a:pt x="3131992" y="3387971"/>
                </a:cubicBezTo>
                <a:close/>
                <a:moveTo>
                  <a:pt x="2900628" y="3383836"/>
                </a:moveTo>
                <a:cubicBezTo>
                  <a:pt x="2907126" y="3383836"/>
                  <a:pt x="2912442" y="3389152"/>
                  <a:pt x="2912442" y="3395650"/>
                </a:cubicBezTo>
                <a:cubicBezTo>
                  <a:pt x="2912442" y="3402149"/>
                  <a:pt x="2907126" y="3407465"/>
                  <a:pt x="2900628" y="3407465"/>
                </a:cubicBezTo>
                <a:cubicBezTo>
                  <a:pt x="2894130" y="3407465"/>
                  <a:pt x="2888813" y="3402149"/>
                  <a:pt x="2888813" y="3395650"/>
                </a:cubicBezTo>
                <a:cubicBezTo>
                  <a:pt x="2888813" y="3389152"/>
                  <a:pt x="2894130" y="3383836"/>
                  <a:pt x="2900628" y="3383836"/>
                </a:cubicBezTo>
                <a:close/>
                <a:moveTo>
                  <a:pt x="1029033" y="3383639"/>
                </a:moveTo>
                <a:cubicBezTo>
                  <a:pt x="1042226" y="3383639"/>
                  <a:pt x="1053056" y="3394272"/>
                  <a:pt x="1053056" y="3407465"/>
                </a:cubicBezTo>
                <a:cubicBezTo>
                  <a:pt x="1053056" y="3420658"/>
                  <a:pt x="1042423" y="3431488"/>
                  <a:pt x="1029229" y="3431488"/>
                </a:cubicBezTo>
                <a:cubicBezTo>
                  <a:pt x="1016036" y="3431488"/>
                  <a:pt x="1005207" y="3420855"/>
                  <a:pt x="1005207" y="3407661"/>
                </a:cubicBezTo>
                <a:cubicBezTo>
                  <a:pt x="1005207" y="3394469"/>
                  <a:pt x="1015840" y="3383639"/>
                  <a:pt x="1029033" y="3383639"/>
                </a:cubicBezTo>
                <a:close/>
                <a:moveTo>
                  <a:pt x="3348393" y="3383245"/>
                </a:moveTo>
                <a:cubicBezTo>
                  <a:pt x="3369461" y="3383245"/>
                  <a:pt x="3386789" y="3400179"/>
                  <a:pt x="3386789" y="3421248"/>
                </a:cubicBezTo>
                <a:cubicBezTo>
                  <a:pt x="3386986" y="3442317"/>
                  <a:pt x="3369855" y="3459645"/>
                  <a:pt x="3348786" y="3459645"/>
                </a:cubicBezTo>
                <a:cubicBezTo>
                  <a:pt x="3327915" y="3459645"/>
                  <a:pt x="3310587" y="3442710"/>
                  <a:pt x="3310587" y="3421642"/>
                </a:cubicBezTo>
                <a:cubicBezTo>
                  <a:pt x="3310390" y="3400573"/>
                  <a:pt x="3327521" y="3383442"/>
                  <a:pt x="3348393" y="3383245"/>
                </a:cubicBezTo>
                <a:close/>
                <a:moveTo>
                  <a:pt x="1877305" y="3380882"/>
                </a:moveTo>
                <a:cubicBezTo>
                  <a:pt x="1887544" y="3380882"/>
                  <a:pt x="1895815" y="3389152"/>
                  <a:pt x="1895815" y="3399194"/>
                </a:cubicBezTo>
                <a:cubicBezTo>
                  <a:pt x="1895815" y="3409434"/>
                  <a:pt x="1887741" y="3417704"/>
                  <a:pt x="1877502" y="3417704"/>
                </a:cubicBezTo>
                <a:cubicBezTo>
                  <a:pt x="1867263" y="3417704"/>
                  <a:pt x="1858993" y="3409630"/>
                  <a:pt x="1858993" y="3399391"/>
                </a:cubicBezTo>
                <a:cubicBezTo>
                  <a:pt x="1858993" y="3389152"/>
                  <a:pt x="1867263" y="3380882"/>
                  <a:pt x="1877305" y="3380882"/>
                </a:cubicBezTo>
                <a:close/>
                <a:moveTo>
                  <a:pt x="2388869" y="3378716"/>
                </a:moveTo>
                <a:cubicBezTo>
                  <a:pt x="2390837" y="3378716"/>
                  <a:pt x="2392609" y="3380292"/>
                  <a:pt x="2392609" y="3382458"/>
                </a:cubicBezTo>
                <a:cubicBezTo>
                  <a:pt x="2392609" y="3384623"/>
                  <a:pt x="2391034" y="3386395"/>
                  <a:pt x="2388869" y="3386395"/>
                </a:cubicBezTo>
                <a:cubicBezTo>
                  <a:pt x="2386899" y="3386395"/>
                  <a:pt x="2385127" y="3384820"/>
                  <a:pt x="2385127" y="3382654"/>
                </a:cubicBezTo>
                <a:cubicBezTo>
                  <a:pt x="2385127" y="3380488"/>
                  <a:pt x="2386899" y="3378913"/>
                  <a:pt x="2388869" y="3378716"/>
                </a:cubicBezTo>
                <a:close/>
                <a:moveTo>
                  <a:pt x="3553373" y="3374975"/>
                </a:moveTo>
                <a:cubicBezTo>
                  <a:pt x="3574638" y="3374975"/>
                  <a:pt x="3591966" y="3392106"/>
                  <a:pt x="3591966" y="3413372"/>
                </a:cubicBezTo>
                <a:cubicBezTo>
                  <a:pt x="3591966" y="3434637"/>
                  <a:pt x="3574835" y="3451965"/>
                  <a:pt x="3553569" y="3451965"/>
                </a:cubicBezTo>
                <a:cubicBezTo>
                  <a:pt x="3532304" y="3451965"/>
                  <a:pt x="3514976" y="3434834"/>
                  <a:pt x="3514976" y="3413568"/>
                </a:cubicBezTo>
                <a:cubicBezTo>
                  <a:pt x="3514976" y="3392303"/>
                  <a:pt x="3532107" y="3374975"/>
                  <a:pt x="3553373" y="3374975"/>
                </a:cubicBezTo>
                <a:close/>
                <a:moveTo>
                  <a:pt x="840988" y="3373990"/>
                </a:moveTo>
                <a:cubicBezTo>
                  <a:pt x="848864" y="3373990"/>
                  <a:pt x="855362" y="3380291"/>
                  <a:pt x="855362" y="3388168"/>
                </a:cubicBezTo>
                <a:cubicBezTo>
                  <a:pt x="855362" y="3396044"/>
                  <a:pt x="849061" y="3402541"/>
                  <a:pt x="841185" y="3402541"/>
                </a:cubicBezTo>
                <a:cubicBezTo>
                  <a:pt x="833505" y="3402541"/>
                  <a:pt x="827007" y="3396240"/>
                  <a:pt x="827007" y="3388364"/>
                </a:cubicBezTo>
                <a:cubicBezTo>
                  <a:pt x="826810" y="3380488"/>
                  <a:pt x="833309" y="3373990"/>
                  <a:pt x="840988" y="3373990"/>
                </a:cubicBezTo>
                <a:close/>
                <a:moveTo>
                  <a:pt x="2255760" y="3369069"/>
                </a:moveTo>
                <a:cubicBezTo>
                  <a:pt x="2258123" y="3369069"/>
                  <a:pt x="2259894" y="3370841"/>
                  <a:pt x="2259894" y="3373203"/>
                </a:cubicBezTo>
                <a:cubicBezTo>
                  <a:pt x="2259894" y="3375370"/>
                  <a:pt x="2258123" y="3377339"/>
                  <a:pt x="2255760" y="3377339"/>
                </a:cubicBezTo>
                <a:cubicBezTo>
                  <a:pt x="2253397" y="3377339"/>
                  <a:pt x="2251624" y="3375567"/>
                  <a:pt x="2251624" y="3373203"/>
                </a:cubicBezTo>
                <a:cubicBezTo>
                  <a:pt x="2251624" y="3370841"/>
                  <a:pt x="2253397" y="3369069"/>
                  <a:pt x="2255760" y="3369069"/>
                </a:cubicBezTo>
                <a:close/>
                <a:moveTo>
                  <a:pt x="2522174" y="3367690"/>
                </a:moveTo>
                <a:cubicBezTo>
                  <a:pt x="2524734" y="3367690"/>
                  <a:pt x="2526703" y="3369659"/>
                  <a:pt x="2526703" y="3372219"/>
                </a:cubicBezTo>
                <a:cubicBezTo>
                  <a:pt x="2526703" y="3374779"/>
                  <a:pt x="2524734" y="3376748"/>
                  <a:pt x="2522174" y="3376748"/>
                </a:cubicBezTo>
                <a:cubicBezTo>
                  <a:pt x="2519614" y="3376748"/>
                  <a:pt x="2517645" y="3374779"/>
                  <a:pt x="2517645" y="3372219"/>
                </a:cubicBezTo>
                <a:cubicBezTo>
                  <a:pt x="2517645" y="3369659"/>
                  <a:pt x="2519614" y="3367690"/>
                  <a:pt x="2522174" y="3367690"/>
                </a:cubicBezTo>
                <a:close/>
                <a:moveTo>
                  <a:pt x="3748899" y="3364736"/>
                </a:moveTo>
                <a:cubicBezTo>
                  <a:pt x="3767212" y="3364736"/>
                  <a:pt x="3781979" y="3379504"/>
                  <a:pt x="3781979" y="3397619"/>
                </a:cubicBezTo>
                <a:cubicBezTo>
                  <a:pt x="3781979" y="3415932"/>
                  <a:pt x="3767408" y="3430700"/>
                  <a:pt x="3749096" y="3430700"/>
                </a:cubicBezTo>
                <a:cubicBezTo>
                  <a:pt x="3730784" y="3430700"/>
                  <a:pt x="3716016" y="3415932"/>
                  <a:pt x="3716016" y="3397816"/>
                </a:cubicBezTo>
                <a:cubicBezTo>
                  <a:pt x="3715819" y="3379701"/>
                  <a:pt x="3730587" y="3364933"/>
                  <a:pt x="3748899" y="3364736"/>
                </a:cubicBezTo>
                <a:close/>
                <a:moveTo>
                  <a:pt x="659242" y="3356269"/>
                </a:moveTo>
                <a:cubicBezTo>
                  <a:pt x="664163" y="3356269"/>
                  <a:pt x="668299" y="3360404"/>
                  <a:pt x="668299" y="3365327"/>
                </a:cubicBezTo>
                <a:cubicBezTo>
                  <a:pt x="668299" y="3370250"/>
                  <a:pt x="664163" y="3374384"/>
                  <a:pt x="659242" y="3374384"/>
                </a:cubicBezTo>
                <a:cubicBezTo>
                  <a:pt x="654319" y="3374384"/>
                  <a:pt x="650184" y="3370250"/>
                  <a:pt x="650184" y="3365327"/>
                </a:cubicBezTo>
                <a:cubicBezTo>
                  <a:pt x="650184" y="3360404"/>
                  <a:pt x="654121" y="3356269"/>
                  <a:pt x="659242" y="3356269"/>
                </a:cubicBezTo>
                <a:close/>
                <a:moveTo>
                  <a:pt x="3936749" y="3348196"/>
                </a:moveTo>
                <a:cubicBezTo>
                  <a:pt x="3952698" y="3348196"/>
                  <a:pt x="3965694" y="3360995"/>
                  <a:pt x="3965694" y="3376944"/>
                </a:cubicBezTo>
                <a:cubicBezTo>
                  <a:pt x="3965694" y="3392893"/>
                  <a:pt x="3952895" y="3405890"/>
                  <a:pt x="3936946" y="3405890"/>
                </a:cubicBezTo>
                <a:cubicBezTo>
                  <a:pt x="3920996" y="3405890"/>
                  <a:pt x="3908001" y="3393091"/>
                  <a:pt x="3908001" y="3377141"/>
                </a:cubicBezTo>
                <a:cubicBezTo>
                  <a:pt x="3907804" y="3361192"/>
                  <a:pt x="3920800" y="3348393"/>
                  <a:pt x="3936749" y="3348196"/>
                </a:cubicBezTo>
                <a:close/>
                <a:moveTo>
                  <a:pt x="2125407" y="3337563"/>
                </a:moveTo>
                <a:cubicBezTo>
                  <a:pt x="2128951" y="3337563"/>
                  <a:pt x="2131708" y="3340517"/>
                  <a:pt x="2131708" y="3343864"/>
                </a:cubicBezTo>
                <a:cubicBezTo>
                  <a:pt x="2131708" y="3347408"/>
                  <a:pt x="2128755" y="3350165"/>
                  <a:pt x="2125407" y="3350165"/>
                </a:cubicBezTo>
                <a:cubicBezTo>
                  <a:pt x="2121863" y="3350165"/>
                  <a:pt x="2119106" y="3347211"/>
                  <a:pt x="2119106" y="3343864"/>
                </a:cubicBezTo>
                <a:cubicBezTo>
                  <a:pt x="2119106" y="3340517"/>
                  <a:pt x="2121863" y="3337760"/>
                  <a:pt x="2125407" y="3337563"/>
                </a:cubicBezTo>
                <a:close/>
                <a:moveTo>
                  <a:pt x="2652131" y="3335200"/>
                </a:moveTo>
                <a:cubicBezTo>
                  <a:pt x="2655873" y="3335200"/>
                  <a:pt x="2659023" y="3338154"/>
                  <a:pt x="2659023" y="3342093"/>
                </a:cubicBezTo>
                <a:cubicBezTo>
                  <a:pt x="2659023" y="3345834"/>
                  <a:pt x="2655873" y="3348985"/>
                  <a:pt x="2652131" y="3348985"/>
                </a:cubicBezTo>
                <a:cubicBezTo>
                  <a:pt x="2648390" y="3348985"/>
                  <a:pt x="2645240" y="3345834"/>
                  <a:pt x="2645240" y="3342093"/>
                </a:cubicBezTo>
                <a:cubicBezTo>
                  <a:pt x="2645240" y="3338154"/>
                  <a:pt x="2648390" y="3335004"/>
                  <a:pt x="2652131" y="3335200"/>
                </a:cubicBezTo>
                <a:close/>
                <a:moveTo>
                  <a:pt x="482223" y="3334413"/>
                </a:moveTo>
                <a:cubicBezTo>
                  <a:pt x="485373" y="3334413"/>
                  <a:pt x="487736" y="3336973"/>
                  <a:pt x="487736" y="3339926"/>
                </a:cubicBezTo>
                <a:cubicBezTo>
                  <a:pt x="487736" y="3342880"/>
                  <a:pt x="485373" y="3345440"/>
                  <a:pt x="482223" y="3345440"/>
                </a:cubicBezTo>
                <a:cubicBezTo>
                  <a:pt x="479072" y="3345440"/>
                  <a:pt x="476513" y="3342880"/>
                  <a:pt x="476513" y="3339926"/>
                </a:cubicBezTo>
                <a:cubicBezTo>
                  <a:pt x="476513" y="3336973"/>
                  <a:pt x="479072" y="3334413"/>
                  <a:pt x="482223" y="3334413"/>
                </a:cubicBezTo>
                <a:close/>
                <a:moveTo>
                  <a:pt x="4118494" y="3331656"/>
                </a:moveTo>
                <a:cubicBezTo>
                  <a:pt x="4130308" y="3331656"/>
                  <a:pt x="4139759" y="3341108"/>
                  <a:pt x="4139759" y="3352725"/>
                </a:cubicBezTo>
                <a:cubicBezTo>
                  <a:pt x="4139759" y="3364342"/>
                  <a:pt x="4130308" y="3373991"/>
                  <a:pt x="4118690" y="3373991"/>
                </a:cubicBezTo>
                <a:cubicBezTo>
                  <a:pt x="4107074" y="3373991"/>
                  <a:pt x="4097425" y="3364539"/>
                  <a:pt x="4097425" y="3352922"/>
                </a:cubicBezTo>
                <a:cubicBezTo>
                  <a:pt x="4097425" y="3341108"/>
                  <a:pt x="4106877" y="3331656"/>
                  <a:pt x="4118494" y="3331656"/>
                </a:cubicBezTo>
                <a:close/>
                <a:moveTo>
                  <a:pt x="4295315" y="3312556"/>
                </a:moveTo>
                <a:cubicBezTo>
                  <a:pt x="4302798" y="3312360"/>
                  <a:pt x="4308902" y="3318464"/>
                  <a:pt x="4308902" y="3325946"/>
                </a:cubicBezTo>
                <a:cubicBezTo>
                  <a:pt x="4309100" y="3333429"/>
                  <a:pt x="4302995" y="3339533"/>
                  <a:pt x="4295512" y="3339533"/>
                </a:cubicBezTo>
                <a:cubicBezTo>
                  <a:pt x="4288030" y="3339730"/>
                  <a:pt x="4281926" y="3333626"/>
                  <a:pt x="4281926" y="3326144"/>
                </a:cubicBezTo>
                <a:cubicBezTo>
                  <a:pt x="4281926" y="3318661"/>
                  <a:pt x="4288030" y="3312754"/>
                  <a:pt x="4295315" y="3312556"/>
                </a:cubicBezTo>
                <a:close/>
                <a:moveTo>
                  <a:pt x="309143" y="3310587"/>
                </a:moveTo>
                <a:cubicBezTo>
                  <a:pt x="310324" y="3310587"/>
                  <a:pt x="311309" y="3311571"/>
                  <a:pt x="311309" y="3312753"/>
                </a:cubicBezTo>
                <a:cubicBezTo>
                  <a:pt x="311309" y="3313934"/>
                  <a:pt x="310324" y="3314919"/>
                  <a:pt x="309143" y="3314919"/>
                </a:cubicBezTo>
                <a:cubicBezTo>
                  <a:pt x="307961" y="3314919"/>
                  <a:pt x="306977" y="3313934"/>
                  <a:pt x="306977" y="3312753"/>
                </a:cubicBezTo>
                <a:cubicBezTo>
                  <a:pt x="306977" y="3311571"/>
                  <a:pt x="307961" y="3310587"/>
                  <a:pt x="309143" y="3310587"/>
                </a:cubicBezTo>
                <a:close/>
                <a:moveTo>
                  <a:pt x="1765068" y="3308421"/>
                </a:moveTo>
                <a:cubicBezTo>
                  <a:pt x="1775307" y="3308421"/>
                  <a:pt x="1783578" y="3316494"/>
                  <a:pt x="1783578" y="3326733"/>
                </a:cubicBezTo>
                <a:cubicBezTo>
                  <a:pt x="1783578" y="3336972"/>
                  <a:pt x="1775504" y="3345242"/>
                  <a:pt x="1765265" y="3345242"/>
                </a:cubicBezTo>
                <a:cubicBezTo>
                  <a:pt x="1755026" y="3345242"/>
                  <a:pt x="1746756" y="3336972"/>
                  <a:pt x="1746756" y="3326930"/>
                </a:cubicBezTo>
                <a:cubicBezTo>
                  <a:pt x="1746756" y="3316691"/>
                  <a:pt x="1755026" y="3308421"/>
                  <a:pt x="1765068" y="3308421"/>
                </a:cubicBezTo>
                <a:close/>
                <a:moveTo>
                  <a:pt x="1546109" y="3304680"/>
                </a:moveTo>
                <a:cubicBezTo>
                  <a:pt x="1562649" y="3304680"/>
                  <a:pt x="1576038" y="3317872"/>
                  <a:pt x="1576038" y="3334413"/>
                </a:cubicBezTo>
                <a:cubicBezTo>
                  <a:pt x="1576038" y="3350953"/>
                  <a:pt x="1562845" y="3364342"/>
                  <a:pt x="1546306" y="3364342"/>
                </a:cubicBezTo>
                <a:cubicBezTo>
                  <a:pt x="1529962" y="3364342"/>
                  <a:pt x="1516376" y="3351149"/>
                  <a:pt x="1516376" y="3334610"/>
                </a:cubicBezTo>
                <a:cubicBezTo>
                  <a:pt x="1516376" y="3318266"/>
                  <a:pt x="1529568" y="3304877"/>
                  <a:pt x="1546109" y="3304680"/>
                </a:cubicBezTo>
                <a:close/>
                <a:moveTo>
                  <a:pt x="3012273" y="3301923"/>
                </a:moveTo>
                <a:cubicBezTo>
                  <a:pt x="3023496" y="3301923"/>
                  <a:pt x="3032751" y="3311178"/>
                  <a:pt x="3032751" y="3322401"/>
                </a:cubicBezTo>
                <a:cubicBezTo>
                  <a:pt x="3032751" y="3333624"/>
                  <a:pt x="3023496" y="3342879"/>
                  <a:pt x="3012273" y="3342879"/>
                </a:cubicBezTo>
                <a:cubicBezTo>
                  <a:pt x="3001050" y="3342879"/>
                  <a:pt x="2991795" y="3333624"/>
                  <a:pt x="2991795" y="3322401"/>
                </a:cubicBezTo>
                <a:cubicBezTo>
                  <a:pt x="2991795" y="3311178"/>
                  <a:pt x="3001050" y="3301923"/>
                  <a:pt x="3012273" y="3301923"/>
                </a:cubicBezTo>
                <a:close/>
                <a:moveTo>
                  <a:pt x="1340538" y="3299166"/>
                </a:moveTo>
                <a:cubicBezTo>
                  <a:pt x="1356684" y="3299166"/>
                  <a:pt x="1370074" y="3312162"/>
                  <a:pt x="1370074" y="3328506"/>
                </a:cubicBezTo>
                <a:cubicBezTo>
                  <a:pt x="1370074" y="3344652"/>
                  <a:pt x="1357078" y="3358041"/>
                  <a:pt x="1340735" y="3358041"/>
                </a:cubicBezTo>
                <a:cubicBezTo>
                  <a:pt x="1324588" y="3358238"/>
                  <a:pt x="1311199" y="3345046"/>
                  <a:pt x="1311199" y="3328703"/>
                </a:cubicBezTo>
                <a:cubicBezTo>
                  <a:pt x="1311199" y="3312359"/>
                  <a:pt x="1324391" y="3299166"/>
                  <a:pt x="1340538" y="3299166"/>
                </a:cubicBezTo>
                <a:close/>
                <a:moveTo>
                  <a:pt x="4468396" y="3291881"/>
                </a:moveTo>
                <a:cubicBezTo>
                  <a:pt x="4471547" y="3291881"/>
                  <a:pt x="4474304" y="3294441"/>
                  <a:pt x="4474304" y="3297788"/>
                </a:cubicBezTo>
                <a:cubicBezTo>
                  <a:pt x="4474304" y="3301136"/>
                  <a:pt x="4471744" y="3303695"/>
                  <a:pt x="4468396" y="3303695"/>
                </a:cubicBezTo>
                <a:cubicBezTo>
                  <a:pt x="4465049" y="3303695"/>
                  <a:pt x="4462489" y="3300938"/>
                  <a:pt x="4462489" y="3297788"/>
                </a:cubicBezTo>
                <a:cubicBezTo>
                  <a:pt x="4462489" y="3294441"/>
                  <a:pt x="4465049" y="3291881"/>
                  <a:pt x="4468396" y="3291881"/>
                </a:cubicBezTo>
                <a:close/>
                <a:moveTo>
                  <a:pt x="3231234" y="3290306"/>
                </a:moveTo>
                <a:cubicBezTo>
                  <a:pt x="3252303" y="3290306"/>
                  <a:pt x="3269434" y="3307240"/>
                  <a:pt x="3269434" y="3328309"/>
                </a:cubicBezTo>
                <a:cubicBezTo>
                  <a:pt x="3269434" y="3349575"/>
                  <a:pt x="3252500" y="3366706"/>
                  <a:pt x="3231431" y="3366706"/>
                </a:cubicBezTo>
                <a:cubicBezTo>
                  <a:pt x="3210362" y="3366903"/>
                  <a:pt x="3193231" y="3349772"/>
                  <a:pt x="3193231" y="3328703"/>
                </a:cubicBezTo>
                <a:cubicBezTo>
                  <a:pt x="3193034" y="3307634"/>
                  <a:pt x="3210165" y="3290503"/>
                  <a:pt x="3231234" y="3290306"/>
                </a:cubicBezTo>
                <a:close/>
                <a:moveTo>
                  <a:pt x="1145404" y="3286564"/>
                </a:moveTo>
                <a:cubicBezTo>
                  <a:pt x="1160566" y="3286564"/>
                  <a:pt x="1172971" y="3298772"/>
                  <a:pt x="1172971" y="3313934"/>
                </a:cubicBezTo>
                <a:cubicBezTo>
                  <a:pt x="1172971" y="3329096"/>
                  <a:pt x="1160763" y="3341500"/>
                  <a:pt x="1145601" y="3341500"/>
                </a:cubicBezTo>
                <a:cubicBezTo>
                  <a:pt x="1130636" y="3341500"/>
                  <a:pt x="1118231" y="3329293"/>
                  <a:pt x="1118231" y="3314131"/>
                </a:cubicBezTo>
                <a:cubicBezTo>
                  <a:pt x="1118231" y="3298969"/>
                  <a:pt x="1130439" y="3286761"/>
                  <a:pt x="1145404" y="3286564"/>
                </a:cubicBezTo>
                <a:close/>
                <a:moveTo>
                  <a:pt x="2776379" y="3285974"/>
                </a:moveTo>
                <a:cubicBezTo>
                  <a:pt x="2780121" y="3285974"/>
                  <a:pt x="2783271" y="3288927"/>
                  <a:pt x="2783271" y="3292866"/>
                </a:cubicBezTo>
                <a:cubicBezTo>
                  <a:pt x="2783271" y="3296607"/>
                  <a:pt x="2780318" y="3299758"/>
                  <a:pt x="2776379" y="3299758"/>
                </a:cubicBezTo>
                <a:cubicBezTo>
                  <a:pt x="2772638" y="3299758"/>
                  <a:pt x="2769488" y="3296607"/>
                  <a:pt x="2769488" y="3292866"/>
                </a:cubicBezTo>
                <a:cubicBezTo>
                  <a:pt x="2769488" y="3288927"/>
                  <a:pt x="2772442" y="3285777"/>
                  <a:pt x="2776379" y="3285974"/>
                </a:cubicBezTo>
                <a:close/>
                <a:moveTo>
                  <a:pt x="2000963" y="3283808"/>
                </a:moveTo>
                <a:cubicBezTo>
                  <a:pt x="2007461" y="3283808"/>
                  <a:pt x="2012777" y="3289124"/>
                  <a:pt x="2012777" y="3295622"/>
                </a:cubicBezTo>
                <a:cubicBezTo>
                  <a:pt x="2012777" y="3302120"/>
                  <a:pt x="2007461" y="3307437"/>
                  <a:pt x="2000963" y="3307437"/>
                </a:cubicBezTo>
                <a:cubicBezTo>
                  <a:pt x="1994465" y="3307437"/>
                  <a:pt x="1989148" y="3302120"/>
                  <a:pt x="1989148" y="3295622"/>
                </a:cubicBezTo>
                <a:cubicBezTo>
                  <a:pt x="1989148" y="3289124"/>
                  <a:pt x="1994465" y="3283808"/>
                  <a:pt x="2000963" y="3283808"/>
                </a:cubicBezTo>
                <a:close/>
                <a:moveTo>
                  <a:pt x="3436607" y="3280067"/>
                </a:moveTo>
                <a:cubicBezTo>
                  <a:pt x="3459251" y="3279870"/>
                  <a:pt x="3477563" y="3298182"/>
                  <a:pt x="3477760" y="3320826"/>
                </a:cubicBezTo>
                <a:cubicBezTo>
                  <a:pt x="3477760" y="3343470"/>
                  <a:pt x="3459645" y="3361782"/>
                  <a:pt x="3437000" y="3361979"/>
                </a:cubicBezTo>
                <a:cubicBezTo>
                  <a:pt x="3414356" y="3362176"/>
                  <a:pt x="3395847" y="3343864"/>
                  <a:pt x="3395847" y="3321220"/>
                </a:cubicBezTo>
                <a:cubicBezTo>
                  <a:pt x="3395847" y="3298576"/>
                  <a:pt x="3413962" y="3280067"/>
                  <a:pt x="3436607" y="3280067"/>
                </a:cubicBezTo>
                <a:close/>
                <a:moveTo>
                  <a:pt x="958540" y="3275340"/>
                </a:moveTo>
                <a:cubicBezTo>
                  <a:pt x="968976" y="3275340"/>
                  <a:pt x="977444" y="3283610"/>
                  <a:pt x="977444" y="3294047"/>
                </a:cubicBezTo>
                <a:cubicBezTo>
                  <a:pt x="977444" y="3304285"/>
                  <a:pt x="968976" y="3312753"/>
                  <a:pt x="958737" y="3312753"/>
                </a:cubicBezTo>
                <a:cubicBezTo>
                  <a:pt x="948498" y="3312753"/>
                  <a:pt x="940031" y="3304483"/>
                  <a:pt x="940031" y="3294047"/>
                </a:cubicBezTo>
                <a:cubicBezTo>
                  <a:pt x="940031" y="3283610"/>
                  <a:pt x="948301" y="3275340"/>
                  <a:pt x="958540" y="3275340"/>
                </a:cubicBezTo>
                <a:close/>
                <a:moveTo>
                  <a:pt x="3631545" y="3266480"/>
                </a:moveTo>
                <a:cubicBezTo>
                  <a:pt x="3652810" y="3266480"/>
                  <a:pt x="3670138" y="3283611"/>
                  <a:pt x="3670138" y="3304876"/>
                </a:cubicBezTo>
                <a:cubicBezTo>
                  <a:pt x="3670138" y="3326142"/>
                  <a:pt x="3653007" y="3343470"/>
                  <a:pt x="3631741" y="3343470"/>
                </a:cubicBezTo>
                <a:cubicBezTo>
                  <a:pt x="3610476" y="3343470"/>
                  <a:pt x="3593148" y="3326340"/>
                  <a:pt x="3593148" y="3305073"/>
                </a:cubicBezTo>
                <a:cubicBezTo>
                  <a:pt x="3593148" y="3283808"/>
                  <a:pt x="3610279" y="3266677"/>
                  <a:pt x="3631545" y="3266480"/>
                </a:cubicBezTo>
                <a:close/>
                <a:moveTo>
                  <a:pt x="4637736" y="3264314"/>
                </a:moveTo>
                <a:cubicBezTo>
                  <a:pt x="4639705" y="3264314"/>
                  <a:pt x="4641280" y="3265890"/>
                  <a:pt x="4641280" y="3267859"/>
                </a:cubicBezTo>
                <a:cubicBezTo>
                  <a:pt x="4641280" y="3269827"/>
                  <a:pt x="4639901" y="3271403"/>
                  <a:pt x="4637932" y="3271403"/>
                </a:cubicBezTo>
                <a:cubicBezTo>
                  <a:pt x="4635964" y="3271403"/>
                  <a:pt x="4634388" y="3269827"/>
                  <a:pt x="4634388" y="3267859"/>
                </a:cubicBezTo>
                <a:cubicBezTo>
                  <a:pt x="4634388" y="3266086"/>
                  <a:pt x="4635964" y="3264511"/>
                  <a:pt x="4637736" y="3264314"/>
                </a:cubicBezTo>
                <a:close/>
                <a:moveTo>
                  <a:pt x="778371" y="3255256"/>
                </a:moveTo>
                <a:cubicBezTo>
                  <a:pt x="786640" y="3255256"/>
                  <a:pt x="793336" y="3261951"/>
                  <a:pt x="793336" y="3270221"/>
                </a:cubicBezTo>
                <a:cubicBezTo>
                  <a:pt x="793336" y="3278491"/>
                  <a:pt x="786640" y="3285186"/>
                  <a:pt x="778371" y="3285186"/>
                </a:cubicBezTo>
                <a:cubicBezTo>
                  <a:pt x="770101" y="3285382"/>
                  <a:pt x="763406" y="3278687"/>
                  <a:pt x="763406" y="3270418"/>
                </a:cubicBezTo>
                <a:cubicBezTo>
                  <a:pt x="763406" y="3262147"/>
                  <a:pt x="769904" y="3255453"/>
                  <a:pt x="778371" y="3255256"/>
                </a:cubicBezTo>
                <a:close/>
                <a:moveTo>
                  <a:pt x="3818409" y="3250727"/>
                </a:moveTo>
                <a:cubicBezTo>
                  <a:pt x="3836721" y="3250727"/>
                  <a:pt x="3851489" y="3265495"/>
                  <a:pt x="3851489" y="3283611"/>
                </a:cubicBezTo>
                <a:cubicBezTo>
                  <a:pt x="3851489" y="3301726"/>
                  <a:pt x="3836721" y="3316691"/>
                  <a:pt x="3818605" y="3316691"/>
                </a:cubicBezTo>
                <a:cubicBezTo>
                  <a:pt x="3800490" y="3316691"/>
                  <a:pt x="3785525" y="3301923"/>
                  <a:pt x="3785525" y="3283808"/>
                </a:cubicBezTo>
                <a:cubicBezTo>
                  <a:pt x="3785525" y="3265495"/>
                  <a:pt x="3800096" y="3250727"/>
                  <a:pt x="3818409" y="3250727"/>
                </a:cubicBezTo>
                <a:close/>
                <a:moveTo>
                  <a:pt x="602533" y="3235960"/>
                </a:moveTo>
                <a:cubicBezTo>
                  <a:pt x="607259" y="3235960"/>
                  <a:pt x="611001" y="3239700"/>
                  <a:pt x="611001" y="3244229"/>
                </a:cubicBezTo>
                <a:cubicBezTo>
                  <a:pt x="611001" y="3248758"/>
                  <a:pt x="607456" y="3252500"/>
                  <a:pt x="602730" y="3252500"/>
                </a:cubicBezTo>
                <a:cubicBezTo>
                  <a:pt x="598201" y="3252500"/>
                  <a:pt x="594460" y="3248758"/>
                  <a:pt x="594460" y="3244229"/>
                </a:cubicBezTo>
                <a:cubicBezTo>
                  <a:pt x="594460" y="3239503"/>
                  <a:pt x="598201" y="3235763"/>
                  <a:pt x="602533" y="3235960"/>
                </a:cubicBezTo>
                <a:close/>
                <a:moveTo>
                  <a:pt x="3998774" y="3229264"/>
                </a:moveTo>
                <a:cubicBezTo>
                  <a:pt x="4014920" y="3229264"/>
                  <a:pt x="4028310" y="3242260"/>
                  <a:pt x="4028310" y="3258604"/>
                </a:cubicBezTo>
                <a:cubicBezTo>
                  <a:pt x="4028507" y="3274947"/>
                  <a:pt x="4015315" y="3288139"/>
                  <a:pt x="3998971" y="3288139"/>
                </a:cubicBezTo>
                <a:cubicBezTo>
                  <a:pt x="3982628" y="3288139"/>
                  <a:pt x="3969436" y="3275143"/>
                  <a:pt x="3969436" y="3258800"/>
                </a:cubicBezTo>
                <a:cubicBezTo>
                  <a:pt x="3969238" y="3242457"/>
                  <a:pt x="3982430" y="3229264"/>
                  <a:pt x="3998774" y="3229264"/>
                </a:cubicBezTo>
                <a:close/>
                <a:moveTo>
                  <a:pt x="1884985" y="3227295"/>
                </a:moveTo>
                <a:cubicBezTo>
                  <a:pt x="1886166" y="3227295"/>
                  <a:pt x="1887151" y="3228083"/>
                  <a:pt x="1887151" y="3229264"/>
                </a:cubicBezTo>
                <a:cubicBezTo>
                  <a:pt x="1887151" y="3230446"/>
                  <a:pt x="1886166" y="3231430"/>
                  <a:pt x="1884985" y="3231430"/>
                </a:cubicBezTo>
                <a:cubicBezTo>
                  <a:pt x="1883803" y="3231430"/>
                  <a:pt x="1882819" y="3230446"/>
                  <a:pt x="1882819" y="3229264"/>
                </a:cubicBezTo>
                <a:cubicBezTo>
                  <a:pt x="1882819" y="3228083"/>
                  <a:pt x="1883803" y="3227098"/>
                  <a:pt x="1884985" y="3227295"/>
                </a:cubicBezTo>
                <a:close/>
                <a:moveTo>
                  <a:pt x="1663071" y="3225326"/>
                </a:moveTo>
                <a:cubicBezTo>
                  <a:pt x="1671538" y="3225129"/>
                  <a:pt x="1678430" y="3232021"/>
                  <a:pt x="1678430" y="3240488"/>
                </a:cubicBezTo>
                <a:cubicBezTo>
                  <a:pt x="1678430" y="3248955"/>
                  <a:pt x="1671735" y="3255847"/>
                  <a:pt x="1663268" y="3255847"/>
                </a:cubicBezTo>
                <a:cubicBezTo>
                  <a:pt x="1654801" y="3255847"/>
                  <a:pt x="1647909" y="3249152"/>
                  <a:pt x="1647909" y="3240685"/>
                </a:cubicBezTo>
                <a:cubicBezTo>
                  <a:pt x="1647909" y="3232218"/>
                  <a:pt x="1654604" y="3225326"/>
                  <a:pt x="1663071" y="3225326"/>
                </a:cubicBezTo>
                <a:close/>
                <a:moveTo>
                  <a:pt x="2891767" y="3223160"/>
                </a:moveTo>
                <a:cubicBezTo>
                  <a:pt x="2892949" y="3223160"/>
                  <a:pt x="2894130" y="3224144"/>
                  <a:pt x="2894130" y="3225523"/>
                </a:cubicBezTo>
                <a:cubicBezTo>
                  <a:pt x="2894130" y="3226704"/>
                  <a:pt x="2893146" y="3227886"/>
                  <a:pt x="2891767" y="3227886"/>
                </a:cubicBezTo>
                <a:cubicBezTo>
                  <a:pt x="2890585" y="3227886"/>
                  <a:pt x="2889404" y="3226902"/>
                  <a:pt x="2889404" y="3225523"/>
                </a:cubicBezTo>
                <a:cubicBezTo>
                  <a:pt x="2889404" y="3224144"/>
                  <a:pt x="2890388" y="3223160"/>
                  <a:pt x="2891767" y="3223160"/>
                </a:cubicBezTo>
                <a:close/>
                <a:moveTo>
                  <a:pt x="2255366" y="3221782"/>
                </a:moveTo>
                <a:cubicBezTo>
                  <a:pt x="2255562" y="3221782"/>
                  <a:pt x="2255760" y="3221979"/>
                  <a:pt x="2255760" y="3222175"/>
                </a:cubicBezTo>
                <a:cubicBezTo>
                  <a:pt x="2255760" y="3222373"/>
                  <a:pt x="2255562" y="3222570"/>
                  <a:pt x="2255366" y="3222570"/>
                </a:cubicBezTo>
                <a:cubicBezTo>
                  <a:pt x="2255169" y="3222570"/>
                  <a:pt x="2254972" y="3222373"/>
                  <a:pt x="2254972" y="3222175"/>
                </a:cubicBezTo>
                <a:cubicBezTo>
                  <a:pt x="2255169" y="3221979"/>
                  <a:pt x="2255169" y="3221782"/>
                  <a:pt x="2255366" y="3221782"/>
                </a:cubicBezTo>
                <a:close/>
                <a:moveTo>
                  <a:pt x="2521386" y="3220797"/>
                </a:moveTo>
                <a:cubicBezTo>
                  <a:pt x="2521582" y="3220797"/>
                  <a:pt x="2521779" y="3220994"/>
                  <a:pt x="2521779" y="3221191"/>
                </a:cubicBezTo>
                <a:cubicBezTo>
                  <a:pt x="2521779" y="3221387"/>
                  <a:pt x="2521582" y="3221584"/>
                  <a:pt x="2521386" y="3221584"/>
                </a:cubicBezTo>
                <a:cubicBezTo>
                  <a:pt x="2521189" y="3221584"/>
                  <a:pt x="2520992" y="3221387"/>
                  <a:pt x="2520992" y="3221191"/>
                </a:cubicBezTo>
                <a:cubicBezTo>
                  <a:pt x="2520992" y="3220994"/>
                  <a:pt x="2521189" y="3220994"/>
                  <a:pt x="2521386" y="3220797"/>
                </a:cubicBezTo>
                <a:close/>
                <a:moveTo>
                  <a:pt x="3113680" y="3218041"/>
                </a:moveTo>
                <a:cubicBezTo>
                  <a:pt x="3123132" y="3218041"/>
                  <a:pt x="3131008" y="3225917"/>
                  <a:pt x="3131008" y="3235369"/>
                </a:cubicBezTo>
                <a:cubicBezTo>
                  <a:pt x="3131008" y="3244821"/>
                  <a:pt x="3123329" y="3252696"/>
                  <a:pt x="3113680" y="3252696"/>
                </a:cubicBezTo>
                <a:cubicBezTo>
                  <a:pt x="3104228" y="3252696"/>
                  <a:pt x="3096352" y="3245017"/>
                  <a:pt x="3096352" y="3235369"/>
                </a:cubicBezTo>
                <a:cubicBezTo>
                  <a:pt x="3096352" y="3225720"/>
                  <a:pt x="3104031" y="3218041"/>
                  <a:pt x="3113680" y="3218041"/>
                </a:cubicBezTo>
                <a:close/>
                <a:moveTo>
                  <a:pt x="431619" y="3211346"/>
                </a:moveTo>
                <a:cubicBezTo>
                  <a:pt x="434375" y="3211346"/>
                  <a:pt x="436542" y="3213709"/>
                  <a:pt x="436542" y="3216269"/>
                </a:cubicBezTo>
                <a:cubicBezTo>
                  <a:pt x="436542" y="3219026"/>
                  <a:pt x="434375" y="3221192"/>
                  <a:pt x="431619" y="3221192"/>
                </a:cubicBezTo>
                <a:cubicBezTo>
                  <a:pt x="428862" y="3221192"/>
                  <a:pt x="426696" y="3219026"/>
                  <a:pt x="426696" y="3216269"/>
                </a:cubicBezTo>
                <a:cubicBezTo>
                  <a:pt x="426696" y="3213512"/>
                  <a:pt x="428862" y="3211346"/>
                  <a:pt x="431619" y="3211346"/>
                </a:cubicBezTo>
                <a:close/>
                <a:moveTo>
                  <a:pt x="1457107" y="3210558"/>
                </a:moveTo>
                <a:cubicBezTo>
                  <a:pt x="1470693" y="3210558"/>
                  <a:pt x="1481721" y="3221585"/>
                  <a:pt x="1481721" y="3235172"/>
                </a:cubicBezTo>
                <a:cubicBezTo>
                  <a:pt x="1481721" y="3248758"/>
                  <a:pt x="1470693" y="3259981"/>
                  <a:pt x="1457107" y="3259981"/>
                </a:cubicBezTo>
                <a:cubicBezTo>
                  <a:pt x="1443323" y="3259981"/>
                  <a:pt x="1432296" y="3248955"/>
                  <a:pt x="1432296" y="3235368"/>
                </a:cubicBezTo>
                <a:cubicBezTo>
                  <a:pt x="1432100" y="3221781"/>
                  <a:pt x="1443126" y="3210755"/>
                  <a:pt x="1457107" y="3210558"/>
                </a:cubicBezTo>
                <a:close/>
                <a:moveTo>
                  <a:pt x="4174021" y="3204061"/>
                </a:moveTo>
                <a:cubicBezTo>
                  <a:pt x="4188986" y="3204061"/>
                  <a:pt x="4201194" y="3216073"/>
                  <a:pt x="4201194" y="3231037"/>
                </a:cubicBezTo>
                <a:cubicBezTo>
                  <a:pt x="4201194" y="3246002"/>
                  <a:pt x="4189182" y="3258210"/>
                  <a:pt x="4174218" y="3258210"/>
                </a:cubicBezTo>
                <a:cubicBezTo>
                  <a:pt x="4159253" y="3258210"/>
                  <a:pt x="4147045" y="3246199"/>
                  <a:pt x="4147045" y="3231235"/>
                </a:cubicBezTo>
                <a:cubicBezTo>
                  <a:pt x="4146848" y="3216269"/>
                  <a:pt x="4159055" y="3204258"/>
                  <a:pt x="4174021" y="3204061"/>
                </a:cubicBezTo>
                <a:close/>
                <a:moveTo>
                  <a:pt x="3319841" y="3197760"/>
                </a:moveTo>
                <a:cubicBezTo>
                  <a:pt x="3336775" y="3197563"/>
                  <a:pt x="3350755" y="3211347"/>
                  <a:pt x="3350755" y="3228477"/>
                </a:cubicBezTo>
                <a:cubicBezTo>
                  <a:pt x="3350952" y="3245411"/>
                  <a:pt x="3337169" y="3259391"/>
                  <a:pt x="3320038" y="3259391"/>
                </a:cubicBezTo>
                <a:cubicBezTo>
                  <a:pt x="3303104" y="3259589"/>
                  <a:pt x="3289124" y="3245805"/>
                  <a:pt x="3289124" y="3228674"/>
                </a:cubicBezTo>
                <a:cubicBezTo>
                  <a:pt x="3289124" y="3211544"/>
                  <a:pt x="3302907" y="3197760"/>
                  <a:pt x="3319841" y="3197760"/>
                </a:cubicBezTo>
                <a:close/>
                <a:moveTo>
                  <a:pt x="1262367" y="3188702"/>
                </a:moveTo>
                <a:cubicBezTo>
                  <a:pt x="1279892" y="3188702"/>
                  <a:pt x="1294069" y="3202683"/>
                  <a:pt x="1294069" y="3220207"/>
                </a:cubicBezTo>
                <a:cubicBezTo>
                  <a:pt x="1294069" y="3237731"/>
                  <a:pt x="1280089" y="3251909"/>
                  <a:pt x="1262564" y="3251909"/>
                </a:cubicBezTo>
                <a:cubicBezTo>
                  <a:pt x="1245039" y="3251909"/>
                  <a:pt x="1230862" y="3237731"/>
                  <a:pt x="1230862" y="3220404"/>
                </a:cubicBezTo>
                <a:cubicBezTo>
                  <a:pt x="1230665" y="3203077"/>
                  <a:pt x="1244842" y="3188899"/>
                  <a:pt x="1262367" y="3188702"/>
                </a:cubicBezTo>
                <a:close/>
                <a:moveTo>
                  <a:pt x="2126589" y="3186142"/>
                </a:moveTo>
                <a:cubicBezTo>
                  <a:pt x="2126982" y="3186142"/>
                  <a:pt x="2127377" y="3186536"/>
                  <a:pt x="2127377" y="3186930"/>
                </a:cubicBezTo>
                <a:cubicBezTo>
                  <a:pt x="2127377" y="3187323"/>
                  <a:pt x="2126982" y="3187718"/>
                  <a:pt x="2126589" y="3187718"/>
                </a:cubicBezTo>
                <a:cubicBezTo>
                  <a:pt x="2126195" y="3187718"/>
                  <a:pt x="2125801" y="3187521"/>
                  <a:pt x="2125801" y="3187126"/>
                </a:cubicBezTo>
                <a:cubicBezTo>
                  <a:pt x="2125801" y="3186733"/>
                  <a:pt x="2126195" y="3186536"/>
                  <a:pt x="2126589" y="3186142"/>
                </a:cubicBezTo>
                <a:close/>
                <a:moveTo>
                  <a:pt x="263263" y="3184960"/>
                </a:moveTo>
                <a:cubicBezTo>
                  <a:pt x="264444" y="3184960"/>
                  <a:pt x="265430" y="3185748"/>
                  <a:pt x="265430" y="3186929"/>
                </a:cubicBezTo>
                <a:cubicBezTo>
                  <a:pt x="265430" y="3188110"/>
                  <a:pt x="264641" y="3189095"/>
                  <a:pt x="263460" y="3189095"/>
                </a:cubicBezTo>
                <a:cubicBezTo>
                  <a:pt x="262278" y="3189292"/>
                  <a:pt x="261294" y="3188307"/>
                  <a:pt x="261294" y="3187126"/>
                </a:cubicBezTo>
                <a:cubicBezTo>
                  <a:pt x="261491" y="3185944"/>
                  <a:pt x="262278" y="3184960"/>
                  <a:pt x="263263" y="3184960"/>
                </a:cubicBezTo>
                <a:close/>
                <a:moveTo>
                  <a:pt x="2649769" y="3184764"/>
                </a:moveTo>
                <a:cubicBezTo>
                  <a:pt x="2650162" y="3184764"/>
                  <a:pt x="2650556" y="3185157"/>
                  <a:pt x="2650556" y="3185551"/>
                </a:cubicBezTo>
                <a:cubicBezTo>
                  <a:pt x="2650556" y="3185748"/>
                  <a:pt x="2650162" y="3186141"/>
                  <a:pt x="2649769" y="3186141"/>
                </a:cubicBezTo>
                <a:cubicBezTo>
                  <a:pt x="2649375" y="3186141"/>
                  <a:pt x="2649178" y="3185748"/>
                  <a:pt x="2649178" y="3185354"/>
                </a:cubicBezTo>
                <a:cubicBezTo>
                  <a:pt x="2649178" y="3184960"/>
                  <a:pt x="2649572" y="3184567"/>
                  <a:pt x="2649769" y="3184764"/>
                </a:cubicBezTo>
                <a:close/>
                <a:moveTo>
                  <a:pt x="4345133" y="3181613"/>
                </a:moveTo>
                <a:cubicBezTo>
                  <a:pt x="4356356" y="3181613"/>
                  <a:pt x="4365611" y="3190868"/>
                  <a:pt x="4365611" y="3202091"/>
                </a:cubicBezTo>
                <a:cubicBezTo>
                  <a:pt x="4365611" y="3213314"/>
                  <a:pt x="4356356" y="3222569"/>
                  <a:pt x="4345133" y="3222569"/>
                </a:cubicBezTo>
                <a:cubicBezTo>
                  <a:pt x="4333910" y="3222569"/>
                  <a:pt x="4324655" y="3213314"/>
                  <a:pt x="4324655" y="3202091"/>
                </a:cubicBezTo>
                <a:cubicBezTo>
                  <a:pt x="4324655" y="3190868"/>
                  <a:pt x="4333910" y="3181613"/>
                  <a:pt x="4345133" y="3181613"/>
                </a:cubicBezTo>
                <a:close/>
                <a:moveTo>
                  <a:pt x="3514187" y="3172949"/>
                </a:moveTo>
                <a:cubicBezTo>
                  <a:pt x="3535848" y="3172752"/>
                  <a:pt x="3553569" y="3190277"/>
                  <a:pt x="3553569" y="3211936"/>
                </a:cubicBezTo>
                <a:cubicBezTo>
                  <a:pt x="3553766" y="3233596"/>
                  <a:pt x="3536241" y="3251317"/>
                  <a:pt x="3514581" y="3251317"/>
                </a:cubicBezTo>
                <a:cubicBezTo>
                  <a:pt x="3492922" y="3251514"/>
                  <a:pt x="3475200" y="3233989"/>
                  <a:pt x="3475200" y="3212329"/>
                </a:cubicBezTo>
                <a:cubicBezTo>
                  <a:pt x="3475200" y="3190670"/>
                  <a:pt x="3492528" y="3173146"/>
                  <a:pt x="3514187" y="3172949"/>
                </a:cubicBezTo>
                <a:close/>
                <a:moveTo>
                  <a:pt x="1076684" y="3171572"/>
                </a:moveTo>
                <a:cubicBezTo>
                  <a:pt x="1092240" y="3171374"/>
                  <a:pt x="1104842" y="3183976"/>
                  <a:pt x="1104842" y="3199532"/>
                </a:cubicBezTo>
                <a:cubicBezTo>
                  <a:pt x="1104842" y="3214891"/>
                  <a:pt x="1092437" y="3227493"/>
                  <a:pt x="1076881" y="3227690"/>
                </a:cubicBezTo>
                <a:cubicBezTo>
                  <a:pt x="1061325" y="3227690"/>
                  <a:pt x="1048723" y="3215285"/>
                  <a:pt x="1048723" y="3199729"/>
                </a:cubicBezTo>
                <a:cubicBezTo>
                  <a:pt x="1048527" y="3184174"/>
                  <a:pt x="1061128" y="3171572"/>
                  <a:pt x="1076684" y="3171572"/>
                </a:cubicBezTo>
                <a:close/>
                <a:moveTo>
                  <a:pt x="4512897" y="3160347"/>
                </a:moveTo>
                <a:cubicBezTo>
                  <a:pt x="4519198" y="3160347"/>
                  <a:pt x="4524317" y="3165467"/>
                  <a:pt x="4524317" y="3171768"/>
                </a:cubicBezTo>
                <a:cubicBezTo>
                  <a:pt x="4524317" y="3178069"/>
                  <a:pt x="4519198" y="3183188"/>
                  <a:pt x="4512897" y="3183188"/>
                </a:cubicBezTo>
                <a:cubicBezTo>
                  <a:pt x="4506596" y="3183188"/>
                  <a:pt x="4501476" y="3178069"/>
                  <a:pt x="4501476" y="3171768"/>
                </a:cubicBezTo>
                <a:cubicBezTo>
                  <a:pt x="4501476" y="3165467"/>
                  <a:pt x="4506596" y="3160347"/>
                  <a:pt x="4512897" y="3160347"/>
                </a:cubicBezTo>
                <a:close/>
                <a:moveTo>
                  <a:pt x="897892" y="3153456"/>
                </a:moveTo>
                <a:cubicBezTo>
                  <a:pt x="909904" y="3153456"/>
                  <a:pt x="919553" y="3163105"/>
                  <a:pt x="919553" y="3174919"/>
                </a:cubicBezTo>
                <a:cubicBezTo>
                  <a:pt x="919553" y="3186930"/>
                  <a:pt x="909904" y="3196579"/>
                  <a:pt x="898089" y="3196579"/>
                </a:cubicBezTo>
                <a:cubicBezTo>
                  <a:pt x="886078" y="3196579"/>
                  <a:pt x="876430" y="3186930"/>
                  <a:pt x="876430" y="3175115"/>
                </a:cubicBezTo>
                <a:cubicBezTo>
                  <a:pt x="876430" y="3163302"/>
                  <a:pt x="885882" y="3153456"/>
                  <a:pt x="897892" y="3153456"/>
                </a:cubicBezTo>
                <a:close/>
                <a:moveTo>
                  <a:pt x="3699476" y="3151881"/>
                </a:moveTo>
                <a:cubicBezTo>
                  <a:pt x="3720545" y="3151684"/>
                  <a:pt x="3737873" y="3168815"/>
                  <a:pt x="3737873" y="3189884"/>
                </a:cubicBezTo>
                <a:cubicBezTo>
                  <a:pt x="3738070" y="3211149"/>
                  <a:pt x="3720939" y="3228280"/>
                  <a:pt x="3699870" y="3228280"/>
                </a:cubicBezTo>
                <a:cubicBezTo>
                  <a:pt x="3678801" y="3228477"/>
                  <a:pt x="3661670" y="3211346"/>
                  <a:pt x="3661670" y="3190277"/>
                </a:cubicBezTo>
                <a:cubicBezTo>
                  <a:pt x="3661670" y="3169209"/>
                  <a:pt x="3678604" y="3151881"/>
                  <a:pt x="3699476" y="3151881"/>
                </a:cubicBezTo>
                <a:close/>
                <a:moveTo>
                  <a:pt x="1780230" y="3140460"/>
                </a:moveTo>
                <a:cubicBezTo>
                  <a:pt x="1783578" y="3140460"/>
                  <a:pt x="1786138" y="3143020"/>
                  <a:pt x="1786138" y="3146367"/>
                </a:cubicBezTo>
                <a:cubicBezTo>
                  <a:pt x="1786138" y="3149517"/>
                  <a:pt x="1783381" y="3152274"/>
                  <a:pt x="1780230" y="3152274"/>
                </a:cubicBezTo>
                <a:cubicBezTo>
                  <a:pt x="1777080" y="3152274"/>
                  <a:pt x="1774323" y="3149517"/>
                  <a:pt x="1774323" y="3146367"/>
                </a:cubicBezTo>
                <a:cubicBezTo>
                  <a:pt x="1774323" y="3143020"/>
                  <a:pt x="1777080" y="3140460"/>
                  <a:pt x="1780230" y="3140460"/>
                </a:cubicBezTo>
                <a:close/>
                <a:moveTo>
                  <a:pt x="4678101" y="3137113"/>
                </a:moveTo>
                <a:cubicBezTo>
                  <a:pt x="4680070" y="3137113"/>
                  <a:pt x="4681645" y="3138491"/>
                  <a:pt x="4681645" y="3140460"/>
                </a:cubicBezTo>
                <a:cubicBezTo>
                  <a:pt x="4681645" y="3142429"/>
                  <a:pt x="4680070" y="3144004"/>
                  <a:pt x="4678101" y="3144004"/>
                </a:cubicBezTo>
                <a:cubicBezTo>
                  <a:pt x="4676132" y="3144004"/>
                  <a:pt x="4674557" y="3142429"/>
                  <a:pt x="4674557" y="3140460"/>
                </a:cubicBezTo>
                <a:cubicBezTo>
                  <a:pt x="4674557" y="3138491"/>
                  <a:pt x="4676132" y="3136915"/>
                  <a:pt x="4678101" y="3137113"/>
                </a:cubicBezTo>
                <a:close/>
                <a:moveTo>
                  <a:pt x="2995733" y="3134159"/>
                </a:moveTo>
                <a:cubicBezTo>
                  <a:pt x="3000065" y="3134159"/>
                  <a:pt x="3003412" y="3137704"/>
                  <a:pt x="3003412" y="3141839"/>
                </a:cubicBezTo>
                <a:cubicBezTo>
                  <a:pt x="3003609" y="3146171"/>
                  <a:pt x="3000065" y="3149518"/>
                  <a:pt x="2995930" y="3149518"/>
                </a:cubicBezTo>
                <a:cubicBezTo>
                  <a:pt x="2991598" y="3149518"/>
                  <a:pt x="2988251" y="3145974"/>
                  <a:pt x="2988251" y="3141839"/>
                </a:cubicBezTo>
                <a:cubicBezTo>
                  <a:pt x="2988251" y="3137704"/>
                  <a:pt x="2991598" y="3134356"/>
                  <a:pt x="2995733" y="3134159"/>
                </a:cubicBezTo>
                <a:close/>
                <a:moveTo>
                  <a:pt x="724222" y="3132978"/>
                </a:moveTo>
                <a:cubicBezTo>
                  <a:pt x="732492" y="3132978"/>
                  <a:pt x="739187" y="3139673"/>
                  <a:pt x="739187" y="3147943"/>
                </a:cubicBezTo>
                <a:cubicBezTo>
                  <a:pt x="739384" y="3156213"/>
                  <a:pt x="732689" y="3162908"/>
                  <a:pt x="724419" y="3162908"/>
                </a:cubicBezTo>
                <a:cubicBezTo>
                  <a:pt x="716149" y="3162908"/>
                  <a:pt x="709454" y="3156410"/>
                  <a:pt x="709454" y="3148140"/>
                </a:cubicBezTo>
                <a:cubicBezTo>
                  <a:pt x="709454" y="3139870"/>
                  <a:pt x="716149" y="3133175"/>
                  <a:pt x="724222" y="3132978"/>
                </a:cubicBezTo>
                <a:close/>
                <a:moveTo>
                  <a:pt x="3878465" y="3130811"/>
                </a:moveTo>
                <a:cubicBezTo>
                  <a:pt x="3896974" y="3130811"/>
                  <a:pt x="3911939" y="3145776"/>
                  <a:pt x="3911939" y="3164088"/>
                </a:cubicBezTo>
                <a:cubicBezTo>
                  <a:pt x="3911939" y="3182597"/>
                  <a:pt x="3896974" y="3197562"/>
                  <a:pt x="3878662" y="3197562"/>
                </a:cubicBezTo>
                <a:cubicBezTo>
                  <a:pt x="3860153" y="3197562"/>
                  <a:pt x="3845188" y="3182597"/>
                  <a:pt x="3845188" y="3164285"/>
                </a:cubicBezTo>
                <a:cubicBezTo>
                  <a:pt x="3845188" y="3145973"/>
                  <a:pt x="3859956" y="3131008"/>
                  <a:pt x="3878465" y="3130811"/>
                </a:cubicBezTo>
                <a:close/>
                <a:moveTo>
                  <a:pt x="2006082" y="3129236"/>
                </a:moveTo>
                <a:cubicBezTo>
                  <a:pt x="2006278" y="3129236"/>
                  <a:pt x="2006475" y="3129433"/>
                  <a:pt x="2006475" y="3129630"/>
                </a:cubicBezTo>
                <a:cubicBezTo>
                  <a:pt x="2006475" y="3129826"/>
                  <a:pt x="2006278" y="3130024"/>
                  <a:pt x="2006082" y="3130024"/>
                </a:cubicBezTo>
                <a:cubicBezTo>
                  <a:pt x="2005885" y="3130024"/>
                  <a:pt x="2005688" y="3129826"/>
                  <a:pt x="2005688" y="3129630"/>
                </a:cubicBezTo>
                <a:cubicBezTo>
                  <a:pt x="2005688" y="3129433"/>
                  <a:pt x="2005885" y="3129236"/>
                  <a:pt x="2006082" y="3129236"/>
                </a:cubicBezTo>
                <a:close/>
                <a:moveTo>
                  <a:pt x="3203272" y="3118603"/>
                </a:moveTo>
                <a:cubicBezTo>
                  <a:pt x="3212724" y="3118603"/>
                  <a:pt x="3220600" y="3126282"/>
                  <a:pt x="3220600" y="3135931"/>
                </a:cubicBezTo>
                <a:cubicBezTo>
                  <a:pt x="3220600" y="3145579"/>
                  <a:pt x="3212921" y="3153456"/>
                  <a:pt x="3203272" y="3153456"/>
                </a:cubicBezTo>
                <a:cubicBezTo>
                  <a:pt x="3193821" y="3153456"/>
                  <a:pt x="3185944" y="3145776"/>
                  <a:pt x="3185944" y="3136128"/>
                </a:cubicBezTo>
                <a:cubicBezTo>
                  <a:pt x="3185748" y="3126676"/>
                  <a:pt x="3193624" y="3118800"/>
                  <a:pt x="3203272" y="3118603"/>
                </a:cubicBezTo>
                <a:close/>
                <a:moveTo>
                  <a:pt x="1572888" y="3117422"/>
                </a:moveTo>
                <a:cubicBezTo>
                  <a:pt x="1586671" y="3117422"/>
                  <a:pt x="1597698" y="3128448"/>
                  <a:pt x="1597698" y="3142035"/>
                </a:cubicBezTo>
                <a:cubicBezTo>
                  <a:pt x="1597698" y="3155622"/>
                  <a:pt x="1586671" y="3166648"/>
                  <a:pt x="1573085" y="3166648"/>
                </a:cubicBezTo>
                <a:cubicBezTo>
                  <a:pt x="1559301" y="3166648"/>
                  <a:pt x="1548275" y="3155622"/>
                  <a:pt x="1548275" y="3142035"/>
                </a:cubicBezTo>
                <a:cubicBezTo>
                  <a:pt x="1548275" y="3128448"/>
                  <a:pt x="1559301" y="3117422"/>
                  <a:pt x="1572888" y="3117422"/>
                </a:cubicBezTo>
                <a:close/>
                <a:moveTo>
                  <a:pt x="555079" y="3109743"/>
                </a:moveTo>
                <a:cubicBezTo>
                  <a:pt x="560395" y="3109743"/>
                  <a:pt x="564728" y="3114075"/>
                  <a:pt x="564728" y="3119391"/>
                </a:cubicBezTo>
                <a:cubicBezTo>
                  <a:pt x="564728" y="3124708"/>
                  <a:pt x="560395" y="3129039"/>
                  <a:pt x="555079" y="3129039"/>
                </a:cubicBezTo>
                <a:cubicBezTo>
                  <a:pt x="549566" y="3129039"/>
                  <a:pt x="545234" y="3124708"/>
                  <a:pt x="545234" y="3119391"/>
                </a:cubicBezTo>
                <a:cubicBezTo>
                  <a:pt x="545234" y="3114075"/>
                  <a:pt x="549566" y="3109743"/>
                  <a:pt x="555079" y="3109743"/>
                </a:cubicBezTo>
                <a:close/>
                <a:moveTo>
                  <a:pt x="4051742" y="3106593"/>
                </a:moveTo>
                <a:cubicBezTo>
                  <a:pt x="4067888" y="3106395"/>
                  <a:pt x="4081278" y="3119588"/>
                  <a:pt x="4081278" y="3135931"/>
                </a:cubicBezTo>
                <a:cubicBezTo>
                  <a:pt x="4081475" y="3152077"/>
                  <a:pt x="4068282" y="3165467"/>
                  <a:pt x="4051939" y="3165467"/>
                </a:cubicBezTo>
                <a:cubicBezTo>
                  <a:pt x="4035793" y="3165664"/>
                  <a:pt x="4022404" y="3152472"/>
                  <a:pt x="4022404" y="3136128"/>
                </a:cubicBezTo>
                <a:cubicBezTo>
                  <a:pt x="4022206" y="3119785"/>
                  <a:pt x="4035398" y="3106593"/>
                  <a:pt x="4051742" y="3106593"/>
                </a:cubicBezTo>
                <a:close/>
                <a:moveTo>
                  <a:pt x="1379133" y="3095368"/>
                </a:moveTo>
                <a:cubicBezTo>
                  <a:pt x="1396460" y="3095368"/>
                  <a:pt x="1410441" y="3109152"/>
                  <a:pt x="1410441" y="3126479"/>
                </a:cubicBezTo>
                <a:cubicBezTo>
                  <a:pt x="1410441" y="3143610"/>
                  <a:pt x="1396658" y="3157787"/>
                  <a:pt x="1379329" y="3157787"/>
                </a:cubicBezTo>
                <a:cubicBezTo>
                  <a:pt x="1362001" y="3157787"/>
                  <a:pt x="1348021" y="3144004"/>
                  <a:pt x="1348021" y="3126677"/>
                </a:cubicBezTo>
                <a:cubicBezTo>
                  <a:pt x="1347824" y="3109546"/>
                  <a:pt x="1361805" y="3095368"/>
                  <a:pt x="1379133" y="3095368"/>
                </a:cubicBezTo>
                <a:close/>
                <a:moveTo>
                  <a:pt x="388889" y="3086310"/>
                </a:moveTo>
                <a:cubicBezTo>
                  <a:pt x="390662" y="3086310"/>
                  <a:pt x="392040" y="3087688"/>
                  <a:pt x="392040" y="3089461"/>
                </a:cubicBezTo>
                <a:cubicBezTo>
                  <a:pt x="392040" y="3091233"/>
                  <a:pt x="390662" y="3092611"/>
                  <a:pt x="388889" y="3092611"/>
                </a:cubicBezTo>
                <a:cubicBezTo>
                  <a:pt x="387118" y="3092611"/>
                  <a:pt x="385739" y="3091233"/>
                  <a:pt x="385739" y="3089461"/>
                </a:cubicBezTo>
                <a:cubicBezTo>
                  <a:pt x="385739" y="3087886"/>
                  <a:pt x="387118" y="3086507"/>
                  <a:pt x="388889" y="3086310"/>
                </a:cubicBezTo>
                <a:close/>
                <a:moveTo>
                  <a:pt x="3396832" y="3085326"/>
                </a:moveTo>
                <a:cubicBezTo>
                  <a:pt x="3415538" y="3085326"/>
                  <a:pt x="3430897" y="3100488"/>
                  <a:pt x="3430897" y="3119194"/>
                </a:cubicBezTo>
                <a:cubicBezTo>
                  <a:pt x="3430897" y="3137900"/>
                  <a:pt x="3415735" y="3153259"/>
                  <a:pt x="3397029" y="3153259"/>
                </a:cubicBezTo>
                <a:cubicBezTo>
                  <a:pt x="3378322" y="3153259"/>
                  <a:pt x="3362964" y="3138097"/>
                  <a:pt x="3362964" y="3119390"/>
                </a:cubicBezTo>
                <a:cubicBezTo>
                  <a:pt x="3362767" y="3100685"/>
                  <a:pt x="3377929" y="3085326"/>
                  <a:pt x="3396832" y="3085326"/>
                </a:cubicBezTo>
                <a:close/>
                <a:moveTo>
                  <a:pt x="4220885" y="3075481"/>
                </a:moveTo>
                <a:cubicBezTo>
                  <a:pt x="4237818" y="3075285"/>
                  <a:pt x="4251602" y="3088871"/>
                  <a:pt x="4251602" y="3105804"/>
                </a:cubicBezTo>
                <a:cubicBezTo>
                  <a:pt x="4251602" y="3122738"/>
                  <a:pt x="4238016" y="3136522"/>
                  <a:pt x="4221081" y="3136522"/>
                </a:cubicBezTo>
                <a:cubicBezTo>
                  <a:pt x="4204147" y="3136719"/>
                  <a:pt x="4190364" y="3123132"/>
                  <a:pt x="4190364" y="3106199"/>
                </a:cubicBezTo>
                <a:cubicBezTo>
                  <a:pt x="4190364" y="3089265"/>
                  <a:pt x="4203950" y="3075481"/>
                  <a:pt x="4220885" y="3075481"/>
                </a:cubicBezTo>
                <a:close/>
                <a:moveTo>
                  <a:pt x="1195024" y="3069179"/>
                </a:moveTo>
                <a:cubicBezTo>
                  <a:pt x="1214715" y="3069179"/>
                  <a:pt x="1230861" y="3085129"/>
                  <a:pt x="1230861" y="3104819"/>
                </a:cubicBezTo>
                <a:cubicBezTo>
                  <a:pt x="1230861" y="3124510"/>
                  <a:pt x="1214912" y="3140656"/>
                  <a:pt x="1195221" y="3140656"/>
                </a:cubicBezTo>
                <a:cubicBezTo>
                  <a:pt x="1175530" y="3140656"/>
                  <a:pt x="1159384" y="3124707"/>
                  <a:pt x="1159384" y="3105016"/>
                </a:cubicBezTo>
                <a:cubicBezTo>
                  <a:pt x="1159384" y="3085326"/>
                  <a:pt x="1175333" y="3069179"/>
                  <a:pt x="1195024" y="3069179"/>
                </a:cubicBezTo>
                <a:close/>
                <a:moveTo>
                  <a:pt x="225655" y="3057168"/>
                </a:moveTo>
                <a:cubicBezTo>
                  <a:pt x="226639" y="3057168"/>
                  <a:pt x="227427" y="3057956"/>
                  <a:pt x="227427" y="3058940"/>
                </a:cubicBezTo>
                <a:cubicBezTo>
                  <a:pt x="227427" y="3059925"/>
                  <a:pt x="226639" y="3060713"/>
                  <a:pt x="225655" y="3060713"/>
                </a:cubicBezTo>
                <a:cubicBezTo>
                  <a:pt x="224670" y="3060713"/>
                  <a:pt x="223883" y="3059925"/>
                  <a:pt x="223883" y="3058940"/>
                </a:cubicBezTo>
                <a:cubicBezTo>
                  <a:pt x="223883" y="3057956"/>
                  <a:pt x="224670" y="3057168"/>
                  <a:pt x="225655" y="3057168"/>
                </a:cubicBezTo>
                <a:close/>
                <a:moveTo>
                  <a:pt x="3580545" y="3053822"/>
                </a:moveTo>
                <a:cubicBezTo>
                  <a:pt x="3603977" y="3053625"/>
                  <a:pt x="3623076" y="3072528"/>
                  <a:pt x="3623076" y="3095959"/>
                </a:cubicBezTo>
                <a:cubicBezTo>
                  <a:pt x="3623273" y="3119392"/>
                  <a:pt x="3604370" y="3138491"/>
                  <a:pt x="3580938" y="3138491"/>
                </a:cubicBezTo>
                <a:cubicBezTo>
                  <a:pt x="3557507" y="3138688"/>
                  <a:pt x="3538407" y="3119785"/>
                  <a:pt x="3538407" y="3096354"/>
                </a:cubicBezTo>
                <a:cubicBezTo>
                  <a:pt x="3538407" y="3072921"/>
                  <a:pt x="3557310" y="3054019"/>
                  <a:pt x="3580545" y="3053822"/>
                </a:cubicBezTo>
                <a:close/>
                <a:moveTo>
                  <a:pt x="1897783" y="3051261"/>
                </a:moveTo>
                <a:cubicBezTo>
                  <a:pt x="1897979" y="3051261"/>
                  <a:pt x="1898176" y="3051655"/>
                  <a:pt x="1898176" y="3051655"/>
                </a:cubicBezTo>
                <a:cubicBezTo>
                  <a:pt x="1898176" y="3051851"/>
                  <a:pt x="1897979" y="3052048"/>
                  <a:pt x="1897783" y="3052048"/>
                </a:cubicBezTo>
                <a:cubicBezTo>
                  <a:pt x="1897586" y="3052048"/>
                  <a:pt x="1897389" y="3051851"/>
                  <a:pt x="1897389" y="3051655"/>
                </a:cubicBezTo>
                <a:cubicBezTo>
                  <a:pt x="1897389" y="3051458"/>
                  <a:pt x="1897586" y="3051261"/>
                  <a:pt x="1897783" y="3051261"/>
                </a:cubicBezTo>
                <a:close/>
                <a:moveTo>
                  <a:pt x="4386877" y="3048899"/>
                </a:moveTo>
                <a:cubicBezTo>
                  <a:pt x="4401251" y="3048899"/>
                  <a:pt x="4413066" y="3060517"/>
                  <a:pt x="4413066" y="3074891"/>
                </a:cubicBezTo>
                <a:cubicBezTo>
                  <a:pt x="4413066" y="3089265"/>
                  <a:pt x="4401448" y="3101080"/>
                  <a:pt x="4387074" y="3101080"/>
                </a:cubicBezTo>
                <a:cubicBezTo>
                  <a:pt x="4372700" y="3101080"/>
                  <a:pt x="4360886" y="3089462"/>
                  <a:pt x="4360886" y="3075087"/>
                </a:cubicBezTo>
                <a:cubicBezTo>
                  <a:pt x="4360689" y="3060714"/>
                  <a:pt x="4372306" y="3049096"/>
                  <a:pt x="4386877" y="3048899"/>
                </a:cubicBezTo>
                <a:close/>
                <a:moveTo>
                  <a:pt x="2877786" y="3047717"/>
                </a:moveTo>
                <a:cubicBezTo>
                  <a:pt x="2877982" y="3047717"/>
                  <a:pt x="2878180" y="3047914"/>
                  <a:pt x="2878180" y="3048111"/>
                </a:cubicBezTo>
                <a:cubicBezTo>
                  <a:pt x="2878180" y="3048307"/>
                  <a:pt x="2877982" y="3048505"/>
                  <a:pt x="2877786" y="3048505"/>
                </a:cubicBezTo>
                <a:cubicBezTo>
                  <a:pt x="2877589" y="3048505"/>
                  <a:pt x="2877392" y="3048307"/>
                  <a:pt x="2877392" y="3048111"/>
                </a:cubicBezTo>
                <a:cubicBezTo>
                  <a:pt x="2877392" y="3047914"/>
                  <a:pt x="2877589" y="3047717"/>
                  <a:pt x="2877786" y="3047717"/>
                </a:cubicBezTo>
                <a:close/>
                <a:moveTo>
                  <a:pt x="1018202" y="3046339"/>
                </a:moveTo>
                <a:cubicBezTo>
                  <a:pt x="1036318" y="3046339"/>
                  <a:pt x="1051283" y="3061107"/>
                  <a:pt x="1051283" y="3079223"/>
                </a:cubicBezTo>
                <a:cubicBezTo>
                  <a:pt x="1051283" y="3097535"/>
                  <a:pt x="1036515" y="3112303"/>
                  <a:pt x="1018399" y="3112303"/>
                </a:cubicBezTo>
                <a:cubicBezTo>
                  <a:pt x="1000087" y="3112303"/>
                  <a:pt x="985319" y="3097535"/>
                  <a:pt x="985319" y="3079419"/>
                </a:cubicBezTo>
                <a:cubicBezTo>
                  <a:pt x="985319" y="3061304"/>
                  <a:pt x="1000087" y="3046536"/>
                  <a:pt x="1018202" y="3046339"/>
                </a:cubicBezTo>
                <a:close/>
                <a:moveTo>
                  <a:pt x="1688865" y="3040826"/>
                </a:moveTo>
                <a:cubicBezTo>
                  <a:pt x="1693197" y="3040826"/>
                  <a:pt x="1696544" y="3044370"/>
                  <a:pt x="1696544" y="3048505"/>
                </a:cubicBezTo>
                <a:cubicBezTo>
                  <a:pt x="1696741" y="3052837"/>
                  <a:pt x="1693197" y="3056184"/>
                  <a:pt x="1689062" y="3056184"/>
                </a:cubicBezTo>
                <a:cubicBezTo>
                  <a:pt x="1684927" y="3056381"/>
                  <a:pt x="1681383" y="3052837"/>
                  <a:pt x="1681383" y="3048702"/>
                </a:cubicBezTo>
                <a:cubicBezTo>
                  <a:pt x="1681383" y="3044567"/>
                  <a:pt x="1684927" y="3041023"/>
                  <a:pt x="1688865" y="3040826"/>
                </a:cubicBezTo>
                <a:close/>
                <a:moveTo>
                  <a:pt x="3086310" y="3035115"/>
                </a:moveTo>
                <a:cubicBezTo>
                  <a:pt x="3090839" y="3035115"/>
                  <a:pt x="3094580" y="3038857"/>
                  <a:pt x="3094580" y="3043385"/>
                </a:cubicBezTo>
                <a:cubicBezTo>
                  <a:pt x="3094580" y="3048111"/>
                  <a:pt x="3090839" y="3051853"/>
                  <a:pt x="3086310" y="3051853"/>
                </a:cubicBezTo>
                <a:cubicBezTo>
                  <a:pt x="3081782" y="3051853"/>
                  <a:pt x="3078040" y="3048111"/>
                  <a:pt x="3078040" y="3043583"/>
                </a:cubicBezTo>
                <a:cubicBezTo>
                  <a:pt x="3078040" y="3039053"/>
                  <a:pt x="3081782" y="3035312"/>
                  <a:pt x="3086310" y="3035115"/>
                </a:cubicBezTo>
                <a:close/>
                <a:moveTo>
                  <a:pt x="3757367" y="3027829"/>
                </a:moveTo>
                <a:cubicBezTo>
                  <a:pt x="3780405" y="3027829"/>
                  <a:pt x="3799111" y="3046338"/>
                  <a:pt x="3799111" y="3069376"/>
                </a:cubicBezTo>
                <a:cubicBezTo>
                  <a:pt x="3799111" y="3092414"/>
                  <a:pt x="3780602" y="3111121"/>
                  <a:pt x="3757564" y="3111121"/>
                </a:cubicBezTo>
                <a:cubicBezTo>
                  <a:pt x="3734526" y="3111121"/>
                  <a:pt x="3715821" y="3092611"/>
                  <a:pt x="3715821" y="3069573"/>
                </a:cubicBezTo>
                <a:cubicBezTo>
                  <a:pt x="3715624" y="3046535"/>
                  <a:pt x="3734330" y="3027829"/>
                  <a:pt x="3757367" y="3027829"/>
                </a:cubicBezTo>
                <a:close/>
                <a:moveTo>
                  <a:pt x="4549719" y="3027042"/>
                </a:moveTo>
                <a:cubicBezTo>
                  <a:pt x="4558776" y="3027042"/>
                  <a:pt x="4566062" y="3034328"/>
                  <a:pt x="4566062" y="3043385"/>
                </a:cubicBezTo>
                <a:cubicBezTo>
                  <a:pt x="4566258" y="3052246"/>
                  <a:pt x="4558973" y="3059729"/>
                  <a:pt x="4549915" y="3059729"/>
                </a:cubicBezTo>
                <a:cubicBezTo>
                  <a:pt x="4541055" y="3059729"/>
                  <a:pt x="4533572" y="3052443"/>
                  <a:pt x="4533572" y="3043385"/>
                </a:cubicBezTo>
                <a:cubicBezTo>
                  <a:pt x="4533572" y="3034328"/>
                  <a:pt x="4540858" y="3027042"/>
                  <a:pt x="4549719" y="3027042"/>
                </a:cubicBezTo>
                <a:close/>
                <a:moveTo>
                  <a:pt x="846894" y="3026451"/>
                </a:moveTo>
                <a:cubicBezTo>
                  <a:pt x="860677" y="3026254"/>
                  <a:pt x="871902" y="3037477"/>
                  <a:pt x="871902" y="3051261"/>
                </a:cubicBezTo>
                <a:cubicBezTo>
                  <a:pt x="871902" y="3065044"/>
                  <a:pt x="860677" y="3076268"/>
                  <a:pt x="846894" y="3076268"/>
                </a:cubicBezTo>
                <a:cubicBezTo>
                  <a:pt x="833110" y="3076465"/>
                  <a:pt x="821887" y="3065241"/>
                  <a:pt x="821887" y="3051458"/>
                </a:cubicBezTo>
                <a:cubicBezTo>
                  <a:pt x="821887" y="3037675"/>
                  <a:pt x="833110" y="3026451"/>
                  <a:pt x="846894" y="3026451"/>
                </a:cubicBezTo>
                <a:close/>
                <a:moveTo>
                  <a:pt x="1496093" y="3013849"/>
                </a:moveTo>
                <a:cubicBezTo>
                  <a:pt x="1506530" y="3013653"/>
                  <a:pt x="1515194" y="3022119"/>
                  <a:pt x="1515194" y="3032753"/>
                </a:cubicBezTo>
                <a:cubicBezTo>
                  <a:pt x="1515194" y="3043189"/>
                  <a:pt x="1506530" y="3051852"/>
                  <a:pt x="1496093" y="3051852"/>
                </a:cubicBezTo>
                <a:cubicBezTo>
                  <a:pt x="1485657" y="3051852"/>
                  <a:pt x="1476994" y="3043385"/>
                  <a:pt x="1476994" y="3032753"/>
                </a:cubicBezTo>
                <a:cubicBezTo>
                  <a:pt x="1476994" y="3022316"/>
                  <a:pt x="1485461" y="3013653"/>
                  <a:pt x="1496093" y="3013849"/>
                </a:cubicBezTo>
                <a:close/>
                <a:moveTo>
                  <a:pt x="679917" y="3012471"/>
                </a:moveTo>
                <a:cubicBezTo>
                  <a:pt x="685233" y="3012471"/>
                  <a:pt x="689566" y="3016802"/>
                  <a:pt x="689566" y="3022119"/>
                </a:cubicBezTo>
                <a:cubicBezTo>
                  <a:pt x="689566" y="3027435"/>
                  <a:pt x="685233" y="3031767"/>
                  <a:pt x="679917" y="3031767"/>
                </a:cubicBezTo>
                <a:cubicBezTo>
                  <a:pt x="674404" y="3031767"/>
                  <a:pt x="670072" y="3027435"/>
                  <a:pt x="670072" y="3022119"/>
                </a:cubicBezTo>
                <a:cubicBezTo>
                  <a:pt x="670072" y="3016605"/>
                  <a:pt x="674404" y="3012273"/>
                  <a:pt x="679917" y="3012471"/>
                </a:cubicBezTo>
                <a:close/>
                <a:moveTo>
                  <a:pt x="4710591" y="3005776"/>
                </a:moveTo>
                <a:cubicBezTo>
                  <a:pt x="4713545" y="3005776"/>
                  <a:pt x="4715907" y="3007942"/>
                  <a:pt x="4715907" y="3010895"/>
                </a:cubicBezTo>
                <a:cubicBezTo>
                  <a:pt x="4715907" y="3013652"/>
                  <a:pt x="4713741" y="3016015"/>
                  <a:pt x="4710788" y="3016015"/>
                </a:cubicBezTo>
                <a:cubicBezTo>
                  <a:pt x="4708032" y="3016015"/>
                  <a:pt x="4705668" y="3013652"/>
                  <a:pt x="4705668" y="3010895"/>
                </a:cubicBezTo>
                <a:cubicBezTo>
                  <a:pt x="4705668" y="3007942"/>
                  <a:pt x="4708032" y="3005776"/>
                  <a:pt x="4710591" y="3005776"/>
                </a:cubicBezTo>
                <a:close/>
                <a:moveTo>
                  <a:pt x="3279082" y="3004004"/>
                </a:moveTo>
                <a:cubicBezTo>
                  <a:pt x="3291290" y="3003807"/>
                  <a:pt x="3301332" y="3013849"/>
                  <a:pt x="3301332" y="3026057"/>
                </a:cubicBezTo>
                <a:cubicBezTo>
                  <a:pt x="3301529" y="3038266"/>
                  <a:pt x="3291487" y="3048308"/>
                  <a:pt x="3279279" y="3048308"/>
                </a:cubicBezTo>
                <a:cubicBezTo>
                  <a:pt x="3267070" y="3048308"/>
                  <a:pt x="3257028" y="3038463"/>
                  <a:pt x="3257028" y="3026254"/>
                </a:cubicBezTo>
                <a:cubicBezTo>
                  <a:pt x="3257028" y="3014047"/>
                  <a:pt x="3266873" y="3004201"/>
                  <a:pt x="3279082" y="3004004"/>
                </a:cubicBezTo>
                <a:close/>
                <a:moveTo>
                  <a:pt x="3928479" y="3003216"/>
                </a:moveTo>
                <a:cubicBezTo>
                  <a:pt x="3948958" y="3003216"/>
                  <a:pt x="3965497" y="3019756"/>
                  <a:pt x="3965694" y="3040235"/>
                </a:cubicBezTo>
                <a:cubicBezTo>
                  <a:pt x="3965694" y="3060713"/>
                  <a:pt x="3949154" y="3077450"/>
                  <a:pt x="3928676" y="3077450"/>
                </a:cubicBezTo>
                <a:cubicBezTo>
                  <a:pt x="3908198" y="3077450"/>
                  <a:pt x="3891461" y="3060910"/>
                  <a:pt x="3891461" y="3040432"/>
                </a:cubicBezTo>
                <a:cubicBezTo>
                  <a:pt x="3891264" y="3019953"/>
                  <a:pt x="3907804" y="3003216"/>
                  <a:pt x="3928479" y="3003216"/>
                </a:cubicBezTo>
                <a:close/>
                <a:moveTo>
                  <a:pt x="515894" y="2985691"/>
                </a:moveTo>
                <a:cubicBezTo>
                  <a:pt x="519242" y="2985691"/>
                  <a:pt x="521802" y="2988251"/>
                  <a:pt x="521802" y="2991598"/>
                </a:cubicBezTo>
                <a:cubicBezTo>
                  <a:pt x="521802" y="2994748"/>
                  <a:pt x="519045" y="2997505"/>
                  <a:pt x="515894" y="2997505"/>
                </a:cubicBezTo>
                <a:cubicBezTo>
                  <a:pt x="512743" y="2997505"/>
                  <a:pt x="509987" y="2994748"/>
                  <a:pt x="509987" y="2991598"/>
                </a:cubicBezTo>
                <a:cubicBezTo>
                  <a:pt x="509987" y="2988251"/>
                  <a:pt x="512547" y="2985691"/>
                  <a:pt x="515894" y="2985691"/>
                </a:cubicBezTo>
                <a:close/>
                <a:moveTo>
                  <a:pt x="1313956" y="2978603"/>
                </a:moveTo>
                <a:cubicBezTo>
                  <a:pt x="1331284" y="2978603"/>
                  <a:pt x="1345264" y="2992386"/>
                  <a:pt x="1345264" y="3009714"/>
                </a:cubicBezTo>
                <a:cubicBezTo>
                  <a:pt x="1345264" y="3026845"/>
                  <a:pt x="1331481" y="3041022"/>
                  <a:pt x="1314153" y="3041022"/>
                </a:cubicBezTo>
                <a:cubicBezTo>
                  <a:pt x="1296825" y="3041022"/>
                  <a:pt x="1282845" y="3027239"/>
                  <a:pt x="1282845" y="3009911"/>
                </a:cubicBezTo>
                <a:cubicBezTo>
                  <a:pt x="1282845" y="2992781"/>
                  <a:pt x="1296825" y="2978800"/>
                  <a:pt x="1313956" y="2978603"/>
                </a:cubicBezTo>
                <a:close/>
                <a:moveTo>
                  <a:pt x="4095455" y="2977027"/>
                </a:moveTo>
                <a:cubicBezTo>
                  <a:pt x="4113374" y="2977027"/>
                  <a:pt x="4128142" y="2991402"/>
                  <a:pt x="4128142" y="3009517"/>
                </a:cubicBezTo>
                <a:cubicBezTo>
                  <a:pt x="4128142" y="3027436"/>
                  <a:pt x="4113767" y="3042204"/>
                  <a:pt x="4095652" y="3042204"/>
                </a:cubicBezTo>
                <a:cubicBezTo>
                  <a:pt x="4077734" y="3042204"/>
                  <a:pt x="4062966" y="3027632"/>
                  <a:pt x="4062966" y="3009714"/>
                </a:cubicBezTo>
                <a:cubicBezTo>
                  <a:pt x="4062769" y="2991795"/>
                  <a:pt x="4077340" y="2977027"/>
                  <a:pt x="4095455" y="2977027"/>
                </a:cubicBezTo>
                <a:close/>
                <a:moveTo>
                  <a:pt x="3461023" y="2968167"/>
                </a:moveTo>
                <a:cubicBezTo>
                  <a:pt x="3479729" y="2968167"/>
                  <a:pt x="3495087" y="2983132"/>
                  <a:pt x="3495087" y="3002035"/>
                </a:cubicBezTo>
                <a:cubicBezTo>
                  <a:pt x="3495284" y="3020741"/>
                  <a:pt x="3479926" y="3036100"/>
                  <a:pt x="3461220" y="3036100"/>
                </a:cubicBezTo>
                <a:cubicBezTo>
                  <a:pt x="3442513" y="3036100"/>
                  <a:pt x="3427352" y="3020938"/>
                  <a:pt x="3427155" y="3002231"/>
                </a:cubicBezTo>
                <a:cubicBezTo>
                  <a:pt x="3426958" y="2983526"/>
                  <a:pt x="3442120" y="2968167"/>
                  <a:pt x="3461023" y="2968167"/>
                </a:cubicBezTo>
                <a:close/>
                <a:moveTo>
                  <a:pt x="1805237" y="2954974"/>
                </a:moveTo>
                <a:cubicBezTo>
                  <a:pt x="1805434" y="2954974"/>
                  <a:pt x="1805631" y="2955171"/>
                  <a:pt x="1805631" y="2955368"/>
                </a:cubicBezTo>
                <a:cubicBezTo>
                  <a:pt x="1805631" y="2955564"/>
                  <a:pt x="1805434" y="2955761"/>
                  <a:pt x="1805237" y="2955761"/>
                </a:cubicBezTo>
                <a:cubicBezTo>
                  <a:pt x="1805041" y="2955761"/>
                  <a:pt x="1804844" y="2955564"/>
                  <a:pt x="1804844" y="2955368"/>
                </a:cubicBezTo>
                <a:cubicBezTo>
                  <a:pt x="1804844" y="2955171"/>
                  <a:pt x="1805041" y="2955171"/>
                  <a:pt x="1805237" y="2954974"/>
                </a:cubicBezTo>
                <a:close/>
                <a:moveTo>
                  <a:pt x="354431" y="2954974"/>
                </a:moveTo>
                <a:cubicBezTo>
                  <a:pt x="357188" y="2954974"/>
                  <a:pt x="359551" y="2957140"/>
                  <a:pt x="359551" y="2960094"/>
                </a:cubicBezTo>
                <a:cubicBezTo>
                  <a:pt x="359748" y="2963047"/>
                  <a:pt x="357385" y="2965410"/>
                  <a:pt x="354431" y="2965410"/>
                </a:cubicBezTo>
                <a:cubicBezTo>
                  <a:pt x="351675" y="2965410"/>
                  <a:pt x="349312" y="2963244"/>
                  <a:pt x="349312" y="2960290"/>
                </a:cubicBezTo>
                <a:cubicBezTo>
                  <a:pt x="349312" y="2957534"/>
                  <a:pt x="351675" y="2955171"/>
                  <a:pt x="354431" y="2954974"/>
                </a:cubicBezTo>
                <a:close/>
                <a:moveTo>
                  <a:pt x="2969742" y="2950839"/>
                </a:moveTo>
                <a:cubicBezTo>
                  <a:pt x="2969938" y="2950839"/>
                  <a:pt x="2970136" y="2951036"/>
                  <a:pt x="2970136" y="2951233"/>
                </a:cubicBezTo>
                <a:cubicBezTo>
                  <a:pt x="2970136" y="2951429"/>
                  <a:pt x="2969938" y="2951627"/>
                  <a:pt x="2969742" y="2951627"/>
                </a:cubicBezTo>
                <a:cubicBezTo>
                  <a:pt x="2969545" y="2951627"/>
                  <a:pt x="2969348" y="2951429"/>
                  <a:pt x="2969348" y="2951233"/>
                </a:cubicBezTo>
                <a:cubicBezTo>
                  <a:pt x="2969348" y="2951036"/>
                  <a:pt x="2969545" y="2950839"/>
                  <a:pt x="2969742" y="2950839"/>
                </a:cubicBezTo>
                <a:close/>
                <a:moveTo>
                  <a:pt x="4259282" y="2947491"/>
                </a:moveTo>
                <a:cubicBezTo>
                  <a:pt x="4276018" y="2947295"/>
                  <a:pt x="4289801" y="2960881"/>
                  <a:pt x="4289801" y="2977815"/>
                </a:cubicBezTo>
                <a:cubicBezTo>
                  <a:pt x="4289999" y="2994749"/>
                  <a:pt x="4276215" y="3008533"/>
                  <a:pt x="4259479" y="3008533"/>
                </a:cubicBezTo>
                <a:cubicBezTo>
                  <a:pt x="4242545" y="3008533"/>
                  <a:pt x="4228761" y="2994946"/>
                  <a:pt x="4228761" y="2978012"/>
                </a:cubicBezTo>
                <a:cubicBezTo>
                  <a:pt x="4228564" y="2961275"/>
                  <a:pt x="4242151" y="2947491"/>
                  <a:pt x="4259282" y="2947491"/>
                </a:cubicBezTo>
                <a:close/>
                <a:moveTo>
                  <a:pt x="1139496" y="2944145"/>
                </a:moveTo>
                <a:cubicBezTo>
                  <a:pt x="1161156" y="2943948"/>
                  <a:pt x="1178681" y="2961473"/>
                  <a:pt x="1178878" y="2983132"/>
                </a:cubicBezTo>
                <a:cubicBezTo>
                  <a:pt x="1179075" y="3004792"/>
                  <a:pt x="1161550" y="3022514"/>
                  <a:pt x="1139890" y="3022514"/>
                </a:cubicBezTo>
                <a:cubicBezTo>
                  <a:pt x="1118231" y="3022514"/>
                  <a:pt x="1100706" y="3004989"/>
                  <a:pt x="1100509" y="2983329"/>
                </a:cubicBezTo>
                <a:cubicBezTo>
                  <a:pt x="1100509" y="2961670"/>
                  <a:pt x="1118034" y="2944145"/>
                  <a:pt x="1139496" y="2944145"/>
                </a:cubicBezTo>
                <a:close/>
                <a:moveTo>
                  <a:pt x="3635285" y="2934496"/>
                </a:moveTo>
                <a:cubicBezTo>
                  <a:pt x="3656945" y="2934299"/>
                  <a:pt x="3674863" y="2952021"/>
                  <a:pt x="3674863" y="2973877"/>
                </a:cubicBezTo>
                <a:cubicBezTo>
                  <a:pt x="3674863" y="2995734"/>
                  <a:pt x="3657338" y="3013652"/>
                  <a:pt x="3635482" y="3013652"/>
                </a:cubicBezTo>
                <a:cubicBezTo>
                  <a:pt x="3613625" y="3013652"/>
                  <a:pt x="3595904" y="2996127"/>
                  <a:pt x="3595707" y="2974271"/>
                </a:cubicBezTo>
                <a:cubicBezTo>
                  <a:pt x="3595707" y="2952611"/>
                  <a:pt x="3613232" y="2934693"/>
                  <a:pt x="3635285" y="2934496"/>
                </a:cubicBezTo>
                <a:close/>
                <a:moveTo>
                  <a:pt x="1613451" y="2933511"/>
                </a:moveTo>
                <a:cubicBezTo>
                  <a:pt x="1616208" y="2933511"/>
                  <a:pt x="1618374" y="2935677"/>
                  <a:pt x="1618374" y="2938434"/>
                </a:cubicBezTo>
                <a:cubicBezTo>
                  <a:pt x="1618374" y="2941190"/>
                  <a:pt x="1616011" y="2943356"/>
                  <a:pt x="1613451" y="2943356"/>
                </a:cubicBezTo>
                <a:cubicBezTo>
                  <a:pt x="1610694" y="2943553"/>
                  <a:pt x="1608528" y="2941190"/>
                  <a:pt x="1608528" y="2938630"/>
                </a:cubicBezTo>
                <a:cubicBezTo>
                  <a:pt x="1608528" y="2935874"/>
                  <a:pt x="1610694" y="2933708"/>
                  <a:pt x="1613451" y="2933511"/>
                </a:cubicBezTo>
                <a:close/>
                <a:moveTo>
                  <a:pt x="3161332" y="2930361"/>
                </a:moveTo>
                <a:cubicBezTo>
                  <a:pt x="3162907" y="2930361"/>
                  <a:pt x="3164088" y="2931543"/>
                  <a:pt x="3164088" y="2933117"/>
                </a:cubicBezTo>
                <a:cubicBezTo>
                  <a:pt x="3164088" y="2934693"/>
                  <a:pt x="3162907" y="2935874"/>
                  <a:pt x="3161332" y="2935874"/>
                </a:cubicBezTo>
                <a:cubicBezTo>
                  <a:pt x="3159756" y="2935874"/>
                  <a:pt x="3158575" y="2934693"/>
                  <a:pt x="3158575" y="2933117"/>
                </a:cubicBezTo>
                <a:cubicBezTo>
                  <a:pt x="3158575" y="2931543"/>
                  <a:pt x="3159756" y="2930164"/>
                  <a:pt x="3161332" y="2930361"/>
                </a:cubicBezTo>
                <a:close/>
                <a:moveTo>
                  <a:pt x="195330" y="2926028"/>
                </a:moveTo>
                <a:cubicBezTo>
                  <a:pt x="196906" y="2926028"/>
                  <a:pt x="198087" y="2927209"/>
                  <a:pt x="198087" y="2928785"/>
                </a:cubicBezTo>
                <a:cubicBezTo>
                  <a:pt x="198087" y="2930360"/>
                  <a:pt x="196906" y="2931541"/>
                  <a:pt x="195330" y="2931541"/>
                </a:cubicBezTo>
                <a:cubicBezTo>
                  <a:pt x="193755" y="2931541"/>
                  <a:pt x="192574" y="2930360"/>
                  <a:pt x="192574" y="2928785"/>
                </a:cubicBezTo>
                <a:cubicBezTo>
                  <a:pt x="192574" y="2927209"/>
                  <a:pt x="193755" y="2926028"/>
                  <a:pt x="195330" y="2926028"/>
                </a:cubicBezTo>
                <a:close/>
                <a:moveTo>
                  <a:pt x="970748" y="2924060"/>
                </a:moveTo>
                <a:cubicBezTo>
                  <a:pt x="987485" y="2924060"/>
                  <a:pt x="1001072" y="2937450"/>
                  <a:pt x="1001072" y="2954187"/>
                </a:cubicBezTo>
                <a:cubicBezTo>
                  <a:pt x="1001072" y="2970925"/>
                  <a:pt x="987681" y="2984511"/>
                  <a:pt x="970945" y="2984511"/>
                </a:cubicBezTo>
                <a:cubicBezTo>
                  <a:pt x="954207" y="2984511"/>
                  <a:pt x="940621" y="2971121"/>
                  <a:pt x="940621" y="2954384"/>
                </a:cubicBezTo>
                <a:cubicBezTo>
                  <a:pt x="940621" y="2937843"/>
                  <a:pt x="954207" y="2924257"/>
                  <a:pt x="970748" y="2924060"/>
                </a:cubicBezTo>
                <a:close/>
                <a:moveTo>
                  <a:pt x="4420155" y="2923469"/>
                </a:moveTo>
                <a:cubicBezTo>
                  <a:pt x="4432364" y="2923469"/>
                  <a:pt x="4442405" y="2933315"/>
                  <a:pt x="4442405" y="2945523"/>
                </a:cubicBezTo>
                <a:cubicBezTo>
                  <a:pt x="4442405" y="2957732"/>
                  <a:pt x="4432560" y="2967773"/>
                  <a:pt x="4420352" y="2967773"/>
                </a:cubicBezTo>
                <a:cubicBezTo>
                  <a:pt x="4408143" y="2967773"/>
                  <a:pt x="4398101" y="2957928"/>
                  <a:pt x="4398101" y="2945720"/>
                </a:cubicBezTo>
                <a:cubicBezTo>
                  <a:pt x="4398101" y="2933511"/>
                  <a:pt x="4407947" y="2923469"/>
                  <a:pt x="4420155" y="2923469"/>
                </a:cubicBezTo>
                <a:close/>
                <a:moveTo>
                  <a:pt x="4579256" y="2904763"/>
                </a:moveTo>
                <a:cubicBezTo>
                  <a:pt x="4583784" y="2904565"/>
                  <a:pt x="4587328" y="2908307"/>
                  <a:pt x="4587328" y="2912639"/>
                </a:cubicBezTo>
                <a:cubicBezTo>
                  <a:pt x="4587328" y="2917168"/>
                  <a:pt x="4583784" y="2920712"/>
                  <a:pt x="4579256" y="2920712"/>
                </a:cubicBezTo>
                <a:cubicBezTo>
                  <a:pt x="4574924" y="2920712"/>
                  <a:pt x="4571379" y="2917168"/>
                  <a:pt x="4571379" y="2912836"/>
                </a:cubicBezTo>
                <a:cubicBezTo>
                  <a:pt x="4571182" y="2908504"/>
                  <a:pt x="4574726" y="2904960"/>
                  <a:pt x="4579256" y="2904763"/>
                </a:cubicBezTo>
                <a:close/>
                <a:moveTo>
                  <a:pt x="806133" y="2902990"/>
                </a:moveTo>
                <a:cubicBezTo>
                  <a:pt x="817948" y="2902990"/>
                  <a:pt x="827400" y="2912442"/>
                  <a:pt x="827400" y="2924059"/>
                </a:cubicBezTo>
                <a:cubicBezTo>
                  <a:pt x="827400" y="2935873"/>
                  <a:pt x="817948" y="2945324"/>
                  <a:pt x="806330" y="2945324"/>
                </a:cubicBezTo>
                <a:cubicBezTo>
                  <a:pt x="794713" y="2945324"/>
                  <a:pt x="785065" y="2935873"/>
                  <a:pt x="785065" y="2924255"/>
                </a:cubicBezTo>
                <a:cubicBezTo>
                  <a:pt x="785065" y="2912639"/>
                  <a:pt x="794516" y="2902990"/>
                  <a:pt x="806133" y="2902990"/>
                </a:cubicBezTo>
                <a:close/>
                <a:moveTo>
                  <a:pt x="3804033" y="2900037"/>
                </a:moveTo>
                <a:cubicBezTo>
                  <a:pt x="3828253" y="2900037"/>
                  <a:pt x="3848140" y="2919728"/>
                  <a:pt x="3848140" y="2943947"/>
                </a:cubicBezTo>
                <a:cubicBezTo>
                  <a:pt x="3848140" y="2968364"/>
                  <a:pt x="3828647" y="2988252"/>
                  <a:pt x="3804230" y="2988252"/>
                </a:cubicBezTo>
                <a:cubicBezTo>
                  <a:pt x="3779814" y="2988252"/>
                  <a:pt x="3759927" y="2968758"/>
                  <a:pt x="3759927" y="2944341"/>
                </a:cubicBezTo>
                <a:cubicBezTo>
                  <a:pt x="3759729" y="2919925"/>
                  <a:pt x="3779420" y="2900234"/>
                  <a:pt x="3804033" y="2900037"/>
                </a:cubicBezTo>
                <a:close/>
                <a:moveTo>
                  <a:pt x="3340518" y="2895311"/>
                </a:moveTo>
                <a:cubicBezTo>
                  <a:pt x="3347212" y="2895311"/>
                  <a:pt x="3352725" y="2900824"/>
                  <a:pt x="3352725" y="2907519"/>
                </a:cubicBezTo>
                <a:cubicBezTo>
                  <a:pt x="3352923" y="2914214"/>
                  <a:pt x="3347409" y="2919727"/>
                  <a:pt x="3340714" y="2919727"/>
                </a:cubicBezTo>
                <a:cubicBezTo>
                  <a:pt x="3334019" y="2919925"/>
                  <a:pt x="3328506" y="2914411"/>
                  <a:pt x="3328506" y="2907716"/>
                </a:cubicBezTo>
                <a:cubicBezTo>
                  <a:pt x="3328506" y="2900824"/>
                  <a:pt x="3333822" y="2895508"/>
                  <a:pt x="3340518" y="2895311"/>
                </a:cubicBezTo>
                <a:close/>
                <a:moveTo>
                  <a:pt x="37805" y="2894524"/>
                </a:moveTo>
                <a:cubicBezTo>
                  <a:pt x="38987" y="2894524"/>
                  <a:pt x="39971" y="2895508"/>
                  <a:pt x="39971" y="2896690"/>
                </a:cubicBezTo>
                <a:cubicBezTo>
                  <a:pt x="39971" y="2897871"/>
                  <a:pt x="38987" y="2898856"/>
                  <a:pt x="37805" y="2898856"/>
                </a:cubicBezTo>
                <a:cubicBezTo>
                  <a:pt x="36820" y="2898856"/>
                  <a:pt x="35836" y="2897871"/>
                  <a:pt x="35836" y="2896690"/>
                </a:cubicBezTo>
                <a:cubicBezTo>
                  <a:pt x="35639" y="2895508"/>
                  <a:pt x="36624" y="2894524"/>
                  <a:pt x="37805" y="2894524"/>
                </a:cubicBezTo>
                <a:close/>
                <a:moveTo>
                  <a:pt x="1433872" y="2883300"/>
                </a:moveTo>
                <a:cubicBezTo>
                  <a:pt x="1451002" y="2883300"/>
                  <a:pt x="1465180" y="2897083"/>
                  <a:pt x="1465180" y="2914411"/>
                </a:cubicBezTo>
                <a:cubicBezTo>
                  <a:pt x="1465180" y="2931739"/>
                  <a:pt x="1451397" y="2945719"/>
                  <a:pt x="1434068" y="2945719"/>
                </a:cubicBezTo>
                <a:cubicBezTo>
                  <a:pt x="1416937" y="2945719"/>
                  <a:pt x="1402760" y="2931936"/>
                  <a:pt x="1402760" y="2914608"/>
                </a:cubicBezTo>
                <a:cubicBezTo>
                  <a:pt x="1402563" y="2897280"/>
                  <a:pt x="1416544" y="2883300"/>
                  <a:pt x="1433872" y="2883300"/>
                </a:cubicBezTo>
                <a:close/>
                <a:moveTo>
                  <a:pt x="644671" y="2880347"/>
                </a:moveTo>
                <a:cubicBezTo>
                  <a:pt x="651563" y="2880347"/>
                  <a:pt x="657470" y="2886057"/>
                  <a:pt x="657470" y="2893146"/>
                </a:cubicBezTo>
                <a:cubicBezTo>
                  <a:pt x="657470" y="2900235"/>
                  <a:pt x="651760" y="2905945"/>
                  <a:pt x="644671" y="2905945"/>
                </a:cubicBezTo>
                <a:cubicBezTo>
                  <a:pt x="637779" y="2905945"/>
                  <a:pt x="631872" y="2900235"/>
                  <a:pt x="631872" y="2893146"/>
                </a:cubicBezTo>
                <a:cubicBezTo>
                  <a:pt x="631872" y="2886057"/>
                  <a:pt x="637582" y="2880150"/>
                  <a:pt x="644671" y="2880347"/>
                </a:cubicBezTo>
                <a:close/>
                <a:moveTo>
                  <a:pt x="4736583" y="2877788"/>
                </a:moveTo>
                <a:cubicBezTo>
                  <a:pt x="4737764" y="2877590"/>
                  <a:pt x="4738749" y="2878575"/>
                  <a:pt x="4738749" y="2879756"/>
                </a:cubicBezTo>
                <a:cubicBezTo>
                  <a:pt x="4738749" y="2880938"/>
                  <a:pt x="4737764" y="2881922"/>
                  <a:pt x="4736583" y="2881922"/>
                </a:cubicBezTo>
                <a:cubicBezTo>
                  <a:pt x="4735401" y="2881922"/>
                  <a:pt x="4734417" y="2880938"/>
                  <a:pt x="4734417" y="2879756"/>
                </a:cubicBezTo>
                <a:cubicBezTo>
                  <a:pt x="4734417" y="2878575"/>
                  <a:pt x="4735401" y="2877590"/>
                  <a:pt x="4736583" y="2877788"/>
                </a:cubicBezTo>
                <a:close/>
                <a:moveTo>
                  <a:pt x="3968254" y="2876999"/>
                </a:moveTo>
                <a:cubicBezTo>
                  <a:pt x="3987945" y="2876999"/>
                  <a:pt x="4004091" y="2892948"/>
                  <a:pt x="4004091" y="2912639"/>
                </a:cubicBezTo>
                <a:cubicBezTo>
                  <a:pt x="4004091" y="2932330"/>
                  <a:pt x="3988142" y="2948476"/>
                  <a:pt x="3968451" y="2948476"/>
                </a:cubicBezTo>
                <a:cubicBezTo>
                  <a:pt x="3948761" y="2948476"/>
                  <a:pt x="3932614" y="2932527"/>
                  <a:pt x="3932614" y="2912836"/>
                </a:cubicBezTo>
                <a:cubicBezTo>
                  <a:pt x="3932614" y="2893146"/>
                  <a:pt x="3948564" y="2876999"/>
                  <a:pt x="3968254" y="2876999"/>
                </a:cubicBezTo>
                <a:close/>
                <a:moveTo>
                  <a:pt x="485570" y="2852780"/>
                </a:moveTo>
                <a:cubicBezTo>
                  <a:pt x="490296" y="2852780"/>
                  <a:pt x="494235" y="2856718"/>
                  <a:pt x="494235" y="2861444"/>
                </a:cubicBezTo>
                <a:cubicBezTo>
                  <a:pt x="494235" y="2866169"/>
                  <a:pt x="490296" y="2870108"/>
                  <a:pt x="485570" y="2870108"/>
                </a:cubicBezTo>
                <a:cubicBezTo>
                  <a:pt x="480845" y="2870108"/>
                  <a:pt x="476907" y="2866169"/>
                  <a:pt x="476907" y="2861444"/>
                </a:cubicBezTo>
                <a:cubicBezTo>
                  <a:pt x="476907" y="2856522"/>
                  <a:pt x="480845" y="2852780"/>
                  <a:pt x="485570" y="2852780"/>
                </a:cubicBezTo>
                <a:close/>
                <a:moveTo>
                  <a:pt x="3511627" y="2852190"/>
                </a:moveTo>
                <a:cubicBezTo>
                  <a:pt x="3526199" y="2851993"/>
                  <a:pt x="3538013" y="2863807"/>
                  <a:pt x="3538013" y="2878378"/>
                </a:cubicBezTo>
                <a:cubicBezTo>
                  <a:pt x="3538210" y="2892753"/>
                  <a:pt x="3526396" y="2904764"/>
                  <a:pt x="3511824" y="2904764"/>
                </a:cubicBezTo>
                <a:cubicBezTo>
                  <a:pt x="3497253" y="2904960"/>
                  <a:pt x="3485439" y="2893146"/>
                  <a:pt x="3485439" y="2878575"/>
                </a:cubicBezTo>
                <a:cubicBezTo>
                  <a:pt x="3485439" y="2864004"/>
                  <a:pt x="3497253" y="2852190"/>
                  <a:pt x="3511627" y="2852190"/>
                </a:cubicBezTo>
                <a:close/>
                <a:moveTo>
                  <a:pt x="1262366" y="2847464"/>
                </a:moveTo>
                <a:cubicBezTo>
                  <a:pt x="1284026" y="2847267"/>
                  <a:pt x="1301747" y="2864792"/>
                  <a:pt x="1301747" y="2886451"/>
                </a:cubicBezTo>
                <a:cubicBezTo>
                  <a:pt x="1301944" y="2908111"/>
                  <a:pt x="1284419" y="2925832"/>
                  <a:pt x="1262759" y="2925832"/>
                </a:cubicBezTo>
                <a:cubicBezTo>
                  <a:pt x="1241100" y="2926029"/>
                  <a:pt x="1223379" y="2908504"/>
                  <a:pt x="1223379" y="2886844"/>
                </a:cubicBezTo>
                <a:cubicBezTo>
                  <a:pt x="1223182" y="2865185"/>
                  <a:pt x="1240706" y="2847464"/>
                  <a:pt x="1262366" y="2847464"/>
                </a:cubicBezTo>
                <a:close/>
                <a:moveTo>
                  <a:pt x="4129520" y="2846478"/>
                </a:moveTo>
                <a:cubicBezTo>
                  <a:pt x="4148226" y="2846478"/>
                  <a:pt x="4163585" y="2861640"/>
                  <a:pt x="4163585" y="2880346"/>
                </a:cubicBezTo>
                <a:cubicBezTo>
                  <a:pt x="4163585" y="2899052"/>
                  <a:pt x="4148423" y="2914411"/>
                  <a:pt x="4129717" y="2914411"/>
                </a:cubicBezTo>
                <a:cubicBezTo>
                  <a:pt x="4111011" y="2914411"/>
                  <a:pt x="4095652" y="2899249"/>
                  <a:pt x="4095652" y="2880543"/>
                </a:cubicBezTo>
                <a:cubicBezTo>
                  <a:pt x="4095652" y="2861837"/>
                  <a:pt x="4110814" y="2846478"/>
                  <a:pt x="4129520" y="2846478"/>
                </a:cubicBezTo>
                <a:close/>
                <a:moveTo>
                  <a:pt x="1731201" y="2839389"/>
                </a:moveTo>
                <a:cubicBezTo>
                  <a:pt x="1733958" y="2839389"/>
                  <a:pt x="1736124" y="2841555"/>
                  <a:pt x="1736124" y="2844312"/>
                </a:cubicBezTo>
                <a:cubicBezTo>
                  <a:pt x="1736124" y="2847069"/>
                  <a:pt x="1733958" y="2849235"/>
                  <a:pt x="1731201" y="2849235"/>
                </a:cubicBezTo>
                <a:cubicBezTo>
                  <a:pt x="1728444" y="2849235"/>
                  <a:pt x="1726278" y="2847069"/>
                  <a:pt x="1726278" y="2844312"/>
                </a:cubicBezTo>
                <a:cubicBezTo>
                  <a:pt x="1726475" y="2841555"/>
                  <a:pt x="1728641" y="2839389"/>
                  <a:pt x="1731201" y="2839389"/>
                </a:cubicBezTo>
                <a:close/>
                <a:moveTo>
                  <a:pt x="3042794" y="2839193"/>
                </a:moveTo>
                <a:cubicBezTo>
                  <a:pt x="3042990" y="2839193"/>
                  <a:pt x="3043187" y="2839390"/>
                  <a:pt x="3043187" y="2839587"/>
                </a:cubicBezTo>
                <a:cubicBezTo>
                  <a:pt x="3043187" y="2839783"/>
                  <a:pt x="3042990" y="2839980"/>
                  <a:pt x="3042794" y="2839980"/>
                </a:cubicBezTo>
                <a:cubicBezTo>
                  <a:pt x="3042597" y="2839980"/>
                  <a:pt x="3042400" y="2839783"/>
                  <a:pt x="3042400" y="2839587"/>
                </a:cubicBezTo>
                <a:cubicBezTo>
                  <a:pt x="3042400" y="2839390"/>
                  <a:pt x="3042597" y="2839193"/>
                  <a:pt x="3042794" y="2839193"/>
                </a:cubicBezTo>
                <a:close/>
                <a:moveTo>
                  <a:pt x="328636" y="2821668"/>
                </a:moveTo>
                <a:cubicBezTo>
                  <a:pt x="332772" y="2821668"/>
                  <a:pt x="336316" y="2825212"/>
                  <a:pt x="336316" y="2829348"/>
                </a:cubicBezTo>
                <a:cubicBezTo>
                  <a:pt x="336316" y="2833680"/>
                  <a:pt x="332772" y="2837027"/>
                  <a:pt x="328636" y="2837027"/>
                </a:cubicBezTo>
                <a:cubicBezTo>
                  <a:pt x="324501" y="2837027"/>
                  <a:pt x="320957" y="2833483"/>
                  <a:pt x="320957" y="2829348"/>
                </a:cubicBezTo>
                <a:cubicBezTo>
                  <a:pt x="320957" y="2825015"/>
                  <a:pt x="324304" y="2821668"/>
                  <a:pt x="328636" y="2821668"/>
                </a:cubicBezTo>
                <a:close/>
                <a:moveTo>
                  <a:pt x="1096572" y="2819108"/>
                </a:moveTo>
                <a:cubicBezTo>
                  <a:pt x="1117444" y="2818911"/>
                  <a:pt x="1134575" y="2835845"/>
                  <a:pt x="1134575" y="2856717"/>
                </a:cubicBezTo>
                <a:cubicBezTo>
                  <a:pt x="1134772" y="2877589"/>
                  <a:pt x="1117838" y="2894720"/>
                  <a:pt x="1096966" y="2894720"/>
                </a:cubicBezTo>
                <a:cubicBezTo>
                  <a:pt x="1076094" y="2894720"/>
                  <a:pt x="1058963" y="2877786"/>
                  <a:pt x="1058963" y="2856914"/>
                </a:cubicBezTo>
                <a:cubicBezTo>
                  <a:pt x="1058766" y="2836042"/>
                  <a:pt x="1075700" y="2819108"/>
                  <a:pt x="1096572" y="2819108"/>
                </a:cubicBezTo>
                <a:close/>
                <a:moveTo>
                  <a:pt x="4288030" y="2816745"/>
                </a:moveTo>
                <a:cubicBezTo>
                  <a:pt x="4305161" y="2816549"/>
                  <a:pt x="4318944" y="2830332"/>
                  <a:pt x="4319141" y="2847462"/>
                </a:cubicBezTo>
                <a:cubicBezTo>
                  <a:pt x="4319141" y="2864397"/>
                  <a:pt x="4305358" y="2878377"/>
                  <a:pt x="4288424" y="2878377"/>
                </a:cubicBezTo>
                <a:cubicBezTo>
                  <a:pt x="4271490" y="2878574"/>
                  <a:pt x="4257509" y="2864790"/>
                  <a:pt x="4257509" y="2847659"/>
                </a:cubicBezTo>
                <a:cubicBezTo>
                  <a:pt x="4257509" y="2830529"/>
                  <a:pt x="4271293" y="2816745"/>
                  <a:pt x="4288030" y="2816745"/>
                </a:cubicBezTo>
                <a:close/>
                <a:moveTo>
                  <a:pt x="3218828" y="2811626"/>
                </a:moveTo>
                <a:cubicBezTo>
                  <a:pt x="3219025" y="2811626"/>
                  <a:pt x="3219419" y="2812020"/>
                  <a:pt x="3219419" y="2812414"/>
                </a:cubicBezTo>
                <a:cubicBezTo>
                  <a:pt x="3219419" y="2812807"/>
                  <a:pt x="3219222" y="2813201"/>
                  <a:pt x="3218828" y="2813201"/>
                </a:cubicBezTo>
                <a:cubicBezTo>
                  <a:pt x="3218238" y="2813201"/>
                  <a:pt x="3218041" y="2812807"/>
                  <a:pt x="3218041" y="2812414"/>
                </a:cubicBezTo>
                <a:cubicBezTo>
                  <a:pt x="3218041" y="2812020"/>
                  <a:pt x="3218435" y="2811823"/>
                  <a:pt x="3218828" y="2811626"/>
                </a:cubicBezTo>
                <a:close/>
                <a:moveTo>
                  <a:pt x="3677226" y="2803159"/>
                </a:moveTo>
                <a:cubicBezTo>
                  <a:pt x="3701642" y="2803159"/>
                  <a:pt x="3721333" y="2822653"/>
                  <a:pt x="3721530" y="2847069"/>
                </a:cubicBezTo>
                <a:cubicBezTo>
                  <a:pt x="3721530" y="2871486"/>
                  <a:pt x="3702036" y="2891374"/>
                  <a:pt x="3677619" y="2891374"/>
                </a:cubicBezTo>
                <a:cubicBezTo>
                  <a:pt x="3653204" y="2891374"/>
                  <a:pt x="3633513" y="2871880"/>
                  <a:pt x="3633316" y="2847463"/>
                </a:cubicBezTo>
                <a:cubicBezTo>
                  <a:pt x="3633316" y="2823244"/>
                  <a:pt x="3652810" y="2803356"/>
                  <a:pt x="3677226" y="2803159"/>
                </a:cubicBezTo>
                <a:close/>
                <a:moveTo>
                  <a:pt x="1554969" y="2803159"/>
                </a:moveTo>
                <a:cubicBezTo>
                  <a:pt x="1563436" y="2803159"/>
                  <a:pt x="1570328" y="2809854"/>
                  <a:pt x="1570328" y="2818321"/>
                </a:cubicBezTo>
                <a:cubicBezTo>
                  <a:pt x="1570328" y="2826788"/>
                  <a:pt x="1563633" y="2833680"/>
                  <a:pt x="1555166" y="2833680"/>
                </a:cubicBezTo>
                <a:cubicBezTo>
                  <a:pt x="1546700" y="2833877"/>
                  <a:pt x="1539808" y="2826985"/>
                  <a:pt x="1539808" y="2818518"/>
                </a:cubicBezTo>
                <a:cubicBezTo>
                  <a:pt x="1539808" y="2810051"/>
                  <a:pt x="1546503" y="2803356"/>
                  <a:pt x="1554969" y="2803159"/>
                </a:cubicBezTo>
                <a:close/>
                <a:moveTo>
                  <a:pt x="172884" y="2792723"/>
                </a:moveTo>
                <a:cubicBezTo>
                  <a:pt x="175247" y="2792723"/>
                  <a:pt x="177019" y="2794496"/>
                  <a:pt x="177019" y="2796858"/>
                </a:cubicBezTo>
                <a:cubicBezTo>
                  <a:pt x="177019" y="2799025"/>
                  <a:pt x="175247" y="2800993"/>
                  <a:pt x="172884" y="2800993"/>
                </a:cubicBezTo>
                <a:cubicBezTo>
                  <a:pt x="170521" y="2800993"/>
                  <a:pt x="168749" y="2799221"/>
                  <a:pt x="168749" y="2796858"/>
                </a:cubicBezTo>
                <a:cubicBezTo>
                  <a:pt x="168749" y="2794692"/>
                  <a:pt x="170718" y="2792723"/>
                  <a:pt x="172884" y="2792723"/>
                </a:cubicBezTo>
                <a:close/>
                <a:moveTo>
                  <a:pt x="934714" y="2790951"/>
                </a:moveTo>
                <a:cubicBezTo>
                  <a:pt x="954011" y="2790754"/>
                  <a:pt x="969566" y="2806309"/>
                  <a:pt x="969566" y="2825410"/>
                </a:cubicBezTo>
                <a:cubicBezTo>
                  <a:pt x="969763" y="2844706"/>
                  <a:pt x="954207" y="2860261"/>
                  <a:pt x="935108" y="2860261"/>
                </a:cubicBezTo>
                <a:cubicBezTo>
                  <a:pt x="915811" y="2860458"/>
                  <a:pt x="900255" y="2844903"/>
                  <a:pt x="900255" y="2825803"/>
                </a:cubicBezTo>
                <a:cubicBezTo>
                  <a:pt x="900059" y="2806703"/>
                  <a:pt x="915614" y="2791148"/>
                  <a:pt x="934714" y="2790951"/>
                </a:cubicBezTo>
                <a:close/>
                <a:moveTo>
                  <a:pt x="4445161" y="2788194"/>
                </a:moveTo>
                <a:cubicBezTo>
                  <a:pt x="4459535" y="2788194"/>
                  <a:pt x="4471349" y="2799811"/>
                  <a:pt x="4471349" y="2814186"/>
                </a:cubicBezTo>
                <a:cubicBezTo>
                  <a:pt x="4471349" y="2828560"/>
                  <a:pt x="4459732" y="2840374"/>
                  <a:pt x="4445358" y="2840374"/>
                </a:cubicBezTo>
                <a:cubicBezTo>
                  <a:pt x="4431181" y="2840374"/>
                  <a:pt x="4419366" y="2828757"/>
                  <a:pt x="4419366" y="2814382"/>
                </a:cubicBezTo>
                <a:cubicBezTo>
                  <a:pt x="4419366" y="2800008"/>
                  <a:pt x="4430984" y="2788391"/>
                  <a:pt x="4445161" y="2788194"/>
                </a:cubicBezTo>
                <a:close/>
                <a:moveTo>
                  <a:pt x="3838689" y="2771457"/>
                </a:moveTo>
                <a:cubicBezTo>
                  <a:pt x="3862909" y="2771457"/>
                  <a:pt x="3882599" y="2790753"/>
                  <a:pt x="3882599" y="2814973"/>
                </a:cubicBezTo>
                <a:cubicBezTo>
                  <a:pt x="3882796" y="2839193"/>
                  <a:pt x="3863303" y="2858883"/>
                  <a:pt x="3839083" y="2858883"/>
                </a:cubicBezTo>
                <a:cubicBezTo>
                  <a:pt x="3814864" y="2859080"/>
                  <a:pt x="3795173" y="2839587"/>
                  <a:pt x="3795173" y="2815367"/>
                </a:cubicBezTo>
                <a:cubicBezTo>
                  <a:pt x="3795173" y="2791148"/>
                  <a:pt x="3814667" y="2771654"/>
                  <a:pt x="3838689" y="2771457"/>
                </a:cubicBezTo>
                <a:close/>
                <a:moveTo>
                  <a:pt x="4600520" y="2770079"/>
                </a:moveTo>
                <a:cubicBezTo>
                  <a:pt x="4606427" y="2770079"/>
                  <a:pt x="4611350" y="2774805"/>
                  <a:pt x="4611350" y="2780712"/>
                </a:cubicBezTo>
                <a:cubicBezTo>
                  <a:pt x="4611350" y="2786618"/>
                  <a:pt x="4606623" y="2791541"/>
                  <a:pt x="4600716" y="2791541"/>
                </a:cubicBezTo>
                <a:cubicBezTo>
                  <a:pt x="4594810" y="2791541"/>
                  <a:pt x="4589887" y="2786815"/>
                  <a:pt x="4589887" y="2780908"/>
                </a:cubicBezTo>
                <a:cubicBezTo>
                  <a:pt x="4589887" y="2775002"/>
                  <a:pt x="4594810" y="2770079"/>
                  <a:pt x="4600520" y="2770079"/>
                </a:cubicBezTo>
                <a:close/>
                <a:moveTo>
                  <a:pt x="775810" y="2767716"/>
                </a:moveTo>
                <a:cubicBezTo>
                  <a:pt x="790381" y="2767519"/>
                  <a:pt x="802196" y="2779334"/>
                  <a:pt x="802196" y="2793904"/>
                </a:cubicBezTo>
                <a:cubicBezTo>
                  <a:pt x="802196" y="2808476"/>
                  <a:pt x="790578" y="2820290"/>
                  <a:pt x="776007" y="2820290"/>
                </a:cubicBezTo>
                <a:cubicBezTo>
                  <a:pt x="761436" y="2820487"/>
                  <a:pt x="749622" y="2808672"/>
                  <a:pt x="749622" y="2794101"/>
                </a:cubicBezTo>
                <a:cubicBezTo>
                  <a:pt x="749622" y="2779530"/>
                  <a:pt x="761436" y="2767716"/>
                  <a:pt x="775810" y="2767716"/>
                </a:cubicBezTo>
                <a:close/>
                <a:moveTo>
                  <a:pt x="18706" y="2762202"/>
                </a:moveTo>
                <a:cubicBezTo>
                  <a:pt x="19887" y="2762202"/>
                  <a:pt x="20872" y="2763186"/>
                  <a:pt x="20872" y="2764368"/>
                </a:cubicBezTo>
                <a:cubicBezTo>
                  <a:pt x="20872" y="2765549"/>
                  <a:pt x="19887" y="2766534"/>
                  <a:pt x="18706" y="2766534"/>
                </a:cubicBezTo>
                <a:cubicBezTo>
                  <a:pt x="17524" y="2766534"/>
                  <a:pt x="16540" y="2765549"/>
                  <a:pt x="16540" y="2764368"/>
                </a:cubicBezTo>
                <a:cubicBezTo>
                  <a:pt x="16540" y="2763186"/>
                  <a:pt x="17524" y="2762399"/>
                  <a:pt x="18706" y="2762202"/>
                </a:cubicBezTo>
                <a:close/>
                <a:moveTo>
                  <a:pt x="3386396" y="2761612"/>
                </a:moveTo>
                <a:cubicBezTo>
                  <a:pt x="3397619" y="2761612"/>
                  <a:pt x="3406874" y="2770867"/>
                  <a:pt x="3406874" y="2782090"/>
                </a:cubicBezTo>
                <a:cubicBezTo>
                  <a:pt x="3406874" y="2793313"/>
                  <a:pt x="3397619" y="2802568"/>
                  <a:pt x="3386396" y="2802568"/>
                </a:cubicBezTo>
                <a:cubicBezTo>
                  <a:pt x="3375172" y="2802568"/>
                  <a:pt x="3365917" y="2793313"/>
                  <a:pt x="3365917" y="2782090"/>
                </a:cubicBezTo>
                <a:cubicBezTo>
                  <a:pt x="3365721" y="2770867"/>
                  <a:pt x="3374975" y="2761612"/>
                  <a:pt x="3386396" y="2761612"/>
                </a:cubicBezTo>
                <a:close/>
                <a:moveTo>
                  <a:pt x="1387009" y="2758658"/>
                </a:moveTo>
                <a:cubicBezTo>
                  <a:pt x="1403942" y="2758461"/>
                  <a:pt x="1417726" y="2772048"/>
                  <a:pt x="1417726" y="2788981"/>
                </a:cubicBezTo>
                <a:cubicBezTo>
                  <a:pt x="1417923" y="2805915"/>
                  <a:pt x="1404337" y="2819698"/>
                  <a:pt x="1387402" y="2819698"/>
                </a:cubicBezTo>
                <a:cubicBezTo>
                  <a:pt x="1370468" y="2819896"/>
                  <a:pt x="1356882" y="2806309"/>
                  <a:pt x="1356685" y="2789376"/>
                </a:cubicBezTo>
                <a:cubicBezTo>
                  <a:pt x="1356685" y="2772442"/>
                  <a:pt x="1370271" y="2758855"/>
                  <a:pt x="1387009" y="2758658"/>
                </a:cubicBezTo>
                <a:close/>
                <a:moveTo>
                  <a:pt x="1849935" y="2749010"/>
                </a:moveTo>
                <a:cubicBezTo>
                  <a:pt x="1850131" y="2749010"/>
                  <a:pt x="1850328" y="2749207"/>
                  <a:pt x="1850328" y="2749404"/>
                </a:cubicBezTo>
                <a:cubicBezTo>
                  <a:pt x="1850328" y="2749600"/>
                  <a:pt x="1850131" y="2749798"/>
                  <a:pt x="1849935" y="2749798"/>
                </a:cubicBezTo>
                <a:cubicBezTo>
                  <a:pt x="1849738" y="2749798"/>
                  <a:pt x="1849541" y="2749600"/>
                  <a:pt x="1849541" y="2749404"/>
                </a:cubicBezTo>
                <a:cubicBezTo>
                  <a:pt x="1849541" y="2749207"/>
                  <a:pt x="1849738" y="2749010"/>
                  <a:pt x="1849935" y="2749010"/>
                </a:cubicBezTo>
                <a:close/>
                <a:moveTo>
                  <a:pt x="619467" y="2744481"/>
                </a:moveTo>
                <a:cubicBezTo>
                  <a:pt x="628919" y="2744481"/>
                  <a:pt x="636795" y="2752160"/>
                  <a:pt x="636795" y="2761809"/>
                </a:cubicBezTo>
                <a:cubicBezTo>
                  <a:pt x="636795" y="2771261"/>
                  <a:pt x="629115" y="2779136"/>
                  <a:pt x="619467" y="2779136"/>
                </a:cubicBezTo>
                <a:cubicBezTo>
                  <a:pt x="610015" y="2779136"/>
                  <a:pt x="602139" y="2771457"/>
                  <a:pt x="602139" y="2761809"/>
                </a:cubicBezTo>
                <a:cubicBezTo>
                  <a:pt x="601942" y="2752357"/>
                  <a:pt x="609818" y="2744481"/>
                  <a:pt x="619467" y="2744481"/>
                </a:cubicBezTo>
                <a:close/>
                <a:moveTo>
                  <a:pt x="3997396" y="2744481"/>
                </a:moveTo>
                <a:cubicBezTo>
                  <a:pt x="4018268" y="2744284"/>
                  <a:pt x="4035399" y="2761217"/>
                  <a:pt x="4035399" y="2782090"/>
                </a:cubicBezTo>
                <a:cubicBezTo>
                  <a:pt x="4035596" y="2802962"/>
                  <a:pt x="4018662" y="2820093"/>
                  <a:pt x="3997790" y="2820093"/>
                </a:cubicBezTo>
                <a:cubicBezTo>
                  <a:pt x="3976918" y="2820290"/>
                  <a:pt x="3959787" y="2803356"/>
                  <a:pt x="3959787" y="2782484"/>
                </a:cubicBezTo>
                <a:cubicBezTo>
                  <a:pt x="3959787" y="2761612"/>
                  <a:pt x="3976524" y="2744481"/>
                  <a:pt x="3997396" y="2744481"/>
                </a:cubicBezTo>
                <a:close/>
                <a:moveTo>
                  <a:pt x="4754699" y="2744087"/>
                </a:moveTo>
                <a:cubicBezTo>
                  <a:pt x="4756471" y="2744087"/>
                  <a:pt x="4757850" y="2745466"/>
                  <a:pt x="4757850" y="2747237"/>
                </a:cubicBezTo>
                <a:cubicBezTo>
                  <a:pt x="4757850" y="2749010"/>
                  <a:pt x="4756471" y="2750389"/>
                  <a:pt x="4754699" y="2750389"/>
                </a:cubicBezTo>
                <a:cubicBezTo>
                  <a:pt x="4752927" y="2750389"/>
                  <a:pt x="4751548" y="2749010"/>
                  <a:pt x="4751548" y="2747237"/>
                </a:cubicBezTo>
                <a:cubicBezTo>
                  <a:pt x="4751548" y="2745466"/>
                  <a:pt x="4752927" y="2744087"/>
                  <a:pt x="4754699" y="2744087"/>
                </a:cubicBezTo>
                <a:close/>
                <a:moveTo>
                  <a:pt x="1224758" y="2718686"/>
                </a:moveTo>
                <a:cubicBezTo>
                  <a:pt x="1246615" y="2718686"/>
                  <a:pt x="1264533" y="2736211"/>
                  <a:pt x="1264533" y="2758067"/>
                </a:cubicBezTo>
                <a:cubicBezTo>
                  <a:pt x="1264730" y="2779924"/>
                  <a:pt x="1247008" y="2797645"/>
                  <a:pt x="1225152" y="2797842"/>
                </a:cubicBezTo>
                <a:cubicBezTo>
                  <a:pt x="1203492" y="2797842"/>
                  <a:pt x="1185574" y="2780317"/>
                  <a:pt x="1185574" y="2758460"/>
                </a:cubicBezTo>
                <a:cubicBezTo>
                  <a:pt x="1185377" y="2736604"/>
                  <a:pt x="1203098" y="2718883"/>
                  <a:pt x="1224758" y="2718686"/>
                </a:cubicBezTo>
                <a:close/>
                <a:moveTo>
                  <a:pt x="1678430" y="2717111"/>
                </a:moveTo>
                <a:cubicBezTo>
                  <a:pt x="1680990" y="2717111"/>
                  <a:pt x="1682959" y="2719080"/>
                  <a:pt x="1682959" y="2721640"/>
                </a:cubicBezTo>
                <a:cubicBezTo>
                  <a:pt x="1682959" y="2724200"/>
                  <a:pt x="1680990" y="2726168"/>
                  <a:pt x="1678430" y="2726168"/>
                </a:cubicBezTo>
                <a:cubicBezTo>
                  <a:pt x="1675870" y="2726168"/>
                  <a:pt x="1673902" y="2724200"/>
                  <a:pt x="1673902" y="2721640"/>
                </a:cubicBezTo>
                <a:cubicBezTo>
                  <a:pt x="1673705" y="2719277"/>
                  <a:pt x="1675870" y="2717111"/>
                  <a:pt x="1678430" y="2717111"/>
                </a:cubicBezTo>
                <a:close/>
                <a:moveTo>
                  <a:pt x="464304" y="2716914"/>
                </a:moveTo>
                <a:cubicBezTo>
                  <a:pt x="470998" y="2716914"/>
                  <a:pt x="476513" y="2722427"/>
                  <a:pt x="476513" y="2729122"/>
                </a:cubicBezTo>
                <a:cubicBezTo>
                  <a:pt x="476709" y="2735817"/>
                  <a:pt x="471195" y="2741331"/>
                  <a:pt x="464501" y="2741331"/>
                </a:cubicBezTo>
                <a:cubicBezTo>
                  <a:pt x="457806" y="2741528"/>
                  <a:pt x="452293" y="2736014"/>
                  <a:pt x="452293" y="2729319"/>
                </a:cubicBezTo>
                <a:cubicBezTo>
                  <a:pt x="452293" y="2722624"/>
                  <a:pt x="457806" y="2717308"/>
                  <a:pt x="464304" y="2716914"/>
                </a:cubicBezTo>
                <a:close/>
                <a:moveTo>
                  <a:pt x="3094974" y="2715930"/>
                </a:moveTo>
                <a:cubicBezTo>
                  <a:pt x="3095368" y="2715733"/>
                  <a:pt x="3095762" y="2716126"/>
                  <a:pt x="3095762" y="2716520"/>
                </a:cubicBezTo>
                <a:cubicBezTo>
                  <a:pt x="3095762" y="2716913"/>
                  <a:pt x="3095368" y="2717307"/>
                  <a:pt x="3094974" y="2717307"/>
                </a:cubicBezTo>
                <a:cubicBezTo>
                  <a:pt x="3094580" y="2717110"/>
                  <a:pt x="3094186" y="2716913"/>
                  <a:pt x="3094186" y="2716520"/>
                </a:cubicBezTo>
                <a:cubicBezTo>
                  <a:pt x="3094186" y="2716126"/>
                  <a:pt x="3094383" y="2715930"/>
                  <a:pt x="3094974" y="2715930"/>
                </a:cubicBezTo>
                <a:close/>
                <a:moveTo>
                  <a:pt x="4153937" y="2713370"/>
                </a:moveTo>
                <a:cubicBezTo>
                  <a:pt x="4173628" y="2713370"/>
                  <a:pt x="4189774" y="2729319"/>
                  <a:pt x="4189774" y="2749010"/>
                </a:cubicBezTo>
                <a:cubicBezTo>
                  <a:pt x="4189774" y="2768701"/>
                  <a:pt x="4173825" y="2784847"/>
                  <a:pt x="4154134" y="2784847"/>
                </a:cubicBezTo>
                <a:cubicBezTo>
                  <a:pt x="4134443" y="2784847"/>
                  <a:pt x="4118297" y="2768898"/>
                  <a:pt x="4118297" y="2749207"/>
                </a:cubicBezTo>
                <a:cubicBezTo>
                  <a:pt x="4118297" y="2729319"/>
                  <a:pt x="4134246" y="2713370"/>
                  <a:pt x="4153937" y="2713370"/>
                </a:cubicBezTo>
                <a:close/>
                <a:moveTo>
                  <a:pt x="3548253" y="2713370"/>
                </a:moveTo>
                <a:cubicBezTo>
                  <a:pt x="3568535" y="2713173"/>
                  <a:pt x="3584877" y="2729516"/>
                  <a:pt x="3584877" y="2749600"/>
                </a:cubicBezTo>
                <a:cubicBezTo>
                  <a:pt x="3585074" y="2769685"/>
                  <a:pt x="3568731" y="2786225"/>
                  <a:pt x="3548646" y="2786225"/>
                </a:cubicBezTo>
                <a:cubicBezTo>
                  <a:pt x="3528365" y="2786422"/>
                  <a:pt x="3512022" y="2770078"/>
                  <a:pt x="3512022" y="2749994"/>
                </a:cubicBezTo>
                <a:cubicBezTo>
                  <a:pt x="3511825" y="2729909"/>
                  <a:pt x="3528169" y="2713566"/>
                  <a:pt x="3548253" y="2713370"/>
                </a:cubicBezTo>
                <a:close/>
                <a:moveTo>
                  <a:pt x="310718" y="2689150"/>
                </a:moveTo>
                <a:cubicBezTo>
                  <a:pt x="315050" y="2689150"/>
                  <a:pt x="318398" y="2692694"/>
                  <a:pt x="318398" y="2696829"/>
                </a:cubicBezTo>
                <a:cubicBezTo>
                  <a:pt x="318398" y="2701162"/>
                  <a:pt x="315050" y="2704509"/>
                  <a:pt x="310915" y="2704509"/>
                </a:cubicBezTo>
                <a:cubicBezTo>
                  <a:pt x="306583" y="2704509"/>
                  <a:pt x="303236" y="2700964"/>
                  <a:pt x="303236" y="2696829"/>
                </a:cubicBezTo>
                <a:cubicBezTo>
                  <a:pt x="303236" y="2692497"/>
                  <a:pt x="306780" y="2689150"/>
                  <a:pt x="310718" y="2689150"/>
                </a:cubicBezTo>
                <a:close/>
                <a:moveTo>
                  <a:pt x="1066248" y="2685606"/>
                </a:moveTo>
                <a:cubicBezTo>
                  <a:pt x="1088892" y="2685409"/>
                  <a:pt x="1107401" y="2703721"/>
                  <a:pt x="1107401" y="2726365"/>
                </a:cubicBezTo>
                <a:cubicBezTo>
                  <a:pt x="1107598" y="2749009"/>
                  <a:pt x="1089286" y="2767518"/>
                  <a:pt x="1066641" y="2767518"/>
                </a:cubicBezTo>
                <a:cubicBezTo>
                  <a:pt x="1043997" y="2767715"/>
                  <a:pt x="1025488" y="2749403"/>
                  <a:pt x="1025488" y="2726759"/>
                </a:cubicBezTo>
                <a:cubicBezTo>
                  <a:pt x="1025488" y="2704115"/>
                  <a:pt x="1043800" y="2685802"/>
                  <a:pt x="1066248" y="2685606"/>
                </a:cubicBezTo>
                <a:close/>
                <a:moveTo>
                  <a:pt x="4308508" y="2681865"/>
                </a:moveTo>
                <a:cubicBezTo>
                  <a:pt x="4327215" y="2681668"/>
                  <a:pt x="4342377" y="2696830"/>
                  <a:pt x="4342377" y="2715339"/>
                </a:cubicBezTo>
                <a:cubicBezTo>
                  <a:pt x="4342377" y="2733848"/>
                  <a:pt x="4327412" y="2749010"/>
                  <a:pt x="4308902" y="2749010"/>
                </a:cubicBezTo>
                <a:cubicBezTo>
                  <a:pt x="4290196" y="2749207"/>
                  <a:pt x="4275034" y="2734242"/>
                  <a:pt x="4275034" y="2715536"/>
                </a:cubicBezTo>
                <a:cubicBezTo>
                  <a:pt x="4275034" y="2697026"/>
                  <a:pt x="4289999" y="2681865"/>
                  <a:pt x="4308508" y="2681865"/>
                </a:cubicBezTo>
                <a:close/>
                <a:moveTo>
                  <a:pt x="3257423" y="2678123"/>
                </a:moveTo>
                <a:cubicBezTo>
                  <a:pt x="3261164" y="2678123"/>
                  <a:pt x="3264117" y="2681076"/>
                  <a:pt x="3264117" y="2684621"/>
                </a:cubicBezTo>
                <a:cubicBezTo>
                  <a:pt x="3264117" y="2688362"/>
                  <a:pt x="3261360" y="2691316"/>
                  <a:pt x="3257619" y="2691316"/>
                </a:cubicBezTo>
                <a:cubicBezTo>
                  <a:pt x="3254075" y="2691316"/>
                  <a:pt x="3251121" y="2688559"/>
                  <a:pt x="3251121" y="2684818"/>
                </a:cubicBezTo>
                <a:cubicBezTo>
                  <a:pt x="3251121" y="2681076"/>
                  <a:pt x="3254075" y="2678123"/>
                  <a:pt x="3257423" y="2678123"/>
                </a:cubicBezTo>
                <a:close/>
                <a:moveTo>
                  <a:pt x="1515194" y="2675760"/>
                </a:moveTo>
                <a:cubicBezTo>
                  <a:pt x="1523660" y="2675760"/>
                  <a:pt x="1530552" y="2682455"/>
                  <a:pt x="1530552" y="2690922"/>
                </a:cubicBezTo>
                <a:cubicBezTo>
                  <a:pt x="1530749" y="2699389"/>
                  <a:pt x="1523857" y="2706281"/>
                  <a:pt x="1515391" y="2706281"/>
                </a:cubicBezTo>
                <a:cubicBezTo>
                  <a:pt x="1506924" y="2706281"/>
                  <a:pt x="1500032" y="2699587"/>
                  <a:pt x="1500032" y="2691119"/>
                </a:cubicBezTo>
                <a:cubicBezTo>
                  <a:pt x="1500032" y="2682652"/>
                  <a:pt x="1506727" y="2675760"/>
                  <a:pt x="1515194" y="2675760"/>
                </a:cubicBezTo>
                <a:close/>
                <a:moveTo>
                  <a:pt x="3706368" y="2671823"/>
                </a:moveTo>
                <a:cubicBezTo>
                  <a:pt x="3731374" y="2671626"/>
                  <a:pt x="3751655" y="2691709"/>
                  <a:pt x="3751655" y="2716717"/>
                </a:cubicBezTo>
                <a:cubicBezTo>
                  <a:pt x="3751852" y="2741724"/>
                  <a:pt x="3731768" y="2762005"/>
                  <a:pt x="3706761" y="2762005"/>
                </a:cubicBezTo>
                <a:cubicBezTo>
                  <a:pt x="3681754" y="2762202"/>
                  <a:pt x="3661473" y="2742117"/>
                  <a:pt x="3661473" y="2717111"/>
                </a:cubicBezTo>
                <a:cubicBezTo>
                  <a:pt x="3661473" y="2692301"/>
                  <a:pt x="3681558" y="2672019"/>
                  <a:pt x="3706368" y="2671823"/>
                </a:cubicBezTo>
                <a:close/>
                <a:moveTo>
                  <a:pt x="910495" y="2659812"/>
                </a:moveTo>
                <a:cubicBezTo>
                  <a:pt x="929791" y="2659615"/>
                  <a:pt x="945347" y="2675170"/>
                  <a:pt x="945347" y="2694271"/>
                </a:cubicBezTo>
                <a:cubicBezTo>
                  <a:pt x="945347" y="2713567"/>
                  <a:pt x="929791" y="2729124"/>
                  <a:pt x="910692" y="2729124"/>
                </a:cubicBezTo>
                <a:cubicBezTo>
                  <a:pt x="891394" y="2729124"/>
                  <a:pt x="876036" y="2713567"/>
                  <a:pt x="875839" y="2694468"/>
                </a:cubicBezTo>
                <a:cubicBezTo>
                  <a:pt x="875839" y="2675170"/>
                  <a:pt x="891197" y="2659615"/>
                  <a:pt x="910495" y="2659812"/>
                </a:cubicBezTo>
                <a:close/>
                <a:moveTo>
                  <a:pt x="158509" y="2657645"/>
                </a:moveTo>
                <a:cubicBezTo>
                  <a:pt x="161857" y="2657645"/>
                  <a:pt x="164811" y="2660598"/>
                  <a:pt x="164811" y="2663946"/>
                </a:cubicBezTo>
                <a:cubicBezTo>
                  <a:pt x="164811" y="2667490"/>
                  <a:pt x="161857" y="2670247"/>
                  <a:pt x="158509" y="2670247"/>
                </a:cubicBezTo>
                <a:cubicBezTo>
                  <a:pt x="154965" y="2670247"/>
                  <a:pt x="152209" y="2667293"/>
                  <a:pt x="152209" y="2663946"/>
                </a:cubicBezTo>
                <a:cubicBezTo>
                  <a:pt x="152209" y="2660598"/>
                  <a:pt x="154965" y="2657842"/>
                  <a:pt x="158509" y="2657645"/>
                </a:cubicBezTo>
                <a:close/>
                <a:moveTo>
                  <a:pt x="4461702" y="2655676"/>
                </a:moveTo>
                <a:cubicBezTo>
                  <a:pt x="4476076" y="2655676"/>
                  <a:pt x="4487890" y="2667294"/>
                  <a:pt x="4487890" y="2681668"/>
                </a:cubicBezTo>
                <a:cubicBezTo>
                  <a:pt x="4487890" y="2696042"/>
                  <a:pt x="4476273" y="2707857"/>
                  <a:pt x="4461898" y="2707857"/>
                </a:cubicBezTo>
                <a:cubicBezTo>
                  <a:pt x="4447721" y="2707857"/>
                  <a:pt x="4435907" y="2696239"/>
                  <a:pt x="4435907" y="2681864"/>
                </a:cubicBezTo>
                <a:cubicBezTo>
                  <a:pt x="4435907" y="2667491"/>
                  <a:pt x="4447524" y="2655676"/>
                  <a:pt x="4461702" y="2655676"/>
                </a:cubicBezTo>
                <a:close/>
                <a:moveTo>
                  <a:pt x="3862121" y="2639924"/>
                </a:moveTo>
                <a:cubicBezTo>
                  <a:pt x="3886341" y="2639726"/>
                  <a:pt x="3905835" y="2659220"/>
                  <a:pt x="3906031" y="2683440"/>
                </a:cubicBezTo>
                <a:cubicBezTo>
                  <a:pt x="3906228" y="2707659"/>
                  <a:pt x="3886735" y="2727350"/>
                  <a:pt x="3862515" y="2727350"/>
                </a:cubicBezTo>
                <a:cubicBezTo>
                  <a:pt x="3838296" y="2727547"/>
                  <a:pt x="3818802" y="2708053"/>
                  <a:pt x="3818605" y="2683834"/>
                </a:cubicBezTo>
                <a:cubicBezTo>
                  <a:pt x="3818605" y="2659614"/>
                  <a:pt x="3838099" y="2639924"/>
                  <a:pt x="3862121" y="2639924"/>
                </a:cubicBezTo>
                <a:close/>
                <a:moveTo>
                  <a:pt x="4614107" y="2635788"/>
                </a:moveTo>
                <a:cubicBezTo>
                  <a:pt x="4620802" y="2635788"/>
                  <a:pt x="4626315" y="2641301"/>
                  <a:pt x="4626315" y="2647996"/>
                </a:cubicBezTo>
                <a:cubicBezTo>
                  <a:pt x="4626512" y="2654692"/>
                  <a:pt x="4620999" y="2660205"/>
                  <a:pt x="4614305" y="2660205"/>
                </a:cubicBezTo>
                <a:cubicBezTo>
                  <a:pt x="4607609" y="2660205"/>
                  <a:pt x="4602096" y="2654692"/>
                  <a:pt x="4602096" y="2647996"/>
                </a:cubicBezTo>
                <a:cubicBezTo>
                  <a:pt x="4601899" y="2641301"/>
                  <a:pt x="4607413" y="2635788"/>
                  <a:pt x="4614107" y="2635788"/>
                </a:cubicBezTo>
                <a:close/>
                <a:moveTo>
                  <a:pt x="3415538" y="2635788"/>
                </a:moveTo>
                <a:cubicBezTo>
                  <a:pt x="3424399" y="2635788"/>
                  <a:pt x="3431487" y="2642877"/>
                  <a:pt x="3431487" y="2651737"/>
                </a:cubicBezTo>
                <a:cubicBezTo>
                  <a:pt x="3431487" y="2660401"/>
                  <a:pt x="3424399" y="2667686"/>
                  <a:pt x="3415538" y="2667686"/>
                </a:cubicBezTo>
                <a:cubicBezTo>
                  <a:pt x="3406875" y="2667686"/>
                  <a:pt x="3399589" y="2660598"/>
                  <a:pt x="3399589" y="2651737"/>
                </a:cubicBezTo>
                <a:cubicBezTo>
                  <a:pt x="3399589" y="2642877"/>
                  <a:pt x="3406678" y="2635788"/>
                  <a:pt x="3415538" y="2635788"/>
                </a:cubicBezTo>
                <a:close/>
                <a:moveTo>
                  <a:pt x="1357078" y="2630275"/>
                </a:moveTo>
                <a:cubicBezTo>
                  <a:pt x="1373027" y="2630275"/>
                  <a:pt x="1386024" y="2643074"/>
                  <a:pt x="1386024" y="2659023"/>
                </a:cubicBezTo>
                <a:cubicBezTo>
                  <a:pt x="1386024" y="2674973"/>
                  <a:pt x="1373225" y="2687969"/>
                  <a:pt x="1357275" y="2687969"/>
                </a:cubicBezTo>
                <a:cubicBezTo>
                  <a:pt x="1341326" y="2687969"/>
                  <a:pt x="1328527" y="2675170"/>
                  <a:pt x="1328330" y="2659220"/>
                </a:cubicBezTo>
                <a:cubicBezTo>
                  <a:pt x="1328330" y="2643271"/>
                  <a:pt x="1341129" y="2630472"/>
                  <a:pt x="1357078" y="2630275"/>
                </a:cubicBezTo>
                <a:close/>
                <a:moveTo>
                  <a:pt x="756514" y="2630078"/>
                </a:moveTo>
                <a:cubicBezTo>
                  <a:pt x="774039" y="2630078"/>
                  <a:pt x="788216" y="2644256"/>
                  <a:pt x="788216" y="2661583"/>
                </a:cubicBezTo>
                <a:cubicBezTo>
                  <a:pt x="788216" y="2679107"/>
                  <a:pt x="774039" y="2693285"/>
                  <a:pt x="756711" y="2693285"/>
                </a:cubicBezTo>
                <a:cubicBezTo>
                  <a:pt x="739186" y="2693285"/>
                  <a:pt x="725008" y="2679304"/>
                  <a:pt x="725008" y="2661779"/>
                </a:cubicBezTo>
                <a:cubicBezTo>
                  <a:pt x="724812" y="2644452"/>
                  <a:pt x="738989" y="2630275"/>
                  <a:pt x="756514" y="2630078"/>
                </a:cubicBezTo>
                <a:close/>
                <a:moveTo>
                  <a:pt x="6892" y="2628896"/>
                </a:moveTo>
                <a:cubicBezTo>
                  <a:pt x="8073" y="2628896"/>
                  <a:pt x="9255" y="2629880"/>
                  <a:pt x="9255" y="2631259"/>
                </a:cubicBezTo>
                <a:cubicBezTo>
                  <a:pt x="9255" y="2632441"/>
                  <a:pt x="8270" y="2633622"/>
                  <a:pt x="6892" y="2633622"/>
                </a:cubicBezTo>
                <a:cubicBezTo>
                  <a:pt x="5710" y="2633622"/>
                  <a:pt x="4529" y="2632638"/>
                  <a:pt x="4529" y="2631259"/>
                </a:cubicBezTo>
                <a:cubicBezTo>
                  <a:pt x="4529" y="2629880"/>
                  <a:pt x="5710" y="2628896"/>
                  <a:pt x="6892" y="2628896"/>
                </a:cubicBezTo>
                <a:close/>
                <a:moveTo>
                  <a:pt x="1805434" y="2623383"/>
                </a:moveTo>
                <a:cubicBezTo>
                  <a:pt x="1805631" y="2623383"/>
                  <a:pt x="1805828" y="2623580"/>
                  <a:pt x="1805828" y="2623776"/>
                </a:cubicBezTo>
                <a:cubicBezTo>
                  <a:pt x="1805828" y="2623973"/>
                  <a:pt x="1805631" y="2624171"/>
                  <a:pt x="1805434" y="2624171"/>
                </a:cubicBezTo>
                <a:cubicBezTo>
                  <a:pt x="1805238" y="2624171"/>
                  <a:pt x="1805041" y="2623973"/>
                  <a:pt x="1805041" y="2623776"/>
                </a:cubicBezTo>
                <a:cubicBezTo>
                  <a:pt x="1805041" y="2623580"/>
                  <a:pt x="1805238" y="2623383"/>
                  <a:pt x="1805434" y="2623383"/>
                </a:cubicBezTo>
                <a:close/>
                <a:moveTo>
                  <a:pt x="4765528" y="2610781"/>
                </a:moveTo>
                <a:cubicBezTo>
                  <a:pt x="4767300" y="2610781"/>
                  <a:pt x="4768679" y="2612160"/>
                  <a:pt x="4768679" y="2613931"/>
                </a:cubicBezTo>
                <a:cubicBezTo>
                  <a:pt x="4768679" y="2615704"/>
                  <a:pt x="4767300" y="2617083"/>
                  <a:pt x="4765528" y="2617083"/>
                </a:cubicBezTo>
                <a:cubicBezTo>
                  <a:pt x="4763756" y="2617083"/>
                  <a:pt x="4762377" y="2615704"/>
                  <a:pt x="4762377" y="2613931"/>
                </a:cubicBezTo>
                <a:cubicBezTo>
                  <a:pt x="4762377" y="2612357"/>
                  <a:pt x="4763756" y="2610978"/>
                  <a:pt x="4765528" y="2610781"/>
                </a:cubicBezTo>
                <a:close/>
                <a:moveTo>
                  <a:pt x="4016102" y="2610190"/>
                </a:moveTo>
                <a:cubicBezTo>
                  <a:pt x="4038155" y="2610190"/>
                  <a:pt x="4056073" y="2627912"/>
                  <a:pt x="4056073" y="2649965"/>
                </a:cubicBezTo>
                <a:cubicBezTo>
                  <a:pt x="4056073" y="2672018"/>
                  <a:pt x="4038352" y="2689937"/>
                  <a:pt x="4016299" y="2689937"/>
                </a:cubicBezTo>
                <a:cubicBezTo>
                  <a:pt x="3994442" y="2689937"/>
                  <a:pt x="3976524" y="2672216"/>
                  <a:pt x="3976327" y="2650162"/>
                </a:cubicBezTo>
                <a:cubicBezTo>
                  <a:pt x="3976130" y="2628108"/>
                  <a:pt x="3994048" y="2610190"/>
                  <a:pt x="4016102" y="2610190"/>
                </a:cubicBezTo>
                <a:close/>
                <a:moveTo>
                  <a:pt x="603714" y="2606843"/>
                </a:moveTo>
                <a:cubicBezTo>
                  <a:pt x="615922" y="2606647"/>
                  <a:pt x="625964" y="2616689"/>
                  <a:pt x="625964" y="2628897"/>
                </a:cubicBezTo>
                <a:cubicBezTo>
                  <a:pt x="626161" y="2641106"/>
                  <a:pt x="616120" y="2651148"/>
                  <a:pt x="603911" y="2651148"/>
                </a:cubicBezTo>
                <a:cubicBezTo>
                  <a:pt x="591703" y="2651148"/>
                  <a:pt x="581661" y="2641302"/>
                  <a:pt x="581661" y="2629094"/>
                </a:cubicBezTo>
                <a:cubicBezTo>
                  <a:pt x="581661" y="2616887"/>
                  <a:pt x="591506" y="2606843"/>
                  <a:pt x="603714" y="2606843"/>
                </a:cubicBezTo>
                <a:close/>
                <a:moveTo>
                  <a:pt x="1202113" y="2587941"/>
                </a:moveTo>
                <a:cubicBezTo>
                  <a:pt x="1223577" y="2587941"/>
                  <a:pt x="1241101" y="2605269"/>
                  <a:pt x="1241101" y="2626732"/>
                </a:cubicBezTo>
                <a:cubicBezTo>
                  <a:pt x="1241101" y="2648195"/>
                  <a:pt x="1223774" y="2665719"/>
                  <a:pt x="1202310" y="2665719"/>
                </a:cubicBezTo>
                <a:cubicBezTo>
                  <a:pt x="1180848" y="2665719"/>
                  <a:pt x="1163323" y="2648392"/>
                  <a:pt x="1163323" y="2626928"/>
                </a:cubicBezTo>
                <a:cubicBezTo>
                  <a:pt x="1163323" y="2605466"/>
                  <a:pt x="1180651" y="2587941"/>
                  <a:pt x="1202113" y="2587941"/>
                </a:cubicBezTo>
                <a:close/>
                <a:moveTo>
                  <a:pt x="1648106" y="2587940"/>
                </a:moveTo>
                <a:cubicBezTo>
                  <a:pt x="1650272" y="2587940"/>
                  <a:pt x="1652044" y="2589515"/>
                  <a:pt x="1652044" y="2591681"/>
                </a:cubicBezTo>
                <a:cubicBezTo>
                  <a:pt x="1652044" y="2593650"/>
                  <a:pt x="1650468" y="2595422"/>
                  <a:pt x="1648302" y="2595422"/>
                </a:cubicBezTo>
                <a:cubicBezTo>
                  <a:pt x="1646137" y="2595422"/>
                  <a:pt x="1644365" y="2593847"/>
                  <a:pt x="1644365" y="2591681"/>
                </a:cubicBezTo>
                <a:cubicBezTo>
                  <a:pt x="1644365" y="2589515"/>
                  <a:pt x="1645940" y="2587743"/>
                  <a:pt x="1648106" y="2587940"/>
                </a:cubicBezTo>
                <a:close/>
                <a:moveTo>
                  <a:pt x="3123919" y="2585971"/>
                </a:moveTo>
                <a:cubicBezTo>
                  <a:pt x="3124116" y="2585971"/>
                  <a:pt x="3124313" y="2586168"/>
                  <a:pt x="3124313" y="2586364"/>
                </a:cubicBezTo>
                <a:cubicBezTo>
                  <a:pt x="3124510" y="2586561"/>
                  <a:pt x="3124313" y="2586758"/>
                  <a:pt x="3124116" y="2586758"/>
                </a:cubicBezTo>
                <a:cubicBezTo>
                  <a:pt x="3123919" y="2586758"/>
                  <a:pt x="3123722" y="2586561"/>
                  <a:pt x="3123722" y="2586364"/>
                </a:cubicBezTo>
                <a:cubicBezTo>
                  <a:pt x="3123722" y="2586168"/>
                  <a:pt x="3123919" y="2585971"/>
                  <a:pt x="3123919" y="2585971"/>
                </a:cubicBezTo>
                <a:close/>
                <a:moveTo>
                  <a:pt x="3569912" y="2584593"/>
                </a:moveTo>
                <a:cubicBezTo>
                  <a:pt x="3588618" y="2584396"/>
                  <a:pt x="3603780" y="2599558"/>
                  <a:pt x="3603780" y="2618067"/>
                </a:cubicBezTo>
                <a:cubicBezTo>
                  <a:pt x="3603977" y="2636576"/>
                  <a:pt x="3588815" y="2651738"/>
                  <a:pt x="3570306" y="2651738"/>
                </a:cubicBezTo>
                <a:cubicBezTo>
                  <a:pt x="3551797" y="2651935"/>
                  <a:pt x="3536635" y="2636773"/>
                  <a:pt x="3536635" y="2618264"/>
                </a:cubicBezTo>
                <a:cubicBezTo>
                  <a:pt x="3536438" y="2599754"/>
                  <a:pt x="3551600" y="2584593"/>
                  <a:pt x="3569912" y="2584593"/>
                </a:cubicBezTo>
                <a:close/>
                <a:moveTo>
                  <a:pt x="452490" y="2579867"/>
                </a:moveTo>
                <a:cubicBezTo>
                  <a:pt x="461548" y="2579867"/>
                  <a:pt x="468834" y="2587153"/>
                  <a:pt x="468834" y="2596210"/>
                </a:cubicBezTo>
                <a:cubicBezTo>
                  <a:pt x="468834" y="2605071"/>
                  <a:pt x="461548" y="2612554"/>
                  <a:pt x="452490" y="2612554"/>
                </a:cubicBezTo>
                <a:cubicBezTo>
                  <a:pt x="443432" y="2612554"/>
                  <a:pt x="436147" y="2605268"/>
                  <a:pt x="436147" y="2596210"/>
                </a:cubicBezTo>
                <a:cubicBezTo>
                  <a:pt x="436147" y="2587349"/>
                  <a:pt x="443432" y="2579867"/>
                  <a:pt x="452490" y="2579867"/>
                </a:cubicBezTo>
                <a:close/>
                <a:moveTo>
                  <a:pt x="4168508" y="2578686"/>
                </a:moveTo>
                <a:cubicBezTo>
                  <a:pt x="4189183" y="2578686"/>
                  <a:pt x="4206117" y="2595423"/>
                  <a:pt x="4206117" y="2616098"/>
                </a:cubicBezTo>
                <a:cubicBezTo>
                  <a:pt x="4206117" y="2636774"/>
                  <a:pt x="4189381" y="2653707"/>
                  <a:pt x="4168705" y="2653707"/>
                </a:cubicBezTo>
                <a:cubicBezTo>
                  <a:pt x="4148030" y="2653707"/>
                  <a:pt x="4131096" y="2636970"/>
                  <a:pt x="4131096" y="2616295"/>
                </a:cubicBezTo>
                <a:cubicBezTo>
                  <a:pt x="4130899" y="2595620"/>
                  <a:pt x="4147636" y="2578686"/>
                  <a:pt x="4168508" y="2578686"/>
                </a:cubicBezTo>
                <a:close/>
                <a:moveTo>
                  <a:pt x="302055" y="2552104"/>
                </a:moveTo>
                <a:cubicBezTo>
                  <a:pt x="308355" y="2552104"/>
                  <a:pt x="313475" y="2557224"/>
                  <a:pt x="313475" y="2563524"/>
                </a:cubicBezTo>
                <a:cubicBezTo>
                  <a:pt x="313475" y="2569824"/>
                  <a:pt x="308355" y="2574945"/>
                  <a:pt x="302055" y="2574945"/>
                </a:cubicBezTo>
                <a:cubicBezTo>
                  <a:pt x="295556" y="2574945"/>
                  <a:pt x="290437" y="2569824"/>
                  <a:pt x="290437" y="2563524"/>
                </a:cubicBezTo>
                <a:cubicBezTo>
                  <a:pt x="290437" y="2557026"/>
                  <a:pt x="295556" y="2551908"/>
                  <a:pt x="302055" y="2552104"/>
                </a:cubicBezTo>
                <a:close/>
                <a:moveTo>
                  <a:pt x="1049117" y="2551711"/>
                </a:moveTo>
                <a:cubicBezTo>
                  <a:pt x="1072549" y="2551514"/>
                  <a:pt x="1091648" y="2570415"/>
                  <a:pt x="1091648" y="2593847"/>
                </a:cubicBezTo>
                <a:cubicBezTo>
                  <a:pt x="1091845" y="2617280"/>
                  <a:pt x="1072942" y="2636182"/>
                  <a:pt x="1049511" y="2636379"/>
                </a:cubicBezTo>
                <a:cubicBezTo>
                  <a:pt x="1026079" y="2636576"/>
                  <a:pt x="1006979" y="2617673"/>
                  <a:pt x="1006979" y="2594242"/>
                </a:cubicBezTo>
                <a:cubicBezTo>
                  <a:pt x="1006979" y="2570809"/>
                  <a:pt x="1025881" y="2551711"/>
                  <a:pt x="1049117" y="2551711"/>
                </a:cubicBezTo>
                <a:close/>
                <a:moveTo>
                  <a:pt x="3277113" y="2548362"/>
                </a:moveTo>
                <a:cubicBezTo>
                  <a:pt x="3279476" y="2548362"/>
                  <a:pt x="3281248" y="2550135"/>
                  <a:pt x="3281248" y="2552499"/>
                </a:cubicBezTo>
                <a:cubicBezTo>
                  <a:pt x="3281248" y="2554860"/>
                  <a:pt x="3279476" y="2556633"/>
                  <a:pt x="3277113" y="2556633"/>
                </a:cubicBezTo>
                <a:cubicBezTo>
                  <a:pt x="3274947" y="2556633"/>
                  <a:pt x="3272978" y="2554860"/>
                  <a:pt x="3272978" y="2552499"/>
                </a:cubicBezTo>
                <a:cubicBezTo>
                  <a:pt x="3272978" y="2550332"/>
                  <a:pt x="3274751" y="2548362"/>
                  <a:pt x="3277113" y="2548362"/>
                </a:cubicBezTo>
                <a:close/>
                <a:moveTo>
                  <a:pt x="4319535" y="2546591"/>
                </a:moveTo>
                <a:cubicBezTo>
                  <a:pt x="4339226" y="2546591"/>
                  <a:pt x="4355175" y="2562539"/>
                  <a:pt x="4355372" y="2582230"/>
                </a:cubicBezTo>
                <a:cubicBezTo>
                  <a:pt x="4355372" y="2601921"/>
                  <a:pt x="4339423" y="2618067"/>
                  <a:pt x="4319732" y="2618067"/>
                </a:cubicBezTo>
                <a:cubicBezTo>
                  <a:pt x="4300041" y="2618067"/>
                  <a:pt x="4283895" y="2602118"/>
                  <a:pt x="4283895" y="2582427"/>
                </a:cubicBezTo>
                <a:cubicBezTo>
                  <a:pt x="4283895" y="2562539"/>
                  <a:pt x="4299844" y="2546591"/>
                  <a:pt x="4319535" y="2546591"/>
                </a:cubicBezTo>
                <a:close/>
                <a:moveTo>
                  <a:pt x="1494716" y="2545410"/>
                </a:moveTo>
                <a:cubicBezTo>
                  <a:pt x="1502199" y="2545212"/>
                  <a:pt x="1508304" y="2551316"/>
                  <a:pt x="1508304" y="2558799"/>
                </a:cubicBezTo>
                <a:cubicBezTo>
                  <a:pt x="1508500" y="2566281"/>
                  <a:pt x="1502396" y="2572385"/>
                  <a:pt x="1494913" y="2572385"/>
                </a:cubicBezTo>
                <a:cubicBezTo>
                  <a:pt x="1487432" y="2572582"/>
                  <a:pt x="1481327" y="2566478"/>
                  <a:pt x="1481327" y="2558995"/>
                </a:cubicBezTo>
                <a:cubicBezTo>
                  <a:pt x="1481327" y="2551514"/>
                  <a:pt x="1487234" y="2545606"/>
                  <a:pt x="1494716" y="2545410"/>
                </a:cubicBezTo>
                <a:close/>
                <a:moveTo>
                  <a:pt x="3722712" y="2538714"/>
                </a:moveTo>
                <a:cubicBezTo>
                  <a:pt x="3747916" y="2538714"/>
                  <a:pt x="3768590" y="2558995"/>
                  <a:pt x="3768590" y="2584395"/>
                </a:cubicBezTo>
                <a:cubicBezTo>
                  <a:pt x="3768590" y="2609600"/>
                  <a:pt x="3748310" y="2630275"/>
                  <a:pt x="3722909" y="2630275"/>
                </a:cubicBezTo>
                <a:cubicBezTo>
                  <a:pt x="3697705" y="2630275"/>
                  <a:pt x="3677030" y="2609796"/>
                  <a:pt x="3677030" y="2584592"/>
                </a:cubicBezTo>
                <a:cubicBezTo>
                  <a:pt x="3676833" y="2559192"/>
                  <a:pt x="3697311" y="2538714"/>
                  <a:pt x="3722712" y="2538714"/>
                </a:cubicBezTo>
                <a:close/>
                <a:moveTo>
                  <a:pt x="152011" y="2523158"/>
                </a:moveTo>
                <a:cubicBezTo>
                  <a:pt x="156146" y="2523158"/>
                  <a:pt x="159297" y="2526309"/>
                  <a:pt x="159297" y="2530444"/>
                </a:cubicBezTo>
                <a:cubicBezTo>
                  <a:pt x="159297" y="2534382"/>
                  <a:pt x="156146" y="2537729"/>
                  <a:pt x="152011" y="2537729"/>
                </a:cubicBezTo>
                <a:cubicBezTo>
                  <a:pt x="148073" y="2537729"/>
                  <a:pt x="144726" y="2534579"/>
                  <a:pt x="144726" y="2530444"/>
                </a:cubicBezTo>
                <a:cubicBezTo>
                  <a:pt x="144726" y="2526506"/>
                  <a:pt x="148073" y="2523158"/>
                  <a:pt x="152011" y="2523158"/>
                </a:cubicBezTo>
                <a:close/>
                <a:moveTo>
                  <a:pt x="898089" y="2522372"/>
                </a:moveTo>
                <a:cubicBezTo>
                  <a:pt x="919552" y="2522372"/>
                  <a:pt x="937076" y="2539700"/>
                  <a:pt x="937076" y="2561162"/>
                </a:cubicBezTo>
                <a:cubicBezTo>
                  <a:pt x="937076" y="2582625"/>
                  <a:pt x="919749" y="2600149"/>
                  <a:pt x="898286" y="2600149"/>
                </a:cubicBezTo>
                <a:cubicBezTo>
                  <a:pt x="876823" y="2600149"/>
                  <a:pt x="859298" y="2582822"/>
                  <a:pt x="859298" y="2561358"/>
                </a:cubicBezTo>
                <a:cubicBezTo>
                  <a:pt x="859102" y="2539896"/>
                  <a:pt x="876429" y="2522372"/>
                  <a:pt x="898089" y="2522372"/>
                </a:cubicBezTo>
                <a:close/>
                <a:moveTo>
                  <a:pt x="4469972" y="2519811"/>
                </a:moveTo>
                <a:cubicBezTo>
                  <a:pt x="4485724" y="2519811"/>
                  <a:pt x="4498523" y="2532414"/>
                  <a:pt x="4498523" y="2548166"/>
                </a:cubicBezTo>
                <a:cubicBezTo>
                  <a:pt x="4498523" y="2563918"/>
                  <a:pt x="4485921" y="2576717"/>
                  <a:pt x="4470169" y="2576717"/>
                </a:cubicBezTo>
                <a:cubicBezTo>
                  <a:pt x="4454416" y="2576717"/>
                  <a:pt x="4441617" y="2564115"/>
                  <a:pt x="4441617" y="2548362"/>
                </a:cubicBezTo>
                <a:cubicBezTo>
                  <a:pt x="4441617" y="2532610"/>
                  <a:pt x="4454219" y="2520008"/>
                  <a:pt x="4469972" y="2519811"/>
                </a:cubicBezTo>
                <a:close/>
                <a:moveTo>
                  <a:pt x="3427747" y="2504454"/>
                </a:moveTo>
                <a:cubicBezTo>
                  <a:pt x="3435623" y="2504454"/>
                  <a:pt x="3442121" y="2510754"/>
                  <a:pt x="3442121" y="2518631"/>
                </a:cubicBezTo>
                <a:cubicBezTo>
                  <a:pt x="3442121" y="2526310"/>
                  <a:pt x="3435820" y="2532807"/>
                  <a:pt x="3427943" y="2532807"/>
                </a:cubicBezTo>
                <a:cubicBezTo>
                  <a:pt x="3420067" y="2532807"/>
                  <a:pt x="3413569" y="2526506"/>
                  <a:pt x="3413569" y="2518631"/>
                </a:cubicBezTo>
                <a:cubicBezTo>
                  <a:pt x="3413569" y="2510951"/>
                  <a:pt x="3420067" y="2504454"/>
                  <a:pt x="3427747" y="2504454"/>
                </a:cubicBezTo>
                <a:close/>
                <a:moveTo>
                  <a:pt x="3873738" y="2504060"/>
                </a:moveTo>
                <a:cubicBezTo>
                  <a:pt x="3899139" y="2504060"/>
                  <a:pt x="3920011" y="2524735"/>
                  <a:pt x="3920011" y="2550135"/>
                </a:cubicBezTo>
                <a:cubicBezTo>
                  <a:pt x="3920011" y="2575535"/>
                  <a:pt x="3899337" y="2596407"/>
                  <a:pt x="3873935" y="2596407"/>
                </a:cubicBezTo>
                <a:cubicBezTo>
                  <a:pt x="3848534" y="2596604"/>
                  <a:pt x="3827859" y="2575929"/>
                  <a:pt x="3827662" y="2550530"/>
                </a:cubicBezTo>
                <a:cubicBezTo>
                  <a:pt x="3827662" y="2525128"/>
                  <a:pt x="3848140" y="2504454"/>
                  <a:pt x="3873738" y="2504060"/>
                </a:cubicBezTo>
                <a:close/>
                <a:moveTo>
                  <a:pt x="4619817" y="2502483"/>
                </a:moveTo>
                <a:cubicBezTo>
                  <a:pt x="4626315" y="2502483"/>
                  <a:pt x="4631632" y="2507799"/>
                  <a:pt x="4631632" y="2514298"/>
                </a:cubicBezTo>
                <a:cubicBezTo>
                  <a:pt x="4631632" y="2520795"/>
                  <a:pt x="4626315" y="2526113"/>
                  <a:pt x="4619817" y="2526113"/>
                </a:cubicBezTo>
                <a:cubicBezTo>
                  <a:pt x="4613319" y="2526113"/>
                  <a:pt x="4608002" y="2520795"/>
                  <a:pt x="4608002" y="2514298"/>
                </a:cubicBezTo>
                <a:cubicBezTo>
                  <a:pt x="4607805" y="2507996"/>
                  <a:pt x="4613122" y="2502483"/>
                  <a:pt x="4619817" y="2502483"/>
                </a:cubicBezTo>
                <a:close/>
                <a:moveTo>
                  <a:pt x="1343688" y="2499531"/>
                </a:moveTo>
                <a:cubicBezTo>
                  <a:pt x="1358456" y="2499335"/>
                  <a:pt x="1370468" y="2511346"/>
                  <a:pt x="1370468" y="2526112"/>
                </a:cubicBezTo>
                <a:cubicBezTo>
                  <a:pt x="1370468" y="2540880"/>
                  <a:pt x="1358653" y="2552891"/>
                  <a:pt x="1343886" y="2552891"/>
                </a:cubicBezTo>
                <a:cubicBezTo>
                  <a:pt x="1329117" y="2552891"/>
                  <a:pt x="1317106" y="2541078"/>
                  <a:pt x="1317106" y="2526309"/>
                </a:cubicBezTo>
                <a:cubicBezTo>
                  <a:pt x="1317106" y="2511542"/>
                  <a:pt x="1328921" y="2499531"/>
                  <a:pt x="1343688" y="2499531"/>
                </a:cubicBezTo>
                <a:close/>
                <a:moveTo>
                  <a:pt x="747652" y="2494806"/>
                </a:moveTo>
                <a:cubicBezTo>
                  <a:pt x="766161" y="2494806"/>
                  <a:pt x="781323" y="2509769"/>
                  <a:pt x="781323" y="2528278"/>
                </a:cubicBezTo>
                <a:cubicBezTo>
                  <a:pt x="781520" y="2546788"/>
                  <a:pt x="766358" y="2561948"/>
                  <a:pt x="747849" y="2561948"/>
                </a:cubicBezTo>
                <a:cubicBezTo>
                  <a:pt x="729340" y="2562145"/>
                  <a:pt x="714179" y="2546985"/>
                  <a:pt x="714179" y="2528475"/>
                </a:cubicBezTo>
                <a:cubicBezTo>
                  <a:pt x="714179" y="2509968"/>
                  <a:pt x="729144" y="2494806"/>
                  <a:pt x="747652" y="2494806"/>
                </a:cubicBezTo>
                <a:close/>
                <a:moveTo>
                  <a:pt x="2756" y="2494804"/>
                </a:moveTo>
                <a:cubicBezTo>
                  <a:pt x="4332" y="2494804"/>
                  <a:pt x="5513" y="2495985"/>
                  <a:pt x="5513" y="2497560"/>
                </a:cubicBezTo>
                <a:cubicBezTo>
                  <a:pt x="5513" y="2499136"/>
                  <a:pt x="4332" y="2500317"/>
                  <a:pt x="2756" y="2500317"/>
                </a:cubicBezTo>
                <a:cubicBezTo>
                  <a:pt x="1181" y="2500317"/>
                  <a:pt x="0" y="2499136"/>
                  <a:pt x="0" y="2497560"/>
                </a:cubicBezTo>
                <a:cubicBezTo>
                  <a:pt x="0" y="2496183"/>
                  <a:pt x="1181" y="2494804"/>
                  <a:pt x="2756" y="2494804"/>
                </a:cubicBezTo>
                <a:close/>
                <a:moveTo>
                  <a:pt x="4768876" y="2477279"/>
                </a:moveTo>
                <a:cubicBezTo>
                  <a:pt x="4770648" y="2477279"/>
                  <a:pt x="4772026" y="2478658"/>
                  <a:pt x="4772026" y="2480429"/>
                </a:cubicBezTo>
                <a:cubicBezTo>
                  <a:pt x="4772026" y="2482202"/>
                  <a:pt x="4770648" y="2483581"/>
                  <a:pt x="4768876" y="2483581"/>
                </a:cubicBezTo>
                <a:cubicBezTo>
                  <a:pt x="4767103" y="2483581"/>
                  <a:pt x="4765725" y="2482202"/>
                  <a:pt x="4765725" y="2480429"/>
                </a:cubicBezTo>
                <a:cubicBezTo>
                  <a:pt x="4765527" y="2478658"/>
                  <a:pt x="4767103" y="2477279"/>
                  <a:pt x="4768876" y="2477279"/>
                </a:cubicBezTo>
                <a:close/>
                <a:moveTo>
                  <a:pt x="4023781" y="2474919"/>
                </a:moveTo>
                <a:cubicBezTo>
                  <a:pt x="4046623" y="2474919"/>
                  <a:pt x="4065525" y="2493426"/>
                  <a:pt x="4065525" y="2516464"/>
                </a:cubicBezTo>
                <a:cubicBezTo>
                  <a:pt x="4065525" y="2539502"/>
                  <a:pt x="4047016" y="2558209"/>
                  <a:pt x="4023978" y="2558209"/>
                </a:cubicBezTo>
                <a:cubicBezTo>
                  <a:pt x="4001137" y="2558209"/>
                  <a:pt x="3982432" y="2539699"/>
                  <a:pt x="3982235" y="2516662"/>
                </a:cubicBezTo>
                <a:cubicBezTo>
                  <a:pt x="3982038" y="2493623"/>
                  <a:pt x="4000744" y="2474919"/>
                  <a:pt x="4023781" y="2474919"/>
                </a:cubicBezTo>
                <a:close/>
                <a:moveTo>
                  <a:pt x="598201" y="2470590"/>
                </a:moveTo>
                <a:cubicBezTo>
                  <a:pt x="612181" y="2470390"/>
                  <a:pt x="623405" y="2481620"/>
                  <a:pt x="623405" y="2495396"/>
                </a:cubicBezTo>
                <a:cubicBezTo>
                  <a:pt x="623602" y="2509179"/>
                  <a:pt x="612378" y="2520403"/>
                  <a:pt x="598595" y="2520403"/>
                </a:cubicBezTo>
                <a:cubicBezTo>
                  <a:pt x="584811" y="2520599"/>
                  <a:pt x="573587" y="2509375"/>
                  <a:pt x="573587" y="2495592"/>
                </a:cubicBezTo>
                <a:cubicBezTo>
                  <a:pt x="573390" y="2481809"/>
                  <a:pt x="584614" y="2470590"/>
                  <a:pt x="598201" y="2470590"/>
                </a:cubicBezTo>
                <a:close/>
                <a:moveTo>
                  <a:pt x="1641609" y="2456021"/>
                </a:moveTo>
                <a:cubicBezTo>
                  <a:pt x="1642988" y="2456021"/>
                  <a:pt x="1643972" y="2457001"/>
                  <a:pt x="1643972" y="2458381"/>
                </a:cubicBezTo>
                <a:cubicBezTo>
                  <a:pt x="1643972" y="2459561"/>
                  <a:pt x="1642988" y="2460743"/>
                  <a:pt x="1641609" y="2460743"/>
                </a:cubicBezTo>
                <a:cubicBezTo>
                  <a:pt x="1640427" y="2460743"/>
                  <a:pt x="1639246" y="2459764"/>
                  <a:pt x="1639246" y="2458381"/>
                </a:cubicBezTo>
                <a:cubicBezTo>
                  <a:pt x="1639246" y="2457001"/>
                  <a:pt x="1640230" y="2455819"/>
                  <a:pt x="1641609" y="2456021"/>
                </a:cubicBezTo>
                <a:close/>
                <a:moveTo>
                  <a:pt x="1194040" y="2455425"/>
                </a:moveTo>
                <a:cubicBezTo>
                  <a:pt x="1214912" y="2455235"/>
                  <a:pt x="1232043" y="2472163"/>
                  <a:pt x="1232043" y="2493034"/>
                </a:cubicBezTo>
                <a:cubicBezTo>
                  <a:pt x="1232240" y="2513905"/>
                  <a:pt x="1215306" y="2531036"/>
                  <a:pt x="1194434" y="2531036"/>
                </a:cubicBezTo>
                <a:cubicBezTo>
                  <a:pt x="1173562" y="2531233"/>
                  <a:pt x="1156628" y="2514300"/>
                  <a:pt x="1156431" y="2493427"/>
                </a:cubicBezTo>
                <a:cubicBezTo>
                  <a:pt x="1156431" y="2472557"/>
                  <a:pt x="1173168" y="2455628"/>
                  <a:pt x="1194040" y="2455425"/>
                </a:cubicBezTo>
                <a:close/>
                <a:moveTo>
                  <a:pt x="3577197" y="2452085"/>
                </a:moveTo>
                <a:cubicBezTo>
                  <a:pt x="3595116" y="2452085"/>
                  <a:pt x="3609884" y="2466453"/>
                  <a:pt x="3609884" y="2484568"/>
                </a:cubicBezTo>
                <a:cubicBezTo>
                  <a:pt x="3609884" y="2502486"/>
                  <a:pt x="3595313" y="2517254"/>
                  <a:pt x="3577394" y="2517254"/>
                </a:cubicBezTo>
                <a:cubicBezTo>
                  <a:pt x="3559476" y="2517450"/>
                  <a:pt x="3544708" y="2502879"/>
                  <a:pt x="3544708" y="2484767"/>
                </a:cubicBezTo>
                <a:cubicBezTo>
                  <a:pt x="3544511" y="2466847"/>
                  <a:pt x="3559082" y="2452085"/>
                  <a:pt x="3577197" y="2452085"/>
                </a:cubicBezTo>
                <a:close/>
                <a:moveTo>
                  <a:pt x="449733" y="2444010"/>
                </a:moveTo>
                <a:cubicBezTo>
                  <a:pt x="459972" y="2444010"/>
                  <a:pt x="468440" y="2452275"/>
                  <a:pt x="468440" y="2462712"/>
                </a:cubicBezTo>
                <a:cubicBezTo>
                  <a:pt x="468440" y="2472950"/>
                  <a:pt x="460169" y="2481418"/>
                  <a:pt x="449733" y="2481418"/>
                </a:cubicBezTo>
                <a:cubicBezTo>
                  <a:pt x="439494" y="2481418"/>
                  <a:pt x="431027" y="2473155"/>
                  <a:pt x="431027" y="2462712"/>
                </a:cubicBezTo>
                <a:cubicBezTo>
                  <a:pt x="430830" y="2452275"/>
                  <a:pt x="439297" y="2444010"/>
                  <a:pt x="449733" y="2444010"/>
                </a:cubicBezTo>
                <a:close/>
                <a:moveTo>
                  <a:pt x="4172839" y="2443617"/>
                </a:moveTo>
                <a:cubicBezTo>
                  <a:pt x="4194302" y="2443617"/>
                  <a:pt x="4211826" y="2460947"/>
                  <a:pt x="4211826" y="2482408"/>
                </a:cubicBezTo>
                <a:cubicBezTo>
                  <a:pt x="4212023" y="2503863"/>
                  <a:pt x="4194696" y="2521388"/>
                  <a:pt x="4173233" y="2521388"/>
                </a:cubicBezTo>
                <a:cubicBezTo>
                  <a:pt x="4151771" y="2521388"/>
                  <a:pt x="4134246" y="2504061"/>
                  <a:pt x="4134246" y="2482599"/>
                </a:cubicBezTo>
                <a:cubicBezTo>
                  <a:pt x="4134049" y="2461338"/>
                  <a:pt x="4151377" y="2443808"/>
                  <a:pt x="4172839" y="2443617"/>
                </a:cubicBezTo>
                <a:close/>
                <a:moveTo>
                  <a:pt x="1045376" y="2417819"/>
                </a:moveTo>
                <a:cubicBezTo>
                  <a:pt x="1068808" y="2417626"/>
                  <a:pt x="1088105" y="2436726"/>
                  <a:pt x="1088105" y="2460349"/>
                </a:cubicBezTo>
                <a:cubicBezTo>
                  <a:pt x="1088105" y="2483780"/>
                  <a:pt x="1069201" y="2503077"/>
                  <a:pt x="1045573" y="2503077"/>
                </a:cubicBezTo>
                <a:cubicBezTo>
                  <a:pt x="1022140" y="2503077"/>
                  <a:pt x="1002844" y="2484175"/>
                  <a:pt x="1002844" y="2460551"/>
                </a:cubicBezTo>
                <a:cubicBezTo>
                  <a:pt x="1002844" y="2437120"/>
                  <a:pt x="1021747" y="2417819"/>
                  <a:pt x="1045376" y="2417819"/>
                </a:cubicBezTo>
                <a:close/>
                <a:moveTo>
                  <a:pt x="301463" y="2416837"/>
                </a:moveTo>
                <a:cubicBezTo>
                  <a:pt x="308552" y="2416837"/>
                  <a:pt x="314262" y="2422547"/>
                  <a:pt x="314262" y="2429629"/>
                </a:cubicBezTo>
                <a:cubicBezTo>
                  <a:pt x="314262" y="2436915"/>
                  <a:pt x="308552" y="2442629"/>
                  <a:pt x="301463" y="2442629"/>
                </a:cubicBezTo>
                <a:cubicBezTo>
                  <a:pt x="294374" y="2442629"/>
                  <a:pt x="288664" y="2436915"/>
                  <a:pt x="288664" y="2429833"/>
                </a:cubicBezTo>
                <a:cubicBezTo>
                  <a:pt x="288467" y="2422738"/>
                  <a:pt x="294177" y="2417029"/>
                  <a:pt x="301463" y="2416837"/>
                </a:cubicBezTo>
                <a:close/>
                <a:moveTo>
                  <a:pt x="3276719" y="2415454"/>
                </a:moveTo>
                <a:cubicBezTo>
                  <a:pt x="3278688" y="2415454"/>
                  <a:pt x="3280264" y="2417030"/>
                  <a:pt x="3280264" y="2419000"/>
                </a:cubicBezTo>
                <a:cubicBezTo>
                  <a:pt x="3280264" y="2420968"/>
                  <a:pt x="3278688" y="2422550"/>
                  <a:pt x="3276719" y="2422550"/>
                </a:cubicBezTo>
                <a:cubicBezTo>
                  <a:pt x="3274751" y="2422550"/>
                  <a:pt x="3273175" y="2420968"/>
                  <a:pt x="3273175" y="2419000"/>
                </a:cubicBezTo>
                <a:cubicBezTo>
                  <a:pt x="3273175" y="2417030"/>
                  <a:pt x="3274751" y="2415454"/>
                  <a:pt x="3276719" y="2415454"/>
                </a:cubicBezTo>
                <a:close/>
                <a:moveTo>
                  <a:pt x="1494322" y="2414470"/>
                </a:moveTo>
                <a:cubicBezTo>
                  <a:pt x="1500624" y="2414470"/>
                  <a:pt x="1505547" y="2419393"/>
                  <a:pt x="1505547" y="2425496"/>
                </a:cubicBezTo>
                <a:cubicBezTo>
                  <a:pt x="1505547" y="2431601"/>
                  <a:pt x="1500624" y="2436522"/>
                  <a:pt x="1494519" y="2436522"/>
                </a:cubicBezTo>
                <a:cubicBezTo>
                  <a:pt x="1488219" y="2436522"/>
                  <a:pt x="1483296" y="2431601"/>
                  <a:pt x="1483296" y="2425496"/>
                </a:cubicBezTo>
                <a:cubicBezTo>
                  <a:pt x="1483296" y="2419393"/>
                  <a:pt x="1488219" y="2414470"/>
                  <a:pt x="1494322" y="2414470"/>
                </a:cubicBezTo>
                <a:close/>
                <a:moveTo>
                  <a:pt x="4321503" y="2411915"/>
                </a:moveTo>
                <a:cubicBezTo>
                  <a:pt x="4341785" y="2411712"/>
                  <a:pt x="4358325" y="2428252"/>
                  <a:pt x="4358325" y="2448532"/>
                </a:cubicBezTo>
                <a:cubicBezTo>
                  <a:pt x="4358522" y="2468813"/>
                  <a:pt x="4341982" y="2485360"/>
                  <a:pt x="4321701" y="2485360"/>
                </a:cubicBezTo>
                <a:cubicBezTo>
                  <a:pt x="4301222" y="2485360"/>
                  <a:pt x="4284682" y="2469017"/>
                  <a:pt x="4284682" y="2448736"/>
                </a:cubicBezTo>
                <a:cubicBezTo>
                  <a:pt x="4284682" y="2428453"/>
                  <a:pt x="4301025" y="2411915"/>
                  <a:pt x="4321503" y="2411915"/>
                </a:cubicBezTo>
                <a:close/>
                <a:moveTo>
                  <a:pt x="3725271" y="2405025"/>
                </a:moveTo>
                <a:cubicBezTo>
                  <a:pt x="3750672" y="2405025"/>
                  <a:pt x="3771150" y="2425496"/>
                  <a:pt x="3771347" y="2450699"/>
                </a:cubicBezTo>
                <a:cubicBezTo>
                  <a:pt x="3771347" y="2475912"/>
                  <a:pt x="3750869" y="2496383"/>
                  <a:pt x="3725665" y="2496579"/>
                </a:cubicBezTo>
                <a:cubicBezTo>
                  <a:pt x="3700461" y="2496579"/>
                  <a:pt x="3679786" y="2476101"/>
                  <a:pt x="3679786" y="2450904"/>
                </a:cubicBezTo>
                <a:cubicBezTo>
                  <a:pt x="3679786" y="2425700"/>
                  <a:pt x="3700264" y="2405025"/>
                  <a:pt x="3725271" y="2405025"/>
                </a:cubicBezTo>
                <a:close/>
                <a:moveTo>
                  <a:pt x="153586" y="2389659"/>
                </a:moveTo>
                <a:cubicBezTo>
                  <a:pt x="157524" y="2389659"/>
                  <a:pt x="160872" y="2393007"/>
                  <a:pt x="160872" y="2396943"/>
                </a:cubicBezTo>
                <a:cubicBezTo>
                  <a:pt x="160872" y="2400883"/>
                  <a:pt x="157721" y="2404230"/>
                  <a:pt x="153586" y="2404230"/>
                </a:cubicBezTo>
                <a:cubicBezTo>
                  <a:pt x="149648" y="2404230"/>
                  <a:pt x="146301" y="2400883"/>
                  <a:pt x="146301" y="2396943"/>
                </a:cubicBezTo>
                <a:cubicBezTo>
                  <a:pt x="146301" y="2392808"/>
                  <a:pt x="149451" y="2389659"/>
                  <a:pt x="153586" y="2389659"/>
                </a:cubicBezTo>
                <a:close/>
                <a:moveTo>
                  <a:pt x="897499" y="2387303"/>
                </a:moveTo>
                <a:cubicBezTo>
                  <a:pt x="919749" y="2387303"/>
                  <a:pt x="937668" y="2405216"/>
                  <a:pt x="937865" y="2427466"/>
                </a:cubicBezTo>
                <a:cubicBezTo>
                  <a:pt x="937865" y="2449714"/>
                  <a:pt x="919946" y="2467635"/>
                  <a:pt x="897696" y="2467838"/>
                </a:cubicBezTo>
                <a:cubicBezTo>
                  <a:pt x="875445" y="2467838"/>
                  <a:pt x="857330" y="2449913"/>
                  <a:pt x="857330" y="2427669"/>
                </a:cubicBezTo>
                <a:cubicBezTo>
                  <a:pt x="857330" y="2405609"/>
                  <a:pt x="875248" y="2387495"/>
                  <a:pt x="897499" y="2387303"/>
                </a:cubicBezTo>
                <a:close/>
                <a:moveTo>
                  <a:pt x="4469578" y="2386113"/>
                </a:moveTo>
                <a:cubicBezTo>
                  <a:pt x="4485330" y="2386113"/>
                  <a:pt x="4498129" y="2398716"/>
                  <a:pt x="4498129" y="2414468"/>
                </a:cubicBezTo>
                <a:cubicBezTo>
                  <a:pt x="4498129" y="2430223"/>
                  <a:pt x="4485527" y="2443022"/>
                  <a:pt x="4469775" y="2443022"/>
                </a:cubicBezTo>
                <a:cubicBezTo>
                  <a:pt x="4454022" y="2443022"/>
                  <a:pt x="4441224" y="2430417"/>
                  <a:pt x="4441224" y="2414669"/>
                </a:cubicBezTo>
                <a:cubicBezTo>
                  <a:pt x="4441027" y="2399109"/>
                  <a:pt x="4453825" y="2386314"/>
                  <a:pt x="4469578" y="2386113"/>
                </a:cubicBezTo>
                <a:close/>
                <a:moveTo>
                  <a:pt x="3423217" y="2370960"/>
                </a:moveTo>
                <a:cubicBezTo>
                  <a:pt x="3430897" y="2370960"/>
                  <a:pt x="3437394" y="2377254"/>
                  <a:pt x="3437394" y="2385137"/>
                </a:cubicBezTo>
                <a:cubicBezTo>
                  <a:pt x="3437394" y="2392817"/>
                  <a:pt x="3431094" y="2399315"/>
                  <a:pt x="3423217" y="2399315"/>
                </a:cubicBezTo>
                <a:cubicBezTo>
                  <a:pt x="3415341" y="2399315"/>
                  <a:pt x="3408843" y="2393007"/>
                  <a:pt x="3408843" y="2385137"/>
                </a:cubicBezTo>
                <a:cubicBezTo>
                  <a:pt x="3408843" y="2377458"/>
                  <a:pt x="3415341" y="2370960"/>
                  <a:pt x="3423217" y="2370960"/>
                </a:cubicBezTo>
                <a:close/>
                <a:moveTo>
                  <a:pt x="3873345" y="2369385"/>
                </a:moveTo>
                <a:cubicBezTo>
                  <a:pt x="3899534" y="2369385"/>
                  <a:pt x="3920799" y="2390644"/>
                  <a:pt x="3920996" y="2416840"/>
                </a:cubicBezTo>
                <a:cubicBezTo>
                  <a:pt x="3920996" y="2443022"/>
                  <a:pt x="3899731" y="2464483"/>
                  <a:pt x="3873541" y="2464483"/>
                </a:cubicBezTo>
                <a:cubicBezTo>
                  <a:pt x="3847353" y="2464483"/>
                  <a:pt x="3825891" y="2443224"/>
                  <a:pt x="3825891" y="2417030"/>
                </a:cubicBezTo>
                <a:cubicBezTo>
                  <a:pt x="3825694" y="2390644"/>
                  <a:pt x="3846959" y="2369385"/>
                  <a:pt x="3873345" y="2369385"/>
                </a:cubicBezTo>
                <a:close/>
                <a:moveTo>
                  <a:pt x="4617258" y="2368982"/>
                </a:moveTo>
                <a:cubicBezTo>
                  <a:pt x="4623756" y="2368982"/>
                  <a:pt x="4629073" y="2374299"/>
                  <a:pt x="4629073" y="2380797"/>
                </a:cubicBezTo>
                <a:cubicBezTo>
                  <a:pt x="4629073" y="2387295"/>
                  <a:pt x="4623756" y="2392611"/>
                  <a:pt x="4617258" y="2392611"/>
                </a:cubicBezTo>
                <a:cubicBezTo>
                  <a:pt x="4610760" y="2392611"/>
                  <a:pt x="4605443" y="2387295"/>
                  <a:pt x="4605443" y="2380797"/>
                </a:cubicBezTo>
                <a:cubicBezTo>
                  <a:pt x="4605443" y="2374299"/>
                  <a:pt x="4610563" y="2368982"/>
                  <a:pt x="4617258" y="2368982"/>
                </a:cubicBezTo>
                <a:close/>
                <a:moveTo>
                  <a:pt x="1347430" y="2366032"/>
                </a:moveTo>
                <a:cubicBezTo>
                  <a:pt x="1362198" y="2365834"/>
                  <a:pt x="1374209" y="2377853"/>
                  <a:pt x="1374209" y="2392613"/>
                </a:cubicBezTo>
                <a:cubicBezTo>
                  <a:pt x="1374406" y="2407385"/>
                  <a:pt x="1362395" y="2419393"/>
                  <a:pt x="1347627" y="2419393"/>
                </a:cubicBezTo>
                <a:cubicBezTo>
                  <a:pt x="1332859" y="2419393"/>
                  <a:pt x="1320848" y="2407580"/>
                  <a:pt x="1320848" y="2392817"/>
                </a:cubicBezTo>
                <a:cubicBezTo>
                  <a:pt x="1320848" y="2378046"/>
                  <a:pt x="1332859" y="2366032"/>
                  <a:pt x="1347430" y="2366032"/>
                </a:cubicBezTo>
                <a:close/>
                <a:moveTo>
                  <a:pt x="5906" y="2361302"/>
                </a:moveTo>
                <a:cubicBezTo>
                  <a:pt x="7482" y="2361302"/>
                  <a:pt x="8663" y="2362483"/>
                  <a:pt x="8663" y="2364059"/>
                </a:cubicBezTo>
                <a:cubicBezTo>
                  <a:pt x="8663" y="2365634"/>
                  <a:pt x="7482" y="2366815"/>
                  <a:pt x="5906" y="2366815"/>
                </a:cubicBezTo>
                <a:cubicBezTo>
                  <a:pt x="4331" y="2366815"/>
                  <a:pt x="3150" y="2365634"/>
                  <a:pt x="3150" y="2364059"/>
                </a:cubicBezTo>
                <a:cubicBezTo>
                  <a:pt x="3150" y="2362483"/>
                  <a:pt x="4331" y="2361302"/>
                  <a:pt x="5906" y="2361302"/>
                </a:cubicBezTo>
                <a:close/>
                <a:moveTo>
                  <a:pt x="749819" y="2361109"/>
                </a:moveTo>
                <a:cubicBezTo>
                  <a:pt x="768525" y="2360918"/>
                  <a:pt x="783687" y="2375883"/>
                  <a:pt x="783687" y="2394588"/>
                </a:cubicBezTo>
                <a:cubicBezTo>
                  <a:pt x="783884" y="2413098"/>
                  <a:pt x="768722" y="2428255"/>
                  <a:pt x="750212" y="2428255"/>
                </a:cubicBezTo>
                <a:cubicBezTo>
                  <a:pt x="731507" y="2428453"/>
                  <a:pt x="716345" y="2413288"/>
                  <a:pt x="716345" y="2394779"/>
                </a:cubicBezTo>
                <a:cubicBezTo>
                  <a:pt x="716345" y="2376276"/>
                  <a:pt x="731507" y="2361109"/>
                  <a:pt x="749819" y="2361109"/>
                </a:cubicBezTo>
                <a:close/>
                <a:moveTo>
                  <a:pt x="4764544" y="2343975"/>
                </a:moveTo>
                <a:cubicBezTo>
                  <a:pt x="4766119" y="2343975"/>
                  <a:pt x="4767300" y="2345156"/>
                  <a:pt x="4767300" y="2346731"/>
                </a:cubicBezTo>
                <a:cubicBezTo>
                  <a:pt x="4767300" y="2348306"/>
                  <a:pt x="4766119" y="2349488"/>
                  <a:pt x="4764544" y="2349488"/>
                </a:cubicBezTo>
                <a:cubicBezTo>
                  <a:pt x="4762968" y="2349488"/>
                  <a:pt x="4761787" y="2348306"/>
                  <a:pt x="4761787" y="2346731"/>
                </a:cubicBezTo>
                <a:cubicBezTo>
                  <a:pt x="4761787" y="2345353"/>
                  <a:pt x="4762968" y="2343975"/>
                  <a:pt x="4764544" y="2343975"/>
                </a:cubicBezTo>
                <a:close/>
                <a:moveTo>
                  <a:pt x="4020630" y="2341221"/>
                </a:moveTo>
                <a:cubicBezTo>
                  <a:pt x="4043472" y="2341221"/>
                  <a:pt x="4062375" y="2359735"/>
                  <a:pt x="4062375" y="2382774"/>
                </a:cubicBezTo>
                <a:cubicBezTo>
                  <a:pt x="4062375" y="2405813"/>
                  <a:pt x="4043865" y="2424519"/>
                  <a:pt x="4020827" y="2424519"/>
                </a:cubicBezTo>
                <a:cubicBezTo>
                  <a:pt x="3997986" y="2424519"/>
                  <a:pt x="3979084" y="2406002"/>
                  <a:pt x="3979084" y="2382966"/>
                </a:cubicBezTo>
                <a:cubicBezTo>
                  <a:pt x="3978887" y="2360130"/>
                  <a:pt x="3997593" y="2341425"/>
                  <a:pt x="4020630" y="2341221"/>
                </a:cubicBezTo>
                <a:close/>
                <a:moveTo>
                  <a:pt x="602928" y="2336691"/>
                </a:moveTo>
                <a:cubicBezTo>
                  <a:pt x="616908" y="2336691"/>
                  <a:pt x="628329" y="2347922"/>
                  <a:pt x="628329" y="2361898"/>
                </a:cubicBezTo>
                <a:cubicBezTo>
                  <a:pt x="628329" y="2375883"/>
                  <a:pt x="617104" y="2387303"/>
                  <a:pt x="603124" y="2387303"/>
                </a:cubicBezTo>
                <a:cubicBezTo>
                  <a:pt x="589144" y="2387303"/>
                  <a:pt x="577723" y="2376074"/>
                  <a:pt x="577723" y="2362099"/>
                </a:cubicBezTo>
                <a:cubicBezTo>
                  <a:pt x="577526" y="2348114"/>
                  <a:pt x="588947" y="2336691"/>
                  <a:pt x="602928" y="2336691"/>
                </a:cubicBezTo>
                <a:close/>
                <a:moveTo>
                  <a:pt x="1659133" y="2324098"/>
                </a:moveTo>
                <a:cubicBezTo>
                  <a:pt x="1660118" y="2324098"/>
                  <a:pt x="1660905" y="2324884"/>
                  <a:pt x="1660905" y="2325863"/>
                </a:cubicBezTo>
                <a:cubicBezTo>
                  <a:pt x="1660905" y="2326853"/>
                  <a:pt x="1660118" y="2327642"/>
                  <a:pt x="1659133" y="2327642"/>
                </a:cubicBezTo>
                <a:cubicBezTo>
                  <a:pt x="1658148" y="2327642"/>
                  <a:pt x="1657361" y="2326853"/>
                  <a:pt x="1657361" y="2325863"/>
                </a:cubicBezTo>
                <a:cubicBezTo>
                  <a:pt x="1657361" y="2324884"/>
                  <a:pt x="1658148" y="2324287"/>
                  <a:pt x="1659133" y="2324098"/>
                </a:cubicBezTo>
                <a:close/>
                <a:moveTo>
                  <a:pt x="1201129" y="2321729"/>
                </a:moveTo>
                <a:cubicBezTo>
                  <a:pt x="1222198" y="2321537"/>
                  <a:pt x="1239526" y="2338667"/>
                  <a:pt x="1239526" y="2359735"/>
                </a:cubicBezTo>
                <a:cubicBezTo>
                  <a:pt x="1239526" y="2380997"/>
                  <a:pt x="1222591" y="2398132"/>
                  <a:pt x="1201522" y="2398132"/>
                </a:cubicBezTo>
                <a:cubicBezTo>
                  <a:pt x="1180454" y="2398323"/>
                  <a:pt x="1163126" y="2381199"/>
                  <a:pt x="1163126" y="2360130"/>
                </a:cubicBezTo>
                <a:cubicBezTo>
                  <a:pt x="1162929" y="2339062"/>
                  <a:pt x="1180060" y="2321931"/>
                  <a:pt x="1201129" y="2321729"/>
                </a:cubicBezTo>
                <a:close/>
                <a:moveTo>
                  <a:pt x="3111121" y="2320356"/>
                </a:moveTo>
                <a:cubicBezTo>
                  <a:pt x="3111317" y="2320356"/>
                  <a:pt x="3111514" y="2320545"/>
                  <a:pt x="3111514" y="2320748"/>
                </a:cubicBezTo>
                <a:cubicBezTo>
                  <a:pt x="3111514" y="2320940"/>
                  <a:pt x="3111317" y="2321143"/>
                  <a:pt x="3111121" y="2321143"/>
                </a:cubicBezTo>
                <a:cubicBezTo>
                  <a:pt x="3110924" y="2321143"/>
                  <a:pt x="3110727" y="2320940"/>
                  <a:pt x="3110727" y="2320748"/>
                </a:cubicBezTo>
                <a:cubicBezTo>
                  <a:pt x="3110727" y="2320545"/>
                  <a:pt x="3110924" y="2320356"/>
                  <a:pt x="3111121" y="2320356"/>
                </a:cubicBezTo>
                <a:close/>
                <a:moveTo>
                  <a:pt x="3569322" y="2317788"/>
                </a:moveTo>
                <a:cubicBezTo>
                  <a:pt x="3587831" y="2317597"/>
                  <a:pt x="3602993" y="2332755"/>
                  <a:pt x="3602993" y="2351264"/>
                </a:cubicBezTo>
                <a:cubicBezTo>
                  <a:pt x="3603190" y="2369779"/>
                  <a:pt x="3588028" y="2384933"/>
                  <a:pt x="3569519" y="2384933"/>
                </a:cubicBezTo>
                <a:cubicBezTo>
                  <a:pt x="3550813" y="2385136"/>
                  <a:pt x="3535651" y="2369969"/>
                  <a:pt x="3535651" y="2351464"/>
                </a:cubicBezTo>
                <a:cubicBezTo>
                  <a:pt x="3535454" y="2332956"/>
                  <a:pt x="3550616" y="2317788"/>
                  <a:pt x="3569322" y="2317788"/>
                </a:cubicBezTo>
                <a:close/>
                <a:moveTo>
                  <a:pt x="456035" y="2309328"/>
                </a:moveTo>
                <a:cubicBezTo>
                  <a:pt x="467061" y="2309328"/>
                  <a:pt x="475923" y="2318182"/>
                  <a:pt x="475923" y="2329012"/>
                </a:cubicBezTo>
                <a:cubicBezTo>
                  <a:pt x="475923" y="2340038"/>
                  <a:pt x="467061" y="2348899"/>
                  <a:pt x="456232" y="2348899"/>
                </a:cubicBezTo>
                <a:cubicBezTo>
                  <a:pt x="445204" y="2348899"/>
                  <a:pt x="436344" y="2340038"/>
                  <a:pt x="436344" y="2329215"/>
                </a:cubicBezTo>
                <a:cubicBezTo>
                  <a:pt x="436344" y="2318182"/>
                  <a:pt x="445204" y="2309328"/>
                  <a:pt x="456035" y="2309328"/>
                </a:cubicBezTo>
                <a:close/>
                <a:moveTo>
                  <a:pt x="4167326" y="2308337"/>
                </a:moveTo>
                <a:cubicBezTo>
                  <a:pt x="4189774" y="2308148"/>
                  <a:pt x="4208086" y="2326256"/>
                  <a:pt x="4208086" y="2348710"/>
                </a:cubicBezTo>
                <a:cubicBezTo>
                  <a:pt x="4208283" y="2371149"/>
                  <a:pt x="4190167" y="2389463"/>
                  <a:pt x="4167720" y="2389463"/>
                </a:cubicBezTo>
                <a:cubicBezTo>
                  <a:pt x="4145273" y="2389666"/>
                  <a:pt x="4126961" y="2371546"/>
                  <a:pt x="4126961" y="2349104"/>
                </a:cubicBezTo>
                <a:cubicBezTo>
                  <a:pt x="4126764" y="2326853"/>
                  <a:pt x="4145076" y="2308542"/>
                  <a:pt x="4167326" y="2308337"/>
                </a:cubicBezTo>
                <a:close/>
                <a:moveTo>
                  <a:pt x="1055222" y="2284321"/>
                </a:moveTo>
                <a:cubicBezTo>
                  <a:pt x="1078653" y="2284321"/>
                  <a:pt x="1097950" y="2303219"/>
                  <a:pt x="1097950" y="2326853"/>
                </a:cubicBezTo>
                <a:cubicBezTo>
                  <a:pt x="1097950" y="2350476"/>
                  <a:pt x="1079047" y="2369779"/>
                  <a:pt x="1055418" y="2369779"/>
                </a:cubicBezTo>
                <a:cubicBezTo>
                  <a:pt x="1031789" y="2369779"/>
                  <a:pt x="1012492" y="2350869"/>
                  <a:pt x="1012492" y="2327246"/>
                </a:cubicBezTo>
                <a:cubicBezTo>
                  <a:pt x="1012296" y="2303814"/>
                  <a:pt x="1031395" y="2284512"/>
                  <a:pt x="1055222" y="2284321"/>
                </a:cubicBezTo>
                <a:close/>
                <a:moveTo>
                  <a:pt x="1513619" y="2283535"/>
                </a:moveTo>
                <a:cubicBezTo>
                  <a:pt x="1519133" y="2283535"/>
                  <a:pt x="1523464" y="2287866"/>
                  <a:pt x="1523464" y="2293183"/>
                </a:cubicBezTo>
                <a:cubicBezTo>
                  <a:pt x="1523464" y="2298690"/>
                  <a:pt x="1519133" y="2303022"/>
                  <a:pt x="1513815" y="2303022"/>
                </a:cubicBezTo>
                <a:cubicBezTo>
                  <a:pt x="1508499" y="2303022"/>
                  <a:pt x="1504168" y="2298690"/>
                  <a:pt x="1504168" y="2293374"/>
                </a:cubicBezTo>
                <a:cubicBezTo>
                  <a:pt x="1503970" y="2288057"/>
                  <a:pt x="1508302" y="2283726"/>
                  <a:pt x="1513619" y="2283535"/>
                </a:cubicBezTo>
                <a:close/>
                <a:moveTo>
                  <a:pt x="3256242" y="2283140"/>
                </a:moveTo>
                <a:cubicBezTo>
                  <a:pt x="3258407" y="2283140"/>
                  <a:pt x="3260179" y="2284716"/>
                  <a:pt x="3260179" y="2286876"/>
                </a:cubicBezTo>
                <a:cubicBezTo>
                  <a:pt x="3260179" y="2289041"/>
                  <a:pt x="3258604" y="2290818"/>
                  <a:pt x="3256438" y="2290818"/>
                </a:cubicBezTo>
                <a:cubicBezTo>
                  <a:pt x="3254272" y="2290818"/>
                  <a:pt x="3252500" y="2289238"/>
                  <a:pt x="3252500" y="2287080"/>
                </a:cubicBezTo>
                <a:cubicBezTo>
                  <a:pt x="3252500" y="2284906"/>
                  <a:pt x="3254076" y="2283140"/>
                  <a:pt x="3256242" y="2283140"/>
                </a:cubicBezTo>
                <a:close/>
                <a:moveTo>
                  <a:pt x="309339" y="2282744"/>
                </a:moveTo>
                <a:cubicBezTo>
                  <a:pt x="316822" y="2282542"/>
                  <a:pt x="322927" y="2288650"/>
                  <a:pt x="322927" y="2296127"/>
                </a:cubicBezTo>
                <a:cubicBezTo>
                  <a:pt x="322927" y="2303610"/>
                  <a:pt x="317019" y="2309718"/>
                  <a:pt x="309536" y="2309718"/>
                </a:cubicBezTo>
                <a:cubicBezTo>
                  <a:pt x="302054" y="2309911"/>
                  <a:pt x="295950" y="2303813"/>
                  <a:pt x="295950" y="2296326"/>
                </a:cubicBezTo>
                <a:cubicBezTo>
                  <a:pt x="295950" y="2288843"/>
                  <a:pt x="302054" y="2282744"/>
                  <a:pt x="309339" y="2282744"/>
                </a:cubicBezTo>
                <a:close/>
                <a:moveTo>
                  <a:pt x="4314022" y="2277619"/>
                </a:moveTo>
                <a:cubicBezTo>
                  <a:pt x="4334697" y="2277619"/>
                  <a:pt x="4351630" y="2294362"/>
                  <a:pt x="4351630" y="2315037"/>
                </a:cubicBezTo>
                <a:cubicBezTo>
                  <a:pt x="4351630" y="2335715"/>
                  <a:pt x="4334893" y="2352641"/>
                  <a:pt x="4314218" y="2352641"/>
                </a:cubicBezTo>
                <a:cubicBezTo>
                  <a:pt x="4293543" y="2352641"/>
                  <a:pt x="4276609" y="2335903"/>
                  <a:pt x="4276609" y="2315230"/>
                </a:cubicBezTo>
                <a:cubicBezTo>
                  <a:pt x="4276609" y="2294556"/>
                  <a:pt x="4293346" y="2277619"/>
                  <a:pt x="4314022" y="2277619"/>
                </a:cubicBezTo>
                <a:close/>
                <a:moveTo>
                  <a:pt x="3715033" y="2271122"/>
                </a:moveTo>
                <a:cubicBezTo>
                  <a:pt x="3740630" y="2270931"/>
                  <a:pt x="3761699" y="2291796"/>
                  <a:pt x="3761699" y="2317396"/>
                </a:cubicBezTo>
                <a:cubicBezTo>
                  <a:pt x="3761896" y="2343189"/>
                  <a:pt x="3741024" y="2364069"/>
                  <a:pt x="3715426" y="2364069"/>
                </a:cubicBezTo>
                <a:cubicBezTo>
                  <a:pt x="3689829" y="2364259"/>
                  <a:pt x="3668760" y="2343394"/>
                  <a:pt x="3668760" y="2317789"/>
                </a:cubicBezTo>
                <a:cubicBezTo>
                  <a:pt x="3668563" y="2292002"/>
                  <a:pt x="3689435" y="2271122"/>
                  <a:pt x="3715033" y="2271122"/>
                </a:cubicBezTo>
                <a:close/>
                <a:moveTo>
                  <a:pt x="163038" y="2255958"/>
                </a:moveTo>
                <a:cubicBezTo>
                  <a:pt x="167371" y="2255958"/>
                  <a:pt x="170718" y="2259503"/>
                  <a:pt x="170718" y="2263638"/>
                </a:cubicBezTo>
                <a:cubicBezTo>
                  <a:pt x="170718" y="2267970"/>
                  <a:pt x="167174" y="2271318"/>
                  <a:pt x="163038" y="2271318"/>
                </a:cubicBezTo>
                <a:cubicBezTo>
                  <a:pt x="158706" y="2271318"/>
                  <a:pt x="155359" y="2267772"/>
                  <a:pt x="155359" y="2263638"/>
                </a:cubicBezTo>
                <a:cubicBezTo>
                  <a:pt x="155359" y="2259306"/>
                  <a:pt x="158706" y="2255958"/>
                  <a:pt x="163038" y="2255958"/>
                </a:cubicBezTo>
                <a:close/>
                <a:moveTo>
                  <a:pt x="909117" y="2254189"/>
                </a:moveTo>
                <a:cubicBezTo>
                  <a:pt x="931366" y="2254189"/>
                  <a:pt x="949483" y="2272113"/>
                  <a:pt x="949483" y="2294362"/>
                </a:cubicBezTo>
                <a:cubicBezTo>
                  <a:pt x="949483" y="2316612"/>
                  <a:pt x="931564" y="2334722"/>
                  <a:pt x="909313" y="2334722"/>
                </a:cubicBezTo>
                <a:cubicBezTo>
                  <a:pt x="887063" y="2334722"/>
                  <a:pt x="868947" y="2316804"/>
                  <a:pt x="868947" y="2294552"/>
                </a:cubicBezTo>
                <a:cubicBezTo>
                  <a:pt x="868751" y="2272303"/>
                  <a:pt x="886669" y="2254189"/>
                  <a:pt x="909117" y="2254189"/>
                </a:cubicBezTo>
                <a:close/>
                <a:moveTo>
                  <a:pt x="4460520" y="2253597"/>
                </a:moveTo>
                <a:cubicBezTo>
                  <a:pt x="4475879" y="2253401"/>
                  <a:pt x="4488481" y="2265804"/>
                  <a:pt x="4488481" y="2281163"/>
                </a:cubicBezTo>
                <a:cubicBezTo>
                  <a:pt x="4488481" y="2296521"/>
                  <a:pt x="4476076" y="2309123"/>
                  <a:pt x="4460717" y="2309123"/>
                </a:cubicBezTo>
                <a:cubicBezTo>
                  <a:pt x="4445358" y="2309123"/>
                  <a:pt x="4432756" y="2296717"/>
                  <a:pt x="4432756" y="2281363"/>
                </a:cubicBezTo>
                <a:cubicBezTo>
                  <a:pt x="4432756" y="2266003"/>
                  <a:pt x="4445161" y="2253597"/>
                  <a:pt x="4460520" y="2253597"/>
                </a:cubicBezTo>
                <a:close/>
                <a:moveTo>
                  <a:pt x="3401164" y="2238049"/>
                </a:moveTo>
                <a:cubicBezTo>
                  <a:pt x="3409630" y="2238049"/>
                  <a:pt x="3416522" y="2244737"/>
                  <a:pt x="3416522" y="2253203"/>
                </a:cubicBezTo>
                <a:cubicBezTo>
                  <a:pt x="3416522" y="2261676"/>
                  <a:pt x="3409828" y="2268569"/>
                  <a:pt x="3401360" y="2268569"/>
                </a:cubicBezTo>
                <a:cubicBezTo>
                  <a:pt x="3392894" y="2268569"/>
                  <a:pt x="3386002" y="2261867"/>
                  <a:pt x="3386002" y="2253406"/>
                </a:cubicBezTo>
                <a:cubicBezTo>
                  <a:pt x="3386002" y="2244939"/>
                  <a:pt x="3392894" y="2238049"/>
                  <a:pt x="3401164" y="2238049"/>
                </a:cubicBezTo>
                <a:close/>
                <a:moveTo>
                  <a:pt x="4606625" y="2236661"/>
                </a:moveTo>
                <a:cubicBezTo>
                  <a:pt x="4612531" y="2236661"/>
                  <a:pt x="4617454" y="2241387"/>
                  <a:pt x="4617454" y="2247294"/>
                </a:cubicBezTo>
                <a:cubicBezTo>
                  <a:pt x="4617651" y="2253201"/>
                  <a:pt x="4612728" y="2258124"/>
                  <a:pt x="4606821" y="2258124"/>
                </a:cubicBezTo>
                <a:cubicBezTo>
                  <a:pt x="4600915" y="2258124"/>
                  <a:pt x="4595992" y="2253398"/>
                  <a:pt x="4595992" y="2247491"/>
                </a:cubicBezTo>
                <a:cubicBezTo>
                  <a:pt x="4595992" y="2241584"/>
                  <a:pt x="4600718" y="2236661"/>
                  <a:pt x="4606625" y="2236661"/>
                </a:cubicBezTo>
                <a:close/>
                <a:moveTo>
                  <a:pt x="3860743" y="2235483"/>
                </a:moveTo>
                <a:cubicBezTo>
                  <a:pt x="3887326" y="2235291"/>
                  <a:pt x="3908985" y="2256945"/>
                  <a:pt x="3909182" y="2283535"/>
                </a:cubicBezTo>
                <a:cubicBezTo>
                  <a:pt x="3909182" y="2310110"/>
                  <a:pt x="3887719" y="2331775"/>
                  <a:pt x="3861137" y="2331967"/>
                </a:cubicBezTo>
                <a:cubicBezTo>
                  <a:pt x="3834555" y="2331967"/>
                  <a:pt x="3812698" y="2310503"/>
                  <a:pt x="3812698" y="2283927"/>
                </a:cubicBezTo>
                <a:cubicBezTo>
                  <a:pt x="3812698" y="2257338"/>
                  <a:pt x="3834160" y="2235687"/>
                  <a:pt x="3860743" y="2235483"/>
                </a:cubicBezTo>
                <a:close/>
                <a:moveTo>
                  <a:pt x="1368302" y="2234694"/>
                </a:moveTo>
                <a:cubicBezTo>
                  <a:pt x="1382676" y="2234694"/>
                  <a:pt x="1394490" y="2246314"/>
                  <a:pt x="1394490" y="2260689"/>
                </a:cubicBezTo>
                <a:cubicBezTo>
                  <a:pt x="1394490" y="2275061"/>
                  <a:pt x="1382873" y="2286876"/>
                  <a:pt x="1368499" y="2286876"/>
                </a:cubicBezTo>
                <a:cubicBezTo>
                  <a:pt x="1354322" y="2286876"/>
                  <a:pt x="1342507" y="2275258"/>
                  <a:pt x="1342507" y="2260882"/>
                </a:cubicBezTo>
                <a:cubicBezTo>
                  <a:pt x="1342311" y="2246314"/>
                  <a:pt x="1353927" y="2234694"/>
                  <a:pt x="1368302" y="2234694"/>
                </a:cubicBezTo>
                <a:close/>
                <a:moveTo>
                  <a:pt x="763012" y="2228196"/>
                </a:moveTo>
                <a:cubicBezTo>
                  <a:pt x="781521" y="2228005"/>
                  <a:pt x="796683" y="2243161"/>
                  <a:pt x="796683" y="2261676"/>
                </a:cubicBezTo>
                <a:cubicBezTo>
                  <a:pt x="796683" y="2280186"/>
                  <a:pt x="781719" y="2295341"/>
                  <a:pt x="763209" y="2295341"/>
                </a:cubicBezTo>
                <a:cubicBezTo>
                  <a:pt x="744700" y="2295542"/>
                  <a:pt x="729538" y="2280580"/>
                  <a:pt x="729538" y="2261867"/>
                </a:cubicBezTo>
                <a:cubicBezTo>
                  <a:pt x="729538" y="2243161"/>
                  <a:pt x="744503" y="2228196"/>
                  <a:pt x="763012" y="2228196"/>
                </a:cubicBezTo>
                <a:close/>
                <a:moveTo>
                  <a:pt x="16736" y="2227997"/>
                </a:moveTo>
                <a:cubicBezTo>
                  <a:pt x="18312" y="2227997"/>
                  <a:pt x="19493" y="2229178"/>
                  <a:pt x="19493" y="2230754"/>
                </a:cubicBezTo>
                <a:cubicBezTo>
                  <a:pt x="19493" y="2232328"/>
                  <a:pt x="18312" y="2233510"/>
                  <a:pt x="16736" y="2233510"/>
                </a:cubicBezTo>
                <a:cubicBezTo>
                  <a:pt x="15161" y="2233510"/>
                  <a:pt x="13980" y="2232328"/>
                  <a:pt x="13980" y="2230754"/>
                </a:cubicBezTo>
                <a:cubicBezTo>
                  <a:pt x="13980" y="2229178"/>
                  <a:pt x="15161" y="2227997"/>
                  <a:pt x="16736" y="2227997"/>
                </a:cubicBezTo>
                <a:close/>
                <a:moveTo>
                  <a:pt x="4752925" y="2210472"/>
                </a:moveTo>
                <a:cubicBezTo>
                  <a:pt x="4754698" y="2210472"/>
                  <a:pt x="4756076" y="2211850"/>
                  <a:pt x="4756076" y="2213622"/>
                </a:cubicBezTo>
                <a:cubicBezTo>
                  <a:pt x="4756076" y="2215394"/>
                  <a:pt x="4754698" y="2216773"/>
                  <a:pt x="4752925" y="2216773"/>
                </a:cubicBezTo>
                <a:cubicBezTo>
                  <a:pt x="4751153" y="2216773"/>
                  <a:pt x="4749775" y="2215394"/>
                  <a:pt x="4749775" y="2213622"/>
                </a:cubicBezTo>
                <a:cubicBezTo>
                  <a:pt x="4749577" y="2211850"/>
                  <a:pt x="4751153" y="2210472"/>
                  <a:pt x="4752925" y="2210472"/>
                </a:cubicBezTo>
                <a:close/>
                <a:moveTo>
                  <a:pt x="4006257" y="2207128"/>
                </a:moveTo>
                <a:cubicBezTo>
                  <a:pt x="4029886" y="2207128"/>
                  <a:pt x="4048986" y="2226031"/>
                  <a:pt x="4049183" y="2249660"/>
                </a:cubicBezTo>
                <a:cubicBezTo>
                  <a:pt x="4049183" y="2273294"/>
                  <a:pt x="4030280" y="2292586"/>
                  <a:pt x="4006652" y="2292586"/>
                </a:cubicBezTo>
                <a:cubicBezTo>
                  <a:pt x="3983219" y="2292586"/>
                  <a:pt x="3963923" y="2273689"/>
                  <a:pt x="3963923" y="2250054"/>
                </a:cubicBezTo>
                <a:cubicBezTo>
                  <a:pt x="3963725" y="2226621"/>
                  <a:pt x="3982825" y="2207330"/>
                  <a:pt x="4006257" y="2207128"/>
                </a:cubicBezTo>
                <a:close/>
                <a:moveTo>
                  <a:pt x="617301" y="2204173"/>
                </a:moveTo>
                <a:cubicBezTo>
                  <a:pt x="631084" y="2203983"/>
                  <a:pt x="642309" y="2215200"/>
                  <a:pt x="642309" y="2228984"/>
                </a:cubicBezTo>
                <a:cubicBezTo>
                  <a:pt x="642309" y="2242768"/>
                  <a:pt x="631281" y="2253993"/>
                  <a:pt x="617498" y="2253993"/>
                </a:cubicBezTo>
                <a:cubicBezTo>
                  <a:pt x="603714" y="2254189"/>
                  <a:pt x="592491" y="2242970"/>
                  <a:pt x="592491" y="2229188"/>
                </a:cubicBezTo>
                <a:cubicBezTo>
                  <a:pt x="592491" y="2215403"/>
                  <a:pt x="603517" y="2204173"/>
                  <a:pt x="617301" y="2204173"/>
                </a:cubicBezTo>
                <a:close/>
                <a:moveTo>
                  <a:pt x="1699892" y="2197092"/>
                </a:moveTo>
                <a:cubicBezTo>
                  <a:pt x="1700877" y="2197092"/>
                  <a:pt x="1701664" y="2197876"/>
                  <a:pt x="1701664" y="2198864"/>
                </a:cubicBezTo>
                <a:cubicBezTo>
                  <a:pt x="1701664" y="2199842"/>
                  <a:pt x="1700877" y="2200630"/>
                  <a:pt x="1699892" y="2200630"/>
                </a:cubicBezTo>
                <a:cubicBezTo>
                  <a:pt x="1698907" y="2200630"/>
                  <a:pt x="1698120" y="2199842"/>
                  <a:pt x="1698120" y="2198864"/>
                </a:cubicBezTo>
                <a:cubicBezTo>
                  <a:pt x="1698120" y="2197876"/>
                  <a:pt x="1698907" y="2197092"/>
                  <a:pt x="1699892" y="2197092"/>
                </a:cubicBezTo>
                <a:close/>
                <a:moveTo>
                  <a:pt x="1222985" y="2188814"/>
                </a:moveTo>
                <a:cubicBezTo>
                  <a:pt x="1244645" y="2188625"/>
                  <a:pt x="1262366" y="2206149"/>
                  <a:pt x="1262366" y="2227803"/>
                </a:cubicBezTo>
                <a:cubicBezTo>
                  <a:pt x="1262563" y="2249468"/>
                  <a:pt x="1245038" y="2267190"/>
                  <a:pt x="1223378" y="2267190"/>
                </a:cubicBezTo>
                <a:cubicBezTo>
                  <a:pt x="1201719" y="2267380"/>
                  <a:pt x="1183998" y="2249861"/>
                  <a:pt x="1183998" y="2228195"/>
                </a:cubicBezTo>
                <a:cubicBezTo>
                  <a:pt x="1183801" y="2206544"/>
                  <a:pt x="1201325" y="2189019"/>
                  <a:pt x="1222985" y="2188814"/>
                </a:cubicBezTo>
                <a:close/>
                <a:moveTo>
                  <a:pt x="3546284" y="2183106"/>
                </a:moveTo>
                <a:cubicBezTo>
                  <a:pt x="3566368" y="2182914"/>
                  <a:pt x="3582909" y="2199255"/>
                  <a:pt x="3582909" y="2219336"/>
                </a:cubicBezTo>
                <a:cubicBezTo>
                  <a:pt x="3582909" y="2239621"/>
                  <a:pt x="3566565" y="2255967"/>
                  <a:pt x="3546480" y="2255967"/>
                </a:cubicBezTo>
                <a:cubicBezTo>
                  <a:pt x="3526397" y="2256157"/>
                  <a:pt x="3510053" y="2239814"/>
                  <a:pt x="3510053" y="2219728"/>
                </a:cubicBezTo>
                <a:cubicBezTo>
                  <a:pt x="3509856" y="2199651"/>
                  <a:pt x="3526199" y="2183308"/>
                  <a:pt x="3546284" y="2183106"/>
                </a:cubicBezTo>
                <a:close/>
                <a:moveTo>
                  <a:pt x="471591" y="2176608"/>
                </a:moveTo>
                <a:cubicBezTo>
                  <a:pt x="482420" y="2176608"/>
                  <a:pt x="491479" y="2185474"/>
                  <a:pt x="491479" y="2196305"/>
                </a:cubicBezTo>
                <a:cubicBezTo>
                  <a:pt x="491479" y="2207330"/>
                  <a:pt x="482617" y="2216191"/>
                  <a:pt x="471788" y="2216191"/>
                </a:cubicBezTo>
                <a:cubicBezTo>
                  <a:pt x="460760" y="2216191"/>
                  <a:pt x="451900" y="2207522"/>
                  <a:pt x="451900" y="2196494"/>
                </a:cubicBezTo>
                <a:cubicBezTo>
                  <a:pt x="451900" y="2185474"/>
                  <a:pt x="460760" y="2176608"/>
                  <a:pt x="471591" y="2176608"/>
                </a:cubicBezTo>
                <a:close/>
                <a:moveTo>
                  <a:pt x="4151968" y="2174245"/>
                </a:moveTo>
                <a:cubicBezTo>
                  <a:pt x="4175203" y="2174053"/>
                  <a:pt x="4194106" y="2192759"/>
                  <a:pt x="4194106" y="2215988"/>
                </a:cubicBezTo>
                <a:cubicBezTo>
                  <a:pt x="4194303" y="2239228"/>
                  <a:pt x="4175597" y="2258126"/>
                  <a:pt x="4152361" y="2258126"/>
                </a:cubicBezTo>
                <a:cubicBezTo>
                  <a:pt x="4129126" y="2258328"/>
                  <a:pt x="4110224" y="2239621"/>
                  <a:pt x="4110224" y="2216382"/>
                </a:cubicBezTo>
                <a:cubicBezTo>
                  <a:pt x="4110027" y="2193153"/>
                  <a:pt x="4128733" y="2174245"/>
                  <a:pt x="4151968" y="2174245"/>
                </a:cubicBezTo>
                <a:close/>
                <a:moveTo>
                  <a:pt x="3216465" y="2158696"/>
                </a:moveTo>
                <a:cubicBezTo>
                  <a:pt x="3216859" y="2158696"/>
                  <a:pt x="3217055" y="2159088"/>
                  <a:pt x="3217055" y="2159482"/>
                </a:cubicBezTo>
                <a:cubicBezTo>
                  <a:pt x="3217252" y="2159877"/>
                  <a:pt x="3216859" y="2160271"/>
                  <a:pt x="3216465" y="2160271"/>
                </a:cubicBezTo>
                <a:cubicBezTo>
                  <a:pt x="3215875" y="2160271"/>
                  <a:pt x="3215678" y="2159877"/>
                  <a:pt x="3215678" y="2159482"/>
                </a:cubicBezTo>
                <a:cubicBezTo>
                  <a:pt x="3215678" y="2159088"/>
                  <a:pt x="3216072" y="2158886"/>
                  <a:pt x="3216465" y="2158696"/>
                </a:cubicBezTo>
                <a:close/>
                <a:moveTo>
                  <a:pt x="1552606" y="2155539"/>
                </a:moveTo>
                <a:cubicBezTo>
                  <a:pt x="1558120" y="2155539"/>
                  <a:pt x="1562649" y="2160068"/>
                  <a:pt x="1562649" y="2165587"/>
                </a:cubicBezTo>
                <a:cubicBezTo>
                  <a:pt x="1562649" y="2171095"/>
                  <a:pt x="1558120" y="2175630"/>
                  <a:pt x="1552606" y="2175630"/>
                </a:cubicBezTo>
                <a:cubicBezTo>
                  <a:pt x="1547093" y="2175630"/>
                  <a:pt x="1542564" y="2171095"/>
                  <a:pt x="1542564" y="2165587"/>
                </a:cubicBezTo>
                <a:cubicBezTo>
                  <a:pt x="1542564" y="2160068"/>
                  <a:pt x="1547093" y="2155539"/>
                  <a:pt x="1552606" y="2155539"/>
                </a:cubicBezTo>
                <a:close/>
                <a:moveTo>
                  <a:pt x="1077668" y="2152388"/>
                </a:moveTo>
                <a:cubicBezTo>
                  <a:pt x="1101297" y="2152388"/>
                  <a:pt x="1120791" y="2171489"/>
                  <a:pt x="1120791" y="2195313"/>
                </a:cubicBezTo>
                <a:cubicBezTo>
                  <a:pt x="1120791" y="2218944"/>
                  <a:pt x="1101690" y="2238441"/>
                  <a:pt x="1077865" y="2238441"/>
                </a:cubicBezTo>
                <a:cubicBezTo>
                  <a:pt x="1054237" y="2238441"/>
                  <a:pt x="1034743" y="2219337"/>
                  <a:pt x="1034743" y="2195516"/>
                </a:cubicBezTo>
                <a:cubicBezTo>
                  <a:pt x="1034743" y="2171881"/>
                  <a:pt x="1053843" y="2152591"/>
                  <a:pt x="1077668" y="2152388"/>
                </a:cubicBezTo>
                <a:close/>
                <a:moveTo>
                  <a:pt x="326077" y="2149835"/>
                </a:moveTo>
                <a:cubicBezTo>
                  <a:pt x="333756" y="2149835"/>
                  <a:pt x="340057" y="2155931"/>
                  <a:pt x="340057" y="2163618"/>
                </a:cubicBezTo>
                <a:cubicBezTo>
                  <a:pt x="340057" y="2171296"/>
                  <a:pt x="333953" y="2177591"/>
                  <a:pt x="326274" y="2177591"/>
                </a:cubicBezTo>
                <a:cubicBezTo>
                  <a:pt x="318594" y="2177591"/>
                  <a:pt x="312293" y="2171488"/>
                  <a:pt x="312293" y="2163809"/>
                </a:cubicBezTo>
                <a:cubicBezTo>
                  <a:pt x="312096" y="2156131"/>
                  <a:pt x="318398" y="2149835"/>
                  <a:pt x="326077" y="2149835"/>
                </a:cubicBezTo>
                <a:close/>
                <a:moveTo>
                  <a:pt x="4297482" y="2144114"/>
                </a:moveTo>
                <a:cubicBezTo>
                  <a:pt x="4318747" y="2144114"/>
                  <a:pt x="4336075" y="2161248"/>
                  <a:pt x="4336075" y="2182519"/>
                </a:cubicBezTo>
                <a:cubicBezTo>
                  <a:pt x="4336075" y="2203779"/>
                  <a:pt x="4318945" y="2221113"/>
                  <a:pt x="4297678" y="2221113"/>
                </a:cubicBezTo>
                <a:cubicBezTo>
                  <a:pt x="4276413" y="2221113"/>
                  <a:pt x="4259085" y="2203983"/>
                  <a:pt x="4259085" y="2182710"/>
                </a:cubicBezTo>
                <a:cubicBezTo>
                  <a:pt x="4258888" y="2161451"/>
                  <a:pt x="4276019" y="2144114"/>
                  <a:pt x="4297482" y="2144114"/>
                </a:cubicBezTo>
                <a:close/>
                <a:moveTo>
                  <a:pt x="3691601" y="2138797"/>
                </a:moveTo>
                <a:cubicBezTo>
                  <a:pt x="3717592" y="2138797"/>
                  <a:pt x="3738662" y="2159877"/>
                  <a:pt x="3738859" y="2185867"/>
                </a:cubicBezTo>
                <a:cubicBezTo>
                  <a:pt x="3738859" y="2212051"/>
                  <a:pt x="3717790" y="2233316"/>
                  <a:pt x="3691798" y="2233316"/>
                </a:cubicBezTo>
                <a:cubicBezTo>
                  <a:pt x="3665609" y="2233316"/>
                  <a:pt x="3644344" y="2212247"/>
                  <a:pt x="3644344" y="2186262"/>
                </a:cubicBezTo>
                <a:cubicBezTo>
                  <a:pt x="3644147" y="2160068"/>
                  <a:pt x="3665216" y="2138994"/>
                  <a:pt x="3691601" y="2138797"/>
                </a:cubicBezTo>
                <a:close/>
                <a:moveTo>
                  <a:pt x="932351" y="2123636"/>
                </a:moveTo>
                <a:cubicBezTo>
                  <a:pt x="954011" y="2123439"/>
                  <a:pt x="971733" y="2140963"/>
                  <a:pt x="971733" y="2162631"/>
                </a:cubicBezTo>
                <a:cubicBezTo>
                  <a:pt x="971930" y="2184286"/>
                  <a:pt x="954405" y="2202014"/>
                  <a:pt x="932745" y="2202014"/>
                </a:cubicBezTo>
                <a:cubicBezTo>
                  <a:pt x="911086" y="2202204"/>
                  <a:pt x="893364" y="2184686"/>
                  <a:pt x="893364" y="2163022"/>
                </a:cubicBezTo>
                <a:cubicBezTo>
                  <a:pt x="893168" y="2141357"/>
                  <a:pt x="910692" y="2123636"/>
                  <a:pt x="932351" y="2123636"/>
                </a:cubicBezTo>
                <a:close/>
                <a:moveTo>
                  <a:pt x="180366" y="2123242"/>
                </a:moveTo>
                <a:cubicBezTo>
                  <a:pt x="184895" y="2123242"/>
                  <a:pt x="188439" y="2126786"/>
                  <a:pt x="188439" y="2131118"/>
                </a:cubicBezTo>
                <a:cubicBezTo>
                  <a:pt x="188439" y="2135647"/>
                  <a:pt x="184895" y="2139191"/>
                  <a:pt x="180366" y="2139191"/>
                </a:cubicBezTo>
                <a:cubicBezTo>
                  <a:pt x="176034" y="2139191"/>
                  <a:pt x="172490" y="2135450"/>
                  <a:pt x="172490" y="2131118"/>
                </a:cubicBezTo>
                <a:cubicBezTo>
                  <a:pt x="172490" y="2126589"/>
                  <a:pt x="176034" y="2123045"/>
                  <a:pt x="180366" y="2123242"/>
                </a:cubicBezTo>
                <a:close/>
                <a:moveTo>
                  <a:pt x="4442798" y="2120682"/>
                </a:moveTo>
                <a:cubicBezTo>
                  <a:pt x="4458156" y="2120486"/>
                  <a:pt x="4470955" y="2133087"/>
                  <a:pt x="4470955" y="2148644"/>
                </a:cubicBezTo>
                <a:cubicBezTo>
                  <a:pt x="4471152" y="2164201"/>
                  <a:pt x="4458550" y="2176806"/>
                  <a:pt x="4442995" y="2176806"/>
                </a:cubicBezTo>
                <a:cubicBezTo>
                  <a:pt x="4427439" y="2177000"/>
                  <a:pt x="4414837" y="2164402"/>
                  <a:pt x="4414837" y="2148845"/>
                </a:cubicBezTo>
                <a:cubicBezTo>
                  <a:pt x="4414837" y="2133285"/>
                  <a:pt x="4427439" y="2120682"/>
                  <a:pt x="4442798" y="2120682"/>
                </a:cubicBezTo>
                <a:close/>
                <a:moveTo>
                  <a:pt x="3362767" y="2119500"/>
                </a:moveTo>
                <a:cubicBezTo>
                  <a:pt x="3366115" y="2119500"/>
                  <a:pt x="3368674" y="2122257"/>
                  <a:pt x="3368674" y="2125407"/>
                </a:cubicBezTo>
                <a:cubicBezTo>
                  <a:pt x="3368674" y="2128755"/>
                  <a:pt x="3365917" y="2131315"/>
                  <a:pt x="3362767" y="2131315"/>
                </a:cubicBezTo>
                <a:cubicBezTo>
                  <a:pt x="3359617" y="2131315"/>
                  <a:pt x="3356860" y="2128755"/>
                  <a:pt x="3356860" y="2125407"/>
                </a:cubicBezTo>
                <a:cubicBezTo>
                  <a:pt x="3356860" y="2122257"/>
                  <a:pt x="3359617" y="2119500"/>
                  <a:pt x="3362767" y="2119500"/>
                </a:cubicBezTo>
                <a:close/>
                <a:moveTo>
                  <a:pt x="3836721" y="2105323"/>
                </a:moveTo>
                <a:cubicBezTo>
                  <a:pt x="3862712" y="2105323"/>
                  <a:pt x="3883978" y="2126392"/>
                  <a:pt x="3883978" y="2152388"/>
                </a:cubicBezTo>
                <a:cubicBezTo>
                  <a:pt x="3883978" y="2178379"/>
                  <a:pt x="3862909" y="2199651"/>
                  <a:pt x="3836918" y="2199651"/>
                </a:cubicBezTo>
                <a:cubicBezTo>
                  <a:pt x="3810729" y="2199651"/>
                  <a:pt x="3789464" y="2178582"/>
                  <a:pt x="3789464" y="2152591"/>
                </a:cubicBezTo>
                <a:cubicBezTo>
                  <a:pt x="3789266" y="2126392"/>
                  <a:pt x="3810336" y="2105323"/>
                  <a:pt x="3836721" y="2105323"/>
                </a:cubicBezTo>
                <a:close/>
                <a:moveTo>
                  <a:pt x="1405912" y="2105323"/>
                </a:moveTo>
                <a:cubicBezTo>
                  <a:pt x="1420877" y="2105323"/>
                  <a:pt x="1433085" y="2117334"/>
                  <a:pt x="1433085" y="2132299"/>
                </a:cubicBezTo>
                <a:cubicBezTo>
                  <a:pt x="1433085" y="2147274"/>
                  <a:pt x="1421074" y="2159482"/>
                  <a:pt x="1406109" y="2159482"/>
                </a:cubicBezTo>
                <a:cubicBezTo>
                  <a:pt x="1391144" y="2159482"/>
                  <a:pt x="1378936" y="2147465"/>
                  <a:pt x="1378936" y="2132496"/>
                </a:cubicBezTo>
                <a:cubicBezTo>
                  <a:pt x="1378936" y="2117531"/>
                  <a:pt x="1390947" y="2105520"/>
                  <a:pt x="1405912" y="2105323"/>
                </a:cubicBezTo>
                <a:close/>
                <a:moveTo>
                  <a:pt x="4588313" y="2103748"/>
                </a:moveTo>
                <a:cubicBezTo>
                  <a:pt x="4594614" y="2103748"/>
                  <a:pt x="4599733" y="2108867"/>
                  <a:pt x="4599733" y="2115169"/>
                </a:cubicBezTo>
                <a:cubicBezTo>
                  <a:pt x="4599733" y="2121469"/>
                  <a:pt x="4594614" y="2126589"/>
                  <a:pt x="4588313" y="2126589"/>
                </a:cubicBezTo>
                <a:cubicBezTo>
                  <a:pt x="4582012" y="2126589"/>
                  <a:pt x="4576892" y="2121469"/>
                  <a:pt x="4576892" y="2115169"/>
                </a:cubicBezTo>
                <a:cubicBezTo>
                  <a:pt x="4576892" y="2108867"/>
                  <a:pt x="4582012" y="2103551"/>
                  <a:pt x="4588313" y="2103748"/>
                </a:cubicBezTo>
                <a:close/>
                <a:moveTo>
                  <a:pt x="787034" y="2097644"/>
                </a:moveTo>
                <a:cubicBezTo>
                  <a:pt x="804953" y="2097644"/>
                  <a:pt x="819721" y="2112215"/>
                  <a:pt x="819721" y="2130134"/>
                </a:cubicBezTo>
                <a:cubicBezTo>
                  <a:pt x="819721" y="2148062"/>
                  <a:pt x="805149" y="2162824"/>
                  <a:pt x="787231" y="2162824"/>
                </a:cubicBezTo>
                <a:cubicBezTo>
                  <a:pt x="769313" y="2162824"/>
                  <a:pt x="754545" y="2148456"/>
                  <a:pt x="754545" y="2130331"/>
                </a:cubicBezTo>
                <a:cubicBezTo>
                  <a:pt x="754545" y="2112412"/>
                  <a:pt x="769116" y="2097644"/>
                  <a:pt x="787034" y="2097644"/>
                </a:cubicBezTo>
                <a:close/>
                <a:moveTo>
                  <a:pt x="34851" y="2095675"/>
                </a:moveTo>
                <a:cubicBezTo>
                  <a:pt x="36427" y="2095675"/>
                  <a:pt x="37608" y="2096856"/>
                  <a:pt x="37608" y="2098431"/>
                </a:cubicBezTo>
                <a:cubicBezTo>
                  <a:pt x="37608" y="2100007"/>
                  <a:pt x="36427" y="2101188"/>
                  <a:pt x="34851" y="2101188"/>
                </a:cubicBezTo>
                <a:cubicBezTo>
                  <a:pt x="33473" y="2101188"/>
                  <a:pt x="32095" y="2100007"/>
                  <a:pt x="32095" y="2098431"/>
                </a:cubicBezTo>
                <a:cubicBezTo>
                  <a:pt x="32095" y="2096856"/>
                  <a:pt x="33473" y="2095478"/>
                  <a:pt x="34851" y="2095675"/>
                </a:cubicBezTo>
                <a:close/>
                <a:moveTo>
                  <a:pt x="4733629" y="2078150"/>
                </a:moveTo>
                <a:cubicBezTo>
                  <a:pt x="4735401" y="2078150"/>
                  <a:pt x="4736780" y="2079529"/>
                  <a:pt x="4736780" y="2081300"/>
                </a:cubicBezTo>
                <a:cubicBezTo>
                  <a:pt x="4736780" y="2083073"/>
                  <a:pt x="4735401" y="2084451"/>
                  <a:pt x="4733629" y="2084451"/>
                </a:cubicBezTo>
                <a:cubicBezTo>
                  <a:pt x="4731857" y="2084451"/>
                  <a:pt x="4730478" y="2083073"/>
                  <a:pt x="4730478" y="2081300"/>
                </a:cubicBezTo>
                <a:cubicBezTo>
                  <a:pt x="4730478" y="2079529"/>
                  <a:pt x="4731857" y="2078150"/>
                  <a:pt x="4733629" y="2078150"/>
                </a:cubicBezTo>
                <a:close/>
                <a:moveTo>
                  <a:pt x="3005776" y="2076182"/>
                </a:moveTo>
                <a:cubicBezTo>
                  <a:pt x="3005972" y="2076182"/>
                  <a:pt x="3006170" y="2076575"/>
                  <a:pt x="3006170" y="2076575"/>
                </a:cubicBezTo>
                <a:cubicBezTo>
                  <a:pt x="3006170" y="2076772"/>
                  <a:pt x="3005972" y="2076969"/>
                  <a:pt x="3005776" y="2076969"/>
                </a:cubicBezTo>
                <a:cubicBezTo>
                  <a:pt x="3005579" y="2076969"/>
                  <a:pt x="3005382" y="2076772"/>
                  <a:pt x="3005382" y="2076575"/>
                </a:cubicBezTo>
                <a:cubicBezTo>
                  <a:pt x="3005382" y="2076379"/>
                  <a:pt x="3005579" y="2076182"/>
                  <a:pt x="3005776" y="2076182"/>
                </a:cubicBezTo>
                <a:close/>
                <a:moveTo>
                  <a:pt x="3981644" y="2075197"/>
                </a:moveTo>
                <a:cubicBezTo>
                  <a:pt x="4005666" y="2075197"/>
                  <a:pt x="4024963" y="2094494"/>
                  <a:pt x="4025160" y="2118516"/>
                </a:cubicBezTo>
                <a:cubicBezTo>
                  <a:pt x="4025160" y="2142539"/>
                  <a:pt x="4005863" y="2162036"/>
                  <a:pt x="3981840" y="2162036"/>
                </a:cubicBezTo>
                <a:cubicBezTo>
                  <a:pt x="3957817" y="2162237"/>
                  <a:pt x="3938324" y="2142933"/>
                  <a:pt x="3938324" y="2118910"/>
                </a:cubicBezTo>
                <a:cubicBezTo>
                  <a:pt x="3938324" y="2094888"/>
                  <a:pt x="3957620" y="2075394"/>
                  <a:pt x="3981644" y="2075197"/>
                </a:cubicBezTo>
                <a:close/>
                <a:moveTo>
                  <a:pt x="3508674" y="2072637"/>
                </a:moveTo>
                <a:cubicBezTo>
                  <a:pt x="3519110" y="2072637"/>
                  <a:pt x="3527578" y="2080907"/>
                  <a:pt x="3527578" y="2091342"/>
                </a:cubicBezTo>
                <a:cubicBezTo>
                  <a:pt x="3527578" y="2101779"/>
                  <a:pt x="3519308" y="2110246"/>
                  <a:pt x="3508872" y="2110246"/>
                </a:cubicBezTo>
                <a:cubicBezTo>
                  <a:pt x="3498633" y="2110246"/>
                  <a:pt x="3490165" y="2101975"/>
                  <a:pt x="3490165" y="2091539"/>
                </a:cubicBezTo>
                <a:cubicBezTo>
                  <a:pt x="3490165" y="2081103"/>
                  <a:pt x="3498436" y="2072637"/>
                  <a:pt x="3508674" y="2072637"/>
                </a:cubicBezTo>
                <a:close/>
                <a:moveTo>
                  <a:pt x="641717" y="2072636"/>
                </a:moveTo>
                <a:cubicBezTo>
                  <a:pt x="655500" y="2072440"/>
                  <a:pt x="666724" y="2083663"/>
                  <a:pt x="666724" y="2097447"/>
                </a:cubicBezTo>
                <a:cubicBezTo>
                  <a:pt x="666921" y="2111230"/>
                  <a:pt x="655697" y="2122454"/>
                  <a:pt x="641914" y="2122454"/>
                </a:cubicBezTo>
                <a:cubicBezTo>
                  <a:pt x="628130" y="2122651"/>
                  <a:pt x="616907" y="2111427"/>
                  <a:pt x="616907" y="2097644"/>
                </a:cubicBezTo>
                <a:cubicBezTo>
                  <a:pt x="616907" y="2083860"/>
                  <a:pt x="627933" y="2072636"/>
                  <a:pt x="641717" y="2072636"/>
                </a:cubicBezTo>
                <a:close/>
                <a:moveTo>
                  <a:pt x="1259412" y="2060232"/>
                </a:moveTo>
                <a:cubicBezTo>
                  <a:pt x="1281072" y="2060035"/>
                  <a:pt x="1298794" y="2077559"/>
                  <a:pt x="1298794" y="2099219"/>
                </a:cubicBezTo>
                <a:cubicBezTo>
                  <a:pt x="1298991" y="2120879"/>
                  <a:pt x="1281466" y="2138600"/>
                  <a:pt x="1259806" y="2138600"/>
                </a:cubicBezTo>
                <a:cubicBezTo>
                  <a:pt x="1238147" y="2138797"/>
                  <a:pt x="1220425" y="2121272"/>
                  <a:pt x="1220425" y="2099612"/>
                </a:cubicBezTo>
                <a:cubicBezTo>
                  <a:pt x="1220425" y="2077953"/>
                  <a:pt x="1237950" y="2060428"/>
                  <a:pt x="1259412" y="2060232"/>
                </a:cubicBezTo>
                <a:close/>
                <a:moveTo>
                  <a:pt x="496401" y="2045070"/>
                </a:moveTo>
                <a:cubicBezTo>
                  <a:pt x="507230" y="2045070"/>
                  <a:pt x="516289" y="2053733"/>
                  <a:pt x="516289" y="2064761"/>
                </a:cubicBezTo>
                <a:cubicBezTo>
                  <a:pt x="516289" y="2075591"/>
                  <a:pt x="507624" y="2084649"/>
                  <a:pt x="496598" y="2084649"/>
                </a:cubicBezTo>
                <a:cubicBezTo>
                  <a:pt x="485570" y="2084649"/>
                  <a:pt x="476710" y="2075984"/>
                  <a:pt x="476710" y="2064958"/>
                </a:cubicBezTo>
                <a:cubicBezTo>
                  <a:pt x="476710" y="2054128"/>
                  <a:pt x="485570" y="2045267"/>
                  <a:pt x="496401" y="2045070"/>
                </a:cubicBezTo>
                <a:close/>
                <a:moveTo>
                  <a:pt x="4126567" y="2043299"/>
                </a:moveTo>
                <a:cubicBezTo>
                  <a:pt x="4149802" y="2043102"/>
                  <a:pt x="4168705" y="2061808"/>
                  <a:pt x="4168705" y="2085042"/>
                </a:cubicBezTo>
                <a:cubicBezTo>
                  <a:pt x="4168902" y="2108277"/>
                  <a:pt x="4150195" y="2127181"/>
                  <a:pt x="4126960" y="2127181"/>
                </a:cubicBezTo>
                <a:cubicBezTo>
                  <a:pt x="4103725" y="2127181"/>
                  <a:pt x="4084823" y="2108474"/>
                  <a:pt x="4084823" y="2085239"/>
                </a:cubicBezTo>
                <a:cubicBezTo>
                  <a:pt x="4084626" y="2062004"/>
                  <a:pt x="4103332" y="2043102"/>
                  <a:pt x="4126567" y="2043299"/>
                </a:cubicBezTo>
                <a:close/>
                <a:moveTo>
                  <a:pt x="1610102" y="2042313"/>
                </a:moveTo>
                <a:cubicBezTo>
                  <a:pt x="1611678" y="2042313"/>
                  <a:pt x="1612859" y="2043494"/>
                  <a:pt x="1612859" y="2045069"/>
                </a:cubicBezTo>
                <a:cubicBezTo>
                  <a:pt x="1612859" y="2046645"/>
                  <a:pt x="1611678" y="2047826"/>
                  <a:pt x="1610102" y="2047826"/>
                </a:cubicBezTo>
                <a:cubicBezTo>
                  <a:pt x="1608528" y="2047826"/>
                  <a:pt x="1607346" y="2046645"/>
                  <a:pt x="1607346" y="2045069"/>
                </a:cubicBezTo>
                <a:cubicBezTo>
                  <a:pt x="1607346" y="2043494"/>
                  <a:pt x="1608725" y="2042313"/>
                  <a:pt x="1610102" y="2042313"/>
                </a:cubicBezTo>
                <a:close/>
                <a:moveTo>
                  <a:pt x="3157985" y="2036997"/>
                </a:moveTo>
                <a:cubicBezTo>
                  <a:pt x="3159166" y="2036997"/>
                  <a:pt x="3160348" y="2037981"/>
                  <a:pt x="3160348" y="2039360"/>
                </a:cubicBezTo>
                <a:cubicBezTo>
                  <a:pt x="3160348" y="2040738"/>
                  <a:pt x="3159364" y="2041723"/>
                  <a:pt x="3157985" y="2041723"/>
                </a:cubicBezTo>
                <a:cubicBezTo>
                  <a:pt x="3156606" y="2041723"/>
                  <a:pt x="3155622" y="2040738"/>
                  <a:pt x="3155622" y="2039360"/>
                </a:cubicBezTo>
                <a:cubicBezTo>
                  <a:pt x="3155622" y="2037981"/>
                  <a:pt x="3156606" y="2036997"/>
                  <a:pt x="3157985" y="2036997"/>
                </a:cubicBezTo>
                <a:close/>
                <a:moveTo>
                  <a:pt x="1113308" y="2023017"/>
                </a:moveTo>
                <a:cubicBezTo>
                  <a:pt x="1137527" y="2022820"/>
                  <a:pt x="1157218" y="2042313"/>
                  <a:pt x="1157218" y="2066533"/>
                </a:cubicBezTo>
                <a:cubicBezTo>
                  <a:pt x="1157415" y="2090752"/>
                  <a:pt x="1137922" y="2110443"/>
                  <a:pt x="1113702" y="2110443"/>
                </a:cubicBezTo>
                <a:cubicBezTo>
                  <a:pt x="1089483" y="2110443"/>
                  <a:pt x="1069792" y="2090949"/>
                  <a:pt x="1069792" y="2066926"/>
                </a:cubicBezTo>
                <a:cubicBezTo>
                  <a:pt x="1069792" y="2042707"/>
                  <a:pt x="1089286" y="2023017"/>
                  <a:pt x="1113308" y="2023017"/>
                </a:cubicBezTo>
                <a:close/>
                <a:moveTo>
                  <a:pt x="351083" y="2018488"/>
                </a:moveTo>
                <a:cubicBezTo>
                  <a:pt x="358762" y="2018291"/>
                  <a:pt x="365064" y="2024593"/>
                  <a:pt x="365064" y="2032272"/>
                </a:cubicBezTo>
                <a:cubicBezTo>
                  <a:pt x="365064" y="2039951"/>
                  <a:pt x="358960" y="2046252"/>
                  <a:pt x="351281" y="2046252"/>
                </a:cubicBezTo>
                <a:cubicBezTo>
                  <a:pt x="343601" y="2046448"/>
                  <a:pt x="337300" y="2040148"/>
                  <a:pt x="337300" y="2032469"/>
                </a:cubicBezTo>
                <a:cubicBezTo>
                  <a:pt x="337300" y="2024789"/>
                  <a:pt x="343404" y="2018488"/>
                  <a:pt x="351083" y="2018488"/>
                </a:cubicBezTo>
                <a:close/>
                <a:moveTo>
                  <a:pt x="3654780" y="2016519"/>
                </a:moveTo>
                <a:cubicBezTo>
                  <a:pt x="3677424" y="2016322"/>
                  <a:pt x="3695933" y="2034634"/>
                  <a:pt x="3695933" y="2057278"/>
                </a:cubicBezTo>
                <a:cubicBezTo>
                  <a:pt x="3695933" y="2079922"/>
                  <a:pt x="3677818" y="2098431"/>
                  <a:pt x="3655173" y="2098431"/>
                </a:cubicBezTo>
                <a:cubicBezTo>
                  <a:pt x="3632529" y="2098628"/>
                  <a:pt x="3614020" y="2080316"/>
                  <a:pt x="3614020" y="2057672"/>
                </a:cubicBezTo>
                <a:cubicBezTo>
                  <a:pt x="3613823" y="2035027"/>
                  <a:pt x="3632135" y="2016715"/>
                  <a:pt x="3654780" y="2016519"/>
                </a:cubicBezTo>
                <a:close/>
                <a:moveTo>
                  <a:pt x="4271686" y="2014746"/>
                </a:moveTo>
                <a:cubicBezTo>
                  <a:pt x="4291968" y="2014549"/>
                  <a:pt x="4308311" y="2030892"/>
                  <a:pt x="4308311" y="2050976"/>
                </a:cubicBezTo>
                <a:cubicBezTo>
                  <a:pt x="4308508" y="2071061"/>
                  <a:pt x="4292164" y="2087601"/>
                  <a:pt x="4272080" y="2087601"/>
                </a:cubicBezTo>
                <a:cubicBezTo>
                  <a:pt x="4251800" y="2087798"/>
                  <a:pt x="4235456" y="2071454"/>
                  <a:pt x="4235456" y="2051370"/>
                </a:cubicBezTo>
                <a:cubicBezTo>
                  <a:pt x="4235259" y="2031286"/>
                  <a:pt x="4251603" y="2014942"/>
                  <a:pt x="4271686" y="2014746"/>
                </a:cubicBezTo>
                <a:close/>
                <a:moveTo>
                  <a:pt x="1459470" y="1998010"/>
                </a:moveTo>
                <a:cubicBezTo>
                  <a:pt x="1466165" y="1998010"/>
                  <a:pt x="1471678" y="2003523"/>
                  <a:pt x="1471678" y="2010218"/>
                </a:cubicBezTo>
                <a:cubicBezTo>
                  <a:pt x="1471875" y="2016913"/>
                  <a:pt x="1466361" y="2022427"/>
                  <a:pt x="1459667" y="2022427"/>
                </a:cubicBezTo>
                <a:cubicBezTo>
                  <a:pt x="1452972" y="2022427"/>
                  <a:pt x="1447459" y="2016913"/>
                  <a:pt x="1447459" y="2010218"/>
                </a:cubicBezTo>
                <a:cubicBezTo>
                  <a:pt x="1447459" y="2003523"/>
                  <a:pt x="1452972" y="1998010"/>
                  <a:pt x="1459470" y="1998010"/>
                </a:cubicBezTo>
                <a:close/>
                <a:moveTo>
                  <a:pt x="967400" y="1996434"/>
                </a:moveTo>
                <a:cubicBezTo>
                  <a:pt x="988075" y="1996434"/>
                  <a:pt x="1005010" y="2013171"/>
                  <a:pt x="1005010" y="2033846"/>
                </a:cubicBezTo>
                <a:cubicBezTo>
                  <a:pt x="1005010" y="2054521"/>
                  <a:pt x="988272" y="2071456"/>
                  <a:pt x="967597" y="2071456"/>
                </a:cubicBezTo>
                <a:cubicBezTo>
                  <a:pt x="946922" y="2071456"/>
                  <a:pt x="930185" y="2054718"/>
                  <a:pt x="929988" y="2034043"/>
                </a:cubicBezTo>
                <a:cubicBezTo>
                  <a:pt x="929988" y="2013368"/>
                  <a:pt x="946725" y="1996434"/>
                  <a:pt x="967400" y="1996434"/>
                </a:cubicBezTo>
                <a:close/>
                <a:moveTo>
                  <a:pt x="205767" y="1992496"/>
                </a:moveTo>
                <a:cubicBezTo>
                  <a:pt x="209705" y="1992496"/>
                  <a:pt x="213053" y="1995646"/>
                  <a:pt x="213053" y="1999781"/>
                </a:cubicBezTo>
                <a:cubicBezTo>
                  <a:pt x="213053" y="2003719"/>
                  <a:pt x="209705" y="2007067"/>
                  <a:pt x="205767" y="2007067"/>
                </a:cubicBezTo>
                <a:cubicBezTo>
                  <a:pt x="201829" y="2007067"/>
                  <a:pt x="198482" y="2003719"/>
                  <a:pt x="198482" y="1999781"/>
                </a:cubicBezTo>
                <a:cubicBezTo>
                  <a:pt x="198482" y="1995843"/>
                  <a:pt x="201829" y="1992496"/>
                  <a:pt x="205767" y="1992496"/>
                </a:cubicBezTo>
                <a:close/>
                <a:moveTo>
                  <a:pt x="3308421" y="1991708"/>
                </a:moveTo>
                <a:cubicBezTo>
                  <a:pt x="3314919" y="1991708"/>
                  <a:pt x="3320235" y="1997024"/>
                  <a:pt x="3320235" y="2003523"/>
                </a:cubicBezTo>
                <a:cubicBezTo>
                  <a:pt x="3320235" y="2010020"/>
                  <a:pt x="3314919" y="2015337"/>
                  <a:pt x="3308421" y="2015337"/>
                </a:cubicBezTo>
                <a:cubicBezTo>
                  <a:pt x="3301923" y="2015337"/>
                  <a:pt x="3296606" y="2010020"/>
                  <a:pt x="3296606" y="2003523"/>
                </a:cubicBezTo>
                <a:cubicBezTo>
                  <a:pt x="3296409" y="1997024"/>
                  <a:pt x="3301726" y="1991708"/>
                  <a:pt x="3308421" y="1991708"/>
                </a:cubicBezTo>
                <a:close/>
                <a:moveTo>
                  <a:pt x="4416808" y="1990921"/>
                </a:moveTo>
                <a:cubicBezTo>
                  <a:pt x="4431575" y="1990921"/>
                  <a:pt x="4443586" y="2002736"/>
                  <a:pt x="4443586" y="2017503"/>
                </a:cubicBezTo>
                <a:cubicBezTo>
                  <a:pt x="4443783" y="2032271"/>
                  <a:pt x="4431772" y="2044283"/>
                  <a:pt x="4417005" y="2044283"/>
                </a:cubicBezTo>
                <a:cubicBezTo>
                  <a:pt x="4402236" y="2044283"/>
                  <a:pt x="4390225" y="2032468"/>
                  <a:pt x="4390225" y="2017701"/>
                </a:cubicBezTo>
                <a:cubicBezTo>
                  <a:pt x="4390225" y="2002932"/>
                  <a:pt x="4402040" y="1990921"/>
                  <a:pt x="4416808" y="1990921"/>
                </a:cubicBezTo>
                <a:close/>
                <a:moveTo>
                  <a:pt x="3800293" y="1975366"/>
                </a:moveTo>
                <a:cubicBezTo>
                  <a:pt x="3826875" y="1975169"/>
                  <a:pt x="3848732" y="1996828"/>
                  <a:pt x="3848732" y="2023411"/>
                </a:cubicBezTo>
                <a:cubicBezTo>
                  <a:pt x="3848929" y="2049993"/>
                  <a:pt x="3827269" y="2071652"/>
                  <a:pt x="3800687" y="2071850"/>
                </a:cubicBezTo>
                <a:cubicBezTo>
                  <a:pt x="3774105" y="2072047"/>
                  <a:pt x="3752248" y="2050387"/>
                  <a:pt x="3752248" y="2023805"/>
                </a:cubicBezTo>
                <a:cubicBezTo>
                  <a:pt x="3752248" y="1997222"/>
                  <a:pt x="3773710" y="1975562"/>
                  <a:pt x="3800293" y="1975366"/>
                </a:cubicBezTo>
                <a:close/>
                <a:moveTo>
                  <a:pt x="4561730" y="1972609"/>
                </a:moveTo>
                <a:cubicBezTo>
                  <a:pt x="4568228" y="1972609"/>
                  <a:pt x="4573347" y="1977728"/>
                  <a:pt x="4573347" y="1984030"/>
                </a:cubicBezTo>
                <a:cubicBezTo>
                  <a:pt x="4573347" y="1990330"/>
                  <a:pt x="4568228" y="1995450"/>
                  <a:pt x="4561927" y="1995450"/>
                </a:cubicBezTo>
                <a:cubicBezTo>
                  <a:pt x="4555626" y="1995450"/>
                  <a:pt x="4550506" y="1990330"/>
                  <a:pt x="4550506" y="1984030"/>
                </a:cubicBezTo>
                <a:cubicBezTo>
                  <a:pt x="4550506" y="1977728"/>
                  <a:pt x="4555626" y="1972609"/>
                  <a:pt x="4561730" y="1972609"/>
                </a:cubicBezTo>
                <a:close/>
                <a:moveTo>
                  <a:pt x="2922091" y="1972018"/>
                </a:moveTo>
                <a:cubicBezTo>
                  <a:pt x="2922287" y="1972018"/>
                  <a:pt x="2922485" y="1972215"/>
                  <a:pt x="2922485" y="1972411"/>
                </a:cubicBezTo>
                <a:cubicBezTo>
                  <a:pt x="2922485" y="1972608"/>
                  <a:pt x="2922287" y="1972805"/>
                  <a:pt x="2922091" y="1972805"/>
                </a:cubicBezTo>
                <a:cubicBezTo>
                  <a:pt x="2921894" y="1972805"/>
                  <a:pt x="2921697" y="1972608"/>
                  <a:pt x="2921697" y="1972411"/>
                </a:cubicBezTo>
                <a:cubicBezTo>
                  <a:pt x="2921697" y="1972215"/>
                  <a:pt x="2921894" y="1972018"/>
                  <a:pt x="2922091" y="1972018"/>
                </a:cubicBezTo>
                <a:close/>
                <a:moveTo>
                  <a:pt x="821494" y="1970443"/>
                </a:moveTo>
                <a:cubicBezTo>
                  <a:pt x="838428" y="1970443"/>
                  <a:pt x="852211" y="1984029"/>
                  <a:pt x="852211" y="2000964"/>
                </a:cubicBezTo>
                <a:cubicBezTo>
                  <a:pt x="852408" y="2017701"/>
                  <a:pt x="838822" y="2031484"/>
                  <a:pt x="821887" y="2031484"/>
                </a:cubicBezTo>
                <a:cubicBezTo>
                  <a:pt x="804953" y="2031681"/>
                  <a:pt x="791170" y="2018095"/>
                  <a:pt x="791170" y="2001160"/>
                </a:cubicBezTo>
                <a:cubicBezTo>
                  <a:pt x="791170" y="1984423"/>
                  <a:pt x="804756" y="1970640"/>
                  <a:pt x="821494" y="1970443"/>
                </a:cubicBezTo>
                <a:close/>
                <a:moveTo>
                  <a:pt x="60451" y="1964732"/>
                </a:moveTo>
                <a:cubicBezTo>
                  <a:pt x="61829" y="1964732"/>
                  <a:pt x="62814" y="1965716"/>
                  <a:pt x="62814" y="1967095"/>
                </a:cubicBezTo>
                <a:cubicBezTo>
                  <a:pt x="62814" y="1968474"/>
                  <a:pt x="61829" y="1969458"/>
                  <a:pt x="60451" y="1969458"/>
                </a:cubicBezTo>
                <a:cubicBezTo>
                  <a:pt x="59072" y="1969458"/>
                  <a:pt x="58088" y="1968474"/>
                  <a:pt x="58088" y="1967095"/>
                </a:cubicBezTo>
                <a:cubicBezTo>
                  <a:pt x="58088" y="1965716"/>
                  <a:pt x="59072" y="1964732"/>
                  <a:pt x="60451" y="1964732"/>
                </a:cubicBezTo>
                <a:close/>
                <a:moveTo>
                  <a:pt x="1310214" y="1947011"/>
                </a:moveTo>
                <a:cubicBezTo>
                  <a:pt x="1326163" y="1947011"/>
                  <a:pt x="1339160" y="1959810"/>
                  <a:pt x="1339160" y="1975759"/>
                </a:cubicBezTo>
                <a:cubicBezTo>
                  <a:pt x="1339160" y="1991708"/>
                  <a:pt x="1326361" y="2004705"/>
                  <a:pt x="1310411" y="2004705"/>
                </a:cubicBezTo>
                <a:cubicBezTo>
                  <a:pt x="1294462" y="2004705"/>
                  <a:pt x="1281466" y="1991906"/>
                  <a:pt x="1281466" y="1975956"/>
                </a:cubicBezTo>
                <a:cubicBezTo>
                  <a:pt x="1281466" y="1960203"/>
                  <a:pt x="1294265" y="1947208"/>
                  <a:pt x="1310214" y="1947011"/>
                </a:cubicBezTo>
                <a:close/>
                <a:moveTo>
                  <a:pt x="675782" y="1944451"/>
                </a:moveTo>
                <a:cubicBezTo>
                  <a:pt x="688975" y="1944451"/>
                  <a:pt x="699805" y="1955084"/>
                  <a:pt x="699805" y="1968276"/>
                </a:cubicBezTo>
                <a:cubicBezTo>
                  <a:pt x="700002" y="1981470"/>
                  <a:pt x="689172" y="1992300"/>
                  <a:pt x="675979" y="1992300"/>
                </a:cubicBezTo>
                <a:cubicBezTo>
                  <a:pt x="662786" y="1992300"/>
                  <a:pt x="651957" y="1981667"/>
                  <a:pt x="651957" y="1968473"/>
                </a:cubicBezTo>
                <a:cubicBezTo>
                  <a:pt x="651957" y="1955281"/>
                  <a:pt x="662590" y="1944451"/>
                  <a:pt x="675782" y="1944451"/>
                </a:cubicBezTo>
                <a:close/>
                <a:moveTo>
                  <a:pt x="3946003" y="1942876"/>
                </a:moveTo>
                <a:cubicBezTo>
                  <a:pt x="3971995" y="1942679"/>
                  <a:pt x="3993064" y="1963747"/>
                  <a:pt x="3993064" y="1989542"/>
                </a:cubicBezTo>
                <a:cubicBezTo>
                  <a:pt x="3993261" y="2015533"/>
                  <a:pt x="3972192" y="2036602"/>
                  <a:pt x="3946397" y="2036602"/>
                </a:cubicBezTo>
                <a:cubicBezTo>
                  <a:pt x="3920406" y="2036602"/>
                  <a:pt x="3899534" y="2015730"/>
                  <a:pt x="3899337" y="1989936"/>
                </a:cubicBezTo>
                <a:cubicBezTo>
                  <a:pt x="3899337" y="1964141"/>
                  <a:pt x="3920209" y="1943072"/>
                  <a:pt x="3946003" y="1942876"/>
                </a:cubicBezTo>
                <a:close/>
                <a:moveTo>
                  <a:pt x="3457282" y="1942088"/>
                </a:moveTo>
                <a:cubicBezTo>
                  <a:pt x="3471656" y="1942088"/>
                  <a:pt x="3483470" y="1953705"/>
                  <a:pt x="3483470" y="1968079"/>
                </a:cubicBezTo>
                <a:cubicBezTo>
                  <a:pt x="3483470" y="1982454"/>
                  <a:pt x="3471853" y="1994268"/>
                  <a:pt x="3457478" y="1994268"/>
                </a:cubicBezTo>
                <a:cubicBezTo>
                  <a:pt x="3443104" y="1994268"/>
                  <a:pt x="3431290" y="1982651"/>
                  <a:pt x="3431290" y="1968276"/>
                </a:cubicBezTo>
                <a:cubicBezTo>
                  <a:pt x="3431290" y="1953903"/>
                  <a:pt x="3442907" y="1942285"/>
                  <a:pt x="3457282" y="1942088"/>
                </a:cubicBezTo>
                <a:close/>
                <a:moveTo>
                  <a:pt x="4707046" y="1938938"/>
                </a:moveTo>
                <a:cubicBezTo>
                  <a:pt x="4713348" y="1938938"/>
                  <a:pt x="4718467" y="1944057"/>
                  <a:pt x="4718467" y="1950359"/>
                </a:cubicBezTo>
                <a:cubicBezTo>
                  <a:pt x="4718467" y="1956659"/>
                  <a:pt x="4713348" y="1961779"/>
                  <a:pt x="4707046" y="1961779"/>
                </a:cubicBezTo>
                <a:cubicBezTo>
                  <a:pt x="4700745" y="1961779"/>
                  <a:pt x="4695626" y="1956659"/>
                  <a:pt x="4695626" y="1950359"/>
                </a:cubicBezTo>
                <a:cubicBezTo>
                  <a:pt x="4695626" y="1944057"/>
                  <a:pt x="4700745" y="1938938"/>
                  <a:pt x="4707046" y="1938938"/>
                </a:cubicBezTo>
                <a:close/>
                <a:moveTo>
                  <a:pt x="1684928" y="1928896"/>
                </a:moveTo>
                <a:cubicBezTo>
                  <a:pt x="1687881" y="1928896"/>
                  <a:pt x="1690441" y="1931259"/>
                  <a:pt x="1690441" y="1934409"/>
                </a:cubicBezTo>
                <a:cubicBezTo>
                  <a:pt x="1690441" y="1937362"/>
                  <a:pt x="1688078" y="1939922"/>
                  <a:pt x="1684928" y="1939922"/>
                </a:cubicBezTo>
                <a:cubicBezTo>
                  <a:pt x="1681975" y="1939922"/>
                  <a:pt x="1679415" y="1937559"/>
                  <a:pt x="1679415" y="1934409"/>
                </a:cubicBezTo>
                <a:cubicBezTo>
                  <a:pt x="1679415" y="1931259"/>
                  <a:pt x="1681975" y="1928896"/>
                  <a:pt x="1684928" y="1928896"/>
                </a:cubicBezTo>
                <a:close/>
                <a:moveTo>
                  <a:pt x="3082372" y="1922791"/>
                </a:moveTo>
                <a:cubicBezTo>
                  <a:pt x="3086113" y="1922594"/>
                  <a:pt x="3089067" y="1925548"/>
                  <a:pt x="3089067" y="1929289"/>
                </a:cubicBezTo>
                <a:cubicBezTo>
                  <a:pt x="3089264" y="1932833"/>
                  <a:pt x="3086310" y="1935787"/>
                  <a:pt x="3082569" y="1935787"/>
                </a:cubicBezTo>
                <a:cubicBezTo>
                  <a:pt x="3078828" y="1935787"/>
                  <a:pt x="3075874" y="1933030"/>
                  <a:pt x="3075874" y="1929289"/>
                </a:cubicBezTo>
                <a:cubicBezTo>
                  <a:pt x="3075874" y="1925745"/>
                  <a:pt x="3078828" y="1922791"/>
                  <a:pt x="3082372" y="1922791"/>
                </a:cubicBezTo>
                <a:close/>
                <a:moveTo>
                  <a:pt x="530269" y="1915900"/>
                </a:moveTo>
                <a:cubicBezTo>
                  <a:pt x="541099" y="1915900"/>
                  <a:pt x="550156" y="1924760"/>
                  <a:pt x="550156" y="1935591"/>
                </a:cubicBezTo>
                <a:cubicBezTo>
                  <a:pt x="550156" y="1946617"/>
                  <a:pt x="541295" y="1955479"/>
                  <a:pt x="530466" y="1955479"/>
                </a:cubicBezTo>
                <a:cubicBezTo>
                  <a:pt x="519438" y="1955479"/>
                  <a:pt x="510578" y="1946617"/>
                  <a:pt x="510578" y="1935788"/>
                </a:cubicBezTo>
                <a:cubicBezTo>
                  <a:pt x="510381" y="1924760"/>
                  <a:pt x="519242" y="1915900"/>
                  <a:pt x="530269" y="1915900"/>
                </a:cubicBezTo>
                <a:close/>
                <a:moveTo>
                  <a:pt x="4091517" y="1911568"/>
                </a:moveTo>
                <a:cubicBezTo>
                  <a:pt x="4115933" y="1911568"/>
                  <a:pt x="4135821" y="1931259"/>
                  <a:pt x="4136018" y="1955871"/>
                </a:cubicBezTo>
                <a:cubicBezTo>
                  <a:pt x="4136018" y="1980288"/>
                  <a:pt x="4116327" y="2000373"/>
                  <a:pt x="4091713" y="2000373"/>
                </a:cubicBezTo>
                <a:cubicBezTo>
                  <a:pt x="4067298" y="2000373"/>
                  <a:pt x="4047410" y="1980682"/>
                  <a:pt x="4047213" y="1956069"/>
                </a:cubicBezTo>
                <a:cubicBezTo>
                  <a:pt x="4047213" y="1931652"/>
                  <a:pt x="4067101" y="1911568"/>
                  <a:pt x="4091517" y="1911568"/>
                </a:cubicBezTo>
                <a:close/>
                <a:moveTo>
                  <a:pt x="1161747" y="1898375"/>
                </a:moveTo>
                <a:cubicBezTo>
                  <a:pt x="1185966" y="1898178"/>
                  <a:pt x="1205460" y="1917671"/>
                  <a:pt x="1205657" y="1941891"/>
                </a:cubicBezTo>
                <a:cubicBezTo>
                  <a:pt x="1205854" y="1966110"/>
                  <a:pt x="1186360" y="1985801"/>
                  <a:pt x="1162141" y="1985801"/>
                </a:cubicBezTo>
                <a:cubicBezTo>
                  <a:pt x="1137921" y="1985801"/>
                  <a:pt x="1118231" y="1966307"/>
                  <a:pt x="1118231" y="1942284"/>
                </a:cubicBezTo>
                <a:cubicBezTo>
                  <a:pt x="1118034" y="1918065"/>
                  <a:pt x="1137527" y="1898571"/>
                  <a:pt x="1161747" y="1898375"/>
                </a:cubicBezTo>
                <a:close/>
                <a:moveTo>
                  <a:pt x="384361" y="1890302"/>
                </a:moveTo>
                <a:cubicBezTo>
                  <a:pt x="391647" y="1890302"/>
                  <a:pt x="397357" y="1896012"/>
                  <a:pt x="397357" y="1903101"/>
                </a:cubicBezTo>
                <a:cubicBezTo>
                  <a:pt x="397357" y="1910189"/>
                  <a:pt x="391647" y="1915900"/>
                  <a:pt x="384558" y="1915900"/>
                </a:cubicBezTo>
                <a:cubicBezTo>
                  <a:pt x="377469" y="1915900"/>
                  <a:pt x="371759" y="1910189"/>
                  <a:pt x="371759" y="1903101"/>
                </a:cubicBezTo>
                <a:cubicBezTo>
                  <a:pt x="371759" y="1896012"/>
                  <a:pt x="377469" y="1890105"/>
                  <a:pt x="384361" y="1890302"/>
                </a:cubicBezTo>
                <a:close/>
                <a:moveTo>
                  <a:pt x="3605552" y="1887545"/>
                </a:moveTo>
                <a:cubicBezTo>
                  <a:pt x="3630756" y="1887545"/>
                  <a:pt x="3651431" y="1907826"/>
                  <a:pt x="3651431" y="1933227"/>
                </a:cubicBezTo>
                <a:cubicBezTo>
                  <a:pt x="3651431" y="1958432"/>
                  <a:pt x="3630954" y="1978910"/>
                  <a:pt x="3605750" y="1979107"/>
                </a:cubicBezTo>
                <a:cubicBezTo>
                  <a:pt x="3580546" y="1979107"/>
                  <a:pt x="3559871" y="1958825"/>
                  <a:pt x="3559871" y="1933424"/>
                </a:cubicBezTo>
                <a:cubicBezTo>
                  <a:pt x="3559674" y="1908220"/>
                  <a:pt x="3580152" y="1887545"/>
                  <a:pt x="3605552" y="1887545"/>
                </a:cubicBezTo>
                <a:close/>
                <a:moveTo>
                  <a:pt x="2821274" y="1884591"/>
                </a:moveTo>
                <a:cubicBezTo>
                  <a:pt x="2821470" y="1884591"/>
                  <a:pt x="2821667" y="1884788"/>
                  <a:pt x="2821667" y="1884984"/>
                </a:cubicBezTo>
                <a:cubicBezTo>
                  <a:pt x="2821667" y="1885181"/>
                  <a:pt x="2821470" y="1885378"/>
                  <a:pt x="2821274" y="1885378"/>
                </a:cubicBezTo>
                <a:cubicBezTo>
                  <a:pt x="2821077" y="1885378"/>
                  <a:pt x="2820880" y="1885181"/>
                  <a:pt x="2820880" y="1884984"/>
                </a:cubicBezTo>
                <a:cubicBezTo>
                  <a:pt x="2820880" y="1884788"/>
                  <a:pt x="2821077" y="1884591"/>
                  <a:pt x="2821274" y="1884591"/>
                </a:cubicBezTo>
                <a:close/>
                <a:moveTo>
                  <a:pt x="4237031" y="1883017"/>
                </a:moveTo>
                <a:cubicBezTo>
                  <a:pt x="4258691" y="1882820"/>
                  <a:pt x="4276412" y="1900344"/>
                  <a:pt x="4276412" y="1922004"/>
                </a:cubicBezTo>
                <a:cubicBezTo>
                  <a:pt x="4276609" y="1943664"/>
                  <a:pt x="4259084" y="1961385"/>
                  <a:pt x="4237425" y="1961385"/>
                </a:cubicBezTo>
                <a:cubicBezTo>
                  <a:pt x="4215765" y="1961582"/>
                  <a:pt x="4198044" y="1944057"/>
                  <a:pt x="4198044" y="1922397"/>
                </a:cubicBezTo>
                <a:cubicBezTo>
                  <a:pt x="4197847" y="1900738"/>
                  <a:pt x="4215371" y="1883017"/>
                  <a:pt x="4237031" y="1883017"/>
                </a:cubicBezTo>
                <a:close/>
                <a:moveTo>
                  <a:pt x="1528387" y="1878487"/>
                </a:moveTo>
                <a:cubicBezTo>
                  <a:pt x="1537838" y="1878487"/>
                  <a:pt x="1545517" y="1885969"/>
                  <a:pt x="1545517" y="1895421"/>
                </a:cubicBezTo>
                <a:cubicBezTo>
                  <a:pt x="1545517" y="1904872"/>
                  <a:pt x="1538034" y="1912551"/>
                  <a:pt x="1528584" y="1912551"/>
                </a:cubicBezTo>
                <a:cubicBezTo>
                  <a:pt x="1519132" y="1912551"/>
                  <a:pt x="1511453" y="1905068"/>
                  <a:pt x="1511453" y="1895618"/>
                </a:cubicBezTo>
                <a:cubicBezTo>
                  <a:pt x="1511453" y="1886363"/>
                  <a:pt x="1518935" y="1878684"/>
                  <a:pt x="1528387" y="1878487"/>
                </a:cubicBezTo>
                <a:close/>
                <a:moveTo>
                  <a:pt x="3238914" y="1869429"/>
                </a:moveTo>
                <a:cubicBezTo>
                  <a:pt x="3249940" y="1869429"/>
                  <a:pt x="3258998" y="1878487"/>
                  <a:pt x="3258998" y="1889513"/>
                </a:cubicBezTo>
                <a:cubicBezTo>
                  <a:pt x="3258998" y="1900540"/>
                  <a:pt x="3249940" y="1909598"/>
                  <a:pt x="3238914" y="1909598"/>
                </a:cubicBezTo>
                <a:cubicBezTo>
                  <a:pt x="3227690" y="1909598"/>
                  <a:pt x="3218632" y="1900540"/>
                  <a:pt x="3218632" y="1889513"/>
                </a:cubicBezTo>
                <a:cubicBezTo>
                  <a:pt x="3218436" y="1878487"/>
                  <a:pt x="3227493" y="1869429"/>
                  <a:pt x="3238914" y="1869429"/>
                </a:cubicBezTo>
                <a:close/>
                <a:moveTo>
                  <a:pt x="1014068" y="1865688"/>
                </a:moveTo>
                <a:cubicBezTo>
                  <a:pt x="1037894" y="1865688"/>
                  <a:pt x="1057191" y="1884985"/>
                  <a:pt x="1057191" y="1908613"/>
                </a:cubicBezTo>
                <a:cubicBezTo>
                  <a:pt x="1057191" y="1932242"/>
                  <a:pt x="1038090" y="1951736"/>
                  <a:pt x="1014265" y="1951736"/>
                </a:cubicBezTo>
                <a:cubicBezTo>
                  <a:pt x="990636" y="1951736"/>
                  <a:pt x="971142" y="1932635"/>
                  <a:pt x="971142" y="1908810"/>
                </a:cubicBezTo>
                <a:cubicBezTo>
                  <a:pt x="970946" y="1884985"/>
                  <a:pt x="990242" y="1865688"/>
                  <a:pt x="1014068" y="1865688"/>
                </a:cubicBezTo>
                <a:close/>
                <a:moveTo>
                  <a:pt x="239043" y="1863916"/>
                </a:moveTo>
                <a:cubicBezTo>
                  <a:pt x="242588" y="1863916"/>
                  <a:pt x="245345" y="1866869"/>
                  <a:pt x="245345" y="1870217"/>
                </a:cubicBezTo>
                <a:cubicBezTo>
                  <a:pt x="245345" y="1873762"/>
                  <a:pt x="242588" y="1876518"/>
                  <a:pt x="239043" y="1876518"/>
                </a:cubicBezTo>
                <a:cubicBezTo>
                  <a:pt x="235499" y="1876715"/>
                  <a:pt x="232743" y="1873762"/>
                  <a:pt x="232743" y="1870414"/>
                </a:cubicBezTo>
                <a:cubicBezTo>
                  <a:pt x="232743" y="1866869"/>
                  <a:pt x="235499" y="1864113"/>
                  <a:pt x="239043" y="1863916"/>
                </a:cubicBezTo>
                <a:close/>
                <a:moveTo>
                  <a:pt x="4382349" y="1857615"/>
                </a:moveTo>
                <a:cubicBezTo>
                  <a:pt x="4399283" y="1857615"/>
                  <a:pt x="4413066" y="1871201"/>
                  <a:pt x="4413066" y="1888136"/>
                </a:cubicBezTo>
                <a:cubicBezTo>
                  <a:pt x="4413263" y="1905070"/>
                  <a:pt x="4399677" y="1918853"/>
                  <a:pt x="4382743" y="1918853"/>
                </a:cubicBezTo>
                <a:cubicBezTo>
                  <a:pt x="4365808" y="1919050"/>
                  <a:pt x="4352025" y="1905267"/>
                  <a:pt x="4352025" y="1888529"/>
                </a:cubicBezTo>
                <a:cubicBezTo>
                  <a:pt x="4352025" y="1871793"/>
                  <a:pt x="4365611" y="1858009"/>
                  <a:pt x="4382349" y="1857615"/>
                </a:cubicBezTo>
                <a:close/>
                <a:moveTo>
                  <a:pt x="3753035" y="1847769"/>
                </a:moveTo>
                <a:cubicBezTo>
                  <a:pt x="3781193" y="1847572"/>
                  <a:pt x="3804231" y="1870413"/>
                  <a:pt x="3804231" y="1898570"/>
                </a:cubicBezTo>
                <a:cubicBezTo>
                  <a:pt x="3804428" y="1926728"/>
                  <a:pt x="3781587" y="1949767"/>
                  <a:pt x="3753429" y="1949767"/>
                </a:cubicBezTo>
                <a:cubicBezTo>
                  <a:pt x="3725271" y="1949767"/>
                  <a:pt x="3702431" y="1927122"/>
                  <a:pt x="3702233" y="1898965"/>
                </a:cubicBezTo>
                <a:cubicBezTo>
                  <a:pt x="3702037" y="1870610"/>
                  <a:pt x="3724878" y="1847769"/>
                  <a:pt x="3753035" y="1847769"/>
                </a:cubicBezTo>
                <a:close/>
                <a:moveTo>
                  <a:pt x="866584" y="1839894"/>
                </a:moveTo>
                <a:cubicBezTo>
                  <a:pt x="886078" y="1839894"/>
                  <a:pt x="902027" y="1855646"/>
                  <a:pt x="902027" y="1875140"/>
                </a:cubicBezTo>
                <a:cubicBezTo>
                  <a:pt x="902027" y="1894634"/>
                  <a:pt x="886274" y="1910584"/>
                  <a:pt x="866780" y="1910584"/>
                </a:cubicBezTo>
                <a:cubicBezTo>
                  <a:pt x="847287" y="1910584"/>
                  <a:pt x="831337" y="1894831"/>
                  <a:pt x="831337" y="1875337"/>
                </a:cubicBezTo>
                <a:cubicBezTo>
                  <a:pt x="831141" y="1855843"/>
                  <a:pt x="847090" y="1839894"/>
                  <a:pt x="866584" y="1839894"/>
                </a:cubicBezTo>
                <a:close/>
                <a:moveTo>
                  <a:pt x="1775701" y="1835168"/>
                </a:moveTo>
                <a:cubicBezTo>
                  <a:pt x="1776095" y="1835168"/>
                  <a:pt x="1776490" y="1835562"/>
                  <a:pt x="1776490" y="1835955"/>
                </a:cubicBezTo>
                <a:cubicBezTo>
                  <a:pt x="1776490" y="1836349"/>
                  <a:pt x="1776095" y="1836743"/>
                  <a:pt x="1775701" y="1836743"/>
                </a:cubicBezTo>
                <a:cubicBezTo>
                  <a:pt x="1775308" y="1836743"/>
                  <a:pt x="1774914" y="1836547"/>
                  <a:pt x="1774914" y="1836152"/>
                </a:cubicBezTo>
                <a:cubicBezTo>
                  <a:pt x="1774914" y="1835758"/>
                  <a:pt x="1775308" y="1835168"/>
                  <a:pt x="1775701" y="1835168"/>
                </a:cubicBezTo>
                <a:close/>
                <a:moveTo>
                  <a:pt x="4527664" y="1833986"/>
                </a:moveTo>
                <a:cubicBezTo>
                  <a:pt x="4539085" y="1833986"/>
                  <a:pt x="4548536" y="1843241"/>
                  <a:pt x="4548536" y="1854661"/>
                </a:cubicBezTo>
                <a:cubicBezTo>
                  <a:pt x="4548536" y="1866082"/>
                  <a:pt x="4539282" y="1875533"/>
                  <a:pt x="4527861" y="1875533"/>
                </a:cubicBezTo>
                <a:cubicBezTo>
                  <a:pt x="4516441" y="1875730"/>
                  <a:pt x="4506989" y="1866279"/>
                  <a:pt x="4506989" y="1854858"/>
                </a:cubicBezTo>
                <a:cubicBezTo>
                  <a:pt x="4506989" y="1843438"/>
                  <a:pt x="4516244" y="1833986"/>
                  <a:pt x="4527664" y="1833986"/>
                </a:cubicBezTo>
                <a:close/>
                <a:moveTo>
                  <a:pt x="93530" y="1831229"/>
                </a:moveTo>
                <a:cubicBezTo>
                  <a:pt x="97074" y="1831229"/>
                  <a:pt x="99831" y="1833985"/>
                  <a:pt x="99831" y="1837529"/>
                </a:cubicBezTo>
                <a:cubicBezTo>
                  <a:pt x="99831" y="1841074"/>
                  <a:pt x="96877" y="1843831"/>
                  <a:pt x="93530" y="1843831"/>
                </a:cubicBezTo>
                <a:cubicBezTo>
                  <a:pt x="89985" y="1843831"/>
                  <a:pt x="87229" y="1840877"/>
                  <a:pt x="87229" y="1837529"/>
                </a:cubicBezTo>
                <a:cubicBezTo>
                  <a:pt x="87229" y="1834182"/>
                  <a:pt x="89985" y="1831426"/>
                  <a:pt x="93530" y="1831229"/>
                </a:cubicBezTo>
                <a:close/>
                <a:moveTo>
                  <a:pt x="2991205" y="1830048"/>
                </a:moveTo>
                <a:cubicBezTo>
                  <a:pt x="2992189" y="1830048"/>
                  <a:pt x="2992976" y="1830835"/>
                  <a:pt x="2992976" y="1831820"/>
                </a:cubicBezTo>
                <a:cubicBezTo>
                  <a:pt x="2992976" y="1832805"/>
                  <a:pt x="2992189" y="1833592"/>
                  <a:pt x="2991205" y="1833592"/>
                </a:cubicBezTo>
                <a:cubicBezTo>
                  <a:pt x="2990219" y="1833592"/>
                  <a:pt x="2989432" y="1832805"/>
                  <a:pt x="2989432" y="1831820"/>
                </a:cubicBezTo>
                <a:cubicBezTo>
                  <a:pt x="2989432" y="1830835"/>
                  <a:pt x="2990219" y="1830048"/>
                  <a:pt x="2991205" y="1830048"/>
                </a:cubicBezTo>
                <a:close/>
                <a:moveTo>
                  <a:pt x="1374210" y="1825126"/>
                </a:moveTo>
                <a:cubicBezTo>
                  <a:pt x="1392915" y="1824929"/>
                  <a:pt x="1408077" y="1840091"/>
                  <a:pt x="1408077" y="1858600"/>
                </a:cubicBezTo>
                <a:cubicBezTo>
                  <a:pt x="1408274" y="1877306"/>
                  <a:pt x="1393113" y="1892468"/>
                  <a:pt x="1374603" y="1892468"/>
                </a:cubicBezTo>
                <a:cubicBezTo>
                  <a:pt x="1356095" y="1892665"/>
                  <a:pt x="1340933" y="1877503"/>
                  <a:pt x="1340933" y="1858994"/>
                </a:cubicBezTo>
                <a:cubicBezTo>
                  <a:pt x="1340933" y="1840287"/>
                  <a:pt x="1355898" y="1825126"/>
                  <a:pt x="1374210" y="1825126"/>
                </a:cubicBezTo>
                <a:close/>
                <a:moveTo>
                  <a:pt x="3392304" y="1818431"/>
                </a:moveTo>
                <a:cubicBezTo>
                  <a:pt x="3410419" y="1818431"/>
                  <a:pt x="3425384" y="1833199"/>
                  <a:pt x="3425384" y="1851314"/>
                </a:cubicBezTo>
                <a:cubicBezTo>
                  <a:pt x="3425384" y="1869430"/>
                  <a:pt x="3410813" y="1884395"/>
                  <a:pt x="3392500" y="1884395"/>
                </a:cubicBezTo>
                <a:cubicBezTo>
                  <a:pt x="3374385" y="1884395"/>
                  <a:pt x="3359420" y="1869627"/>
                  <a:pt x="3359420" y="1851511"/>
                </a:cubicBezTo>
                <a:cubicBezTo>
                  <a:pt x="3359420" y="1833396"/>
                  <a:pt x="3373991" y="1818628"/>
                  <a:pt x="3392304" y="1818431"/>
                </a:cubicBezTo>
                <a:close/>
                <a:moveTo>
                  <a:pt x="3900124" y="1815674"/>
                </a:moveTo>
                <a:cubicBezTo>
                  <a:pt x="3926904" y="1815674"/>
                  <a:pt x="3948760" y="1837334"/>
                  <a:pt x="3948760" y="1864113"/>
                </a:cubicBezTo>
                <a:cubicBezTo>
                  <a:pt x="3948760" y="1891090"/>
                  <a:pt x="3927101" y="1912946"/>
                  <a:pt x="3900321" y="1912946"/>
                </a:cubicBezTo>
                <a:cubicBezTo>
                  <a:pt x="3873542" y="1912946"/>
                  <a:pt x="3851685" y="1891287"/>
                  <a:pt x="3851685" y="1864507"/>
                </a:cubicBezTo>
                <a:cubicBezTo>
                  <a:pt x="3851685" y="1837728"/>
                  <a:pt x="3873345" y="1815871"/>
                  <a:pt x="3900124" y="1815674"/>
                </a:cubicBezTo>
                <a:close/>
                <a:moveTo>
                  <a:pt x="719495" y="1813508"/>
                </a:moveTo>
                <a:cubicBezTo>
                  <a:pt x="735445" y="1813312"/>
                  <a:pt x="748441" y="1826111"/>
                  <a:pt x="748441" y="1842060"/>
                </a:cubicBezTo>
                <a:cubicBezTo>
                  <a:pt x="748441" y="1858009"/>
                  <a:pt x="735642" y="1871005"/>
                  <a:pt x="719692" y="1871005"/>
                </a:cubicBezTo>
                <a:cubicBezTo>
                  <a:pt x="703742" y="1871005"/>
                  <a:pt x="690747" y="1858206"/>
                  <a:pt x="690747" y="1842257"/>
                </a:cubicBezTo>
                <a:cubicBezTo>
                  <a:pt x="690747" y="1826307"/>
                  <a:pt x="703546" y="1813312"/>
                  <a:pt x="719495" y="1813508"/>
                </a:cubicBezTo>
                <a:close/>
                <a:moveTo>
                  <a:pt x="4673178" y="1812327"/>
                </a:moveTo>
                <a:cubicBezTo>
                  <a:pt x="4677903" y="1812327"/>
                  <a:pt x="4681842" y="1816265"/>
                  <a:pt x="4681842" y="1820990"/>
                </a:cubicBezTo>
                <a:cubicBezTo>
                  <a:pt x="4681842" y="1825716"/>
                  <a:pt x="4677903" y="1829655"/>
                  <a:pt x="4673178" y="1829655"/>
                </a:cubicBezTo>
                <a:cubicBezTo>
                  <a:pt x="4668453" y="1829655"/>
                  <a:pt x="4664514" y="1825716"/>
                  <a:pt x="4664514" y="1820990"/>
                </a:cubicBezTo>
                <a:cubicBezTo>
                  <a:pt x="4664514" y="1816265"/>
                  <a:pt x="4668453" y="1812327"/>
                  <a:pt x="4673178" y="1812327"/>
                </a:cubicBezTo>
                <a:close/>
                <a:moveTo>
                  <a:pt x="4047017" y="1785942"/>
                </a:moveTo>
                <a:cubicBezTo>
                  <a:pt x="4071433" y="1785942"/>
                  <a:pt x="4091321" y="1805436"/>
                  <a:pt x="4091321" y="1829852"/>
                </a:cubicBezTo>
                <a:cubicBezTo>
                  <a:pt x="4091321" y="1854269"/>
                  <a:pt x="4071630" y="1873959"/>
                  <a:pt x="4047410" y="1874157"/>
                </a:cubicBezTo>
                <a:cubicBezTo>
                  <a:pt x="4022994" y="1874157"/>
                  <a:pt x="4003304" y="1854466"/>
                  <a:pt x="4003107" y="1830246"/>
                </a:cubicBezTo>
                <a:cubicBezTo>
                  <a:pt x="4002910" y="1805830"/>
                  <a:pt x="4022601" y="1786139"/>
                  <a:pt x="4047017" y="1785942"/>
                </a:cubicBezTo>
                <a:close/>
                <a:moveTo>
                  <a:pt x="572604" y="1785547"/>
                </a:moveTo>
                <a:cubicBezTo>
                  <a:pt x="585599" y="1785547"/>
                  <a:pt x="596232" y="1795983"/>
                  <a:pt x="596232" y="1808979"/>
                </a:cubicBezTo>
                <a:cubicBezTo>
                  <a:pt x="596430" y="1821975"/>
                  <a:pt x="585796" y="1832609"/>
                  <a:pt x="572800" y="1832609"/>
                </a:cubicBezTo>
                <a:cubicBezTo>
                  <a:pt x="559805" y="1832609"/>
                  <a:pt x="549172" y="1821975"/>
                  <a:pt x="549172" y="1808979"/>
                </a:cubicBezTo>
                <a:cubicBezTo>
                  <a:pt x="549172" y="1795983"/>
                  <a:pt x="559805" y="1785351"/>
                  <a:pt x="572604" y="1785547"/>
                </a:cubicBezTo>
                <a:close/>
                <a:moveTo>
                  <a:pt x="1222197" y="1779247"/>
                </a:moveTo>
                <a:cubicBezTo>
                  <a:pt x="1246416" y="1779247"/>
                  <a:pt x="1266107" y="1798544"/>
                  <a:pt x="1266107" y="1822763"/>
                </a:cubicBezTo>
                <a:cubicBezTo>
                  <a:pt x="1266304" y="1846983"/>
                  <a:pt x="1246811" y="1866673"/>
                  <a:pt x="1222591" y="1866673"/>
                </a:cubicBezTo>
                <a:cubicBezTo>
                  <a:pt x="1198372" y="1866871"/>
                  <a:pt x="1178681" y="1847377"/>
                  <a:pt x="1178681" y="1823157"/>
                </a:cubicBezTo>
                <a:cubicBezTo>
                  <a:pt x="1178681" y="1798938"/>
                  <a:pt x="1198175" y="1779444"/>
                  <a:pt x="1222197" y="1779247"/>
                </a:cubicBezTo>
                <a:close/>
                <a:moveTo>
                  <a:pt x="1611481" y="1776293"/>
                </a:moveTo>
                <a:cubicBezTo>
                  <a:pt x="1619554" y="1776293"/>
                  <a:pt x="1626053" y="1782791"/>
                  <a:pt x="1626053" y="1790864"/>
                </a:cubicBezTo>
                <a:cubicBezTo>
                  <a:pt x="1626053" y="1798937"/>
                  <a:pt x="1619554" y="1805436"/>
                  <a:pt x="1611481" y="1805436"/>
                </a:cubicBezTo>
                <a:cubicBezTo>
                  <a:pt x="1603408" y="1805436"/>
                  <a:pt x="1596910" y="1798937"/>
                  <a:pt x="1596910" y="1790864"/>
                </a:cubicBezTo>
                <a:cubicBezTo>
                  <a:pt x="1596910" y="1782988"/>
                  <a:pt x="1603211" y="1776293"/>
                  <a:pt x="1611481" y="1776293"/>
                </a:cubicBezTo>
                <a:close/>
                <a:moveTo>
                  <a:pt x="3544117" y="1768811"/>
                </a:moveTo>
                <a:cubicBezTo>
                  <a:pt x="3569321" y="1768811"/>
                  <a:pt x="3589996" y="1789092"/>
                  <a:pt x="3589996" y="1814493"/>
                </a:cubicBezTo>
                <a:cubicBezTo>
                  <a:pt x="3589996" y="1839698"/>
                  <a:pt x="3569716" y="1860176"/>
                  <a:pt x="3544314" y="1860373"/>
                </a:cubicBezTo>
                <a:cubicBezTo>
                  <a:pt x="3519111" y="1860373"/>
                  <a:pt x="3498436" y="1839895"/>
                  <a:pt x="3498436" y="1814690"/>
                </a:cubicBezTo>
                <a:cubicBezTo>
                  <a:pt x="3498238" y="1789486"/>
                  <a:pt x="3518717" y="1768811"/>
                  <a:pt x="3544117" y="1768811"/>
                </a:cubicBezTo>
                <a:close/>
                <a:moveTo>
                  <a:pt x="3154834" y="1767235"/>
                </a:moveTo>
                <a:cubicBezTo>
                  <a:pt x="3164876" y="1767038"/>
                  <a:pt x="3172949" y="1775111"/>
                  <a:pt x="3172949" y="1785154"/>
                </a:cubicBezTo>
                <a:cubicBezTo>
                  <a:pt x="3172949" y="1795196"/>
                  <a:pt x="3164876" y="1803269"/>
                  <a:pt x="3155030" y="1803269"/>
                </a:cubicBezTo>
                <a:cubicBezTo>
                  <a:pt x="3144988" y="1803269"/>
                  <a:pt x="3136915" y="1795393"/>
                  <a:pt x="3136915" y="1785350"/>
                </a:cubicBezTo>
                <a:cubicBezTo>
                  <a:pt x="3136915" y="1775308"/>
                  <a:pt x="3144988" y="1767235"/>
                  <a:pt x="3154834" y="1767235"/>
                </a:cubicBezTo>
                <a:close/>
                <a:moveTo>
                  <a:pt x="426105" y="1757586"/>
                </a:moveTo>
                <a:cubicBezTo>
                  <a:pt x="436344" y="1757586"/>
                  <a:pt x="444614" y="1765856"/>
                  <a:pt x="444614" y="1775898"/>
                </a:cubicBezTo>
                <a:cubicBezTo>
                  <a:pt x="444614" y="1786137"/>
                  <a:pt x="436541" y="1794408"/>
                  <a:pt x="426302" y="1794408"/>
                </a:cubicBezTo>
                <a:cubicBezTo>
                  <a:pt x="416063" y="1794408"/>
                  <a:pt x="407793" y="1786334"/>
                  <a:pt x="407793" y="1776095"/>
                </a:cubicBezTo>
                <a:cubicBezTo>
                  <a:pt x="407793" y="1765856"/>
                  <a:pt x="416063" y="1757586"/>
                  <a:pt x="426105" y="1757586"/>
                </a:cubicBezTo>
                <a:close/>
                <a:moveTo>
                  <a:pt x="4193515" y="1756799"/>
                </a:moveTo>
                <a:cubicBezTo>
                  <a:pt x="4215175" y="1756602"/>
                  <a:pt x="4232896" y="1774127"/>
                  <a:pt x="4232896" y="1795786"/>
                </a:cubicBezTo>
                <a:cubicBezTo>
                  <a:pt x="4233093" y="1817446"/>
                  <a:pt x="4215568" y="1835168"/>
                  <a:pt x="4193908" y="1835168"/>
                </a:cubicBezTo>
                <a:cubicBezTo>
                  <a:pt x="4172249" y="1835168"/>
                  <a:pt x="4154528" y="1817643"/>
                  <a:pt x="4154528" y="1795983"/>
                </a:cubicBezTo>
                <a:cubicBezTo>
                  <a:pt x="4154331" y="1774323"/>
                  <a:pt x="4171856" y="1756799"/>
                  <a:pt x="4193515" y="1756799"/>
                </a:cubicBezTo>
                <a:close/>
                <a:moveTo>
                  <a:pt x="1879669" y="1751089"/>
                </a:moveTo>
                <a:cubicBezTo>
                  <a:pt x="1880457" y="1751089"/>
                  <a:pt x="1881047" y="1751679"/>
                  <a:pt x="1881047" y="1752468"/>
                </a:cubicBezTo>
                <a:cubicBezTo>
                  <a:pt x="1881047" y="1753255"/>
                  <a:pt x="1880457" y="1753846"/>
                  <a:pt x="1879669" y="1753846"/>
                </a:cubicBezTo>
                <a:cubicBezTo>
                  <a:pt x="1878881" y="1753846"/>
                  <a:pt x="1878290" y="1753255"/>
                  <a:pt x="1878290" y="1752468"/>
                </a:cubicBezTo>
                <a:cubicBezTo>
                  <a:pt x="1878290" y="1751679"/>
                  <a:pt x="1878881" y="1751089"/>
                  <a:pt x="1879669" y="1751089"/>
                </a:cubicBezTo>
                <a:close/>
                <a:moveTo>
                  <a:pt x="2886451" y="1746560"/>
                </a:moveTo>
                <a:cubicBezTo>
                  <a:pt x="2887633" y="1746560"/>
                  <a:pt x="2888814" y="1747545"/>
                  <a:pt x="2888814" y="1748923"/>
                </a:cubicBezTo>
                <a:cubicBezTo>
                  <a:pt x="2888814" y="1750105"/>
                  <a:pt x="2887830" y="1751286"/>
                  <a:pt x="2886451" y="1751286"/>
                </a:cubicBezTo>
                <a:cubicBezTo>
                  <a:pt x="2885270" y="1751286"/>
                  <a:pt x="2884088" y="1750302"/>
                  <a:pt x="2884088" y="1748923"/>
                </a:cubicBezTo>
                <a:cubicBezTo>
                  <a:pt x="2884088" y="1747545"/>
                  <a:pt x="2885072" y="1746363"/>
                  <a:pt x="2886451" y="1746560"/>
                </a:cubicBezTo>
                <a:close/>
                <a:moveTo>
                  <a:pt x="1071564" y="1746560"/>
                </a:moveTo>
                <a:cubicBezTo>
                  <a:pt x="1094405" y="1746560"/>
                  <a:pt x="1113111" y="1764872"/>
                  <a:pt x="1113111" y="1787713"/>
                </a:cubicBezTo>
                <a:cubicBezTo>
                  <a:pt x="1113111" y="1810554"/>
                  <a:pt x="1094799" y="1829063"/>
                  <a:pt x="1071958" y="1829260"/>
                </a:cubicBezTo>
                <a:cubicBezTo>
                  <a:pt x="1049116" y="1829260"/>
                  <a:pt x="1030607" y="1810948"/>
                  <a:pt x="1030411" y="1788107"/>
                </a:cubicBezTo>
                <a:cubicBezTo>
                  <a:pt x="1030214" y="1765266"/>
                  <a:pt x="1048723" y="1746757"/>
                  <a:pt x="1071564" y="1746560"/>
                </a:cubicBezTo>
                <a:close/>
                <a:moveTo>
                  <a:pt x="4340013" y="1741440"/>
                </a:moveTo>
                <a:cubicBezTo>
                  <a:pt x="4351236" y="1741440"/>
                  <a:pt x="4360491" y="1750695"/>
                  <a:pt x="4360491" y="1761918"/>
                </a:cubicBezTo>
                <a:cubicBezTo>
                  <a:pt x="4360491" y="1773141"/>
                  <a:pt x="4351236" y="1782396"/>
                  <a:pt x="4340013" y="1782396"/>
                </a:cubicBezTo>
                <a:cubicBezTo>
                  <a:pt x="4328790" y="1782396"/>
                  <a:pt x="4319535" y="1773141"/>
                  <a:pt x="4319535" y="1761918"/>
                </a:cubicBezTo>
                <a:cubicBezTo>
                  <a:pt x="4319535" y="1750498"/>
                  <a:pt x="4328592" y="1741440"/>
                  <a:pt x="4340013" y="1741440"/>
                </a:cubicBezTo>
                <a:close/>
                <a:moveTo>
                  <a:pt x="279803" y="1731792"/>
                </a:moveTo>
                <a:cubicBezTo>
                  <a:pt x="286105" y="1731792"/>
                  <a:pt x="291028" y="1736715"/>
                  <a:pt x="291028" y="1742818"/>
                </a:cubicBezTo>
                <a:cubicBezTo>
                  <a:pt x="291028" y="1749120"/>
                  <a:pt x="286105" y="1754043"/>
                  <a:pt x="280000" y="1754043"/>
                </a:cubicBezTo>
                <a:cubicBezTo>
                  <a:pt x="273896" y="1754043"/>
                  <a:pt x="268777" y="1749120"/>
                  <a:pt x="268777" y="1743015"/>
                </a:cubicBezTo>
                <a:cubicBezTo>
                  <a:pt x="268777" y="1736911"/>
                  <a:pt x="273700" y="1731989"/>
                  <a:pt x="279803" y="1731792"/>
                </a:cubicBezTo>
                <a:close/>
                <a:moveTo>
                  <a:pt x="3694553" y="1723719"/>
                </a:moveTo>
                <a:cubicBezTo>
                  <a:pt x="3724877" y="1723522"/>
                  <a:pt x="3749490" y="1747939"/>
                  <a:pt x="3749490" y="1778262"/>
                </a:cubicBezTo>
                <a:cubicBezTo>
                  <a:pt x="3749687" y="1808389"/>
                  <a:pt x="3725270" y="1833199"/>
                  <a:pt x="3694947" y="1833199"/>
                </a:cubicBezTo>
                <a:cubicBezTo>
                  <a:pt x="3664820" y="1833396"/>
                  <a:pt x="3640208" y="1808980"/>
                  <a:pt x="3640010" y="1778656"/>
                </a:cubicBezTo>
                <a:cubicBezTo>
                  <a:pt x="3639813" y="1748332"/>
                  <a:pt x="3664230" y="1723719"/>
                  <a:pt x="3694553" y="1723719"/>
                </a:cubicBezTo>
                <a:close/>
                <a:moveTo>
                  <a:pt x="1451397" y="1721553"/>
                </a:moveTo>
                <a:cubicBezTo>
                  <a:pt x="1466755" y="1721553"/>
                  <a:pt x="1479160" y="1733958"/>
                  <a:pt x="1479160" y="1749317"/>
                </a:cubicBezTo>
                <a:cubicBezTo>
                  <a:pt x="1479357" y="1764478"/>
                  <a:pt x="1466952" y="1777080"/>
                  <a:pt x="1451593" y="1777080"/>
                </a:cubicBezTo>
                <a:cubicBezTo>
                  <a:pt x="1436235" y="1777277"/>
                  <a:pt x="1423633" y="1764872"/>
                  <a:pt x="1423633" y="1749513"/>
                </a:cubicBezTo>
                <a:cubicBezTo>
                  <a:pt x="1423633" y="1734352"/>
                  <a:pt x="1436038" y="1721750"/>
                  <a:pt x="1451397" y="1721553"/>
                </a:cubicBezTo>
                <a:close/>
                <a:moveTo>
                  <a:pt x="921718" y="1720962"/>
                </a:moveTo>
                <a:cubicBezTo>
                  <a:pt x="939637" y="1720962"/>
                  <a:pt x="954405" y="1735336"/>
                  <a:pt x="954405" y="1753452"/>
                </a:cubicBezTo>
                <a:cubicBezTo>
                  <a:pt x="954405" y="1771370"/>
                  <a:pt x="939833" y="1786139"/>
                  <a:pt x="921915" y="1786139"/>
                </a:cubicBezTo>
                <a:cubicBezTo>
                  <a:pt x="903997" y="1786139"/>
                  <a:pt x="889425" y="1771567"/>
                  <a:pt x="889228" y="1753649"/>
                </a:cubicBezTo>
                <a:cubicBezTo>
                  <a:pt x="889032" y="1735533"/>
                  <a:pt x="903603" y="1720962"/>
                  <a:pt x="921718" y="1720962"/>
                </a:cubicBezTo>
                <a:close/>
                <a:moveTo>
                  <a:pt x="4486118" y="1716433"/>
                </a:moveTo>
                <a:cubicBezTo>
                  <a:pt x="4492419" y="1716433"/>
                  <a:pt x="4497538" y="1721552"/>
                  <a:pt x="4497538" y="1727854"/>
                </a:cubicBezTo>
                <a:cubicBezTo>
                  <a:pt x="4497538" y="1734154"/>
                  <a:pt x="4492419" y="1739274"/>
                  <a:pt x="4486118" y="1739274"/>
                </a:cubicBezTo>
                <a:cubicBezTo>
                  <a:pt x="4479817" y="1739274"/>
                  <a:pt x="4474697" y="1734154"/>
                  <a:pt x="4474697" y="1727854"/>
                </a:cubicBezTo>
                <a:cubicBezTo>
                  <a:pt x="4474697" y="1721552"/>
                  <a:pt x="4479817" y="1716433"/>
                  <a:pt x="4486118" y="1716433"/>
                </a:cubicBezTo>
                <a:close/>
                <a:moveTo>
                  <a:pt x="3314525" y="1711117"/>
                </a:moveTo>
                <a:cubicBezTo>
                  <a:pt x="3332049" y="1711117"/>
                  <a:pt x="3346227" y="1725294"/>
                  <a:pt x="3346227" y="1742621"/>
                </a:cubicBezTo>
                <a:cubicBezTo>
                  <a:pt x="3346227" y="1760146"/>
                  <a:pt x="3332049" y="1774324"/>
                  <a:pt x="3314721" y="1774324"/>
                </a:cubicBezTo>
                <a:cubicBezTo>
                  <a:pt x="3297198" y="1774324"/>
                  <a:pt x="3283020" y="1760343"/>
                  <a:pt x="3283020" y="1742818"/>
                </a:cubicBezTo>
                <a:cubicBezTo>
                  <a:pt x="3283020" y="1725491"/>
                  <a:pt x="3297000" y="1711314"/>
                  <a:pt x="3314525" y="1711117"/>
                </a:cubicBezTo>
                <a:close/>
                <a:moveTo>
                  <a:pt x="133502" y="1705013"/>
                </a:moveTo>
                <a:cubicBezTo>
                  <a:pt x="136456" y="1704815"/>
                  <a:pt x="138819" y="1707178"/>
                  <a:pt x="138819" y="1710131"/>
                </a:cubicBezTo>
                <a:cubicBezTo>
                  <a:pt x="138819" y="1712889"/>
                  <a:pt x="136456" y="1715251"/>
                  <a:pt x="133699" y="1715251"/>
                </a:cubicBezTo>
                <a:cubicBezTo>
                  <a:pt x="130746" y="1715251"/>
                  <a:pt x="128383" y="1713086"/>
                  <a:pt x="128383" y="1710131"/>
                </a:cubicBezTo>
                <a:cubicBezTo>
                  <a:pt x="128383" y="1707178"/>
                  <a:pt x="130746" y="1704815"/>
                  <a:pt x="133502" y="1705013"/>
                </a:cubicBezTo>
                <a:close/>
                <a:moveTo>
                  <a:pt x="3844006" y="1694182"/>
                </a:moveTo>
                <a:cubicBezTo>
                  <a:pt x="3870983" y="1694182"/>
                  <a:pt x="3892839" y="1715841"/>
                  <a:pt x="3892839" y="1742621"/>
                </a:cubicBezTo>
                <a:cubicBezTo>
                  <a:pt x="3892839" y="1769598"/>
                  <a:pt x="3871180" y="1791454"/>
                  <a:pt x="3844400" y="1791454"/>
                </a:cubicBezTo>
                <a:cubicBezTo>
                  <a:pt x="3817621" y="1791454"/>
                  <a:pt x="3795764" y="1769795"/>
                  <a:pt x="3795764" y="1743015"/>
                </a:cubicBezTo>
                <a:cubicBezTo>
                  <a:pt x="3795764" y="1716236"/>
                  <a:pt x="3817424" y="1694379"/>
                  <a:pt x="3844006" y="1694182"/>
                </a:cubicBezTo>
                <a:close/>
                <a:moveTo>
                  <a:pt x="772660" y="1692214"/>
                </a:moveTo>
                <a:cubicBezTo>
                  <a:pt x="787625" y="1692214"/>
                  <a:pt x="799834" y="1704225"/>
                  <a:pt x="799834" y="1719190"/>
                </a:cubicBezTo>
                <a:cubicBezTo>
                  <a:pt x="799834" y="1734155"/>
                  <a:pt x="787822" y="1746363"/>
                  <a:pt x="772857" y="1746363"/>
                </a:cubicBezTo>
                <a:cubicBezTo>
                  <a:pt x="757893" y="1746363"/>
                  <a:pt x="745684" y="1734352"/>
                  <a:pt x="745684" y="1719387"/>
                </a:cubicBezTo>
                <a:cubicBezTo>
                  <a:pt x="745487" y="1704619"/>
                  <a:pt x="757696" y="1692411"/>
                  <a:pt x="772660" y="1692214"/>
                </a:cubicBezTo>
                <a:close/>
                <a:moveTo>
                  <a:pt x="4632222" y="1689260"/>
                </a:moveTo>
                <a:cubicBezTo>
                  <a:pt x="4634782" y="1689260"/>
                  <a:pt x="4636750" y="1691229"/>
                  <a:pt x="4636750" y="1693789"/>
                </a:cubicBezTo>
                <a:cubicBezTo>
                  <a:pt x="4636750" y="1696349"/>
                  <a:pt x="4634585" y="1698318"/>
                  <a:pt x="4632222" y="1698318"/>
                </a:cubicBezTo>
                <a:cubicBezTo>
                  <a:pt x="4629662" y="1698318"/>
                  <a:pt x="4627693" y="1696349"/>
                  <a:pt x="4627693" y="1693789"/>
                </a:cubicBezTo>
                <a:cubicBezTo>
                  <a:pt x="4627693" y="1691426"/>
                  <a:pt x="4629662" y="1689260"/>
                  <a:pt x="4632222" y="1689260"/>
                </a:cubicBezTo>
                <a:close/>
                <a:moveTo>
                  <a:pt x="3058743" y="1684732"/>
                </a:moveTo>
                <a:cubicBezTo>
                  <a:pt x="3063272" y="1684732"/>
                  <a:pt x="3066816" y="1688276"/>
                  <a:pt x="3066816" y="1692608"/>
                </a:cubicBezTo>
                <a:cubicBezTo>
                  <a:pt x="3066816" y="1697137"/>
                  <a:pt x="3063075" y="1700681"/>
                  <a:pt x="3058743" y="1700681"/>
                </a:cubicBezTo>
                <a:cubicBezTo>
                  <a:pt x="3054214" y="1700878"/>
                  <a:pt x="3050670" y="1697137"/>
                  <a:pt x="3050670" y="1692805"/>
                </a:cubicBezTo>
                <a:cubicBezTo>
                  <a:pt x="3050670" y="1688276"/>
                  <a:pt x="3054214" y="1684732"/>
                  <a:pt x="3058743" y="1684732"/>
                </a:cubicBezTo>
                <a:close/>
                <a:moveTo>
                  <a:pt x="1995056" y="1683943"/>
                </a:moveTo>
                <a:cubicBezTo>
                  <a:pt x="1995844" y="1683943"/>
                  <a:pt x="1996434" y="1684533"/>
                  <a:pt x="1996434" y="1685322"/>
                </a:cubicBezTo>
                <a:cubicBezTo>
                  <a:pt x="1996434" y="1686109"/>
                  <a:pt x="1995844" y="1686700"/>
                  <a:pt x="1995056" y="1686700"/>
                </a:cubicBezTo>
                <a:cubicBezTo>
                  <a:pt x="1994268" y="1686700"/>
                  <a:pt x="1993677" y="1686109"/>
                  <a:pt x="1993677" y="1685322"/>
                </a:cubicBezTo>
                <a:cubicBezTo>
                  <a:pt x="1993677" y="1684533"/>
                  <a:pt x="1994268" y="1683943"/>
                  <a:pt x="1995056" y="1683943"/>
                </a:cubicBezTo>
                <a:close/>
                <a:moveTo>
                  <a:pt x="1706784" y="1683156"/>
                </a:moveTo>
                <a:cubicBezTo>
                  <a:pt x="1715054" y="1683156"/>
                  <a:pt x="1721553" y="1689654"/>
                  <a:pt x="1721553" y="1697727"/>
                </a:cubicBezTo>
                <a:cubicBezTo>
                  <a:pt x="1721553" y="1705800"/>
                  <a:pt x="1715054" y="1712298"/>
                  <a:pt x="1706981" y="1712298"/>
                </a:cubicBezTo>
                <a:cubicBezTo>
                  <a:pt x="1698908" y="1712298"/>
                  <a:pt x="1692410" y="1705800"/>
                  <a:pt x="1692410" y="1697727"/>
                </a:cubicBezTo>
                <a:cubicBezTo>
                  <a:pt x="1692410" y="1689654"/>
                  <a:pt x="1698908" y="1683156"/>
                  <a:pt x="1706784" y="1683156"/>
                </a:cubicBezTo>
                <a:close/>
                <a:moveTo>
                  <a:pt x="2770473" y="1681777"/>
                </a:moveTo>
                <a:cubicBezTo>
                  <a:pt x="2770866" y="1681581"/>
                  <a:pt x="2771260" y="1681974"/>
                  <a:pt x="2771260" y="1682368"/>
                </a:cubicBezTo>
                <a:cubicBezTo>
                  <a:pt x="2771260" y="1682761"/>
                  <a:pt x="2771063" y="1683155"/>
                  <a:pt x="2770670" y="1683155"/>
                </a:cubicBezTo>
                <a:cubicBezTo>
                  <a:pt x="2770276" y="1683155"/>
                  <a:pt x="2769882" y="1682958"/>
                  <a:pt x="2769882" y="1682565"/>
                </a:cubicBezTo>
                <a:cubicBezTo>
                  <a:pt x="2769882" y="1682171"/>
                  <a:pt x="2770079" y="1681777"/>
                  <a:pt x="2770473" y="1681777"/>
                </a:cubicBezTo>
                <a:close/>
                <a:moveTo>
                  <a:pt x="1294659" y="1669176"/>
                </a:moveTo>
                <a:cubicBezTo>
                  <a:pt x="1317303" y="1669176"/>
                  <a:pt x="1336009" y="1687488"/>
                  <a:pt x="1336009" y="1710329"/>
                </a:cubicBezTo>
                <a:cubicBezTo>
                  <a:pt x="1336009" y="1732973"/>
                  <a:pt x="1317697" y="1751679"/>
                  <a:pt x="1294856" y="1751679"/>
                </a:cubicBezTo>
                <a:cubicBezTo>
                  <a:pt x="1272014" y="1751679"/>
                  <a:pt x="1253309" y="1733367"/>
                  <a:pt x="1253309" y="1710526"/>
                </a:cubicBezTo>
                <a:cubicBezTo>
                  <a:pt x="1253112" y="1687882"/>
                  <a:pt x="1271621" y="1669176"/>
                  <a:pt x="1294659" y="1669176"/>
                </a:cubicBezTo>
                <a:close/>
                <a:moveTo>
                  <a:pt x="3993261" y="1668586"/>
                </a:moveTo>
                <a:cubicBezTo>
                  <a:pt x="4014921" y="1668389"/>
                  <a:pt x="4032643" y="1685913"/>
                  <a:pt x="4032643" y="1707573"/>
                </a:cubicBezTo>
                <a:cubicBezTo>
                  <a:pt x="4032643" y="1729233"/>
                  <a:pt x="4015118" y="1746954"/>
                  <a:pt x="3993458" y="1746954"/>
                </a:cubicBezTo>
                <a:cubicBezTo>
                  <a:pt x="3971798" y="1747151"/>
                  <a:pt x="3954077" y="1729626"/>
                  <a:pt x="3954077" y="1707966"/>
                </a:cubicBezTo>
                <a:cubicBezTo>
                  <a:pt x="3953880" y="1686307"/>
                  <a:pt x="3971405" y="1668586"/>
                  <a:pt x="3993261" y="1668586"/>
                </a:cubicBezTo>
                <a:close/>
                <a:moveTo>
                  <a:pt x="623799" y="1662481"/>
                </a:moveTo>
                <a:cubicBezTo>
                  <a:pt x="636598" y="1662481"/>
                  <a:pt x="646837" y="1672720"/>
                  <a:pt x="646837" y="1685322"/>
                </a:cubicBezTo>
                <a:cubicBezTo>
                  <a:pt x="646837" y="1697924"/>
                  <a:pt x="636598" y="1708360"/>
                  <a:pt x="623996" y="1708360"/>
                </a:cubicBezTo>
                <a:cubicBezTo>
                  <a:pt x="611591" y="1708360"/>
                  <a:pt x="601155" y="1698121"/>
                  <a:pt x="601155" y="1685519"/>
                </a:cubicBezTo>
                <a:cubicBezTo>
                  <a:pt x="601155" y="1672917"/>
                  <a:pt x="611394" y="1662678"/>
                  <a:pt x="623799" y="1662481"/>
                </a:cubicBezTo>
                <a:close/>
                <a:moveTo>
                  <a:pt x="3471065" y="1660709"/>
                </a:moveTo>
                <a:cubicBezTo>
                  <a:pt x="3494300" y="1660512"/>
                  <a:pt x="3513006" y="1679218"/>
                  <a:pt x="3513203" y="1702453"/>
                </a:cubicBezTo>
                <a:cubicBezTo>
                  <a:pt x="3513400" y="1725687"/>
                  <a:pt x="3494694" y="1744591"/>
                  <a:pt x="3471458" y="1744591"/>
                </a:cubicBezTo>
                <a:cubicBezTo>
                  <a:pt x="3448223" y="1744788"/>
                  <a:pt x="3429321" y="1726081"/>
                  <a:pt x="3429321" y="1702846"/>
                </a:cubicBezTo>
                <a:cubicBezTo>
                  <a:pt x="3429124" y="1679611"/>
                  <a:pt x="3448027" y="1660709"/>
                  <a:pt x="3471065" y="1660709"/>
                </a:cubicBezTo>
                <a:close/>
                <a:moveTo>
                  <a:pt x="4141335" y="1641609"/>
                </a:moveTo>
                <a:cubicBezTo>
                  <a:pt x="4158663" y="1641609"/>
                  <a:pt x="4172643" y="1655392"/>
                  <a:pt x="4172643" y="1672720"/>
                </a:cubicBezTo>
                <a:cubicBezTo>
                  <a:pt x="4172643" y="1689851"/>
                  <a:pt x="4158663" y="1704028"/>
                  <a:pt x="4141532" y="1704028"/>
                </a:cubicBezTo>
                <a:cubicBezTo>
                  <a:pt x="4124205" y="1704028"/>
                  <a:pt x="4110224" y="1690245"/>
                  <a:pt x="4110224" y="1672917"/>
                </a:cubicBezTo>
                <a:cubicBezTo>
                  <a:pt x="4110224" y="1655589"/>
                  <a:pt x="4124205" y="1641609"/>
                  <a:pt x="4141335" y="1641609"/>
                </a:cubicBezTo>
                <a:close/>
                <a:moveTo>
                  <a:pt x="475923" y="1633339"/>
                </a:moveTo>
                <a:cubicBezTo>
                  <a:pt x="486162" y="1633339"/>
                  <a:pt x="494433" y="1641412"/>
                  <a:pt x="494433" y="1651651"/>
                </a:cubicBezTo>
                <a:cubicBezTo>
                  <a:pt x="494433" y="1661890"/>
                  <a:pt x="486359" y="1670160"/>
                  <a:pt x="476120" y="1670160"/>
                </a:cubicBezTo>
                <a:cubicBezTo>
                  <a:pt x="465881" y="1670160"/>
                  <a:pt x="457611" y="1662087"/>
                  <a:pt x="457611" y="1651848"/>
                </a:cubicBezTo>
                <a:cubicBezTo>
                  <a:pt x="457611" y="1641806"/>
                  <a:pt x="465684" y="1633536"/>
                  <a:pt x="475923" y="1633339"/>
                </a:cubicBezTo>
                <a:close/>
                <a:moveTo>
                  <a:pt x="2119106" y="1632551"/>
                </a:moveTo>
                <a:cubicBezTo>
                  <a:pt x="2121075" y="1632551"/>
                  <a:pt x="2122650" y="1634126"/>
                  <a:pt x="2122650" y="1636095"/>
                </a:cubicBezTo>
                <a:cubicBezTo>
                  <a:pt x="2122650" y="1638064"/>
                  <a:pt x="2121272" y="1639640"/>
                  <a:pt x="2119303" y="1639640"/>
                </a:cubicBezTo>
                <a:cubicBezTo>
                  <a:pt x="2117335" y="1639640"/>
                  <a:pt x="2115759" y="1638064"/>
                  <a:pt x="2115759" y="1636095"/>
                </a:cubicBezTo>
                <a:cubicBezTo>
                  <a:pt x="2115759" y="1634126"/>
                  <a:pt x="2117335" y="1632551"/>
                  <a:pt x="2119106" y="1632551"/>
                </a:cubicBezTo>
                <a:close/>
                <a:moveTo>
                  <a:pt x="2646028" y="1629991"/>
                </a:moveTo>
                <a:cubicBezTo>
                  <a:pt x="2648194" y="1629991"/>
                  <a:pt x="2650163" y="1631763"/>
                  <a:pt x="2650163" y="1634126"/>
                </a:cubicBezTo>
                <a:cubicBezTo>
                  <a:pt x="2650163" y="1636489"/>
                  <a:pt x="2648391" y="1638261"/>
                  <a:pt x="2646028" y="1638261"/>
                </a:cubicBezTo>
                <a:cubicBezTo>
                  <a:pt x="2643862" y="1638261"/>
                  <a:pt x="2641893" y="1636489"/>
                  <a:pt x="2641893" y="1634126"/>
                </a:cubicBezTo>
                <a:cubicBezTo>
                  <a:pt x="2641893" y="1631763"/>
                  <a:pt x="2643666" y="1629991"/>
                  <a:pt x="2646028" y="1629991"/>
                </a:cubicBezTo>
                <a:close/>
                <a:moveTo>
                  <a:pt x="1139497" y="1626447"/>
                </a:moveTo>
                <a:cubicBezTo>
                  <a:pt x="1165094" y="1626250"/>
                  <a:pt x="1186164" y="1647122"/>
                  <a:pt x="1186164" y="1672719"/>
                </a:cubicBezTo>
                <a:cubicBezTo>
                  <a:pt x="1186361" y="1698317"/>
                  <a:pt x="1165489" y="1719386"/>
                  <a:pt x="1139890" y="1719386"/>
                </a:cubicBezTo>
                <a:cubicBezTo>
                  <a:pt x="1114293" y="1719583"/>
                  <a:pt x="1093224" y="1698711"/>
                  <a:pt x="1093224" y="1673113"/>
                </a:cubicBezTo>
                <a:cubicBezTo>
                  <a:pt x="1093224" y="1647515"/>
                  <a:pt x="1113899" y="1626643"/>
                  <a:pt x="1139497" y="1626447"/>
                </a:cubicBezTo>
                <a:close/>
                <a:moveTo>
                  <a:pt x="1540201" y="1621918"/>
                </a:moveTo>
                <a:cubicBezTo>
                  <a:pt x="1555363" y="1621918"/>
                  <a:pt x="1567964" y="1634323"/>
                  <a:pt x="1567964" y="1649682"/>
                </a:cubicBezTo>
                <a:cubicBezTo>
                  <a:pt x="1568162" y="1664844"/>
                  <a:pt x="1555757" y="1677446"/>
                  <a:pt x="1540398" y="1677446"/>
                </a:cubicBezTo>
                <a:cubicBezTo>
                  <a:pt x="1525039" y="1677446"/>
                  <a:pt x="1512437" y="1665040"/>
                  <a:pt x="1512437" y="1649682"/>
                </a:cubicBezTo>
                <a:cubicBezTo>
                  <a:pt x="1512241" y="1634323"/>
                  <a:pt x="1524843" y="1621918"/>
                  <a:pt x="1540201" y="1621918"/>
                </a:cubicBezTo>
                <a:close/>
                <a:moveTo>
                  <a:pt x="4289408" y="1617783"/>
                </a:moveTo>
                <a:cubicBezTo>
                  <a:pt x="4300631" y="1617783"/>
                  <a:pt x="4309886" y="1627037"/>
                  <a:pt x="4309886" y="1638261"/>
                </a:cubicBezTo>
                <a:cubicBezTo>
                  <a:pt x="4309886" y="1649485"/>
                  <a:pt x="4300631" y="1658740"/>
                  <a:pt x="4289408" y="1658740"/>
                </a:cubicBezTo>
                <a:cubicBezTo>
                  <a:pt x="4278185" y="1658740"/>
                  <a:pt x="4268930" y="1649485"/>
                  <a:pt x="4268930" y="1638261"/>
                </a:cubicBezTo>
                <a:cubicBezTo>
                  <a:pt x="4268930" y="1626840"/>
                  <a:pt x="4277988" y="1617586"/>
                  <a:pt x="4289408" y="1617783"/>
                </a:cubicBezTo>
                <a:close/>
                <a:moveTo>
                  <a:pt x="3225129" y="1611876"/>
                </a:moveTo>
                <a:cubicBezTo>
                  <a:pt x="3242653" y="1611876"/>
                  <a:pt x="3256831" y="1626053"/>
                  <a:pt x="3256831" y="1643380"/>
                </a:cubicBezTo>
                <a:cubicBezTo>
                  <a:pt x="3256831" y="1660905"/>
                  <a:pt x="3242653" y="1675083"/>
                  <a:pt x="3225325" y="1675083"/>
                </a:cubicBezTo>
                <a:cubicBezTo>
                  <a:pt x="3207802" y="1675083"/>
                  <a:pt x="3193624" y="1661102"/>
                  <a:pt x="3193624" y="1643577"/>
                </a:cubicBezTo>
                <a:cubicBezTo>
                  <a:pt x="3193624" y="1626053"/>
                  <a:pt x="3207605" y="1611876"/>
                  <a:pt x="3225129" y="1611876"/>
                </a:cubicBezTo>
                <a:close/>
                <a:moveTo>
                  <a:pt x="3625637" y="1611678"/>
                </a:moveTo>
                <a:cubicBezTo>
                  <a:pt x="3654582" y="1611482"/>
                  <a:pt x="3678013" y="1634913"/>
                  <a:pt x="3678210" y="1663858"/>
                </a:cubicBezTo>
                <a:cubicBezTo>
                  <a:pt x="3678408" y="1692803"/>
                  <a:pt x="3654975" y="1716236"/>
                  <a:pt x="3626030" y="1716433"/>
                </a:cubicBezTo>
                <a:cubicBezTo>
                  <a:pt x="3597085" y="1716433"/>
                  <a:pt x="3573456" y="1693198"/>
                  <a:pt x="3573456" y="1664252"/>
                </a:cubicBezTo>
                <a:cubicBezTo>
                  <a:pt x="3573259" y="1635307"/>
                  <a:pt x="3596691" y="1611678"/>
                  <a:pt x="3625637" y="1611678"/>
                </a:cubicBezTo>
                <a:close/>
                <a:moveTo>
                  <a:pt x="328242" y="1609710"/>
                </a:moveTo>
                <a:cubicBezTo>
                  <a:pt x="332968" y="1609710"/>
                  <a:pt x="336907" y="1613648"/>
                  <a:pt x="336907" y="1618373"/>
                </a:cubicBezTo>
                <a:cubicBezTo>
                  <a:pt x="336907" y="1623099"/>
                  <a:pt x="332968" y="1627038"/>
                  <a:pt x="328242" y="1627038"/>
                </a:cubicBezTo>
                <a:cubicBezTo>
                  <a:pt x="323517" y="1627038"/>
                  <a:pt x="319579" y="1623099"/>
                  <a:pt x="319579" y="1618373"/>
                </a:cubicBezTo>
                <a:cubicBezTo>
                  <a:pt x="319579" y="1613648"/>
                  <a:pt x="323517" y="1609710"/>
                  <a:pt x="328242" y="1609710"/>
                </a:cubicBezTo>
                <a:close/>
                <a:moveTo>
                  <a:pt x="2249459" y="1604000"/>
                </a:moveTo>
                <a:cubicBezTo>
                  <a:pt x="2250443" y="1604000"/>
                  <a:pt x="2251230" y="1604787"/>
                  <a:pt x="2251230" y="1605772"/>
                </a:cubicBezTo>
                <a:cubicBezTo>
                  <a:pt x="2251230" y="1606757"/>
                  <a:pt x="2250443" y="1607544"/>
                  <a:pt x="2249459" y="1607544"/>
                </a:cubicBezTo>
                <a:cubicBezTo>
                  <a:pt x="2248473" y="1607544"/>
                  <a:pt x="2247686" y="1606757"/>
                  <a:pt x="2247686" y="1605772"/>
                </a:cubicBezTo>
                <a:cubicBezTo>
                  <a:pt x="2247686" y="1604787"/>
                  <a:pt x="2248473" y="1604197"/>
                  <a:pt x="2249459" y="1604000"/>
                </a:cubicBezTo>
                <a:close/>
                <a:moveTo>
                  <a:pt x="2515677" y="1603015"/>
                </a:moveTo>
                <a:cubicBezTo>
                  <a:pt x="2516661" y="1603015"/>
                  <a:pt x="2517448" y="1603802"/>
                  <a:pt x="2517448" y="1604787"/>
                </a:cubicBezTo>
                <a:cubicBezTo>
                  <a:pt x="2517448" y="1605772"/>
                  <a:pt x="2516661" y="1606559"/>
                  <a:pt x="2515677" y="1606559"/>
                </a:cubicBezTo>
                <a:cubicBezTo>
                  <a:pt x="2514691" y="1606559"/>
                  <a:pt x="2513904" y="1605772"/>
                  <a:pt x="2513904" y="1604787"/>
                </a:cubicBezTo>
                <a:cubicBezTo>
                  <a:pt x="2513904" y="1603999"/>
                  <a:pt x="2514691" y="1603212"/>
                  <a:pt x="2515677" y="1603015"/>
                </a:cubicBezTo>
                <a:close/>
                <a:moveTo>
                  <a:pt x="1813705" y="1602227"/>
                </a:moveTo>
                <a:cubicBezTo>
                  <a:pt x="1821975" y="1602227"/>
                  <a:pt x="1828670" y="1608922"/>
                  <a:pt x="1828670" y="1617192"/>
                </a:cubicBezTo>
                <a:cubicBezTo>
                  <a:pt x="1828867" y="1625462"/>
                  <a:pt x="1822172" y="1632157"/>
                  <a:pt x="1813902" y="1632157"/>
                </a:cubicBezTo>
                <a:cubicBezTo>
                  <a:pt x="1805632" y="1632157"/>
                  <a:pt x="1798937" y="1625658"/>
                  <a:pt x="1798937" y="1617389"/>
                </a:cubicBezTo>
                <a:cubicBezTo>
                  <a:pt x="1798937" y="1609119"/>
                  <a:pt x="1805435" y="1602424"/>
                  <a:pt x="1813705" y="1602227"/>
                </a:cubicBezTo>
                <a:close/>
                <a:moveTo>
                  <a:pt x="986500" y="1598093"/>
                </a:moveTo>
                <a:cubicBezTo>
                  <a:pt x="1007766" y="1598093"/>
                  <a:pt x="1025094" y="1615224"/>
                  <a:pt x="1025094" y="1636489"/>
                </a:cubicBezTo>
                <a:cubicBezTo>
                  <a:pt x="1025094" y="1657755"/>
                  <a:pt x="1007964" y="1675083"/>
                  <a:pt x="986697" y="1675083"/>
                </a:cubicBezTo>
                <a:cubicBezTo>
                  <a:pt x="965432" y="1675083"/>
                  <a:pt x="948301" y="1657953"/>
                  <a:pt x="948104" y="1636686"/>
                </a:cubicBezTo>
                <a:cubicBezTo>
                  <a:pt x="948104" y="1615421"/>
                  <a:pt x="965235" y="1598093"/>
                  <a:pt x="986500" y="1598093"/>
                </a:cubicBezTo>
                <a:close/>
                <a:moveTo>
                  <a:pt x="4436891" y="1597698"/>
                </a:moveTo>
                <a:cubicBezTo>
                  <a:pt x="4440238" y="1597698"/>
                  <a:pt x="4442798" y="1600258"/>
                  <a:pt x="4442798" y="1603605"/>
                </a:cubicBezTo>
                <a:cubicBezTo>
                  <a:pt x="4442798" y="1606953"/>
                  <a:pt x="4440238" y="1609513"/>
                  <a:pt x="4436891" y="1609513"/>
                </a:cubicBezTo>
                <a:cubicBezTo>
                  <a:pt x="4433741" y="1609513"/>
                  <a:pt x="4430984" y="1606953"/>
                  <a:pt x="4430984" y="1603605"/>
                </a:cubicBezTo>
                <a:cubicBezTo>
                  <a:pt x="4430984" y="1600258"/>
                  <a:pt x="4433544" y="1597698"/>
                  <a:pt x="4436891" y="1597698"/>
                </a:cubicBezTo>
                <a:close/>
                <a:moveTo>
                  <a:pt x="2382566" y="1593957"/>
                </a:moveTo>
                <a:cubicBezTo>
                  <a:pt x="2383355" y="1593957"/>
                  <a:pt x="2383945" y="1594547"/>
                  <a:pt x="2383945" y="1595336"/>
                </a:cubicBezTo>
                <a:cubicBezTo>
                  <a:pt x="2383945" y="1596123"/>
                  <a:pt x="2383355" y="1596714"/>
                  <a:pt x="2382566" y="1596714"/>
                </a:cubicBezTo>
                <a:cubicBezTo>
                  <a:pt x="2381779" y="1596714"/>
                  <a:pt x="2381188" y="1596123"/>
                  <a:pt x="2381188" y="1595336"/>
                </a:cubicBezTo>
                <a:cubicBezTo>
                  <a:pt x="2381188" y="1594547"/>
                  <a:pt x="2381779" y="1593957"/>
                  <a:pt x="2382566" y="1593957"/>
                </a:cubicBezTo>
                <a:close/>
                <a:moveTo>
                  <a:pt x="2951429" y="1592973"/>
                </a:moveTo>
                <a:cubicBezTo>
                  <a:pt x="2962457" y="1592973"/>
                  <a:pt x="2971514" y="1601833"/>
                  <a:pt x="2971514" y="1613057"/>
                </a:cubicBezTo>
                <a:cubicBezTo>
                  <a:pt x="2971514" y="1624281"/>
                  <a:pt x="2962457" y="1633339"/>
                  <a:pt x="2951429" y="1633339"/>
                </a:cubicBezTo>
                <a:cubicBezTo>
                  <a:pt x="2940206" y="1633339"/>
                  <a:pt x="2931148" y="1624281"/>
                  <a:pt x="2931148" y="1613254"/>
                </a:cubicBezTo>
                <a:cubicBezTo>
                  <a:pt x="2931148" y="1602228"/>
                  <a:pt x="2940206" y="1593170"/>
                  <a:pt x="2951429" y="1592973"/>
                </a:cubicBezTo>
                <a:close/>
                <a:moveTo>
                  <a:pt x="180758" y="1581159"/>
                </a:moveTo>
                <a:cubicBezTo>
                  <a:pt x="182924" y="1581159"/>
                  <a:pt x="184697" y="1582734"/>
                  <a:pt x="184697" y="1584900"/>
                </a:cubicBezTo>
                <a:cubicBezTo>
                  <a:pt x="184697" y="1587066"/>
                  <a:pt x="183121" y="1588838"/>
                  <a:pt x="180956" y="1588838"/>
                </a:cubicBezTo>
                <a:cubicBezTo>
                  <a:pt x="178790" y="1588838"/>
                  <a:pt x="177018" y="1587262"/>
                  <a:pt x="177018" y="1585096"/>
                </a:cubicBezTo>
                <a:cubicBezTo>
                  <a:pt x="177018" y="1582931"/>
                  <a:pt x="178790" y="1581159"/>
                  <a:pt x="180758" y="1581159"/>
                </a:cubicBezTo>
                <a:close/>
                <a:moveTo>
                  <a:pt x="834686" y="1574858"/>
                </a:moveTo>
                <a:cubicBezTo>
                  <a:pt x="849061" y="1574858"/>
                  <a:pt x="860876" y="1586475"/>
                  <a:pt x="860876" y="1600849"/>
                </a:cubicBezTo>
                <a:cubicBezTo>
                  <a:pt x="860876" y="1615224"/>
                  <a:pt x="849258" y="1627039"/>
                  <a:pt x="834883" y="1627039"/>
                </a:cubicBezTo>
                <a:cubicBezTo>
                  <a:pt x="820509" y="1627039"/>
                  <a:pt x="808695" y="1615421"/>
                  <a:pt x="808695" y="1601046"/>
                </a:cubicBezTo>
                <a:cubicBezTo>
                  <a:pt x="808695" y="1586673"/>
                  <a:pt x="820312" y="1575055"/>
                  <a:pt x="834686" y="1574858"/>
                </a:cubicBezTo>
                <a:close/>
                <a:moveTo>
                  <a:pt x="3778436" y="1574070"/>
                </a:moveTo>
                <a:cubicBezTo>
                  <a:pt x="3807382" y="1574070"/>
                  <a:pt x="3830813" y="1597305"/>
                  <a:pt x="3831010" y="1626251"/>
                </a:cubicBezTo>
                <a:cubicBezTo>
                  <a:pt x="3831207" y="1655195"/>
                  <a:pt x="3807775" y="1678627"/>
                  <a:pt x="3778830" y="1678824"/>
                </a:cubicBezTo>
                <a:cubicBezTo>
                  <a:pt x="3749885" y="1679021"/>
                  <a:pt x="3726453" y="1655589"/>
                  <a:pt x="3726256" y="1626644"/>
                </a:cubicBezTo>
                <a:cubicBezTo>
                  <a:pt x="3726256" y="1597698"/>
                  <a:pt x="3749491" y="1574267"/>
                  <a:pt x="3778436" y="1574070"/>
                </a:cubicBezTo>
                <a:close/>
                <a:moveTo>
                  <a:pt x="4584177" y="1567178"/>
                </a:moveTo>
                <a:cubicBezTo>
                  <a:pt x="4585358" y="1566981"/>
                  <a:pt x="4586343" y="1567966"/>
                  <a:pt x="4586343" y="1569147"/>
                </a:cubicBezTo>
                <a:cubicBezTo>
                  <a:pt x="4586343" y="1570132"/>
                  <a:pt x="4585358" y="1571116"/>
                  <a:pt x="4584177" y="1571116"/>
                </a:cubicBezTo>
                <a:cubicBezTo>
                  <a:pt x="4582995" y="1571116"/>
                  <a:pt x="4582011" y="1570329"/>
                  <a:pt x="4582011" y="1569147"/>
                </a:cubicBezTo>
                <a:cubicBezTo>
                  <a:pt x="4582011" y="1567966"/>
                  <a:pt x="4582798" y="1566981"/>
                  <a:pt x="4584177" y="1567178"/>
                </a:cubicBezTo>
                <a:close/>
                <a:moveTo>
                  <a:pt x="1377361" y="1557924"/>
                </a:moveTo>
                <a:cubicBezTo>
                  <a:pt x="1403747" y="1557726"/>
                  <a:pt x="1425406" y="1579189"/>
                  <a:pt x="1425406" y="1605575"/>
                </a:cubicBezTo>
                <a:cubicBezTo>
                  <a:pt x="1425603" y="1631961"/>
                  <a:pt x="1404140" y="1653620"/>
                  <a:pt x="1377755" y="1653620"/>
                </a:cubicBezTo>
                <a:cubicBezTo>
                  <a:pt x="1351369" y="1653817"/>
                  <a:pt x="1329710" y="1632354"/>
                  <a:pt x="1329710" y="1605969"/>
                </a:cubicBezTo>
                <a:cubicBezTo>
                  <a:pt x="1329512" y="1579386"/>
                  <a:pt x="1350975" y="1557924"/>
                  <a:pt x="1377361" y="1557924"/>
                </a:cubicBezTo>
                <a:close/>
                <a:moveTo>
                  <a:pt x="3387381" y="1550638"/>
                </a:moveTo>
                <a:cubicBezTo>
                  <a:pt x="3413766" y="1550441"/>
                  <a:pt x="3435425" y="1571903"/>
                  <a:pt x="3435425" y="1598289"/>
                </a:cubicBezTo>
                <a:cubicBezTo>
                  <a:pt x="3435623" y="1624675"/>
                  <a:pt x="3414160" y="1646334"/>
                  <a:pt x="3387774" y="1646334"/>
                </a:cubicBezTo>
                <a:cubicBezTo>
                  <a:pt x="3361388" y="1646531"/>
                  <a:pt x="3339729" y="1625068"/>
                  <a:pt x="3339729" y="1598683"/>
                </a:cubicBezTo>
                <a:cubicBezTo>
                  <a:pt x="3339532" y="1572100"/>
                  <a:pt x="3360994" y="1550638"/>
                  <a:pt x="3387381" y="1550638"/>
                </a:cubicBezTo>
                <a:close/>
                <a:moveTo>
                  <a:pt x="3930251" y="1545518"/>
                </a:moveTo>
                <a:cubicBezTo>
                  <a:pt x="3954668" y="1545518"/>
                  <a:pt x="3974752" y="1565209"/>
                  <a:pt x="3974752" y="1589821"/>
                </a:cubicBezTo>
                <a:cubicBezTo>
                  <a:pt x="3974752" y="1614238"/>
                  <a:pt x="3954865" y="1634323"/>
                  <a:pt x="3930448" y="1634323"/>
                </a:cubicBezTo>
                <a:cubicBezTo>
                  <a:pt x="3906032" y="1634323"/>
                  <a:pt x="3885948" y="1614632"/>
                  <a:pt x="3885948" y="1590018"/>
                </a:cubicBezTo>
                <a:cubicBezTo>
                  <a:pt x="3885751" y="1565406"/>
                  <a:pt x="3905638" y="1545518"/>
                  <a:pt x="3930251" y="1545518"/>
                </a:cubicBezTo>
                <a:close/>
                <a:moveTo>
                  <a:pt x="1929879" y="1544140"/>
                </a:moveTo>
                <a:cubicBezTo>
                  <a:pt x="1933816" y="1544140"/>
                  <a:pt x="1937164" y="1547290"/>
                  <a:pt x="1937164" y="1551425"/>
                </a:cubicBezTo>
                <a:cubicBezTo>
                  <a:pt x="1937164" y="1555364"/>
                  <a:pt x="1933816" y="1558711"/>
                  <a:pt x="1929879" y="1558711"/>
                </a:cubicBezTo>
                <a:cubicBezTo>
                  <a:pt x="1925940" y="1558711"/>
                  <a:pt x="1922593" y="1555561"/>
                  <a:pt x="1922593" y="1551425"/>
                </a:cubicBezTo>
                <a:cubicBezTo>
                  <a:pt x="1922593" y="1547290"/>
                  <a:pt x="1925940" y="1544140"/>
                  <a:pt x="1929879" y="1544140"/>
                </a:cubicBezTo>
                <a:close/>
                <a:moveTo>
                  <a:pt x="683855" y="1543943"/>
                </a:moveTo>
                <a:cubicBezTo>
                  <a:pt x="695867" y="1543943"/>
                  <a:pt x="705713" y="1553788"/>
                  <a:pt x="705713" y="1565800"/>
                </a:cubicBezTo>
                <a:cubicBezTo>
                  <a:pt x="705713" y="1578007"/>
                  <a:pt x="695867" y="1587853"/>
                  <a:pt x="683855" y="1587853"/>
                </a:cubicBezTo>
                <a:cubicBezTo>
                  <a:pt x="671844" y="1587853"/>
                  <a:pt x="661998" y="1578007"/>
                  <a:pt x="661998" y="1565997"/>
                </a:cubicBezTo>
                <a:cubicBezTo>
                  <a:pt x="661801" y="1553985"/>
                  <a:pt x="671647" y="1544140"/>
                  <a:pt x="683855" y="1543943"/>
                </a:cubicBezTo>
                <a:close/>
                <a:moveTo>
                  <a:pt x="2834664" y="1538628"/>
                </a:moveTo>
                <a:cubicBezTo>
                  <a:pt x="2839981" y="1538431"/>
                  <a:pt x="2844115" y="1542762"/>
                  <a:pt x="2844115" y="1547882"/>
                </a:cubicBezTo>
                <a:cubicBezTo>
                  <a:pt x="2844115" y="1553198"/>
                  <a:pt x="2839981" y="1557334"/>
                  <a:pt x="2834861" y="1557334"/>
                </a:cubicBezTo>
                <a:cubicBezTo>
                  <a:pt x="2829545" y="1557531"/>
                  <a:pt x="2825409" y="1553198"/>
                  <a:pt x="2825409" y="1548079"/>
                </a:cubicBezTo>
                <a:cubicBezTo>
                  <a:pt x="2825409" y="1542959"/>
                  <a:pt x="2829545" y="1538628"/>
                  <a:pt x="2834664" y="1538628"/>
                </a:cubicBezTo>
                <a:close/>
                <a:moveTo>
                  <a:pt x="1639442" y="1532720"/>
                </a:moveTo>
                <a:cubicBezTo>
                  <a:pt x="1654604" y="1532720"/>
                  <a:pt x="1666811" y="1544928"/>
                  <a:pt x="1667008" y="1560090"/>
                </a:cubicBezTo>
                <a:cubicBezTo>
                  <a:pt x="1667008" y="1575252"/>
                  <a:pt x="1654800" y="1587657"/>
                  <a:pt x="1639639" y="1587657"/>
                </a:cubicBezTo>
                <a:cubicBezTo>
                  <a:pt x="1624477" y="1587657"/>
                  <a:pt x="1612072" y="1575448"/>
                  <a:pt x="1612072" y="1560287"/>
                </a:cubicBezTo>
                <a:cubicBezTo>
                  <a:pt x="1612072" y="1545125"/>
                  <a:pt x="1624280" y="1532720"/>
                  <a:pt x="1639442" y="1532720"/>
                </a:cubicBezTo>
                <a:close/>
                <a:moveTo>
                  <a:pt x="3125101" y="1524843"/>
                </a:moveTo>
                <a:cubicBezTo>
                  <a:pt x="3141641" y="1524843"/>
                  <a:pt x="3155030" y="1538035"/>
                  <a:pt x="3155030" y="1554576"/>
                </a:cubicBezTo>
                <a:cubicBezTo>
                  <a:pt x="3155030" y="1571116"/>
                  <a:pt x="3141838" y="1584505"/>
                  <a:pt x="3125298" y="1584505"/>
                </a:cubicBezTo>
                <a:cubicBezTo>
                  <a:pt x="3108954" y="1584505"/>
                  <a:pt x="3095368" y="1571312"/>
                  <a:pt x="3095368" y="1554773"/>
                </a:cubicBezTo>
                <a:cubicBezTo>
                  <a:pt x="3095368" y="1538429"/>
                  <a:pt x="3108561" y="1525040"/>
                  <a:pt x="3125101" y="1524843"/>
                </a:cubicBezTo>
                <a:close/>
                <a:moveTo>
                  <a:pt x="4080885" y="1519724"/>
                </a:moveTo>
                <a:cubicBezTo>
                  <a:pt x="4099591" y="1519724"/>
                  <a:pt x="4114950" y="1534689"/>
                  <a:pt x="4114950" y="1553591"/>
                </a:cubicBezTo>
                <a:cubicBezTo>
                  <a:pt x="4114950" y="1572298"/>
                  <a:pt x="4099788" y="1587657"/>
                  <a:pt x="4081081" y="1587657"/>
                </a:cubicBezTo>
                <a:cubicBezTo>
                  <a:pt x="4062376" y="1587657"/>
                  <a:pt x="4047017" y="1572692"/>
                  <a:pt x="4047017" y="1553788"/>
                </a:cubicBezTo>
                <a:cubicBezTo>
                  <a:pt x="4047017" y="1534886"/>
                  <a:pt x="4062179" y="1519724"/>
                  <a:pt x="4080885" y="1519724"/>
                </a:cubicBezTo>
                <a:close/>
                <a:moveTo>
                  <a:pt x="1217866" y="1518936"/>
                </a:moveTo>
                <a:cubicBezTo>
                  <a:pt x="1243267" y="1518936"/>
                  <a:pt x="1263745" y="1539414"/>
                  <a:pt x="1263942" y="1564618"/>
                </a:cubicBezTo>
                <a:cubicBezTo>
                  <a:pt x="1263942" y="1589823"/>
                  <a:pt x="1243464" y="1610498"/>
                  <a:pt x="1218259" y="1610498"/>
                </a:cubicBezTo>
                <a:cubicBezTo>
                  <a:pt x="1192859" y="1610498"/>
                  <a:pt x="1172184" y="1590216"/>
                  <a:pt x="1172184" y="1564815"/>
                </a:cubicBezTo>
                <a:cubicBezTo>
                  <a:pt x="1171987" y="1539414"/>
                  <a:pt x="1192465" y="1518936"/>
                  <a:pt x="1217866" y="1518936"/>
                </a:cubicBezTo>
                <a:close/>
                <a:moveTo>
                  <a:pt x="533419" y="1514604"/>
                </a:moveTo>
                <a:cubicBezTo>
                  <a:pt x="542673" y="1514604"/>
                  <a:pt x="550156" y="1521890"/>
                  <a:pt x="550156" y="1531144"/>
                </a:cubicBezTo>
                <a:cubicBezTo>
                  <a:pt x="550156" y="1540398"/>
                  <a:pt x="542870" y="1547881"/>
                  <a:pt x="533616" y="1547881"/>
                </a:cubicBezTo>
                <a:cubicBezTo>
                  <a:pt x="524361" y="1547881"/>
                  <a:pt x="516879" y="1540595"/>
                  <a:pt x="516879" y="1531341"/>
                </a:cubicBezTo>
                <a:cubicBezTo>
                  <a:pt x="516879" y="1522086"/>
                  <a:pt x="524361" y="1514604"/>
                  <a:pt x="533419" y="1514604"/>
                </a:cubicBezTo>
                <a:close/>
                <a:moveTo>
                  <a:pt x="3546678" y="1502002"/>
                </a:moveTo>
                <a:cubicBezTo>
                  <a:pt x="3576607" y="1501805"/>
                  <a:pt x="3601024" y="1526025"/>
                  <a:pt x="3601024" y="1555955"/>
                </a:cubicBezTo>
                <a:cubicBezTo>
                  <a:pt x="3601024" y="1585884"/>
                  <a:pt x="3577001" y="1610301"/>
                  <a:pt x="3547072" y="1610301"/>
                </a:cubicBezTo>
                <a:cubicBezTo>
                  <a:pt x="3517142" y="1610301"/>
                  <a:pt x="3492922" y="1586278"/>
                  <a:pt x="3492725" y="1556348"/>
                </a:cubicBezTo>
                <a:cubicBezTo>
                  <a:pt x="3492528" y="1526418"/>
                  <a:pt x="3516748" y="1502199"/>
                  <a:pt x="3546678" y="1502002"/>
                </a:cubicBezTo>
                <a:close/>
                <a:moveTo>
                  <a:pt x="2053733" y="1497079"/>
                </a:moveTo>
                <a:cubicBezTo>
                  <a:pt x="2055702" y="1497276"/>
                  <a:pt x="2057278" y="1498654"/>
                  <a:pt x="2057278" y="1500623"/>
                </a:cubicBezTo>
                <a:cubicBezTo>
                  <a:pt x="2057278" y="1502592"/>
                  <a:pt x="2055702" y="1504168"/>
                  <a:pt x="2053733" y="1504168"/>
                </a:cubicBezTo>
                <a:cubicBezTo>
                  <a:pt x="2051764" y="1504168"/>
                  <a:pt x="2050189" y="1502789"/>
                  <a:pt x="2050189" y="1500821"/>
                </a:cubicBezTo>
                <a:cubicBezTo>
                  <a:pt x="2050189" y="1498851"/>
                  <a:pt x="2051764" y="1497276"/>
                  <a:pt x="2053733" y="1497079"/>
                </a:cubicBezTo>
                <a:close/>
                <a:moveTo>
                  <a:pt x="2710613" y="1494323"/>
                </a:moveTo>
                <a:cubicBezTo>
                  <a:pt x="2712779" y="1494323"/>
                  <a:pt x="2714748" y="1496095"/>
                  <a:pt x="2714748" y="1498458"/>
                </a:cubicBezTo>
                <a:cubicBezTo>
                  <a:pt x="2714748" y="1500821"/>
                  <a:pt x="2712977" y="1502593"/>
                  <a:pt x="2710613" y="1502593"/>
                </a:cubicBezTo>
                <a:cubicBezTo>
                  <a:pt x="2708447" y="1502593"/>
                  <a:pt x="2706478" y="1500821"/>
                  <a:pt x="2706478" y="1498458"/>
                </a:cubicBezTo>
                <a:cubicBezTo>
                  <a:pt x="2706478" y="1496095"/>
                  <a:pt x="2708251" y="1494323"/>
                  <a:pt x="2710613" y="1494323"/>
                </a:cubicBezTo>
                <a:close/>
                <a:moveTo>
                  <a:pt x="4230927" y="1492157"/>
                </a:moveTo>
                <a:cubicBezTo>
                  <a:pt x="4245105" y="1492157"/>
                  <a:pt x="4256722" y="1503578"/>
                  <a:pt x="4256722" y="1517754"/>
                </a:cubicBezTo>
                <a:cubicBezTo>
                  <a:pt x="4256722" y="1531932"/>
                  <a:pt x="4245302" y="1543549"/>
                  <a:pt x="4231124" y="1543549"/>
                </a:cubicBezTo>
                <a:cubicBezTo>
                  <a:pt x="4216947" y="1543549"/>
                  <a:pt x="4205330" y="1532129"/>
                  <a:pt x="4205330" y="1517951"/>
                </a:cubicBezTo>
                <a:cubicBezTo>
                  <a:pt x="4205133" y="1503775"/>
                  <a:pt x="4216750" y="1492157"/>
                  <a:pt x="4230927" y="1492157"/>
                </a:cubicBezTo>
                <a:close/>
                <a:moveTo>
                  <a:pt x="383967" y="1490188"/>
                </a:moveTo>
                <a:cubicBezTo>
                  <a:pt x="387708" y="1490188"/>
                  <a:pt x="390662" y="1493141"/>
                  <a:pt x="390662" y="1496686"/>
                </a:cubicBezTo>
                <a:cubicBezTo>
                  <a:pt x="390662" y="1500427"/>
                  <a:pt x="387905" y="1503381"/>
                  <a:pt x="384164" y="1503381"/>
                </a:cubicBezTo>
                <a:cubicBezTo>
                  <a:pt x="380422" y="1503381"/>
                  <a:pt x="377469" y="1500624"/>
                  <a:pt x="377469" y="1496883"/>
                </a:cubicBezTo>
                <a:cubicBezTo>
                  <a:pt x="377469" y="1493338"/>
                  <a:pt x="380422" y="1490385"/>
                  <a:pt x="383967" y="1490188"/>
                </a:cubicBezTo>
                <a:close/>
                <a:moveTo>
                  <a:pt x="1060536" y="1487037"/>
                </a:moveTo>
                <a:cubicBezTo>
                  <a:pt x="1081803" y="1487037"/>
                  <a:pt x="1098933" y="1504168"/>
                  <a:pt x="1099130" y="1525433"/>
                </a:cubicBezTo>
                <a:cubicBezTo>
                  <a:pt x="1099130" y="1546699"/>
                  <a:pt x="1082000" y="1564027"/>
                  <a:pt x="1060733" y="1564027"/>
                </a:cubicBezTo>
                <a:cubicBezTo>
                  <a:pt x="1039468" y="1564027"/>
                  <a:pt x="1022140" y="1546897"/>
                  <a:pt x="1022140" y="1525630"/>
                </a:cubicBezTo>
                <a:cubicBezTo>
                  <a:pt x="1022140" y="1504365"/>
                  <a:pt x="1039271" y="1487037"/>
                  <a:pt x="1060536" y="1487037"/>
                </a:cubicBezTo>
                <a:close/>
                <a:moveTo>
                  <a:pt x="4380183" y="1472466"/>
                </a:moveTo>
                <a:cubicBezTo>
                  <a:pt x="4385696" y="1472466"/>
                  <a:pt x="4390225" y="1476995"/>
                  <a:pt x="4390225" y="1482508"/>
                </a:cubicBezTo>
                <a:cubicBezTo>
                  <a:pt x="4390225" y="1488022"/>
                  <a:pt x="4385696" y="1492551"/>
                  <a:pt x="4380183" y="1492551"/>
                </a:cubicBezTo>
                <a:cubicBezTo>
                  <a:pt x="4374669" y="1492551"/>
                  <a:pt x="4370140" y="1488022"/>
                  <a:pt x="4370140" y="1482508"/>
                </a:cubicBezTo>
                <a:cubicBezTo>
                  <a:pt x="4370140" y="1476995"/>
                  <a:pt x="4374669" y="1472466"/>
                  <a:pt x="4380183" y="1472466"/>
                </a:cubicBezTo>
                <a:close/>
                <a:moveTo>
                  <a:pt x="1470497" y="1471679"/>
                </a:moveTo>
                <a:cubicBezTo>
                  <a:pt x="1491565" y="1471679"/>
                  <a:pt x="1508696" y="1488612"/>
                  <a:pt x="1508696" y="1509682"/>
                </a:cubicBezTo>
                <a:cubicBezTo>
                  <a:pt x="1508893" y="1530751"/>
                  <a:pt x="1491762" y="1547882"/>
                  <a:pt x="1470693" y="1547882"/>
                </a:cubicBezTo>
                <a:cubicBezTo>
                  <a:pt x="1449625" y="1547882"/>
                  <a:pt x="1432297" y="1530947"/>
                  <a:pt x="1432297" y="1509879"/>
                </a:cubicBezTo>
                <a:cubicBezTo>
                  <a:pt x="1432297" y="1488810"/>
                  <a:pt x="1449231" y="1471679"/>
                  <a:pt x="1470497" y="1471679"/>
                </a:cubicBezTo>
                <a:close/>
                <a:moveTo>
                  <a:pt x="3703414" y="1463408"/>
                </a:moveTo>
                <a:cubicBezTo>
                  <a:pt x="3732360" y="1463212"/>
                  <a:pt x="3755988" y="1486644"/>
                  <a:pt x="3755988" y="1515589"/>
                </a:cubicBezTo>
                <a:cubicBezTo>
                  <a:pt x="3756185" y="1544534"/>
                  <a:pt x="3732753" y="1568163"/>
                  <a:pt x="3703808" y="1568163"/>
                </a:cubicBezTo>
                <a:cubicBezTo>
                  <a:pt x="3674863" y="1568360"/>
                  <a:pt x="3651431" y="1544927"/>
                  <a:pt x="3651234" y="1515982"/>
                </a:cubicBezTo>
                <a:cubicBezTo>
                  <a:pt x="3651234" y="1487037"/>
                  <a:pt x="3674666" y="1463605"/>
                  <a:pt x="3703414" y="1463408"/>
                </a:cubicBezTo>
                <a:close/>
                <a:moveTo>
                  <a:pt x="3293850" y="1462817"/>
                </a:moveTo>
                <a:cubicBezTo>
                  <a:pt x="3316100" y="1462817"/>
                  <a:pt x="3334216" y="1480735"/>
                  <a:pt x="3334216" y="1502986"/>
                </a:cubicBezTo>
                <a:cubicBezTo>
                  <a:pt x="3334216" y="1525236"/>
                  <a:pt x="3316298" y="1543352"/>
                  <a:pt x="3294047" y="1543352"/>
                </a:cubicBezTo>
                <a:cubicBezTo>
                  <a:pt x="3271796" y="1543352"/>
                  <a:pt x="3253681" y="1525433"/>
                  <a:pt x="3253681" y="1503183"/>
                </a:cubicBezTo>
                <a:cubicBezTo>
                  <a:pt x="3253681" y="1480932"/>
                  <a:pt x="3271599" y="1463014"/>
                  <a:pt x="3293850" y="1462817"/>
                </a:cubicBezTo>
                <a:close/>
                <a:moveTo>
                  <a:pt x="235106" y="1460455"/>
                </a:moveTo>
                <a:cubicBezTo>
                  <a:pt x="236288" y="1460455"/>
                  <a:pt x="237469" y="1461439"/>
                  <a:pt x="237469" y="1462818"/>
                </a:cubicBezTo>
                <a:cubicBezTo>
                  <a:pt x="237469" y="1464197"/>
                  <a:pt x="236484" y="1465181"/>
                  <a:pt x="235106" y="1465181"/>
                </a:cubicBezTo>
                <a:cubicBezTo>
                  <a:pt x="233727" y="1465181"/>
                  <a:pt x="232546" y="1464197"/>
                  <a:pt x="232546" y="1462818"/>
                </a:cubicBezTo>
                <a:cubicBezTo>
                  <a:pt x="232546" y="1461439"/>
                  <a:pt x="233727" y="1460455"/>
                  <a:pt x="235106" y="1460455"/>
                </a:cubicBezTo>
                <a:close/>
                <a:moveTo>
                  <a:pt x="905374" y="1457304"/>
                </a:moveTo>
                <a:cubicBezTo>
                  <a:pt x="922112" y="1457304"/>
                  <a:pt x="935698" y="1470693"/>
                  <a:pt x="935698" y="1487431"/>
                </a:cubicBezTo>
                <a:cubicBezTo>
                  <a:pt x="935698" y="1504168"/>
                  <a:pt x="922308" y="1517755"/>
                  <a:pt x="905571" y="1517755"/>
                </a:cubicBezTo>
                <a:cubicBezTo>
                  <a:pt x="888835" y="1517755"/>
                  <a:pt x="875247" y="1504364"/>
                  <a:pt x="875247" y="1487628"/>
                </a:cubicBezTo>
                <a:cubicBezTo>
                  <a:pt x="875051" y="1471087"/>
                  <a:pt x="888638" y="1457501"/>
                  <a:pt x="905374" y="1457304"/>
                </a:cubicBezTo>
                <a:close/>
                <a:moveTo>
                  <a:pt x="2182707" y="1452381"/>
                </a:moveTo>
                <a:cubicBezTo>
                  <a:pt x="2190387" y="1452184"/>
                  <a:pt x="2196688" y="1458486"/>
                  <a:pt x="2196688" y="1466165"/>
                </a:cubicBezTo>
                <a:cubicBezTo>
                  <a:pt x="2196688" y="1473844"/>
                  <a:pt x="2190583" y="1480145"/>
                  <a:pt x="2182904" y="1480145"/>
                </a:cubicBezTo>
                <a:cubicBezTo>
                  <a:pt x="2175225" y="1480145"/>
                  <a:pt x="2168924" y="1474041"/>
                  <a:pt x="2168924" y="1466362"/>
                </a:cubicBezTo>
                <a:cubicBezTo>
                  <a:pt x="2168924" y="1458683"/>
                  <a:pt x="2175028" y="1452578"/>
                  <a:pt x="2182707" y="1452381"/>
                </a:cubicBezTo>
                <a:close/>
                <a:moveTo>
                  <a:pt x="2581443" y="1451200"/>
                </a:moveTo>
                <a:cubicBezTo>
                  <a:pt x="2588925" y="1451200"/>
                  <a:pt x="2595030" y="1457304"/>
                  <a:pt x="2595030" y="1464786"/>
                </a:cubicBezTo>
                <a:cubicBezTo>
                  <a:pt x="2595030" y="1472269"/>
                  <a:pt x="2588925" y="1478374"/>
                  <a:pt x="2581443" y="1478374"/>
                </a:cubicBezTo>
                <a:cubicBezTo>
                  <a:pt x="2573960" y="1478374"/>
                  <a:pt x="2567856" y="1472466"/>
                  <a:pt x="2567856" y="1464983"/>
                </a:cubicBezTo>
                <a:cubicBezTo>
                  <a:pt x="2567856" y="1457501"/>
                  <a:pt x="2573763" y="1451397"/>
                  <a:pt x="2581443" y="1451200"/>
                </a:cubicBezTo>
                <a:close/>
                <a:moveTo>
                  <a:pt x="1747938" y="1450216"/>
                </a:moveTo>
                <a:cubicBezTo>
                  <a:pt x="1765660" y="1450019"/>
                  <a:pt x="1780230" y="1464590"/>
                  <a:pt x="1780230" y="1482312"/>
                </a:cubicBezTo>
                <a:cubicBezTo>
                  <a:pt x="1780427" y="1500034"/>
                  <a:pt x="1766053" y="1514605"/>
                  <a:pt x="1748135" y="1514605"/>
                </a:cubicBezTo>
                <a:cubicBezTo>
                  <a:pt x="1730413" y="1514802"/>
                  <a:pt x="1715842" y="1500230"/>
                  <a:pt x="1715842" y="1482509"/>
                </a:cubicBezTo>
                <a:cubicBezTo>
                  <a:pt x="1715842" y="1464787"/>
                  <a:pt x="1730216" y="1450216"/>
                  <a:pt x="1747938" y="1450216"/>
                </a:cubicBezTo>
                <a:close/>
                <a:moveTo>
                  <a:pt x="4528649" y="1443521"/>
                </a:moveTo>
                <a:cubicBezTo>
                  <a:pt x="4530815" y="1443521"/>
                  <a:pt x="4532588" y="1445096"/>
                  <a:pt x="4532588" y="1447262"/>
                </a:cubicBezTo>
                <a:cubicBezTo>
                  <a:pt x="4532784" y="1449231"/>
                  <a:pt x="4531012" y="1451004"/>
                  <a:pt x="4528846" y="1451004"/>
                </a:cubicBezTo>
                <a:cubicBezTo>
                  <a:pt x="4526878" y="1451004"/>
                  <a:pt x="4525105" y="1449428"/>
                  <a:pt x="4525105" y="1447262"/>
                </a:cubicBezTo>
                <a:cubicBezTo>
                  <a:pt x="4525105" y="1445096"/>
                  <a:pt x="4526878" y="1443521"/>
                  <a:pt x="4528649" y="1443521"/>
                </a:cubicBezTo>
                <a:close/>
                <a:moveTo>
                  <a:pt x="3015818" y="1442734"/>
                </a:moveTo>
                <a:cubicBezTo>
                  <a:pt x="3035312" y="1442537"/>
                  <a:pt x="3051064" y="1458289"/>
                  <a:pt x="3051064" y="1477586"/>
                </a:cubicBezTo>
                <a:cubicBezTo>
                  <a:pt x="3051261" y="1497080"/>
                  <a:pt x="3035509" y="1512833"/>
                  <a:pt x="3016212" y="1512833"/>
                </a:cubicBezTo>
                <a:cubicBezTo>
                  <a:pt x="2996717" y="1513030"/>
                  <a:pt x="2980965" y="1497277"/>
                  <a:pt x="2980965" y="1477980"/>
                </a:cubicBezTo>
                <a:cubicBezTo>
                  <a:pt x="2980965" y="1458683"/>
                  <a:pt x="2996521" y="1442930"/>
                  <a:pt x="3015818" y="1442734"/>
                </a:cubicBezTo>
                <a:close/>
                <a:moveTo>
                  <a:pt x="3858773" y="1440174"/>
                </a:moveTo>
                <a:cubicBezTo>
                  <a:pt x="3879055" y="1439977"/>
                  <a:pt x="3895595" y="1456517"/>
                  <a:pt x="3895595" y="1476798"/>
                </a:cubicBezTo>
                <a:cubicBezTo>
                  <a:pt x="3895595" y="1497080"/>
                  <a:pt x="3879252" y="1513620"/>
                  <a:pt x="3858971" y="1513620"/>
                </a:cubicBezTo>
                <a:cubicBezTo>
                  <a:pt x="3838492" y="1513817"/>
                  <a:pt x="3821952" y="1497277"/>
                  <a:pt x="3821952" y="1476996"/>
                </a:cubicBezTo>
                <a:cubicBezTo>
                  <a:pt x="3821952" y="1456714"/>
                  <a:pt x="3838295" y="1440174"/>
                  <a:pt x="3858773" y="1440174"/>
                </a:cubicBezTo>
                <a:close/>
                <a:moveTo>
                  <a:pt x="2448925" y="1436432"/>
                </a:moveTo>
                <a:cubicBezTo>
                  <a:pt x="2455620" y="1436235"/>
                  <a:pt x="2461133" y="1441748"/>
                  <a:pt x="2461133" y="1448443"/>
                </a:cubicBezTo>
                <a:cubicBezTo>
                  <a:pt x="2461133" y="1455138"/>
                  <a:pt x="2455620" y="1460651"/>
                  <a:pt x="2448925" y="1460651"/>
                </a:cubicBezTo>
                <a:cubicBezTo>
                  <a:pt x="2442230" y="1460651"/>
                  <a:pt x="2436716" y="1455138"/>
                  <a:pt x="2436716" y="1448443"/>
                </a:cubicBezTo>
                <a:cubicBezTo>
                  <a:pt x="2436519" y="1441748"/>
                  <a:pt x="2442033" y="1436235"/>
                  <a:pt x="2448925" y="1436432"/>
                </a:cubicBezTo>
                <a:close/>
                <a:moveTo>
                  <a:pt x="2315028" y="1434856"/>
                </a:moveTo>
                <a:cubicBezTo>
                  <a:pt x="2322708" y="1434659"/>
                  <a:pt x="2329009" y="1440961"/>
                  <a:pt x="2329009" y="1448640"/>
                </a:cubicBezTo>
                <a:cubicBezTo>
                  <a:pt x="2329009" y="1456319"/>
                  <a:pt x="2322904" y="1462620"/>
                  <a:pt x="2315225" y="1462620"/>
                </a:cubicBezTo>
                <a:cubicBezTo>
                  <a:pt x="2307546" y="1462816"/>
                  <a:pt x="2301245" y="1456516"/>
                  <a:pt x="2301245" y="1448837"/>
                </a:cubicBezTo>
                <a:cubicBezTo>
                  <a:pt x="2301245" y="1441157"/>
                  <a:pt x="2307546" y="1434856"/>
                  <a:pt x="2315028" y="1434856"/>
                </a:cubicBezTo>
                <a:close/>
                <a:moveTo>
                  <a:pt x="86244" y="1427965"/>
                </a:moveTo>
                <a:cubicBezTo>
                  <a:pt x="86835" y="1427965"/>
                  <a:pt x="87229" y="1428358"/>
                  <a:pt x="87229" y="1428949"/>
                </a:cubicBezTo>
                <a:cubicBezTo>
                  <a:pt x="87229" y="1429539"/>
                  <a:pt x="86835" y="1429934"/>
                  <a:pt x="86244" y="1429934"/>
                </a:cubicBezTo>
                <a:cubicBezTo>
                  <a:pt x="85653" y="1429934"/>
                  <a:pt x="85260" y="1429539"/>
                  <a:pt x="85260" y="1428949"/>
                </a:cubicBezTo>
                <a:cubicBezTo>
                  <a:pt x="85260" y="1428358"/>
                  <a:pt x="85850" y="1427965"/>
                  <a:pt x="86244" y="1427965"/>
                </a:cubicBezTo>
                <a:close/>
                <a:moveTo>
                  <a:pt x="751394" y="1424617"/>
                </a:moveTo>
                <a:cubicBezTo>
                  <a:pt x="765769" y="1424617"/>
                  <a:pt x="777583" y="1436235"/>
                  <a:pt x="777583" y="1450608"/>
                </a:cubicBezTo>
                <a:cubicBezTo>
                  <a:pt x="777583" y="1464983"/>
                  <a:pt x="765966" y="1476798"/>
                  <a:pt x="751591" y="1476798"/>
                </a:cubicBezTo>
                <a:cubicBezTo>
                  <a:pt x="737217" y="1476798"/>
                  <a:pt x="725403" y="1465180"/>
                  <a:pt x="725403" y="1450805"/>
                </a:cubicBezTo>
                <a:cubicBezTo>
                  <a:pt x="725403" y="1436432"/>
                  <a:pt x="737021" y="1424617"/>
                  <a:pt x="751394" y="1424617"/>
                </a:cubicBezTo>
                <a:close/>
                <a:moveTo>
                  <a:pt x="1305489" y="1414773"/>
                </a:moveTo>
                <a:cubicBezTo>
                  <a:pt x="1332465" y="1414773"/>
                  <a:pt x="1354322" y="1436630"/>
                  <a:pt x="1354519" y="1463605"/>
                </a:cubicBezTo>
                <a:cubicBezTo>
                  <a:pt x="1354519" y="1490582"/>
                  <a:pt x="1332662" y="1512635"/>
                  <a:pt x="1305686" y="1512635"/>
                </a:cubicBezTo>
                <a:cubicBezTo>
                  <a:pt x="1278710" y="1512635"/>
                  <a:pt x="1256657" y="1490779"/>
                  <a:pt x="1256657" y="1463802"/>
                </a:cubicBezTo>
                <a:cubicBezTo>
                  <a:pt x="1256459" y="1436827"/>
                  <a:pt x="1278316" y="1414773"/>
                  <a:pt x="1305489" y="1414773"/>
                </a:cubicBezTo>
                <a:close/>
                <a:moveTo>
                  <a:pt x="4012361" y="1411819"/>
                </a:moveTo>
                <a:cubicBezTo>
                  <a:pt x="4027327" y="1411819"/>
                  <a:pt x="4039534" y="1423830"/>
                  <a:pt x="4039534" y="1438795"/>
                </a:cubicBezTo>
                <a:cubicBezTo>
                  <a:pt x="4039534" y="1453760"/>
                  <a:pt x="4027523" y="1465968"/>
                  <a:pt x="4012558" y="1465968"/>
                </a:cubicBezTo>
                <a:cubicBezTo>
                  <a:pt x="3997593" y="1465968"/>
                  <a:pt x="3985385" y="1453957"/>
                  <a:pt x="3985385" y="1438992"/>
                </a:cubicBezTo>
                <a:cubicBezTo>
                  <a:pt x="3985385" y="1424027"/>
                  <a:pt x="3997397" y="1411819"/>
                  <a:pt x="4012361" y="1411819"/>
                </a:cubicBezTo>
                <a:close/>
                <a:moveTo>
                  <a:pt x="3458463" y="1407684"/>
                </a:moveTo>
                <a:cubicBezTo>
                  <a:pt x="3485243" y="1407486"/>
                  <a:pt x="3506902" y="1429146"/>
                  <a:pt x="3506902" y="1455728"/>
                </a:cubicBezTo>
                <a:cubicBezTo>
                  <a:pt x="3507099" y="1482311"/>
                  <a:pt x="3485440" y="1504167"/>
                  <a:pt x="3458857" y="1504167"/>
                </a:cubicBezTo>
                <a:cubicBezTo>
                  <a:pt x="3432275" y="1504364"/>
                  <a:pt x="3410616" y="1482705"/>
                  <a:pt x="3410419" y="1456123"/>
                </a:cubicBezTo>
                <a:cubicBezTo>
                  <a:pt x="3410221" y="1429343"/>
                  <a:pt x="3431684" y="1407684"/>
                  <a:pt x="3458463" y="1407684"/>
                </a:cubicBezTo>
                <a:close/>
                <a:moveTo>
                  <a:pt x="598595" y="1394098"/>
                </a:moveTo>
                <a:cubicBezTo>
                  <a:pt x="610015" y="1394098"/>
                  <a:pt x="619270" y="1403156"/>
                  <a:pt x="619270" y="1414576"/>
                </a:cubicBezTo>
                <a:cubicBezTo>
                  <a:pt x="619270" y="1425799"/>
                  <a:pt x="610015" y="1435054"/>
                  <a:pt x="598792" y="1435054"/>
                </a:cubicBezTo>
                <a:cubicBezTo>
                  <a:pt x="587569" y="1435054"/>
                  <a:pt x="578314" y="1425799"/>
                  <a:pt x="578314" y="1414576"/>
                </a:cubicBezTo>
                <a:cubicBezTo>
                  <a:pt x="578314" y="1403353"/>
                  <a:pt x="587372" y="1394098"/>
                  <a:pt x="598595" y="1394098"/>
                </a:cubicBezTo>
                <a:close/>
                <a:moveTo>
                  <a:pt x="2898856" y="1387600"/>
                </a:moveTo>
                <a:cubicBezTo>
                  <a:pt x="2913230" y="1387600"/>
                  <a:pt x="2925044" y="1399218"/>
                  <a:pt x="2925044" y="1413591"/>
                </a:cubicBezTo>
                <a:cubicBezTo>
                  <a:pt x="2925044" y="1427966"/>
                  <a:pt x="2913427" y="1439781"/>
                  <a:pt x="2899053" y="1439781"/>
                </a:cubicBezTo>
                <a:cubicBezTo>
                  <a:pt x="2884678" y="1439781"/>
                  <a:pt x="2872865" y="1428163"/>
                  <a:pt x="2872865" y="1413788"/>
                </a:cubicBezTo>
                <a:cubicBezTo>
                  <a:pt x="2872668" y="1399415"/>
                  <a:pt x="2884285" y="1387600"/>
                  <a:pt x="2898856" y="1387600"/>
                </a:cubicBezTo>
                <a:close/>
                <a:moveTo>
                  <a:pt x="1864507" y="1385237"/>
                </a:moveTo>
                <a:cubicBezTo>
                  <a:pt x="1882426" y="1385040"/>
                  <a:pt x="1896996" y="1399414"/>
                  <a:pt x="1896996" y="1417332"/>
                </a:cubicBezTo>
                <a:cubicBezTo>
                  <a:pt x="1896996" y="1435054"/>
                  <a:pt x="1882623" y="1449625"/>
                  <a:pt x="1864901" y="1449625"/>
                </a:cubicBezTo>
                <a:cubicBezTo>
                  <a:pt x="1847179" y="1449822"/>
                  <a:pt x="1832608" y="1435448"/>
                  <a:pt x="1832608" y="1417529"/>
                </a:cubicBezTo>
                <a:cubicBezTo>
                  <a:pt x="1832608" y="1399611"/>
                  <a:pt x="1846982" y="1385237"/>
                  <a:pt x="1864507" y="1385237"/>
                </a:cubicBezTo>
                <a:close/>
                <a:moveTo>
                  <a:pt x="4164767" y="1381889"/>
                </a:moveTo>
                <a:cubicBezTo>
                  <a:pt x="4175794" y="1381889"/>
                  <a:pt x="4184654" y="1390750"/>
                  <a:pt x="4184654" y="1401580"/>
                </a:cubicBezTo>
                <a:cubicBezTo>
                  <a:pt x="4184654" y="1412606"/>
                  <a:pt x="4175794" y="1421468"/>
                  <a:pt x="4164964" y="1421468"/>
                </a:cubicBezTo>
                <a:cubicBezTo>
                  <a:pt x="4153937" y="1421468"/>
                  <a:pt x="4145076" y="1412606"/>
                  <a:pt x="4145076" y="1401777"/>
                </a:cubicBezTo>
                <a:cubicBezTo>
                  <a:pt x="4145076" y="1390750"/>
                  <a:pt x="4153937" y="1381889"/>
                  <a:pt x="4164767" y="1381889"/>
                </a:cubicBezTo>
                <a:close/>
                <a:moveTo>
                  <a:pt x="1143436" y="1378149"/>
                </a:moveTo>
                <a:cubicBezTo>
                  <a:pt x="1166868" y="1377952"/>
                  <a:pt x="1185968" y="1396854"/>
                  <a:pt x="1185968" y="1420286"/>
                </a:cubicBezTo>
                <a:cubicBezTo>
                  <a:pt x="1185968" y="1443718"/>
                  <a:pt x="1167262" y="1462818"/>
                  <a:pt x="1143830" y="1462818"/>
                </a:cubicBezTo>
                <a:cubicBezTo>
                  <a:pt x="1120398" y="1463015"/>
                  <a:pt x="1101298" y="1444112"/>
                  <a:pt x="1101298" y="1420680"/>
                </a:cubicBezTo>
                <a:cubicBezTo>
                  <a:pt x="1101298" y="1397445"/>
                  <a:pt x="1120201" y="1378345"/>
                  <a:pt x="1143436" y="1378149"/>
                </a:cubicBezTo>
                <a:close/>
                <a:moveTo>
                  <a:pt x="3191261" y="1376376"/>
                </a:moveTo>
                <a:cubicBezTo>
                  <a:pt x="3213905" y="1376376"/>
                  <a:pt x="3232612" y="1394688"/>
                  <a:pt x="3232612" y="1417529"/>
                </a:cubicBezTo>
                <a:cubicBezTo>
                  <a:pt x="3232612" y="1440173"/>
                  <a:pt x="3214299" y="1458879"/>
                  <a:pt x="3191458" y="1458879"/>
                </a:cubicBezTo>
                <a:cubicBezTo>
                  <a:pt x="3168618" y="1458879"/>
                  <a:pt x="3150108" y="1440567"/>
                  <a:pt x="3149911" y="1417726"/>
                </a:cubicBezTo>
                <a:cubicBezTo>
                  <a:pt x="3149911" y="1394885"/>
                  <a:pt x="3168223" y="1376376"/>
                  <a:pt x="3191261" y="1376376"/>
                </a:cubicBezTo>
                <a:close/>
                <a:moveTo>
                  <a:pt x="1572297" y="1375194"/>
                </a:moveTo>
                <a:cubicBezTo>
                  <a:pt x="1598879" y="1375194"/>
                  <a:pt x="1620736" y="1396656"/>
                  <a:pt x="1620736" y="1423239"/>
                </a:cubicBezTo>
                <a:cubicBezTo>
                  <a:pt x="1620736" y="1449821"/>
                  <a:pt x="1599273" y="1471678"/>
                  <a:pt x="1572691" y="1471678"/>
                </a:cubicBezTo>
                <a:cubicBezTo>
                  <a:pt x="1545912" y="1471875"/>
                  <a:pt x="1524252" y="1450215"/>
                  <a:pt x="1524252" y="1423633"/>
                </a:cubicBezTo>
                <a:cubicBezTo>
                  <a:pt x="1524252" y="1397051"/>
                  <a:pt x="1545715" y="1375194"/>
                  <a:pt x="1572297" y="1375194"/>
                </a:cubicBezTo>
                <a:close/>
                <a:moveTo>
                  <a:pt x="446978" y="1363971"/>
                </a:moveTo>
                <a:cubicBezTo>
                  <a:pt x="455247" y="1363774"/>
                  <a:pt x="461943" y="1370469"/>
                  <a:pt x="461943" y="1378739"/>
                </a:cubicBezTo>
                <a:cubicBezTo>
                  <a:pt x="461943" y="1387009"/>
                  <a:pt x="455247" y="1393704"/>
                  <a:pt x="446978" y="1393704"/>
                </a:cubicBezTo>
                <a:cubicBezTo>
                  <a:pt x="438708" y="1393901"/>
                  <a:pt x="432013" y="1387206"/>
                  <a:pt x="432013" y="1378936"/>
                </a:cubicBezTo>
                <a:cubicBezTo>
                  <a:pt x="432013" y="1370863"/>
                  <a:pt x="438708" y="1364168"/>
                  <a:pt x="446978" y="1363971"/>
                </a:cubicBezTo>
                <a:close/>
                <a:moveTo>
                  <a:pt x="3619729" y="1362397"/>
                </a:moveTo>
                <a:cubicBezTo>
                  <a:pt x="3646903" y="1362199"/>
                  <a:pt x="3669153" y="1384253"/>
                  <a:pt x="3669153" y="1411426"/>
                </a:cubicBezTo>
                <a:cubicBezTo>
                  <a:pt x="3669350" y="1438599"/>
                  <a:pt x="3647296" y="1460849"/>
                  <a:pt x="3620123" y="1460849"/>
                </a:cubicBezTo>
                <a:cubicBezTo>
                  <a:pt x="3592951" y="1461046"/>
                  <a:pt x="3570897" y="1438993"/>
                  <a:pt x="3570700" y="1411820"/>
                </a:cubicBezTo>
                <a:cubicBezTo>
                  <a:pt x="3570700" y="1384646"/>
                  <a:pt x="3592754" y="1362397"/>
                  <a:pt x="3619729" y="1362397"/>
                </a:cubicBezTo>
                <a:close/>
                <a:moveTo>
                  <a:pt x="4316385" y="1354913"/>
                </a:moveTo>
                <a:cubicBezTo>
                  <a:pt x="4321898" y="1354913"/>
                  <a:pt x="4326427" y="1359442"/>
                  <a:pt x="4326427" y="1364955"/>
                </a:cubicBezTo>
                <a:cubicBezTo>
                  <a:pt x="4326427" y="1370469"/>
                  <a:pt x="4321898" y="1374998"/>
                  <a:pt x="4316385" y="1374998"/>
                </a:cubicBezTo>
                <a:cubicBezTo>
                  <a:pt x="4310871" y="1374998"/>
                  <a:pt x="4306342" y="1370469"/>
                  <a:pt x="4306342" y="1364955"/>
                </a:cubicBezTo>
                <a:cubicBezTo>
                  <a:pt x="4306342" y="1359442"/>
                  <a:pt x="4310871" y="1354913"/>
                  <a:pt x="4316385" y="1354913"/>
                </a:cubicBezTo>
                <a:close/>
                <a:moveTo>
                  <a:pt x="984334" y="1343690"/>
                </a:moveTo>
                <a:cubicBezTo>
                  <a:pt x="1004222" y="1343690"/>
                  <a:pt x="1020566" y="1359836"/>
                  <a:pt x="1020566" y="1379723"/>
                </a:cubicBezTo>
                <a:cubicBezTo>
                  <a:pt x="1020566" y="1399611"/>
                  <a:pt x="1004419" y="1415954"/>
                  <a:pt x="984531" y="1415954"/>
                </a:cubicBezTo>
                <a:cubicBezTo>
                  <a:pt x="964644" y="1415954"/>
                  <a:pt x="948301" y="1399808"/>
                  <a:pt x="948301" y="1379920"/>
                </a:cubicBezTo>
                <a:cubicBezTo>
                  <a:pt x="948301" y="1360033"/>
                  <a:pt x="964250" y="1343690"/>
                  <a:pt x="984334" y="1343690"/>
                </a:cubicBezTo>
                <a:close/>
                <a:moveTo>
                  <a:pt x="1987966" y="1340932"/>
                </a:moveTo>
                <a:cubicBezTo>
                  <a:pt x="2001749" y="1340736"/>
                  <a:pt x="2012973" y="1351959"/>
                  <a:pt x="2012973" y="1365743"/>
                </a:cubicBezTo>
                <a:cubicBezTo>
                  <a:pt x="2013170" y="1379526"/>
                  <a:pt x="2001946" y="1390750"/>
                  <a:pt x="1988163" y="1390750"/>
                </a:cubicBezTo>
                <a:cubicBezTo>
                  <a:pt x="1974379" y="1390947"/>
                  <a:pt x="1963156" y="1379723"/>
                  <a:pt x="1963156" y="1365940"/>
                </a:cubicBezTo>
                <a:cubicBezTo>
                  <a:pt x="1963156" y="1352156"/>
                  <a:pt x="1974183" y="1340932"/>
                  <a:pt x="1987966" y="1340932"/>
                </a:cubicBezTo>
                <a:close/>
                <a:moveTo>
                  <a:pt x="295950" y="1337980"/>
                </a:moveTo>
                <a:cubicBezTo>
                  <a:pt x="299100" y="1337980"/>
                  <a:pt x="301857" y="1340540"/>
                  <a:pt x="301857" y="1343887"/>
                </a:cubicBezTo>
                <a:cubicBezTo>
                  <a:pt x="301857" y="1347038"/>
                  <a:pt x="299297" y="1349795"/>
                  <a:pt x="295950" y="1349795"/>
                </a:cubicBezTo>
                <a:cubicBezTo>
                  <a:pt x="292603" y="1349795"/>
                  <a:pt x="290043" y="1347234"/>
                  <a:pt x="290043" y="1343887"/>
                </a:cubicBezTo>
                <a:cubicBezTo>
                  <a:pt x="289846" y="1340540"/>
                  <a:pt x="292603" y="1337980"/>
                  <a:pt x="295950" y="1337980"/>
                </a:cubicBezTo>
                <a:close/>
                <a:moveTo>
                  <a:pt x="2775199" y="1336798"/>
                </a:moveTo>
                <a:cubicBezTo>
                  <a:pt x="2789573" y="1336798"/>
                  <a:pt x="2801387" y="1348416"/>
                  <a:pt x="2801387" y="1362789"/>
                </a:cubicBezTo>
                <a:cubicBezTo>
                  <a:pt x="2801387" y="1377164"/>
                  <a:pt x="2789770" y="1388979"/>
                  <a:pt x="2775396" y="1388979"/>
                </a:cubicBezTo>
                <a:cubicBezTo>
                  <a:pt x="2761021" y="1388979"/>
                  <a:pt x="2749207" y="1377361"/>
                  <a:pt x="2749207" y="1362986"/>
                </a:cubicBezTo>
                <a:cubicBezTo>
                  <a:pt x="2749207" y="1348613"/>
                  <a:pt x="2760824" y="1336995"/>
                  <a:pt x="2775199" y="1336798"/>
                </a:cubicBezTo>
                <a:close/>
                <a:moveTo>
                  <a:pt x="4467215" y="1326362"/>
                </a:moveTo>
                <a:cubicBezTo>
                  <a:pt x="4468594" y="1326362"/>
                  <a:pt x="4469578" y="1327346"/>
                  <a:pt x="4469578" y="1328725"/>
                </a:cubicBezTo>
                <a:cubicBezTo>
                  <a:pt x="4469578" y="1330104"/>
                  <a:pt x="4468594" y="1331088"/>
                  <a:pt x="4467215" y="1331088"/>
                </a:cubicBezTo>
                <a:cubicBezTo>
                  <a:pt x="4466034" y="1331088"/>
                  <a:pt x="4464852" y="1330104"/>
                  <a:pt x="4464852" y="1328725"/>
                </a:cubicBezTo>
                <a:cubicBezTo>
                  <a:pt x="4464852" y="1327346"/>
                  <a:pt x="4465836" y="1326362"/>
                  <a:pt x="4467215" y="1326362"/>
                </a:cubicBezTo>
                <a:close/>
                <a:moveTo>
                  <a:pt x="3778830" y="1324393"/>
                </a:moveTo>
                <a:cubicBezTo>
                  <a:pt x="3803640" y="1324196"/>
                  <a:pt x="3823921" y="1344280"/>
                  <a:pt x="3824117" y="1369287"/>
                </a:cubicBezTo>
                <a:cubicBezTo>
                  <a:pt x="3824314" y="1394097"/>
                  <a:pt x="3804033" y="1414575"/>
                  <a:pt x="3779223" y="1414575"/>
                </a:cubicBezTo>
                <a:cubicBezTo>
                  <a:pt x="3754413" y="1414772"/>
                  <a:pt x="3734132" y="1394687"/>
                  <a:pt x="3733935" y="1369681"/>
                </a:cubicBezTo>
                <a:cubicBezTo>
                  <a:pt x="3733935" y="1344871"/>
                  <a:pt x="3754020" y="1324589"/>
                  <a:pt x="3778830" y="1324393"/>
                </a:cubicBezTo>
                <a:close/>
                <a:moveTo>
                  <a:pt x="1401382" y="1322031"/>
                </a:moveTo>
                <a:cubicBezTo>
                  <a:pt x="1428358" y="1321834"/>
                  <a:pt x="1450411" y="1343690"/>
                  <a:pt x="1450411" y="1370666"/>
                </a:cubicBezTo>
                <a:cubicBezTo>
                  <a:pt x="1450608" y="1397642"/>
                  <a:pt x="1428752" y="1419696"/>
                  <a:pt x="1401775" y="1419696"/>
                </a:cubicBezTo>
                <a:cubicBezTo>
                  <a:pt x="1374800" y="1419893"/>
                  <a:pt x="1352746" y="1398036"/>
                  <a:pt x="1352746" y="1371060"/>
                </a:cubicBezTo>
                <a:cubicBezTo>
                  <a:pt x="1352746" y="1344084"/>
                  <a:pt x="1374603" y="1322031"/>
                  <a:pt x="1401382" y="1322031"/>
                </a:cubicBezTo>
                <a:close/>
                <a:moveTo>
                  <a:pt x="3361585" y="1317895"/>
                </a:moveTo>
                <a:cubicBezTo>
                  <a:pt x="3386789" y="1317895"/>
                  <a:pt x="3407464" y="1338373"/>
                  <a:pt x="3407464" y="1363577"/>
                </a:cubicBezTo>
                <a:cubicBezTo>
                  <a:pt x="3407464" y="1388978"/>
                  <a:pt x="3386987" y="1409653"/>
                  <a:pt x="3361783" y="1409653"/>
                </a:cubicBezTo>
                <a:cubicBezTo>
                  <a:pt x="3336579" y="1409653"/>
                  <a:pt x="3315904" y="1389175"/>
                  <a:pt x="3315904" y="1363971"/>
                </a:cubicBezTo>
                <a:cubicBezTo>
                  <a:pt x="3315706" y="1338767"/>
                  <a:pt x="3336185" y="1318092"/>
                  <a:pt x="3361585" y="1317895"/>
                </a:cubicBezTo>
                <a:close/>
                <a:moveTo>
                  <a:pt x="827006" y="1314350"/>
                </a:moveTo>
                <a:cubicBezTo>
                  <a:pt x="841381" y="1314350"/>
                  <a:pt x="853196" y="1325968"/>
                  <a:pt x="853196" y="1340341"/>
                </a:cubicBezTo>
                <a:cubicBezTo>
                  <a:pt x="853196" y="1354716"/>
                  <a:pt x="841578" y="1366531"/>
                  <a:pt x="827203" y="1366531"/>
                </a:cubicBezTo>
                <a:cubicBezTo>
                  <a:pt x="812829" y="1366531"/>
                  <a:pt x="801015" y="1354913"/>
                  <a:pt x="801015" y="1340538"/>
                </a:cubicBezTo>
                <a:cubicBezTo>
                  <a:pt x="801015" y="1326165"/>
                  <a:pt x="812436" y="1314350"/>
                  <a:pt x="827006" y="1314350"/>
                </a:cubicBezTo>
                <a:close/>
                <a:moveTo>
                  <a:pt x="145317" y="1306868"/>
                </a:moveTo>
                <a:cubicBezTo>
                  <a:pt x="146498" y="1306868"/>
                  <a:pt x="147484" y="1307852"/>
                  <a:pt x="147484" y="1309034"/>
                </a:cubicBezTo>
                <a:cubicBezTo>
                  <a:pt x="147484" y="1310215"/>
                  <a:pt x="146695" y="1311003"/>
                  <a:pt x="145514" y="1311003"/>
                </a:cubicBezTo>
                <a:cubicBezTo>
                  <a:pt x="144332" y="1311200"/>
                  <a:pt x="143348" y="1310215"/>
                  <a:pt x="143348" y="1309034"/>
                </a:cubicBezTo>
                <a:cubicBezTo>
                  <a:pt x="143348" y="1307852"/>
                  <a:pt x="144332" y="1307065"/>
                  <a:pt x="145317" y="1306868"/>
                </a:cubicBezTo>
                <a:close/>
                <a:moveTo>
                  <a:pt x="1682564" y="1306080"/>
                </a:moveTo>
                <a:cubicBezTo>
                  <a:pt x="1705602" y="1306080"/>
                  <a:pt x="1724309" y="1324589"/>
                  <a:pt x="1724309" y="1347627"/>
                </a:cubicBezTo>
                <a:cubicBezTo>
                  <a:pt x="1724309" y="1370665"/>
                  <a:pt x="1705799" y="1389372"/>
                  <a:pt x="1682761" y="1389372"/>
                </a:cubicBezTo>
                <a:cubicBezTo>
                  <a:pt x="1659920" y="1389372"/>
                  <a:pt x="1641018" y="1370862"/>
                  <a:pt x="1641018" y="1347824"/>
                </a:cubicBezTo>
                <a:cubicBezTo>
                  <a:pt x="1640821" y="1324983"/>
                  <a:pt x="1659526" y="1306080"/>
                  <a:pt x="1682564" y="1306080"/>
                </a:cubicBezTo>
                <a:close/>
                <a:moveTo>
                  <a:pt x="3080403" y="1301354"/>
                </a:moveTo>
                <a:cubicBezTo>
                  <a:pt x="3103244" y="1301354"/>
                  <a:pt x="3121950" y="1319666"/>
                  <a:pt x="3121950" y="1342507"/>
                </a:cubicBezTo>
                <a:cubicBezTo>
                  <a:pt x="3121950" y="1365348"/>
                  <a:pt x="3103638" y="1384054"/>
                  <a:pt x="3080797" y="1384054"/>
                </a:cubicBezTo>
                <a:cubicBezTo>
                  <a:pt x="3057956" y="1384054"/>
                  <a:pt x="3039447" y="1365742"/>
                  <a:pt x="3039250" y="1342901"/>
                </a:cubicBezTo>
                <a:cubicBezTo>
                  <a:pt x="3039250" y="1320060"/>
                  <a:pt x="3057562" y="1301551"/>
                  <a:pt x="3080403" y="1301354"/>
                </a:cubicBezTo>
                <a:close/>
                <a:moveTo>
                  <a:pt x="3935962" y="1299779"/>
                </a:moveTo>
                <a:cubicBezTo>
                  <a:pt x="3952109" y="1299779"/>
                  <a:pt x="3965498" y="1312775"/>
                  <a:pt x="3965498" y="1329118"/>
                </a:cubicBezTo>
                <a:cubicBezTo>
                  <a:pt x="3965695" y="1345265"/>
                  <a:pt x="3952503" y="1358654"/>
                  <a:pt x="3936160" y="1358654"/>
                </a:cubicBezTo>
                <a:cubicBezTo>
                  <a:pt x="3920013" y="1358851"/>
                  <a:pt x="3906623" y="1345658"/>
                  <a:pt x="3906623" y="1329315"/>
                </a:cubicBezTo>
                <a:cubicBezTo>
                  <a:pt x="3906623" y="1312972"/>
                  <a:pt x="3919816" y="1299779"/>
                  <a:pt x="3935962" y="1299779"/>
                </a:cubicBezTo>
                <a:close/>
                <a:moveTo>
                  <a:pt x="2116350" y="1294069"/>
                </a:moveTo>
                <a:cubicBezTo>
                  <a:pt x="2135253" y="1294069"/>
                  <a:pt x="2150808" y="1309427"/>
                  <a:pt x="2150808" y="1328330"/>
                </a:cubicBezTo>
                <a:cubicBezTo>
                  <a:pt x="2150808" y="1347233"/>
                  <a:pt x="2135449" y="1362789"/>
                  <a:pt x="2116547" y="1362789"/>
                </a:cubicBezTo>
                <a:cubicBezTo>
                  <a:pt x="2097644" y="1362789"/>
                  <a:pt x="2082088" y="1347430"/>
                  <a:pt x="2082088" y="1328528"/>
                </a:cubicBezTo>
                <a:cubicBezTo>
                  <a:pt x="2081891" y="1309427"/>
                  <a:pt x="2097250" y="1294069"/>
                  <a:pt x="2116350" y="1294069"/>
                </a:cubicBezTo>
                <a:close/>
                <a:moveTo>
                  <a:pt x="2646422" y="1291312"/>
                </a:moveTo>
                <a:cubicBezTo>
                  <a:pt x="2665915" y="1291115"/>
                  <a:pt x="2681667" y="1306867"/>
                  <a:pt x="2681667" y="1326164"/>
                </a:cubicBezTo>
                <a:cubicBezTo>
                  <a:pt x="2681865" y="1345659"/>
                  <a:pt x="2666113" y="1361411"/>
                  <a:pt x="2646816" y="1361411"/>
                </a:cubicBezTo>
                <a:cubicBezTo>
                  <a:pt x="2627321" y="1361608"/>
                  <a:pt x="2611569" y="1345855"/>
                  <a:pt x="2611569" y="1326558"/>
                </a:cubicBezTo>
                <a:cubicBezTo>
                  <a:pt x="2611569" y="1307261"/>
                  <a:pt x="2627125" y="1291508"/>
                  <a:pt x="2646422" y="1291312"/>
                </a:cubicBezTo>
                <a:close/>
                <a:moveTo>
                  <a:pt x="1234603" y="1283633"/>
                </a:moveTo>
                <a:cubicBezTo>
                  <a:pt x="1256263" y="1283436"/>
                  <a:pt x="1273985" y="1300960"/>
                  <a:pt x="1273985" y="1322620"/>
                </a:cubicBezTo>
                <a:cubicBezTo>
                  <a:pt x="1274182" y="1344280"/>
                  <a:pt x="1256657" y="1362001"/>
                  <a:pt x="1234997" y="1362001"/>
                </a:cubicBezTo>
                <a:cubicBezTo>
                  <a:pt x="1213338" y="1362198"/>
                  <a:pt x="1195616" y="1344673"/>
                  <a:pt x="1195616" y="1323013"/>
                </a:cubicBezTo>
                <a:cubicBezTo>
                  <a:pt x="1195616" y="1301354"/>
                  <a:pt x="1213141" y="1283829"/>
                  <a:pt x="1234603" y="1283633"/>
                </a:cubicBezTo>
                <a:close/>
                <a:moveTo>
                  <a:pt x="671057" y="1282057"/>
                </a:moveTo>
                <a:cubicBezTo>
                  <a:pt x="682281" y="1282057"/>
                  <a:pt x="691339" y="1291115"/>
                  <a:pt x="691339" y="1302141"/>
                </a:cubicBezTo>
                <a:cubicBezTo>
                  <a:pt x="691339" y="1313365"/>
                  <a:pt x="682281" y="1322423"/>
                  <a:pt x="671254" y="1322423"/>
                </a:cubicBezTo>
                <a:cubicBezTo>
                  <a:pt x="660228" y="1322423"/>
                  <a:pt x="651170" y="1313365"/>
                  <a:pt x="651170" y="1302338"/>
                </a:cubicBezTo>
                <a:cubicBezTo>
                  <a:pt x="651170" y="1291312"/>
                  <a:pt x="660030" y="1282254"/>
                  <a:pt x="671057" y="1282057"/>
                </a:cubicBezTo>
                <a:close/>
                <a:moveTo>
                  <a:pt x="2247883" y="1274181"/>
                </a:moveTo>
                <a:cubicBezTo>
                  <a:pt x="2265014" y="1274181"/>
                  <a:pt x="2279191" y="1287965"/>
                  <a:pt x="2279191" y="1305292"/>
                </a:cubicBezTo>
                <a:cubicBezTo>
                  <a:pt x="2279191" y="1322423"/>
                  <a:pt x="2265211" y="1336601"/>
                  <a:pt x="2248081" y="1336601"/>
                </a:cubicBezTo>
                <a:cubicBezTo>
                  <a:pt x="2230950" y="1336601"/>
                  <a:pt x="2216772" y="1322817"/>
                  <a:pt x="2216772" y="1305489"/>
                </a:cubicBezTo>
                <a:cubicBezTo>
                  <a:pt x="2216772" y="1288359"/>
                  <a:pt x="2230753" y="1274378"/>
                  <a:pt x="2247883" y="1274181"/>
                </a:cubicBezTo>
                <a:close/>
                <a:moveTo>
                  <a:pt x="2514691" y="1273394"/>
                </a:moveTo>
                <a:cubicBezTo>
                  <a:pt x="2532019" y="1273394"/>
                  <a:pt x="2545999" y="1287178"/>
                  <a:pt x="2545999" y="1304505"/>
                </a:cubicBezTo>
                <a:cubicBezTo>
                  <a:pt x="2545999" y="1321636"/>
                  <a:pt x="2532216" y="1335814"/>
                  <a:pt x="2514888" y="1335814"/>
                </a:cubicBezTo>
                <a:cubicBezTo>
                  <a:pt x="2497561" y="1335814"/>
                  <a:pt x="2483580" y="1322030"/>
                  <a:pt x="2483580" y="1304702"/>
                </a:cubicBezTo>
                <a:cubicBezTo>
                  <a:pt x="2483580" y="1287375"/>
                  <a:pt x="2497561" y="1273394"/>
                  <a:pt x="2514691" y="1273394"/>
                </a:cubicBezTo>
                <a:close/>
                <a:moveTo>
                  <a:pt x="3527972" y="1271621"/>
                </a:moveTo>
                <a:cubicBezTo>
                  <a:pt x="3551600" y="1271621"/>
                  <a:pt x="3571094" y="1290721"/>
                  <a:pt x="3571094" y="1314546"/>
                </a:cubicBezTo>
                <a:cubicBezTo>
                  <a:pt x="3571094" y="1338175"/>
                  <a:pt x="3551994" y="1357669"/>
                  <a:pt x="3528168" y="1357669"/>
                </a:cubicBezTo>
                <a:cubicBezTo>
                  <a:pt x="3504540" y="1357669"/>
                  <a:pt x="3485046" y="1338568"/>
                  <a:pt x="3485046" y="1314743"/>
                </a:cubicBezTo>
                <a:cubicBezTo>
                  <a:pt x="3485046" y="1291115"/>
                  <a:pt x="3504146" y="1271621"/>
                  <a:pt x="3527972" y="1271621"/>
                </a:cubicBezTo>
                <a:close/>
                <a:moveTo>
                  <a:pt x="4091518" y="1270047"/>
                </a:moveTo>
                <a:cubicBezTo>
                  <a:pt x="4102545" y="1270047"/>
                  <a:pt x="4111405" y="1278908"/>
                  <a:pt x="4111405" y="1289738"/>
                </a:cubicBezTo>
                <a:cubicBezTo>
                  <a:pt x="4111405" y="1300764"/>
                  <a:pt x="4102741" y="1309626"/>
                  <a:pt x="4091715" y="1309626"/>
                </a:cubicBezTo>
                <a:cubicBezTo>
                  <a:pt x="4080884" y="1309626"/>
                  <a:pt x="4071827" y="1300764"/>
                  <a:pt x="4071827" y="1289935"/>
                </a:cubicBezTo>
                <a:cubicBezTo>
                  <a:pt x="4071827" y="1279105"/>
                  <a:pt x="4080688" y="1270047"/>
                  <a:pt x="4091518" y="1270047"/>
                </a:cubicBezTo>
                <a:close/>
                <a:moveTo>
                  <a:pt x="2381385" y="1268077"/>
                </a:moveTo>
                <a:cubicBezTo>
                  <a:pt x="2397728" y="1267880"/>
                  <a:pt x="2410921" y="1281073"/>
                  <a:pt x="2410921" y="1297416"/>
                </a:cubicBezTo>
                <a:cubicBezTo>
                  <a:pt x="2411118" y="1313562"/>
                  <a:pt x="2397926" y="1326953"/>
                  <a:pt x="2381582" y="1326953"/>
                </a:cubicBezTo>
                <a:cubicBezTo>
                  <a:pt x="2365436" y="1326953"/>
                  <a:pt x="2352047" y="1313957"/>
                  <a:pt x="2352047" y="1297613"/>
                </a:cubicBezTo>
                <a:cubicBezTo>
                  <a:pt x="2351849" y="1281270"/>
                  <a:pt x="2365042" y="1268077"/>
                  <a:pt x="2381385" y="1268077"/>
                </a:cubicBezTo>
                <a:close/>
                <a:moveTo>
                  <a:pt x="516682" y="1251340"/>
                </a:moveTo>
                <a:cubicBezTo>
                  <a:pt x="524165" y="1251340"/>
                  <a:pt x="530269" y="1257444"/>
                  <a:pt x="530269" y="1264926"/>
                </a:cubicBezTo>
                <a:cubicBezTo>
                  <a:pt x="530465" y="1272409"/>
                  <a:pt x="524362" y="1278514"/>
                  <a:pt x="516879" y="1278514"/>
                </a:cubicBezTo>
                <a:cubicBezTo>
                  <a:pt x="509397" y="1278710"/>
                  <a:pt x="503292" y="1272606"/>
                  <a:pt x="503292" y="1265123"/>
                </a:cubicBezTo>
                <a:cubicBezTo>
                  <a:pt x="503095" y="1257641"/>
                  <a:pt x="509200" y="1251537"/>
                  <a:pt x="516682" y="1251340"/>
                </a:cubicBezTo>
                <a:close/>
                <a:moveTo>
                  <a:pt x="1071170" y="1242479"/>
                </a:moveTo>
                <a:cubicBezTo>
                  <a:pt x="1090861" y="1242479"/>
                  <a:pt x="1107007" y="1258428"/>
                  <a:pt x="1107007" y="1278119"/>
                </a:cubicBezTo>
                <a:cubicBezTo>
                  <a:pt x="1107007" y="1297810"/>
                  <a:pt x="1091058" y="1313956"/>
                  <a:pt x="1071367" y="1313956"/>
                </a:cubicBezTo>
                <a:cubicBezTo>
                  <a:pt x="1051676" y="1313956"/>
                  <a:pt x="1035530" y="1298007"/>
                  <a:pt x="1035530" y="1278316"/>
                </a:cubicBezTo>
                <a:cubicBezTo>
                  <a:pt x="1035333" y="1258428"/>
                  <a:pt x="1051282" y="1242479"/>
                  <a:pt x="1071170" y="1242479"/>
                </a:cubicBezTo>
                <a:close/>
                <a:moveTo>
                  <a:pt x="4245891" y="1238344"/>
                </a:moveTo>
                <a:cubicBezTo>
                  <a:pt x="4253177" y="1238344"/>
                  <a:pt x="4259084" y="1244251"/>
                  <a:pt x="4259084" y="1251536"/>
                </a:cubicBezTo>
                <a:cubicBezTo>
                  <a:pt x="4259084" y="1258822"/>
                  <a:pt x="4253177" y="1264729"/>
                  <a:pt x="4245891" y="1264729"/>
                </a:cubicBezTo>
                <a:cubicBezTo>
                  <a:pt x="4238606" y="1264729"/>
                  <a:pt x="4232699" y="1258822"/>
                  <a:pt x="4232699" y="1251536"/>
                </a:cubicBezTo>
                <a:cubicBezTo>
                  <a:pt x="4232699" y="1244251"/>
                  <a:pt x="4238409" y="1238344"/>
                  <a:pt x="4245891" y="1238344"/>
                </a:cubicBezTo>
                <a:close/>
                <a:moveTo>
                  <a:pt x="1505743" y="1237952"/>
                </a:moveTo>
                <a:cubicBezTo>
                  <a:pt x="1532916" y="1237754"/>
                  <a:pt x="1555166" y="1259808"/>
                  <a:pt x="1555166" y="1286981"/>
                </a:cubicBezTo>
                <a:cubicBezTo>
                  <a:pt x="1555363" y="1314154"/>
                  <a:pt x="1533310" y="1336207"/>
                  <a:pt x="1506137" y="1336404"/>
                </a:cubicBezTo>
                <a:cubicBezTo>
                  <a:pt x="1478963" y="1336601"/>
                  <a:pt x="1456910" y="1314548"/>
                  <a:pt x="1456714" y="1287375"/>
                </a:cubicBezTo>
                <a:cubicBezTo>
                  <a:pt x="1456517" y="1260201"/>
                  <a:pt x="1478570" y="1238148"/>
                  <a:pt x="1505743" y="1237952"/>
                </a:cubicBezTo>
                <a:close/>
                <a:moveTo>
                  <a:pt x="1799724" y="1237754"/>
                </a:moveTo>
                <a:cubicBezTo>
                  <a:pt x="1824927" y="1237754"/>
                  <a:pt x="1845406" y="1258035"/>
                  <a:pt x="1845602" y="1283436"/>
                </a:cubicBezTo>
                <a:cubicBezTo>
                  <a:pt x="1845602" y="1308641"/>
                  <a:pt x="1825125" y="1329316"/>
                  <a:pt x="1799921" y="1329316"/>
                </a:cubicBezTo>
                <a:cubicBezTo>
                  <a:pt x="1774717" y="1329316"/>
                  <a:pt x="1754042" y="1309034"/>
                  <a:pt x="1754042" y="1283633"/>
                </a:cubicBezTo>
                <a:cubicBezTo>
                  <a:pt x="1753845" y="1258232"/>
                  <a:pt x="1774323" y="1237754"/>
                  <a:pt x="1799724" y="1237754"/>
                </a:cubicBezTo>
                <a:close/>
                <a:moveTo>
                  <a:pt x="3256634" y="1235786"/>
                </a:moveTo>
                <a:cubicBezTo>
                  <a:pt x="3281641" y="1235589"/>
                  <a:pt x="3301725" y="1255673"/>
                  <a:pt x="3301922" y="1280680"/>
                </a:cubicBezTo>
                <a:cubicBezTo>
                  <a:pt x="3302119" y="1305490"/>
                  <a:pt x="3282035" y="1325968"/>
                  <a:pt x="3257028" y="1325968"/>
                </a:cubicBezTo>
                <a:cubicBezTo>
                  <a:pt x="3232021" y="1326165"/>
                  <a:pt x="3211740" y="1306080"/>
                  <a:pt x="3211740" y="1281074"/>
                </a:cubicBezTo>
                <a:cubicBezTo>
                  <a:pt x="3211543" y="1256264"/>
                  <a:pt x="3231627" y="1235786"/>
                  <a:pt x="3256634" y="1235786"/>
                </a:cubicBezTo>
                <a:close/>
                <a:moveTo>
                  <a:pt x="2962850" y="1234800"/>
                </a:moveTo>
                <a:cubicBezTo>
                  <a:pt x="2987267" y="1234800"/>
                  <a:pt x="3007351" y="1254688"/>
                  <a:pt x="3007351" y="1279103"/>
                </a:cubicBezTo>
                <a:cubicBezTo>
                  <a:pt x="3007351" y="1303520"/>
                  <a:pt x="2987463" y="1323605"/>
                  <a:pt x="2963047" y="1323605"/>
                </a:cubicBezTo>
                <a:cubicBezTo>
                  <a:pt x="2938631" y="1323605"/>
                  <a:pt x="2918546" y="1303717"/>
                  <a:pt x="2918546" y="1279301"/>
                </a:cubicBezTo>
                <a:cubicBezTo>
                  <a:pt x="2918546" y="1254884"/>
                  <a:pt x="2938237" y="1234800"/>
                  <a:pt x="2962850" y="1234800"/>
                </a:cubicBezTo>
                <a:close/>
                <a:moveTo>
                  <a:pt x="3691600" y="1230271"/>
                </a:moveTo>
                <a:cubicBezTo>
                  <a:pt x="3712472" y="1230074"/>
                  <a:pt x="3729800" y="1247205"/>
                  <a:pt x="3729800" y="1268273"/>
                </a:cubicBezTo>
                <a:cubicBezTo>
                  <a:pt x="3729800" y="1289342"/>
                  <a:pt x="3712866" y="1306670"/>
                  <a:pt x="3691797" y="1306670"/>
                </a:cubicBezTo>
                <a:cubicBezTo>
                  <a:pt x="3670729" y="1306867"/>
                  <a:pt x="3653401" y="1289736"/>
                  <a:pt x="3653401" y="1268667"/>
                </a:cubicBezTo>
                <a:cubicBezTo>
                  <a:pt x="3653204" y="1247598"/>
                  <a:pt x="3670335" y="1230467"/>
                  <a:pt x="3691600" y="1230271"/>
                </a:cubicBezTo>
                <a:close/>
                <a:moveTo>
                  <a:pt x="363489" y="1222592"/>
                </a:moveTo>
                <a:cubicBezTo>
                  <a:pt x="366836" y="1222592"/>
                  <a:pt x="369396" y="1225152"/>
                  <a:pt x="369396" y="1228499"/>
                </a:cubicBezTo>
                <a:cubicBezTo>
                  <a:pt x="369396" y="1231650"/>
                  <a:pt x="366836" y="1234407"/>
                  <a:pt x="363489" y="1234407"/>
                </a:cubicBezTo>
                <a:cubicBezTo>
                  <a:pt x="360142" y="1234407"/>
                  <a:pt x="357582" y="1231847"/>
                  <a:pt x="357582" y="1228499"/>
                </a:cubicBezTo>
                <a:cubicBezTo>
                  <a:pt x="357385" y="1225152"/>
                  <a:pt x="360142" y="1222592"/>
                  <a:pt x="363489" y="1222592"/>
                </a:cubicBezTo>
                <a:close/>
                <a:moveTo>
                  <a:pt x="4398888" y="1207627"/>
                </a:moveTo>
                <a:cubicBezTo>
                  <a:pt x="4402432" y="1207627"/>
                  <a:pt x="4405189" y="1210383"/>
                  <a:pt x="4405189" y="1213927"/>
                </a:cubicBezTo>
                <a:cubicBezTo>
                  <a:pt x="4405189" y="1217472"/>
                  <a:pt x="4402236" y="1220229"/>
                  <a:pt x="4398888" y="1220229"/>
                </a:cubicBezTo>
                <a:cubicBezTo>
                  <a:pt x="4395344" y="1220229"/>
                  <a:pt x="4392587" y="1217275"/>
                  <a:pt x="4392587" y="1213927"/>
                </a:cubicBezTo>
                <a:cubicBezTo>
                  <a:pt x="4392587" y="1210383"/>
                  <a:pt x="4395344" y="1207627"/>
                  <a:pt x="4398888" y="1207627"/>
                </a:cubicBezTo>
                <a:close/>
                <a:moveTo>
                  <a:pt x="909707" y="1204870"/>
                </a:moveTo>
                <a:cubicBezTo>
                  <a:pt x="926641" y="1204673"/>
                  <a:pt x="940621" y="1218457"/>
                  <a:pt x="940621" y="1235587"/>
                </a:cubicBezTo>
                <a:cubicBezTo>
                  <a:pt x="940818" y="1252521"/>
                  <a:pt x="927035" y="1266502"/>
                  <a:pt x="909904" y="1266502"/>
                </a:cubicBezTo>
                <a:cubicBezTo>
                  <a:pt x="892970" y="1266699"/>
                  <a:pt x="878990" y="1252915"/>
                  <a:pt x="878990" y="1235785"/>
                </a:cubicBezTo>
                <a:cubicBezTo>
                  <a:pt x="878990" y="1218654"/>
                  <a:pt x="892773" y="1204673"/>
                  <a:pt x="909707" y="1204870"/>
                </a:cubicBezTo>
                <a:close/>
                <a:moveTo>
                  <a:pt x="3852276" y="1195616"/>
                </a:moveTo>
                <a:cubicBezTo>
                  <a:pt x="3868619" y="1195616"/>
                  <a:pt x="3881812" y="1208612"/>
                  <a:pt x="3881812" y="1224955"/>
                </a:cubicBezTo>
                <a:cubicBezTo>
                  <a:pt x="3881812" y="1241101"/>
                  <a:pt x="3868816" y="1254492"/>
                  <a:pt x="3852473" y="1254492"/>
                </a:cubicBezTo>
                <a:cubicBezTo>
                  <a:pt x="3836326" y="1254492"/>
                  <a:pt x="3822937" y="1241496"/>
                  <a:pt x="3822937" y="1225152"/>
                </a:cubicBezTo>
                <a:cubicBezTo>
                  <a:pt x="3822937" y="1208809"/>
                  <a:pt x="3835933" y="1195419"/>
                  <a:pt x="3852276" y="1195616"/>
                </a:cubicBezTo>
                <a:close/>
                <a:moveTo>
                  <a:pt x="1922593" y="1190890"/>
                </a:moveTo>
                <a:cubicBezTo>
                  <a:pt x="1944843" y="1190890"/>
                  <a:pt x="1962959" y="1208808"/>
                  <a:pt x="1962959" y="1231059"/>
                </a:cubicBezTo>
                <a:cubicBezTo>
                  <a:pt x="1962959" y="1253309"/>
                  <a:pt x="1945041" y="1271425"/>
                  <a:pt x="1922790" y="1271425"/>
                </a:cubicBezTo>
                <a:cubicBezTo>
                  <a:pt x="1900539" y="1271425"/>
                  <a:pt x="1882424" y="1253506"/>
                  <a:pt x="1882424" y="1231256"/>
                </a:cubicBezTo>
                <a:cubicBezTo>
                  <a:pt x="1882424" y="1209005"/>
                  <a:pt x="1900343" y="1190890"/>
                  <a:pt x="1922593" y="1190890"/>
                </a:cubicBezTo>
                <a:close/>
                <a:moveTo>
                  <a:pt x="210886" y="1190496"/>
                </a:moveTo>
                <a:cubicBezTo>
                  <a:pt x="212068" y="1190299"/>
                  <a:pt x="213052" y="1191284"/>
                  <a:pt x="213052" y="1192466"/>
                </a:cubicBezTo>
                <a:cubicBezTo>
                  <a:pt x="213052" y="1193647"/>
                  <a:pt x="212068" y="1194631"/>
                  <a:pt x="210886" y="1194631"/>
                </a:cubicBezTo>
                <a:cubicBezTo>
                  <a:pt x="209705" y="1194631"/>
                  <a:pt x="208917" y="1193647"/>
                  <a:pt x="208917" y="1192466"/>
                </a:cubicBezTo>
                <a:cubicBezTo>
                  <a:pt x="208720" y="1191284"/>
                  <a:pt x="209705" y="1190496"/>
                  <a:pt x="210886" y="1190496"/>
                </a:cubicBezTo>
                <a:close/>
                <a:moveTo>
                  <a:pt x="1333647" y="1188921"/>
                </a:moveTo>
                <a:cubicBezTo>
                  <a:pt x="1358063" y="1188921"/>
                  <a:pt x="1377951" y="1208415"/>
                  <a:pt x="1377951" y="1232831"/>
                </a:cubicBezTo>
                <a:cubicBezTo>
                  <a:pt x="1377951" y="1257248"/>
                  <a:pt x="1358457" y="1277136"/>
                  <a:pt x="1334040" y="1277136"/>
                </a:cubicBezTo>
                <a:cubicBezTo>
                  <a:pt x="1309624" y="1277136"/>
                  <a:pt x="1289934" y="1257445"/>
                  <a:pt x="1289737" y="1233225"/>
                </a:cubicBezTo>
                <a:cubicBezTo>
                  <a:pt x="1289737" y="1208809"/>
                  <a:pt x="1309231" y="1189118"/>
                  <a:pt x="1333647" y="1188921"/>
                </a:cubicBezTo>
                <a:close/>
                <a:moveTo>
                  <a:pt x="2839390" y="1188134"/>
                </a:moveTo>
                <a:cubicBezTo>
                  <a:pt x="2861247" y="1187937"/>
                  <a:pt x="2879165" y="1205658"/>
                  <a:pt x="2879165" y="1227514"/>
                </a:cubicBezTo>
                <a:cubicBezTo>
                  <a:pt x="2879165" y="1249371"/>
                  <a:pt x="2861640" y="1267290"/>
                  <a:pt x="2839783" y="1267290"/>
                </a:cubicBezTo>
                <a:cubicBezTo>
                  <a:pt x="2817927" y="1267290"/>
                  <a:pt x="2800009" y="1249765"/>
                  <a:pt x="2800009" y="1227908"/>
                </a:cubicBezTo>
                <a:cubicBezTo>
                  <a:pt x="2800009" y="1206052"/>
                  <a:pt x="2817731" y="1188330"/>
                  <a:pt x="2839390" y="1188134"/>
                </a:cubicBezTo>
                <a:close/>
                <a:moveTo>
                  <a:pt x="3428533" y="1181242"/>
                </a:moveTo>
                <a:cubicBezTo>
                  <a:pt x="3452752" y="1181242"/>
                  <a:pt x="3472443" y="1200736"/>
                  <a:pt x="3472640" y="1225152"/>
                </a:cubicBezTo>
                <a:cubicBezTo>
                  <a:pt x="3472640" y="1249569"/>
                  <a:pt x="3453146" y="1269457"/>
                  <a:pt x="3428729" y="1269457"/>
                </a:cubicBezTo>
                <a:cubicBezTo>
                  <a:pt x="3404314" y="1269457"/>
                  <a:pt x="3384426" y="1249963"/>
                  <a:pt x="3384426" y="1225546"/>
                </a:cubicBezTo>
                <a:cubicBezTo>
                  <a:pt x="3384426" y="1201327"/>
                  <a:pt x="3404117" y="1181439"/>
                  <a:pt x="3428533" y="1181242"/>
                </a:cubicBezTo>
                <a:close/>
                <a:moveTo>
                  <a:pt x="4551096" y="1175335"/>
                </a:moveTo>
                <a:cubicBezTo>
                  <a:pt x="4551884" y="1175335"/>
                  <a:pt x="4552475" y="1175925"/>
                  <a:pt x="4552475" y="1176714"/>
                </a:cubicBezTo>
                <a:cubicBezTo>
                  <a:pt x="4552475" y="1177501"/>
                  <a:pt x="4551884" y="1178092"/>
                  <a:pt x="4551096" y="1178092"/>
                </a:cubicBezTo>
                <a:cubicBezTo>
                  <a:pt x="4550309" y="1178092"/>
                  <a:pt x="4549718" y="1177501"/>
                  <a:pt x="4549718" y="1176714"/>
                </a:cubicBezTo>
                <a:cubicBezTo>
                  <a:pt x="4549718" y="1176122"/>
                  <a:pt x="4550309" y="1175335"/>
                  <a:pt x="4551096" y="1175335"/>
                </a:cubicBezTo>
                <a:close/>
                <a:moveTo>
                  <a:pt x="4011180" y="1170609"/>
                </a:moveTo>
                <a:cubicBezTo>
                  <a:pt x="4017874" y="1170609"/>
                  <a:pt x="4023387" y="1176122"/>
                  <a:pt x="4023387" y="1182817"/>
                </a:cubicBezTo>
                <a:cubicBezTo>
                  <a:pt x="4023585" y="1189512"/>
                  <a:pt x="4018071" y="1195026"/>
                  <a:pt x="4011376" y="1195026"/>
                </a:cubicBezTo>
                <a:cubicBezTo>
                  <a:pt x="4004681" y="1195026"/>
                  <a:pt x="3999168" y="1189708"/>
                  <a:pt x="3999168" y="1183014"/>
                </a:cubicBezTo>
                <a:cubicBezTo>
                  <a:pt x="3999168" y="1176319"/>
                  <a:pt x="4004484" y="1171003"/>
                  <a:pt x="4011180" y="1170609"/>
                </a:cubicBezTo>
                <a:close/>
                <a:moveTo>
                  <a:pt x="750804" y="1168836"/>
                </a:moveTo>
                <a:cubicBezTo>
                  <a:pt x="765375" y="1168836"/>
                  <a:pt x="776992" y="1180454"/>
                  <a:pt x="776992" y="1194827"/>
                </a:cubicBezTo>
                <a:cubicBezTo>
                  <a:pt x="776992" y="1209202"/>
                  <a:pt x="765375" y="1221017"/>
                  <a:pt x="751000" y="1221017"/>
                </a:cubicBezTo>
                <a:cubicBezTo>
                  <a:pt x="736627" y="1221017"/>
                  <a:pt x="724812" y="1209399"/>
                  <a:pt x="724812" y="1195024"/>
                </a:cubicBezTo>
                <a:cubicBezTo>
                  <a:pt x="724615" y="1180651"/>
                  <a:pt x="736232" y="1168836"/>
                  <a:pt x="750804" y="1168836"/>
                </a:cubicBezTo>
                <a:close/>
                <a:moveTo>
                  <a:pt x="1616995" y="1163127"/>
                </a:moveTo>
                <a:cubicBezTo>
                  <a:pt x="1644759" y="1162930"/>
                  <a:pt x="1667403" y="1185376"/>
                  <a:pt x="1667403" y="1213140"/>
                </a:cubicBezTo>
                <a:cubicBezTo>
                  <a:pt x="1667600" y="1240904"/>
                  <a:pt x="1645152" y="1263352"/>
                  <a:pt x="1617389" y="1263549"/>
                </a:cubicBezTo>
                <a:cubicBezTo>
                  <a:pt x="1589428" y="1263549"/>
                  <a:pt x="1566981" y="1241101"/>
                  <a:pt x="1566784" y="1213337"/>
                </a:cubicBezTo>
                <a:cubicBezTo>
                  <a:pt x="1566784" y="1185573"/>
                  <a:pt x="1589231" y="1162930"/>
                  <a:pt x="1616995" y="1163127"/>
                </a:cubicBezTo>
                <a:close/>
                <a:moveTo>
                  <a:pt x="3144988" y="1161944"/>
                </a:moveTo>
                <a:cubicBezTo>
                  <a:pt x="3170192" y="1161944"/>
                  <a:pt x="3190867" y="1182422"/>
                  <a:pt x="3190867" y="1207626"/>
                </a:cubicBezTo>
                <a:cubicBezTo>
                  <a:pt x="3190867" y="1232831"/>
                  <a:pt x="3170389" y="1253506"/>
                  <a:pt x="3145185" y="1253506"/>
                </a:cubicBezTo>
                <a:cubicBezTo>
                  <a:pt x="3119784" y="1253506"/>
                  <a:pt x="3099306" y="1233028"/>
                  <a:pt x="3099109" y="1207823"/>
                </a:cubicBezTo>
                <a:cubicBezTo>
                  <a:pt x="3099109" y="1182619"/>
                  <a:pt x="3119587" y="1161944"/>
                  <a:pt x="3144988" y="1161944"/>
                </a:cubicBezTo>
                <a:close/>
                <a:moveTo>
                  <a:pt x="1165292" y="1147571"/>
                </a:moveTo>
                <a:cubicBezTo>
                  <a:pt x="1184983" y="1147571"/>
                  <a:pt x="1201129" y="1163520"/>
                  <a:pt x="1201129" y="1183211"/>
                </a:cubicBezTo>
                <a:cubicBezTo>
                  <a:pt x="1201129" y="1202902"/>
                  <a:pt x="1185180" y="1219048"/>
                  <a:pt x="1165489" y="1219048"/>
                </a:cubicBezTo>
                <a:cubicBezTo>
                  <a:pt x="1145798" y="1219048"/>
                  <a:pt x="1129652" y="1203099"/>
                  <a:pt x="1129652" y="1183408"/>
                </a:cubicBezTo>
                <a:cubicBezTo>
                  <a:pt x="1129652" y="1163717"/>
                  <a:pt x="1145404" y="1147571"/>
                  <a:pt x="1165292" y="1147571"/>
                </a:cubicBezTo>
                <a:close/>
                <a:moveTo>
                  <a:pt x="2050190" y="1143042"/>
                </a:moveTo>
                <a:cubicBezTo>
                  <a:pt x="2076772" y="1143042"/>
                  <a:pt x="2098628" y="1164504"/>
                  <a:pt x="2098628" y="1191087"/>
                </a:cubicBezTo>
                <a:cubicBezTo>
                  <a:pt x="2098826" y="1217866"/>
                  <a:pt x="2077166" y="1239526"/>
                  <a:pt x="2050584" y="1239526"/>
                </a:cubicBezTo>
                <a:cubicBezTo>
                  <a:pt x="2023804" y="1239526"/>
                  <a:pt x="2002145" y="1218063"/>
                  <a:pt x="2002145" y="1191481"/>
                </a:cubicBezTo>
                <a:cubicBezTo>
                  <a:pt x="2001947" y="1164701"/>
                  <a:pt x="2023410" y="1143042"/>
                  <a:pt x="2050190" y="1143042"/>
                </a:cubicBezTo>
                <a:close/>
                <a:moveTo>
                  <a:pt x="2711598" y="1141467"/>
                </a:moveTo>
                <a:cubicBezTo>
                  <a:pt x="2737786" y="1141269"/>
                  <a:pt x="2759249" y="1162535"/>
                  <a:pt x="2759249" y="1188724"/>
                </a:cubicBezTo>
                <a:cubicBezTo>
                  <a:pt x="2759446" y="1214913"/>
                  <a:pt x="2738181" y="1236179"/>
                  <a:pt x="2711991" y="1236376"/>
                </a:cubicBezTo>
                <a:cubicBezTo>
                  <a:pt x="2685803" y="1236376"/>
                  <a:pt x="2664341" y="1215109"/>
                  <a:pt x="2664341" y="1188921"/>
                </a:cubicBezTo>
                <a:cubicBezTo>
                  <a:pt x="2664143" y="1162732"/>
                  <a:pt x="2685410" y="1141467"/>
                  <a:pt x="2711598" y="1141467"/>
                </a:cubicBezTo>
                <a:close/>
                <a:moveTo>
                  <a:pt x="3596298" y="1136938"/>
                </a:moveTo>
                <a:cubicBezTo>
                  <a:pt x="3616973" y="1136938"/>
                  <a:pt x="3633906" y="1153675"/>
                  <a:pt x="3633906" y="1174350"/>
                </a:cubicBezTo>
                <a:cubicBezTo>
                  <a:pt x="3634104" y="1195025"/>
                  <a:pt x="3617367" y="1211959"/>
                  <a:pt x="3596691" y="1211959"/>
                </a:cubicBezTo>
                <a:cubicBezTo>
                  <a:pt x="3576016" y="1211959"/>
                  <a:pt x="3559082" y="1195222"/>
                  <a:pt x="3559082" y="1174547"/>
                </a:cubicBezTo>
                <a:cubicBezTo>
                  <a:pt x="3559082" y="1153871"/>
                  <a:pt x="3575820" y="1137135"/>
                  <a:pt x="3596298" y="1136938"/>
                </a:cubicBezTo>
                <a:close/>
                <a:moveTo>
                  <a:pt x="4168507" y="1136544"/>
                </a:moveTo>
                <a:cubicBezTo>
                  <a:pt x="4171855" y="1136544"/>
                  <a:pt x="4174414" y="1139301"/>
                  <a:pt x="4174414" y="1142451"/>
                </a:cubicBezTo>
                <a:cubicBezTo>
                  <a:pt x="4174414" y="1145799"/>
                  <a:pt x="4171855" y="1148359"/>
                  <a:pt x="4168507" y="1148359"/>
                </a:cubicBezTo>
                <a:cubicBezTo>
                  <a:pt x="4165357" y="1148359"/>
                  <a:pt x="4162600" y="1145799"/>
                  <a:pt x="4162600" y="1142451"/>
                </a:cubicBezTo>
                <a:cubicBezTo>
                  <a:pt x="4162600" y="1139301"/>
                  <a:pt x="4165160" y="1136544"/>
                  <a:pt x="4168507" y="1136544"/>
                </a:cubicBezTo>
                <a:close/>
                <a:moveTo>
                  <a:pt x="593277" y="1136347"/>
                </a:moveTo>
                <a:cubicBezTo>
                  <a:pt x="603714" y="1136347"/>
                  <a:pt x="612378" y="1144814"/>
                  <a:pt x="612378" y="1155447"/>
                </a:cubicBezTo>
                <a:cubicBezTo>
                  <a:pt x="612378" y="1165883"/>
                  <a:pt x="603911" y="1174547"/>
                  <a:pt x="593277" y="1174547"/>
                </a:cubicBezTo>
                <a:cubicBezTo>
                  <a:pt x="582841" y="1174547"/>
                  <a:pt x="574178" y="1165883"/>
                  <a:pt x="574178" y="1155447"/>
                </a:cubicBezTo>
                <a:cubicBezTo>
                  <a:pt x="574178" y="1145010"/>
                  <a:pt x="582644" y="1136347"/>
                  <a:pt x="593277" y="1136347"/>
                </a:cubicBezTo>
                <a:close/>
                <a:moveTo>
                  <a:pt x="2181131" y="1118625"/>
                </a:moveTo>
                <a:cubicBezTo>
                  <a:pt x="2206335" y="1118625"/>
                  <a:pt x="2227010" y="1139103"/>
                  <a:pt x="2227010" y="1164307"/>
                </a:cubicBezTo>
                <a:cubicBezTo>
                  <a:pt x="2227010" y="1189512"/>
                  <a:pt x="2206730" y="1210187"/>
                  <a:pt x="2181329" y="1210187"/>
                </a:cubicBezTo>
                <a:cubicBezTo>
                  <a:pt x="2156125" y="1210187"/>
                  <a:pt x="2135450" y="1189708"/>
                  <a:pt x="2135450" y="1164504"/>
                </a:cubicBezTo>
                <a:cubicBezTo>
                  <a:pt x="2135252" y="1139103"/>
                  <a:pt x="2155731" y="1118625"/>
                  <a:pt x="2181131" y="1118625"/>
                </a:cubicBezTo>
                <a:close/>
                <a:moveTo>
                  <a:pt x="2580457" y="1116657"/>
                </a:moveTo>
                <a:cubicBezTo>
                  <a:pt x="2605858" y="1116460"/>
                  <a:pt x="2626730" y="1137135"/>
                  <a:pt x="2626730" y="1162536"/>
                </a:cubicBezTo>
                <a:cubicBezTo>
                  <a:pt x="2626927" y="1187937"/>
                  <a:pt x="2606252" y="1208809"/>
                  <a:pt x="2580851" y="1208809"/>
                </a:cubicBezTo>
                <a:cubicBezTo>
                  <a:pt x="2555450" y="1209006"/>
                  <a:pt x="2534775" y="1188331"/>
                  <a:pt x="2534578" y="1162930"/>
                </a:cubicBezTo>
                <a:cubicBezTo>
                  <a:pt x="2534578" y="1137529"/>
                  <a:pt x="2555056" y="1116853"/>
                  <a:pt x="2580457" y="1116657"/>
                </a:cubicBezTo>
                <a:close/>
                <a:moveTo>
                  <a:pt x="1439386" y="1107992"/>
                </a:moveTo>
                <a:cubicBezTo>
                  <a:pt x="1463408" y="1107992"/>
                  <a:pt x="1482902" y="1127288"/>
                  <a:pt x="1482902" y="1151311"/>
                </a:cubicBezTo>
                <a:cubicBezTo>
                  <a:pt x="1483099" y="1175137"/>
                  <a:pt x="1463606" y="1194828"/>
                  <a:pt x="1439779" y="1194828"/>
                </a:cubicBezTo>
                <a:cubicBezTo>
                  <a:pt x="1415757" y="1194828"/>
                  <a:pt x="1396263" y="1175531"/>
                  <a:pt x="1396263" y="1151508"/>
                </a:cubicBezTo>
                <a:cubicBezTo>
                  <a:pt x="1396263" y="1127683"/>
                  <a:pt x="1415560" y="1108189"/>
                  <a:pt x="1439386" y="1107992"/>
                </a:cubicBezTo>
                <a:close/>
                <a:moveTo>
                  <a:pt x="437329" y="1105039"/>
                </a:moveTo>
                <a:cubicBezTo>
                  <a:pt x="444023" y="1105039"/>
                  <a:pt x="449538" y="1110355"/>
                  <a:pt x="449538" y="1117050"/>
                </a:cubicBezTo>
                <a:cubicBezTo>
                  <a:pt x="449538" y="1123745"/>
                  <a:pt x="444023" y="1129258"/>
                  <a:pt x="437329" y="1129258"/>
                </a:cubicBezTo>
                <a:cubicBezTo>
                  <a:pt x="430634" y="1129258"/>
                  <a:pt x="425121" y="1123745"/>
                  <a:pt x="425121" y="1117050"/>
                </a:cubicBezTo>
                <a:cubicBezTo>
                  <a:pt x="425121" y="1110355"/>
                  <a:pt x="430437" y="1105039"/>
                  <a:pt x="437329" y="1105039"/>
                </a:cubicBezTo>
                <a:close/>
                <a:moveTo>
                  <a:pt x="2314043" y="1104842"/>
                </a:moveTo>
                <a:cubicBezTo>
                  <a:pt x="2339247" y="1104842"/>
                  <a:pt x="2359922" y="1125320"/>
                  <a:pt x="2359922" y="1150524"/>
                </a:cubicBezTo>
                <a:cubicBezTo>
                  <a:pt x="2359922" y="1175729"/>
                  <a:pt x="2339642" y="1196404"/>
                  <a:pt x="2314241" y="1196404"/>
                </a:cubicBezTo>
                <a:cubicBezTo>
                  <a:pt x="2289037" y="1196404"/>
                  <a:pt x="2268362" y="1175926"/>
                  <a:pt x="2268362" y="1150721"/>
                </a:cubicBezTo>
                <a:cubicBezTo>
                  <a:pt x="2268164" y="1125320"/>
                  <a:pt x="2288643" y="1104842"/>
                  <a:pt x="2314043" y="1104842"/>
                </a:cubicBezTo>
                <a:close/>
                <a:moveTo>
                  <a:pt x="3322007" y="1104448"/>
                </a:moveTo>
                <a:cubicBezTo>
                  <a:pt x="3344257" y="1104448"/>
                  <a:pt x="3362373" y="1122366"/>
                  <a:pt x="3362373" y="1144617"/>
                </a:cubicBezTo>
                <a:cubicBezTo>
                  <a:pt x="3362373" y="1166867"/>
                  <a:pt x="3344454" y="1184983"/>
                  <a:pt x="3322204" y="1184983"/>
                </a:cubicBezTo>
                <a:cubicBezTo>
                  <a:pt x="3299953" y="1184983"/>
                  <a:pt x="3281838" y="1167064"/>
                  <a:pt x="3281838" y="1144814"/>
                </a:cubicBezTo>
                <a:cubicBezTo>
                  <a:pt x="3281838" y="1122563"/>
                  <a:pt x="3299756" y="1104448"/>
                  <a:pt x="3322007" y="1104448"/>
                </a:cubicBezTo>
                <a:close/>
                <a:moveTo>
                  <a:pt x="2447743" y="1104448"/>
                </a:moveTo>
                <a:cubicBezTo>
                  <a:pt x="2472750" y="1104448"/>
                  <a:pt x="2493228" y="1124729"/>
                  <a:pt x="2493228" y="1149736"/>
                </a:cubicBezTo>
                <a:cubicBezTo>
                  <a:pt x="2493228" y="1174941"/>
                  <a:pt x="2473143" y="1195419"/>
                  <a:pt x="2447939" y="1195419"/>
                </a:cubicBezTo>
                <a:cubicBezTo>
                  <a:pt x="2422735" y="1195419"/>
                  <a:pt x="2402454" y="1175137"/>
                  <a:pt x="2402257" y="1150130"/>
                </a:cubicBezTo>
                <a:cubicBezTo>
                  <a:pt x="2402257" y="1125123"/>
                  <a:pt x="2422538" y="1104645"/>
                  <a:pt x="2447743" y="1104448"/>
                </a:cubicBezTo>
                <a:close/>
                <a:moveTo>
                  <a:pt x="999891" y="1102873"/>
                </a:moveTo>
                <a:cubicBezTo>
                  <a:pt x="1018597" y="1102873"/>
                  <a:pt x="1033956" y="1118035"/>
                  <a:pt x="1033956" y="1136740"/>
                </a:cubicBezTo>
                <a:cubicBezTo>
                  <a:pt x="1033956" y="1155447"/>
                  <a:pt x="1018794" y="1170806"/>
                  <a:pt x="1000088" y="1170806"/>
                </a:cubicBezTo>
                <a:cubicBezTo>
                  <a:pt x="981381" y="1170806"/>
                  <a:pt x="966022" y="1155644"/>
                  <a:pt x="966022" y="1136937"/>
                </a:cubicBezTo>
                <a:cubicBezTo>
                  <a:pt x="965826" y="1118035"/>
                  <a:pt x="980988" y="1102873"/>
                  <a:pt x="999891" y="1102873"/>
                </a:cubicBezTo>
                <a:close/>
                <a:moveTo>
                  <a:pt x="4324261" y="1100313"/>
                </a:moveTo>
                <a:cubicBezTo>
                  <a:pt x="4325836" y="1100313"/>
                  <a:pt x="4327017" y="1101494"/>
                  <a:pt x="4327017" y="1103069"/>
                </a:cubicBezTo>
                <a:cubicBezTo>
                  <a:pt x="4327017" y="1104645"/>
                  <a:pt x="4325836" y="1105826"/>
                  <a:pt x="4324261" y="1105826"/>
                </a:cubicBezTo>
                <a:cubicBezTo>
                  <a:pt x="4322686" y="1105826"/>
                  <a:pt x="4321504" y="1104645"/>
                  <a:pt x="4321504" y="1103069"/>
                </a:cubicBezTo>
                <a:cubicBezTo>
                  <a:pt x="4321504" y="1101494"/>
                  <a:pt x="4322686" y="1100116"/>
                  <a:pt x="4324261" y="1100313"/>
                </a:cubicBezTo>
                <a:close/>
                <a:moveTo>
                  <a:pt x="3027043" y="1099329"/>
                </a:moveTo>
                <a:cubicBezTo>
                  <a:pt x="3052246" y="1099329"/>
                  <a:pt x="3072724" y="1119610"/>
                  <a:pt x="3072724" y="1144617"/>
                </a:cubicBezTo>
                <a:cubicBezTo>
                  <a:pt x="3072724" y="1169822"/>
                  <a:pt x="3052443" y="1190300"/>
                  <a:pt x="3027435" y="1190300"/>
                </a:cubicBezTo>
                <a:cubicBezTo>
                  <a:pt x="3002232" y="1190300"/>
                  <a:pt x="2981754" y="1170215"/>
                  <a:pt x="2981754" y="1145011"/>
                </a:cubicBezTo>
                <a:cubicBezTo>
                  <a:pt x="2981557" y="1119807"/>
                  <a:pt x="3001838" y="1099329"/>
                  <a:pt x="3027043" y="1099329"/>
                </a:cubicBezTo>
                <a:close/>
                <a:moveTo>
                  <a:pt x="1734352" y="1097950"/>
                </a:moveTo>
                <a:cubicBezTo>
                  <a:pt x="1762903" y="1097950"/>
                  <a:pt x="1786138" y="1120988"/>
                  <a:pt x="1786138" y="1149539"/>
                </a:cubicBezTo>
                <a:cubicBezTo>
                  <a:pt x="1786335" y="1178090"/>
                  <a:pt x="1763297" y="1201326"/>
                  <a:pt x="1734746" y="1201326"/>
                </a:cubicBezTo>
                <a:cubicBezTo>
                  <a:pt x="1706194" y="1201326"/>
                  <a:pt x="1683156" y="1178288"/>
                  <a:pt x="1682959" y="1149736"/>
                </a:cubicBezTo>
                <a:cubicBezTo>
                  <a:pt x="1682762" y="1120988"/>
                  <a:pt x="1705997" y="1097950"/>
                  <a:pt x="1734352" y="1097950"/>
                </a:cubicBezTo>
                <a:close/>
                <a:moveTo>
                  <a:pt x="3761502" y="1094603"/>
                </a:moveTo>
                <a:cubicBezTo>
                  <a:pt x="3779224" y="1094603"/>
                  <a:pt x="3793794" y="1108977"/>
                  <a:pt x="3793794" y="1126699"/>
                </a:cubicBezTo>
                <a:cubicBezTo>
                  <a:pt x="3793991" y="1144421"/>
                  <a:pt x="3779420" y="1158991"/>
                  <a:pt x="3761699" y="1158991"/>
                </a:cubicBezTo>
                <a:cubicBezTo>
                  <a:pt x="3743977" y="1159188"/>
                  <a:pt x="3729406" y="1144814"/>
                  <a:pt x="3729406" y="1126896"/>
                </a:cubicBezTo>
                <a:cubicBezTo>
                  <a:pt x="3729406" y="1109174"/>
                  <a:pt x="3743781" y="1094603"/>
                  <a:pt x="3761502" y="1094603"/>
                </a:cubicBezTo>
                <a:close/>
                <a:moveTo>
                  <a:pt x="282363" y="1074321"/>
                </a:moveTo>
                <a:cubicBezTo>
                  <a:pt x="285317" y="1074321"/>
                  <a:pt x="287680" y="1076684"/>
                  <a:pt x="287680" y="1079440"/>
                </a:cubicBezTo>
                <a:cubicBezTo>
                  <a:pt x="287680" y="1082394"/>
                  <a:pt x="285317" y="1084757"/>
                  <a:pt x="282363" y="1084757"/>
                </a:cubicBezTo>
                <a:cubicBezTo>
                  <a:pt x="279410" y="1084757"/>
                  <a:pt x="277047" y="1082394"/>
                  <a:pt x="277047" y="1079637"/>
                </a:cubicBezTo>
                <a:cubicBezTo>
                  <a:pt x="277047" y="1076684"/>
                  <a:pt x="279410" y="1074321"/>
                  <a:pt x="282363" y="1074321"/>
                </a:cubicBezTo>
                <a:close/>
                <a:moveTo>
                  <a:pt x="836853" y="1062310"/>
                </a:moveTo>
                <a:cubicBezTo>
                  <a:pt x="853787" y="1062113"/>
                  <a:pt x="867570" y="1075700"/>
                  <a:pt x="867570" y="1092633"/>
                </a:cubicBezTo>
                <a:cubicBezTo>
                  <a:pt x="867767" y="1109371"/>
                  <a:pt x="854181" y="1123154"/>
                  <a:pt x="837246" y="1123154"/>
                </a:cubicBezTo>
                <a:cubicBezTo>
                  <a:pt x="820312" y="1123351"/>
                  <a:pt x="806529" y="1109765"/>
                  <a:pt x="806529" y="1092830"/>
                </a:cubicBezTo>
                <a:cubicBezTo>
                  <a:pt x="806529" y="1076094"/>
                  <a:pt x="820115" y="1062310"/>
                  <a:pt x="836853" y="1062310"/>
                </a:cubicBezTo>
                <a:close/>
                <a:moveTo>
                  <a:pt x="1266305" y="1059947"/>
                </a:moveTo>
                <a:cubicBezTo>
                  <a:pt x="1285996" y="1059947"/>
                  <a:pt x="1302142" y="1075896"/>
                  <a:pt x="1302142" y="1095587"/>
                </a:cubicBezTo>
                <a:cubicBezTo>
                  <a:pt x="1302142" y="1115278"/>
                  <a:pt x="1286193" y="1131424"/>
                  <a:pt x="1266502" y="1131424"/>
                </a:cubicBezTo>
                <a:cubicBezTo>
                  <a:pt x="1246811" y="1131424"/>
                  <a:pt x="1230665" y="1115475"/>
                  <a:pt x="1230665" y="1095784"/>
                </a:cubicBezTo>
                <a:cubicBezTo>
                  <a:pt x="1230468" y="1076093"/>
                  <a:pt x="1246417" y="1059947"/>
                  <a:pt x="1266305" y="1059947"/>
                </a:cubicBezTo>
                <a:close/>
                <a:moveTo>
                  <a:pt x="3924343" y="1057977"/>
                </a:moveTo>
                <a:cubicBezTo>
                  <a:pt x="3937340" y="1057781"/>
                  <a:pt x="3947973" y="1068413"/>
                  <a:pt x="3947973" y="1081409"/>
                </a:cubicBezTo>
                <a:cubicBezTo>
                  <a:pt x="3947973" y="1094603"/>
                  <a:pt x="3937340" y="1105236"/>
                  <a:pt x="3924343" y="1105236"/>
                </a:cubicBezTo>
                <a:cubicBezTo>
                  <a:pt x="3911347" y="1105236"/>
                  <a:pt x="3900715" y="1094603"/>
                  <a:pt x="3900715" y="1081606"/>
                </a:cubicBezTo>
                <a:cubicBezTo>
                  <a:pt x="3900518" y="1068610"/>
                  <a:pt x="3911151" y="1057977"/>
                  <a:pt x="3924343" y="1057977"/>
                </a:cubicBezTo>
                <a:close/>
                <a:moveTo>
                  <a:pt x="3494891" y="1048330"/>
                </a:moveTo>
                <a:cubicBezTo>
                  <a:pt x="3516551" y="1048133"/>
                  <a:pt x="3534272" y="1065657"/>
                  <a:pt x="3534272" y="1087317"/>
                </a:cubicBezTo>
                <a:cubicBezTo>
                  <a:pt x="3534469" y="1108977"/>
                  <a:pt x="3516944" y="1126501"/>
                  <a:pt x="3495284" y="1126698"/>
                </a:cubicBezTo>
                <a:cubicBezTo>
                  <a:pt x="3473625" y="1126895"/>
                  <a:pt x="3455904" y="1109370"/>
                  <a:pt x="3455904" y="1087710"/>
                </a:cubicBezTo>
                <a:cubicBezTo>
                  <a:pt x="3455707" y="1066051"/>
                  <a:pt x="3473232" y="1048526"/>
                  <a:pt x="3494891" y="1048330"/>
                </a:cubicBezTo>
                <a:close/>
                <a:moveTo>
                  <a:pt x="2903976" y="1045377"/>
                </a:moveTo>
                <a:cubicBezTo>
                  <a:pt x="2930165" y="1045179"/>
                  <a:pt x="2951627" y="1066445"/>
                  <a:pt x="2951627" y="1092634"/>
                </a:cubicBezTo>
                <a:cubicBezTo>
                  <a:pt x="2951627" y="1118822"/>
                  <a:pt x="2930362" y="1140286"/>
                  <a:pt x="2904172" y="1140286"/>
                </a:cubicBezTo>
                <a:cubicBezTo>
                  <a:pt x="2877984" y="1140286"/>
                  <a:pt x="2856522" y="1119019"/>
                  <a:pt x="2856522" y="1092831"/>
                </a:cubicBezTo>
                <a:cubicBezTo>
                  <a:pt x="2856325" y="1066642"/>
                  <a:pt x="2877591" y="1045179"/>
                  <a:pt x="2903976" y="1045377"/>
                </a:cubicBezTo>
                <a:close/>
                <a:moveTo>
                  <a:pt x="1857220" y="1044785"/>
                </a:moveTo>
                <a:cubicBezTo>
                  <a:pt x="1885575" y="1044785"/>
                  <a:pt x="1909007" y="1067823"/>
                  <a:pt x="1909007" y="1096374"/>
                </a:cubicBezTo>
                <a:cubicBezTo>
                  <a:pt x="1909007" y="1124925"/>
                  <a:pt x="1885969" y="1148161"/>
                  <a:pt x="1857417" y="1148161"/>
                </a:cubicBezTo>
                <a:cubicBezTo>
                  <a:pt x="1829062" y="1148358"/>
                  <a:pt x="1805631" y="1125320"/>
                  <a:pt x="1805631" y="1096768"/>
                </a:cubicBezTo>
                <a:cubicBezTo>
                  <a:pt x="1805631" y="1068217"/>
                  <a:pt x="1828669" y="1044982"/>
                  <a:pt x="1857220" y="1044785"/>
                </a:cubicBezTo>
                <a:close/>
                <a:moveTo>
                  <a:pt x="1551819" y="1035335"/>
                </a:moveTo>
                <a:cubicBezTo>
                  <a:pt x="1575841" y="1035138"/>
                  <a:pt x="1595138" y="1054434"/>
                  <a:pt x="1595335" y="1078457"/>
                </a:cubicBezTo>
                <a:cubicBezTo>
                  <a:pt x="1595335" y="1102479"/>
                  <a:pt x="1576038" y="1121973"/>
                  <a:pt x="1552016" y="1121973"/>
                </a:cubicBezTo>
                <a:cubicBezTo>
                  <a:pt x="1527993" y="1122170"/>
                  <a:pt x="1508500" y="1102873"/>
                  <a:pt x="1508500" y="1078851"/>
                </a:cubicBezTo>
                <a:cubicBezTo>
                  <a:pt x="1508303" y="1055025"/>
                  <a:pt x="1527796" y="1035531"/>
                  <a:pt x="1551819" y="1035335"/>
                </a:cubicBezTo>
                <a:close/>
                <a:moveTo>
                  <a:pt x="676177" y="1033365"/>
                </a:moveTo>
                <a:cubicBezTo>
                  <a:pt x="685628" y="1033365"/>
                  <a:pt x="693505" y="1041044"/>
                  <a:pt x="693505" y="1050693"/>
                </a:cubicBezTo>
                <a:cubicBezTo>
                  <a:pt x="693505" y="1060145"/>
                  <a:pt x="685628" y="1068021"/>
                  <a:pt x="676177" y="1068021"/>
                </a:cubicBezTo>
                <a:cubicBezTo>
                  <a:pt x="666725" y="1068021"/>
                  <a:pt x="658849" y="1060341"/>
                  <a:pt x="658849" y="1050693"/>
                </a:cubicBezTo>
                <a:cubicBezTo>
                  <a:pt x="658849" y="1041044"/>
                  <a:pt x="666725" y="1033365"/>
                  <a:pt x="676177" y="1033365"/>
                </a:cubicBezTo>
                <a:close/>
                <a:moveTo>
                  <a:pt x="3209180" y="1030215"/>
                </a:moveTo>
                <a:cubicBezTo>
                  <a:pt x="3232612" y="1030215"/>
                  <a:pt x="3251909" y="1049118"/>
                  <a:pt x="3251909" y="1072747"/>
                </a:cubicBezTo>
                <a:cubicBezTo>
                  <a:pt x="3251909" y="1096179"/>
                  <a:pt x="3233005" y="1115476"/>
                  <a:pt x="3209377" y="1115476"/>
                </a:cubicBezTo>
                <a:cubicBezTo>
                  <a:pt x="3185944" y="1115476"/>
                  <a:pt x="3166845" y="1096572"/>
                  <a:pt x="3166648" y="1072944"/>
                </a:cubicBezTo>
                <a:cubicBezTo>
                  <a:pt x="3166648" y="1049315"/>
                  <a:pt x="3185748" y="1030215"/>
                  <a:pt x="3209180" y="1030215"/>
                </a:cubicBezTo>
                <a:close/>
                <a:moveTo>
                  <a:pt x="4084626" y="1028836"/>
                </a:moveTo>
                <a:cubicBezTo>
                  <a:pt x="4089943" y="1028836"/>
                  <a:pt x="4094078" y="1032971"/>
                  <a:pt x="4094078" y="1038091"/>
                </a:cubicBezTo>
                <a:cubicBezTo>
                  <a:pt x="4094078" y="1043407"/>
                  <a:pt x="4089943" y="1047542"/>
                  <a:pt x="4084823" y="1047542"/>
                </a:cubicBezTo>
                <a:cubicBezTo>
                  <a:pt x="4079506" y="1047542"/>
                  <a:pt x="4075371" y="1043407"/>
                  <a:pt x="4075371" y="1038288"/>
                </a:cubicBezTo>
                <a:cubicBezTo>
                  <a:pt x="4075371" y="1033168"/>
                  <a:pt x="4079506" y="1028836"/>
                  <a:pt x="4084626" y="1028836"/>
                </a:cubicBezTo>
                <a:close/>
                <a:moveTo>
                  <a:pt x="1096375" y="1014068"/>
                </a:moveTo>
                <a:cubicBezTo>
                  <a:pt x="1113309" y="1013872"/>
                  <a:pt x="1127092" y="1027458"/>
                  <a:pt x="1127092" y="1044391"/>
                </a:cubicBezTo>
                <a:cubicBezTo>
                  <a:pt x="1127289" y="1061326"/>
                  <a:pt x="1113506" y="1075109"/>
                  <a:pt x="1096768" y="1075109"/>
                </a:cubicBezTo>
                <a:cubicBezTo>
                  <a:pt x="1079834" y="1075109"/>
                  <a:pt x="1066051" y="1061523"/>
                  <a:pt x="1066051" y="1044589"/>
                </a:cubicBezTo>
                <a:cubicBezTo>
                  <a:pt x="1066051" y="1027655"/>
                  <a:pt x="1079637" y="1013872"/>
                  <a:pt x="1096375" y="1014068"/>
                </a:cubicBezTo>
                <a:close/>
                <a:moveTo>
                  <a:pt x="3664427" y="1007964"/>
                </a:moveTo>
                <a:cubicBezTo>
                  <a:pt x="3679393" y="1007964"/>
                  <a:pt x="3691601" y="1019975"/>
                  <a:pt x="3691601" y="1034940"/>
                </a:cubicBezTo>
                <a:cubicBezTo>
                  <a:pt x="3691601" y="1049905"/>
                  <a:pt x="3679589" y="1062113"/>
                  <a:pt x="3664624" y="1062113"/>
                </a:cubicBezTo>
                <a:cubicBezTo>
                  <a:pt x="3649660" y="1062113"/>
                  <a:pt x="3637452" y="1050102"/>
                  <a:pt x="3637452" y="1035137"/>
                </a:cubicBezTo>
                <a:cubicBezTo>
                  <a:pt x="3637255" y="1020172"/>
                  <a:pt x="3649266" y="1008161"/>
                  <a:pt x="3664427" y="1007964"/>
                </a:cubicBezTo>
                <a:close/>
                <a:moveTo>
                  <a:pt x="2776773" y="1004617"/>
                </a:moveTo>
                <a:cubicBezTo>
                  <a:pt x="2802962" y="1004419"/>
                  <a:pt x="2824227" y="1025685"/>
                  <a:pt x="2824424" y="1051874"/>
                </a:cubicBezTo>
                <a:cubicBezTo>
                  <a:pt x="2824424" y="1078062"/>
                  <a:pt x="2803159" y="1099329"/>
                  <a:pt x="2776970" y="1099526"/>
                </a:cubicBezTo>
                <a:cubicBezTo>
                  <a:pt x="2750781" y="1099526"/>
                  <a:pt x="2729319" y="1078259"/>
                  <a:pt x="2729319" y="1052071"/>
                </a:cubicBezTo>
                <a:cubicBezTo>
                  <a:pt x="2729122" y="1025882"/>
                  <a:pt x="2750388" y="1004419"/>
                  <a:pt x="2776773" y="1004617"/>
                </a:cubicBezTo>
                <a:close/>
                <a:moveTo>
                  <a:pt x="1984028" y="1003632"/>
                </a:moveTo>
                <a:cubicBezTo>
                  <a:pt x="2012185" y="1003435"/>
                  <a:pt x="2035026" y="1026276"/>
                  <a:pt x="2035223" y="1054434"/>
                </a:cubicBezTo>
                <a:cubicBezTo>
                  <a:pt x="2035223" y="1082592"/>
                  <a:pt x="2012579" y="1105630"/>
                  <a:pt x="1984421" y="1105630"/>
                </a:cubicBezTo>
                <a:cubicBezTo>
                  <a:pt x="1956264" y="1105827"/>
                  <a:pt x="1933423" y="1082986"/>
                  <a:pt x="1933226" y="1054828"/>
                </a:cubicBezTo>
                <a:cubicBezTo>
                  <a:pt x="1933226" y="1026670"/>
                  <a:pt x="1955870" y="1003829"/>
                  <a:pt x="1984028" y="1003632"/>
                </a:cubicBezTo>
                <a:close/>
                <a:moveTo>
                  <a:pt x="517273" y="999891"/>
                </a:moveTo>
                <a:cubicBezTo>
                  <a:pt x="522786" y="999891"/>
                  <a:pt x="527316" y="1004420"/>
                  <a:pt x="527316" y="1009933"/>
                </a:cubicBezTo>
                <a:cubicBezTo>
                  <a:pt x="527316" y="1015447"/>
                  <a:pt x="522786" y="1019976"/>
                  <a:pt x="517273" y="1019976"/>
                </a:cubicBezTo>
                <a:cubicBezTo>
                  <a:pt x="511760" y="1019976"/>
                  <a:pt x="507231" y="1015447"/>
                  <a:pt x="507231" y="1009933"/>
                </a:cubicBezTo>
                <a:cubicBezTo>
                  <a:pt x="507231" y="1004420"/>
                  <a:pt x="511563" y="999891"/>
                  <a:pt x="517273" y="999891"/>
                </a:cubicBezTo>
                <a:close/>
                <a:moveTo>
                  <a:pt x="4243530" y="992802"/>
                </a:moveTo>
                <a:cubicBezTo>
                  <a:pt x="4245498" y="992802"/>
                  <a:pt x="4247074" y="994377"/>
                  <a:pt x="4247074" y="996346"/>
                </a:cubicBezTo>
                <a:cubicBezTo>
                  <a:pt x="4247074" y="998315"/>
                  <a:pt x="4245498" y="999891"/>
                  <a:pt x="4243530" y="999891"/>
                </a:cubicBezTo>
                <a:cubicBezTo>
                  <a:pt x="4241561" y="1000088"/>
                  <a:pt x="4239985" y="998512"/>
                  <a:pt x="4239985" y="996544"/>
                </a:cubicBezTo>
                <a:cubicBezTo>
                  <a:pt x="4239985" y="994574"/>
                  <a:pt x="4241561" y="992999"/>
                  <a:pt x="4243530" y="992802"/>
                </a:cubicBezTo>
                <a:close/>
                <a:moveTo>
                  <a:pt x="1373422" y="983350"/>
                </a:moveTo>
                <a:cubicBezTo>
                  <a:pt x="1391341" y="983350"/>
                  <a:pt x="1406109" y="997724"/>
                  <a:pt x="1406109" y="1015840"/>
                </a:cubicBezTo>
                <a:cubicBezTo>
                  <a:pt x="1406109" y="1033758"/>
                  <a:pt x="1391538" y="1048527"/>
                  <a:pt x="1373619" y="1048527"/>
                </a:cubicBezTo>
                <a:cubicBezTo>
                  <a:pt x="1355701" y="1048527"/>
                  <a:pt x="1340933" y="1033955"/>
                  <a:pt x="1340933" y="1016037"/>
                </a:cubicBezTo>
                <a:cubicBezTo>
                  <a:pt x="1340933" y="998118"/>
                  <a:pt x="1355504" y="983350"/>
                  <a:pt x="1373422" y="983350"/>
                </a:cubicBezTo>
                <a:close/>
                <a:moveTo>
                  <a:pt x="2646225" y="978231"/>
                </a:moveTo>
                <a:cubicBezTo>
                  <a:pt x="2670642" y="978231"/>
                  <a:pt x="2690726" y="997922"/>
                  <a:pt x="2690726" y="1022534"/>
                </a:cubicBezTo>
                <a:cubicBezTo>
                  <a:pt x="2690726" y="1046951"/>
                  <a:pt x="2670838" y="1066839"/>
                  <a:pt x="2646422" y="1067036"/>
                </a:cubicBezTo>
                <a:cubicBezTo>
                  <a:pt x="2622006" y="1067036"/>
                  <a:pt x="2601921" y="1047345"/>
                  <a:pt x="2601921" y="1022732"/>
                </a:cubicBezTo>
                <a:cubicBezTo>
                  <a:pt x="2601921" y="998315"/>
                  <a:pt x="2621612" y="978231"/>
                  <a:pt x="2646225" y="978231"/>
                </a:cubicBezTo>
                <a:close/>
                <a:moveTo>
                  <a:pt x="2114183" y="978231"/>
                </a:moveTo>
                <a:cubicBezTo>
                  <a:pt x="2139584" y="978231"/>
                  <a:pt x="2160456" y="998709"/>
                  <a:pt x="2160456" y="1024307"/>
                </a:cubicBezTo>
                <a:cubicBezTo>
                  <a:pt x="2160653" y="1049708"/>
                  <a:pt x="2139978" y="1070383"/>
                  <a:pt x="2114577" y="1070580"/>
                </a:cubicBezTo>
                <a:cubicBezTo>
                  <a:pt x="2089176" y="1070777"/>
                  <a:pt x="2068501" y="1050102"/>
                  <a:pt x="2068304" y="1024701"/>
                </a:cubicBezTo>
                <a:cubicBezTo>
                  <a:pt x="2068304" y="999300"/>
                  <a:pt x="2088782" y="978428"/>
                  <a:pt x="2114183" y="978231"/>
                </a:cubicBezTo>
                <a:close/>
                <a:moveTo>
                  <a:pt x="1669569" y="975868"/>
                </a:moveTo>
                <a:cubicBezTo>
                  <a:pt x="1691228" y="975868"/>
                  <a:pt x="1709147" y="993393"/>
                  <a:pt x="1709147" y="1015249"/>
                </a:cubicBezTo>
                <a:cubicBezTo>
                  <a:pt x="1709147" y="1037105"/>
                  <a:pt x="1691622" y="1054827"/>
                  <a:pt x="1669766" y="1055024"/>
                </a:cubicBezTo>
                <a:cubicBezTo>
                  <a:pt x="1647909" y="1055024"/>
                  <a:pt x="1629991" y="1037499"/>
                  <a:pt x="1629991" y="1015643"/>
                </a:cubicBezTo>
                <a:cubicBezTo>
                  <a:pt x="1629991" y="993786"/>
                  <a:pt x="1647516" y="976065"/>
                  <a:pt x="1669569" y="975868"/>
                </a:cubicBezTo>
                <a:close/>
                <a:moveTo>
                  <a:pt x="3386986" y="975081"/>
                </a:moveTo>
                <a:cubicBezTo>
                  <a:pt x="3405495" y="974884"/>
                  <a:pt x="3420656" y="990045"/>
                  <a:pt x="3420656" y="1008554"/>
                </a:cubicBezTo>
                <a:cubicBezTo>
                  <a:pt x="3420853" y="1027261"/>
                  <a:pt x="3405888" y="1042226"/>
                  <a:pt x="3387183" y="1042423"/>
                </a:cubicBezTo>
                <a:cubicBezTo>
                  <a:pt x="3368674" y="1042423"/>
                  <a:pt x="3353512" y="1027261"/>
                  <a:pt x="3353512" y="1008751"/>
                </a:cubicBezTo>
                <a:cubicBezTo>
                  <a:pt x="3353512" y="990242"/>
                  <a:pt x="3368477" y="975081"/>
                  <a:pt x="3386986" y="975081"/>
                </a:cubicBezTo>
                <a:close/>
                <a:moveTo>
                  <a:pt x="3090840" y="973505"/>
                </a:moveTo>
                <a:cubicBezTo>
                  <a:pt x="3111318" y="973505"/>
                  <a:pt x="3127858" y="989848"/>
                  <a:pt x="3127858" y="1010129"/>
                </a:cubicBezTo>
                <a:cubicBezTo>
                  <a:pt x="3128055" y="1030607"/>
                  <a:pt x="3111515" y="1047148"/>
                  <a:pt x="3091233" y="1047148"/>
                </a:cubicBezTo>
                <a:cubicBezTo>
                  <a:pt x="3070952" y="1047345"/>
                  <a:pt x="3054412" y="1030804"/>
                  <a:pt x="3054412" y="1010523"/>
                </a:cubicBezTo>
                <a:cubicBezTo>
                  <a:pt x="3054412" y="990242"/>
                  <a:pt x="3070755" y="973702"/>
                  <a:pt x="3090840" y="973505"/>
                </a:cubicBezTo>
                <a:close/>
                <a:moveTo>
                  <a:pt x="929595" y="968976"/>
                </a:moveTo>
                <a:cubicBezTo>
                  <a:pt x="944756" y="968976"/>
                  <a:pt x="957162" y="981184"/>
                  <a:pt x="957162" y="996346"/>
                </a:cubicBezTo>
                <a:cubicBezTo>
                  <a:pt x="957162" y="1011508"/>
                  <a:pt x="944953" y="1023913"/>
                  <a:pt x="929792" y="1023913"/>
                </a:cubicBezTo>
                <a:cubicBezTo>
                  <a:pt x="914630" y="1023913"/>
                  <a:pt x="902225" y="1011704"/>
                  <a:pt x="902225" y="996543"/>
                </a:cubicBezTo>
                <a:cubicBezTo>
                  <a:pt x="902225" y="981381"/>
                  <a:pt x="914433" y="968976"/>
                  <a:pt x="929595" y="968976"/>
                </a:cubicBezTo>
                <a:close/>
                <a:moveTo>
                  <a:pt x="359550" y="966810"/>
                </a:moveTo>
                <a:cubicBezTo>
                  <a:pt x="361716" y="966810"/>
                  <a:pt x="363489" y="968385"/>
                  <a:pt x="363489" y="970551"/>
                </a:cubicBezTo>
                <a:cubicBezTo>
                  <a:pt x="363292" y="972520"/>
                  <a:pt x="361716" y="974293"/>
                  <a:pt x="359550" y="974293"/>
                </a:cubicBezTo>
                <a:cubicBezTo>
                  <a:pt x="357582" y="974293"/>
                  <a:pt x="355810" y="972717"/>
                  <a:pt x="355810" y="970551"/>
                </a:cubicBezTo>
                <a:cubicBezTo>
                  <a:pt x="355810" y="968385"/>
                  <a:pt x="357582" y="966613"/>
                  <a:pt x="359550" y="966810"/>
                </a:cubicBezTo>
                <a:close/>
                <a:moveTo>
                  <a:pt x="3830814" y="965629"/>
                </a:moveTo>
                <a:cubicBezTo>
                  <a:pt x="3842037" y="965629"/>
                  <a:pt x="3851095" y="974687"/>
                  <a:pt x="3851095" y="985713"/>
                </a:cubicBezTo>
                <a:cubicBezTo>
                  <a:pt x="3851095" y="996937"/>
                  <a:pt x="3842037" y="1005995"/>
                  <a:pt x="3831010" y="1005995"/>
                </a:cubicBezTo>
                <a:cubicBezTo>
                  <a:pt x="3819786" y="1005995"/>
                  <a:pt x="3810729" y="996937"/>
                  <a:pt x="3810729" y="985910"/>
                </a:cubicBezTo>
                <a:cubicBezTo>
                  <a:pt x="3810729" y="974884"/>
                  <a:pt x="3819786" y="965826"/>
                  <a:pt x="3830814" y="965629"/>
                </a:cubicBezTo>
                <a:close/>
                <a:moveTo>
                  <a:pt x="2246899" y="960312"/>
                </a:moveTo>
                <a:cubicBezTo>
                  <a:pt x="2272103" y="960312"/>
                  <a:pt x="2292778" y="980790"/>
                  <a:pt x="2292778" y="1005994"/>
                </a:cubicBezTo>
                <a:cubicBezTo>
                  <a:pt x="2292778" y="1031199"/>
                  <a:pt x="2272300" y="1051874"/>
                  <a:pt x="2247096" y="1051874"/>
                </a:cubicBezTo>
                <a:cubicBezTo>
                  <a:pt x="2221695" y="1051874"/>
                  <a:pt x="2201217" y="1031592"/>
                  <a:pt x="2201020" y="1006191"/>
                </a:cubicBezTo>
                <a:cubicBezTo>
                  <a:pt x="2201020" y="980987"/>
                  <a:pt x="2221301" y="960509"/>
                  <a:pt x="2246899" y="960312"/>
                </a:cubicBezTo>
                <a:close/>
                <a:moveTo>
                  <a:pt x="2513904" y="959131"/>
                </a:moveTo>
                <a:cubicBezTo>
                  <a:pt x="2539108" y="959131"/>
                  <a:pt x="2559783" y="979609"/>
                  <a:pt x="2559783" y="1004813"/>
                </a:cubicBezTo>
                <a:cubicBezTo>
                  <a:pt x="2559783" y="1030214"/>
                  <a:pt x="2539502" y="1050889"/>
                  <a:pt x="2514101" y="1050889"/>
                </a:cubicBezTo>
                <a:cubicBezTo>
                  <a:pt x="2488700" y="1050889"/>
                  <a:pt x="2468222" y="1030411"/>
                  <a:pt x="2468025" y="1005207"/>
                </a:cubicBezTo>
                <a:cubicBezTo>
                  <a:pt x="2468025" y="980003"/>
                  <a:pt x="2488503" y="959525"/>
                  <a:pt x="2513904" y="959131"/>
                </a:cubicBezTo>
                <a:close/>
                <a:moveTo>
                  <a:pt x="2380205" y="953815"/>
                </a:moveTo>
                <a:cubicBezTo>
                  <a:pt x="2405409" y="953815"/>
                  <a:pt x="2426084" y="974293"/>
                  <a:pt x="2426084" y="999497"/>
                </a:cubicBezTo>
                <a:cubicBezTo>
                  <a:pt x="2426084" y="1024702"/>
                  <a:pt x="2405606" y="1045377"/>
                  <a:pt x="2380401" y="1045377"/>
                </a:cubicBezTo>
                <a:cubicBezTo>
                  <a:pt x="2355197" y="1045377"/>
                  <a:pt x="2334522" y="1024899"/>
                  <a:pt x="2334522" y="999694"/>
                </a:cubicBezTo>
                <a:cubicBezTo>
                  <a:pt x="2334522" y="974490"/>
                  <a:pt x="2354804" y="954012"/>
                  <a:pt x="2380205" y="953815"/>
                </a:cubicBezTo>
                <a:close/>
                <a:moveTo>
                  <a:pt x="3994837" y="929792"/>
                </a:moveTo>
                <a:cubicBezTo>
                  <a:pt x="4000154" y="929594"/>
                  <a:pt x="4004288" y="933926"/>
                  <a:pt x="4004288" y="939046"/>
                </a:cubicBezTo>
                <a:cubicBezTo>
                  <a:pt x="4004486" y="944362"/>
                  <a:pt x="4000154" y="948498"/>
                  <a:pt x="3995034" y="948498"/>
                </a:cubicBezTo>
                <a:cubicBezTo>
                  <a:pt x="3989717" y="948695"/>
                  <a:pt x="3985582" y="944362"/>
                  <a:pt x="3985582" y="939243"/>
                </a:cubicBezTo>
                <a:cubicBezTo>
                  <a:pt x="3985582" y="934123"/>
                  <a:pt x="3989717" y="929989"/>
                  <a:pt x="3994837" y="929792"/>
                </a:cubicBezTo>
                <a:close/>
                <a:moveTo>
                  <a:pt x="1199160" y="927626"/>
                </a:moveTo>
                <a:cubicBezTo>
                  <a:pt x="1216488" y="927626"/>
                  <a:pt x="1230468" y="941606"/>
                  <a:pt x="1230468" y="958737"/>
                </a:cubicBezTo>
                <a:cubicBezTo>
                  <a:pt x="1230468" y="976065"/>
                  <a:pt x="1216488" y="990045"/>
                  <a:pt x="1199357" y="990045"/>
                </a:cubicBezTo>
                <a:cubicBezTo>
                  <a:pt x="1182029" y="990045"/>
                  <a:pt x="1168049" y="976262"/>
                  <a:pt x="1168049" y="958934"/>
                </a:cubicBezTo>
                <a:cubicBezTo>
                  <a:pt x="1168049" y="941804"/>
                  <a:pt x="1182029" y="927626"/>
                  <a:pt x="1199160" y="927626"/>
                </a:cubicBezTo>
                <a:close/>
                <a:moveTo>
                  <a:pt x="765177" y="927035"/>
                </a:moveTo>
                <a:cubicBezTo>
                  <a:pt x="778371" y="927035"/>
                  <a:pt x="789201" y="937668"/>
                  <a:pt x="789201" y="950860"/>
                </a:cubicBezTo>
                <a:cubicBezTo>
                  <a:pt x="789201" y="964053"/>
                  <a:pt x="778568" y="974884"/>
                  <a:pt x="765374" y="974884"/>
                </a:cubicBezTo>
                <a:cubicBezTo>
                  <a:pt x="752181" y="974884"/>
                  <a:pt x="741352" y="964251"/>
                  <a:pt x="741352" y="951057"/>
                </a:cubicBezTo>
                <a:cubicBezTo>
                  <a:pt x="741352" y="937865"/>
                  <a:pt x="751985" y="927035"/>
                  <a:pt x="765177" y="927035"/>
                </a:cubicBezTo>
                <a:close/>
                <a:moveTo>
                  <a:pt x="3561052" y="919159"/>
                </a:moveTo>
                <a:cubicBezTo>
                  <a:pt x="3578380" y="919159"/>
                  <a:pt x="3592360" y="932943"/>
                  <a:pt x="3592360" y="950270"/>
                </a:cubicBezTo>
                <a:cubicBezTo>
                  <a:pt x="3592360" y="967598"/>
                  <a:pt x="3578577" y="981578"/>
                  <a:pt x="3561249" y="981578"/>
                </a:cubicBezTo>
                <a:cubicBezTo>
                  <a:pt x="3544117" y="981578"/>
                  <a:pt x="3529940" y="967795"/>
                  <a:pt x="3529940" y="950467"/>
                </a:cubicBezTo>
                <a:cubicBezTo>
                  <a:pt x="3529743" y="933139"/>
                  <a:pt x="3543724" y="919159"/>
                  <a:pt x="3561052" y="919159"/>
                </a:cubicBezTo>
                <a:close/>
                <a:moveTo>
                  <a:pt x="2968166" y="918962"/>
                </a:moveTo>
                <a:cubicBezTo>
                  <a:pt x="2989629" y="918962"/>
                  <a:pt x="3007153" y="936290"/>
                  <a:pt x="3007153" y="957752"/>
                </a:cubicBezTo>
                <a:cubicBezTo>
                  <a:pt x="3007350" y="979216"/>
                  <a:pt x="2990023" y="996741"/>
                  <a:pt x="2968560" y="996741"/>
                </a:cubicBezTo>
                <a:cubicBezTo>
                  <a:pt x="2947098" y="996741"/>
                  <a:pt x="2929573" y="979413"/>
                  <a:pt x="2929573" y="957949"/>
                </a:cubicBezTo>
                <a:cubicBezTo>
                  <a:pt x="2929376" y="936487"/>
                  <a:pt x="2946704" y="918962"/>
                  <a:pt x="2968166" y="918962"/>
                </a:cubicBezTo>
                <a:close/>
                <a:moveTo>
                  <a:pt x="1792045" y="917780"/>
                </a:moveTo>
                <a:cubicBezTo>
                  <a:pt x="1816462" y="917780"/>
                  <a:pt x="1836546" y="937471"/>
                  <a:pt x="1836546" y="962083"/>
                </a:cubicBezTo>
                <a:cubicBezTo>
                  <a:pt x="1836546" y="986500"/>
                  <a:pt x="1816659" y="1006585"/>
                  <a:pt x="1792242" y="1006585"/>
                </a:cubicBezTo>
                <a:cubicBezTo>
                  <a:pt x="1767826" y="1006585"/>
                  <a:pt x="1747742" y="986894"/>
                  <a:pt x="1747742" y="962281"/>
                </a:cubicBezTo>
                <a:cubicBezTo>
                  <a:pt x="1747545" y="937668"/>
                  <a:pt x="1767235" y="917780"/>
                  <a:pt x="1792045" y="917780"/>
                </a:cubicBezTo>
                <a:close/>
                <a:moveTo>
                  <a:pt x="1486250" y="909314"/>
                </a:moveTo>
                <a:cubicBezTo>
                  <a:pt x="1505743" y="909117"/>
                  <a:pt x="1521495" y="924869"/>
                  <a:pt x="1521495" y="944166"/>
                </a:cubicBezTo>
                <a:cubicBezTo>
                  <a:pt x="1521693" y="963661"/>
                  <a:pt x="1505940" y="979413"/>
                  <a:pt x="1486643" y="979413"/>
                </a:cubicBezTo>
                <a:cubicBezTo>
                  <a:pt x="1467149" y="979610"/>
                  <a:pt x="1451397" y="963857"/>
                  <a:pt x="1451397" y="944560"/>
                </a:cubicBezTo>
                <a:cubicBezTo>
                  <a:pt x="1451397" y="925264"/>
                  <a:pt x="1466952" y="909510"/>
                  <a:pt x="1486250" y="909314"/>
                </a:cubicBezTo>
                <a:close/>
                <a:moveTo>
                  <a:pt x="3273568" y="902816"/>
                </a:moveTo>
                <a:cubicBezTo>
                  <a:pt x="3293062" y="902619"/>
                  <a:pt x="3308814" y="918371"/>
                  <a:pt x="3308814" y="937668"/>
                </a:cubicBezTo>
                <a:cubicBezTo>
                  <a:pt x="3309011" y="957163"/>
                  <a:pt x="3293259" y="972915"/>
                  <a:pt x="3273962" y="972915"/>
                </a:cubicBezTo>
                <a:cubicBezTo>
                  <a:pt x="3254468" y="973112"/>
                  <a:pt x="3238716" y="957359"/>
                  <a:pt x="3238716" y="938062"/>
                </a:cubicBezTo>
                <a:cubicBezTo>
                  <a:pt x="3238716" y="918766"/>
                  <a:pt x="3254272" y="903012"/>
                  <a:pt x="3273568" y="902816"/>
                </a:cubicBezTo>
                <a:close/>
                <a:moveTo>
                  <a:pt x="4156890" y="891198"/>
                </a:moveTo>
                <a:cubicBezTo>
                  <a:pt x="4158859" y="891198"/>
                  <a:pt x="4160435" y="892773"/>
                  <a:pt x="4160435" y="894742"/>
                </a:cubicBezTo>
                <a:cubicBezTo>
                  <a:pt x="4160435" y="896711"/>
                  <a:pt x="4158859" y="898287"/>
                  <a:pt x="4156890" y="898287"/>
                </a:cubicBezTo>
                <a:cubicBezTo>
                  <a:pt x="4154922" y="898287"/>
                  <a:pt x="4153346" y="896711"/>
                  <a:pt x="4153346" y="894742"/>
                </a:cubicBezTo>
                <a:cubicBezTo>
                  <a:pt x="4153346" y="892773"/>
                  <a:pt x="4154922" y="891198"/>
                  <a:pt x="4156890" y="891198"/>
                </a:cubicBezTo>
                <a:close/>
                <a:moveTo>
                  <a:pt x="603124" y="890213"/>
                </a:moveTo>
                <a:cubicBezTo>
                  <a:pt x="612575" y="890213"/>
                  <a:pt x="620452" y="897892"/>
                  <a:pt x="620452" y="907541"/>
                </a:cubicBezTo>
                <a:cubicBezTo>
                  <a:pt x="620452" y="916993"/>
                  <a:pt x="612772" y="924869"/>
                  <a:pt x="603124" y="924869"/>
                </a:cubicBezTo>
                <a:cubicBezTo>
                  <a:pt x="593672" y="924869"/>
                  <a:pt x="585796" y="917189"/>
                  <a:pt x="585796" y="907541"/>
                </a:cubicBezTo>
                <a:cubicBezTo>
                  <a:pt x="585796" y="898089"/>
                  <a:pt x="593475" y="890213"/>
                  <a:pt x="603124" y="890213"/>
                </a:cubicBezTo>
                <a:close/>
                <a:moveTo>
                  <a:pt x="1028049" y="875642"/>
                </a:moveTo>
                <a:cubicBezTo>
                  <a:pt x="1044983" y="875445"/>
                  <a:pt x="1058766" y="889032"/>
                  <a:pt x="1058766" y="905965"/>
                </a:cubicBezTo>
                <a:cubicBezTo>
                  <a:pt x="1058963" y="922899"/>
                  <a:pt x="1045377" y="936682"/>
                  <a:pt x="1028442" y="936682"/>
                </a:cubicBezTo>
                <a:cubicBezTo>
                  <a:pt x="1011509" y="936880"/>
                  <a:pt x="997725" y="923293"/>
                  <a:pt x="997725" y="906360"/>
                </a:cubicBezTo>
                <a:cubicBezTo>
                  <a:pt x="997725" y="889425"/>
                  <a:pt x="1011311" y="875642"/>
                  <a:pt x="1028049" y="875642"/>
                </a:cubicBezTo>
                <a:close/>
                <a:moveTo>
                  <a:pt x="2841359" y="873477"/>
                </a:moveTo>
                <a:cubicBezTo>
                  <a:pt x="2864595" y="873280"/>
                  <a:pt x="2883497" y="891986"/>
                  <a:pt x="2883497" y="915221"/>
                </a:cubicBezTo>
                <a:cubicBezTo>
                  <a:pt x="2883694" y="938455"/>
                  <a:pt x="2864988" y="957359"/>
                  <a:pt x="2841753" y="957359"/>
                </a:cubicBezTo>
                <a:cubicBezTo>
                  <a:pt x="2818518" y="957556"/>
                  <a:pt x="2799615" y="938849"/>
                  <a:pt x="2799615" y="915614"/>
                </a:cubicBezTo>
                <a:cubicBezTo>
                  <a:pt x="2799615" y="892379"/>
                  <a:pt x="2818321" y="873477"/>
                  <a:pt x="2841359" y="873477"/>
                </a:cubicBezTo>
                <a:close/>
                <a:moveTo>
                  <a:pt x="1918263" y="872296"/>
                </a:moveTo>
                <a:cubicBezTo>
                  <a:pt x="1944057" y="872099"/>
                  <a:pt x="1964732" y="892971"/>
                  <a:pt x="1964929" y="918568"/>
                </a:cubicBezTo>
                <a:cubicBezTo>
                  <a:pt x="1965126" y="944363"/>
                  <a:pt x="1944254" y="965235"/>
                  <a:pt x="1918656" y="965235"/>
                </a:cubicBezTo>
                <a:cubicBezTo>
                  <a:pt x="1893059" y="965432"/>
                  <a:pt x="1871990" y="944560"/>
                  <a:pt x="1871990" y="918962"/>
                </a:cubicBezTo>
                <a:cubicBezTo>
                  <a:pt x="1871793" y="893167"/>
                  <a:pt x="1892665" y="872296"/>
                  <a:pt x="1918263" y="872296"/>
                </a:cubicBezTo>
                <a:close/>
                <a:moveTo>
                  <a:pt x="3731573" y="869341"/>
                </a:moveTo>
                <a:cubicBezTo>
                  <a:pt x="3746538" y="869341"/>
                  <a:pt x="3758745" y="881352"/>
                  <a:pt x="3758745" y="896317"/>
                </a:cubicBezTo>
                <a:cubicBezTo>
                  <a:pt x="3758745" y="911282"/>
                  <a:pt x="3746734" y="923490"/>
                  <a:pt x="3731769" y="923490"/>
                </a:cubicBezTo>
                <a:cubicBezTo>
                  <a:pt x="3716804" y="923490"/>
                  <a:pt x="3704596" y="911479"/>
                  <a:pt x="3704596" y="896514"/>
                </a:cubicBezTo>
                <a:cubicBezTo>
                  <a:pt x="3704596" y="881549"/>
                  <a:pt x="3716608" y="869341"/>
                  <a:pt x="3731573" y="869341"/>
                </a:cubicBezTo>
                <a:close/>
                <a:moveTo>
                  <a:pt x="442252" y="858709"/>
                </a:moveTo>
                <a:cubicBezTo>
                  <a:pt x="446189" y="858709"/>
                  <a:pt x="449340" y="861859"/>
                  <a:pt x="449340" y="865601"/>
                </a:cubicBezTo>
                <a:cubicBezTo>
                  <a:pt x="449340" y="869342"/>
                  <a:pt x="446386" y="872492"/>
                  <a:pt x="442449" y="872492"/>
                </a:cubicBezTo>
                <a:cubicBezTo>
                  <a:pt x="438707" y="872492"/>
                  <a:pt x="435557" y="869538"/>
                  <a:pt x="435557" y="865601"/>
                </a:cubicBezTo>
                <a:cubicBezTo>
                  <a:pt x="435557" y="861859"/>
                  <a:pt x="438707" y="858709"/>
                  <a:pt x="442252" y="858709"/>
                </a:cubicBezTo>
                <a:close/>
                <a:moveTo>
                  <a:pt x="1307654" y="854377"/>
                </a:moveTo>
                <a:cubicBezTo>
                  <a:pt x="1322225" y="854181"/>
                  <a:pt x="1334040" y="865995"/>
                  <a:pt x="1334040" y="880566"/>
                </a:cubicBezTo>
                <a:cubicBezTo>
                  <a:pt x="1334237" y="895137"/>
                  <a:pt x="1322422" y="906952"/>
                  <a:pt x="1307851" y="906952"/>
                </a:cubicBezTo>
                <a:cubicBezTo>
                  <a:pt x="1293084" y="907149"/>
                  <a:pt x="1281269" y="895334"/>
                  <a:pt x="1281269" y="880763"/>
                </a:cubicBezTo>
                <a:cubicBezTo>
                  <a:pt x="1281269" y="866191"/>
                  <a:pt x="1293084" y="854377"/>
                  <a:pt x="1307654" y="854377"/>
                </a:cubicBezTo>
                <a:close/>
                <a:moveTo>
                  <a:pt x="1604392" y="849651"/>
                </a:moveTo>
                <a:cubicBezTo>
                  <a:pt x="1622114" y="849651"/>
                  <a:pt x="1636488" y="863828"/>
                  <a:pt x="1636488" y="881550"/>
                </a:cubicBezTo>
                <a:cubicBezTo>
                  <a:pt x="1636488" y="899074"/>
                  <a:pt x="1622311" y="913448"/>
                  <a:pt x="1604590" y="913448"/>
                </a:cubicBezTo>
                <a:cubicBezTo>
                  <a:pt x="1586868" y="913645"/>
                  <a:pt x="1572494" y="899468"/>
                  <a:pt x="1572494" y="881747"/>
                </a:cubicBezTo>
                <a:cubicBezTo>
                  <a:pt x="1572494" y="864025"/>
                  <a:pt x="1586671" y="849651"/>
                  <a:pt x="1604392" y="849651"/>
                </a:cubicBezTo>
                <a:close/>
                <a:moveTo>
                  <a:pt x="2047826" y="848076"/>
                </a:moveTo>
                <a:cubicBezTo>
                  <a:pt x="2068698" y="847879"/>
                  <a:pt x="2085632" y="864813"/>
                  <a:pt x="2085829" y="885685"/>
                </a:cubicBezTo>
                <a:cubicBezTo>
                  <a:pt x="2086026" y="906557"/>
                  <a:pt x="2069092" y="923688"/>
                  <a:pt x="2048220" y="923688"/>
                </a:cubicBezTo>
                <a:cubicBezTo>
                  <a:pt x="2027348" y="923885"/>
                  <a:pt x="2010217" y="906951"/>
                  <a:pt x="2010217" y="886079"/>
                </a:cubicBezTo>
                <a:cubicBezTo>
                  <a:pt x="2010217" y="865207"/>
                  <a:pt x="2026954" y="848076"/>
                  <a:pt x="2047826" y="848076"/>
                </a:cubicBezTo>
                <a:close/>
                <a:moveTo>
                  <a:pt x="2711794" y="847682"/>
                </a:moveTo>
                <a:cubicBezTo>
                  <a:pt x="2731485" y="847682"/>
                  <a:pt x="2747631" y="863631"/>
                  <a:pt x="2747631" y="883322"/>
                </a:cubicBezTo>
                <a:cubicBezTo>
                  <a:pt x="2747631" y="903013"/>
                  <a:pt x="2731682" y="919159"/>
                  <a:pt x="2711991" y="919159"/>
                </a:cubicBezTo>
                <a:cubicBezTo>
                  <a:pt x="2692301" y="919159"/>
                  <a:pt x="2676154" y="903210"/>
                  <a:pt x="2676154" y="883519"/>
                </a:cubicBezTo>
                <a:cubicBezTo>
                  <a:pt x="2675957" y="863828"/>
                  <a:pt x="2691906" y="847879"/>
                  <a:pt x="2711794" y="847682"/>
                </a:cubicBezTo>
                <a:close/>
                <a:moveTo>
                  <a:pt x="3451966" y="847288"/>
                </a:moveTo>
                <a:cubicBezTo>
                  <a:pt x="3466143" y="847288"/>
                  <a:pt x="3477760" y="858708"/>
                  <a:pt x="3477760" y="872885"/>
                </a:cubicBezTo>
                <a:cubicBezTo>
                  <a:pt x="3477760" y="887063"/>
                  <a:pt x="3466340" y="898680"/>
                  <a:pt x="3452162" y="898680"/>
                </a:cubicBezTo>
                <a:cubicBezTo>
                  <a:pt x="3437985" y="898680"/>
                  <a:pt x="3426368" y="887260"/>
                  <a:pt x="3426368" y="873082"/>
                </a:cubicBezTo>
                <a:cubicBezTo>
                  <a:pt x="3426368" y="858906"/>
                  <a:pt x="3437789" y="847288"/>
                  <a:pt x="3451966" y="847288"/>
                </a:cubicBezTo>
                <a:close/>
                <a:moveTo>
                  <a:pt x="3155227" y="846894"/>
                </a:moveTo>
                <a:cubicBezTo>
                  <a:pt x="3171374" y="846697"/>
                  <a:pt x="3184369" y="859693"/>
                  <a:pt x="3184567" y="875839"/>
                </a:cubicBezTo>
                <a:cubicBezTo>
                  <a:pt x="3184567" y="891985"/>
                  <a:pt x="3171570" y="904981"/>
                  <a:pt x="3155424" y="905178"/>
                </a:cubicBezTo>
                <a:cubicBezTo>
                  <a:pt x="3139475" y="905178"/>
                  <a:pt x="3126283" y="892182"/>
                  <a:pt x="3126283" y="876036"/>
                </a:cubicBezTo>
                <a:cubicBezTo>
                  <a:pt x="3126086" y="859890"/>
                  <a:pt x="3139081" y="846894"/>
                  <a:pt x="3155227" y="846894"/>
                </a:cubicBezTo>
                <a:close/>
                <a:moveTo>
                  <a:pt x="860086" y="833307"/>
                </a:moveTo>
                <a:cubicBezTo>
                  <a:pt x="873082" y="833111"/>
                  <a:pt x="883715" y="843743"/>
                  <a:pt x="883715" y="856739"/>
                </a:cubicBezTo>
                <a:cubicBezTo>
                  <a:pt x="883715" y="869735"/>
                  <a:pt x="873279" y="880368"/>
                  <a:pt x="860283" y="880368"/>
                </a:cubicBezTo>
                <a:cubicBezTo>
                  <a:pt x="847287" y="880565"/>
                  <a:pt x="836655" y="869931"/>
                  <a:pt x="836655" y="856936"/>
                </a:cubicBezTo>
                <a:cubicBezTo>
                  <a:pt x="836655" y="843940"/>
                  <a:pt x="847091" y="833307"/>
                  <a:pt x="860086" y="833307"/>
                </a:cubicBezTo>
                <a:close/>
                <a:moveTo>
                  <a:pt x="3899533" y="831141"/>
                </a:moveTo>
                <a:cubicBezTo>
                  <a:pt x="3907803" y="830944"/>
                  <a:pt x="3914498" y="837640"/>
                  <a:pt x="3914498" y="845909"/>
                </a:cubicBezTo>
                <a:cubicBezTo>
                  <a:pt x="3914498" y="854179"/>
                  <a:pt x="3907803" y="860875"/>
                  <a:pt x="3899533" y="860875"/>
                </a:cubicBezTo>
                <a:cubicBezTo>
                  <a:pt x="3891263" y="860875"/>
                  <a:pt x="3884568" y="854179"/>
                  <a:pt x="3884568" y="845909"/>
                </a:cubicBezTo>
                <a:cubicBezTo>
                  <a:pt x="3884371" y="837640"/>
                  <a:pt x="3891066" y="830944"/>
                  <a:pt x="3899533" y="831141"/>
                </a:cubicBezTo>
                <a:close/>
                <a:moveTo>
                  <a:pt x="2179754" y="826613"/>
                </a:moveTo>
                <a:cubicBezTo>
                  <a:pt x="2200232" y="826613"/>
                  <a:pt x="2216969" y="843154"/>
                  <a:pt x="2216969" y="863631"/>
                </a:cubicBezTo>
                <a:cubicBezTo>
                  <a:pt x="2216969" y="884110"/>
                  <a:pt x="2200429" y="900650"/>
                  <a:pt x="2179951" y="900847"/>
                </a:cubicBezTo>
                <a:cubicBezTo>
                  <a:pt x="2159473" y="900847"/>
                  <a:pt x="2142735" y="884307"/>
                  <a:pt x="2142735" y="863829"/>
                </a:cubicBezTo>
                <a:cubicBezTo>
                  <a:pt x="2142735" y="843350"/>
                  <a:pt x="2159078" y="826613"/>
                  <a:pt x="2179754" y="826613"/>
                </a:cubicBezTo>
                <a:close/>
                <a:moveTo>
                  <a:pt x="2579867" y="825432"/>
                </a:moveTo>
                <a:cubicBezTo>
                  <a:pt x="2600148" y="825235"/>
                  <a:pt x="2616689" y="841774"/>
                  <a:pt x="2616689" y="862056"/>
                </a:cubicBezTo>
                <a:cubicBezTo>
                  <a:pt x="2616689" y="882337"/>
                  <a:pt x="2600346" y="898878"/>
                  <a:pt x="2580065" y="898878"/>
                </a:cubicBezTo>
                <a:cubicBezTo>
                  <a:pt x="2559586" y="899075"/>
                  <a:pt x="2543046" y="882535"/>
                  <a:pt x="2543046" y="862253"/>
                </a:cubicBezTo>
                <a:cubicBezTo>
                  <a:pt x="2543046" y="841972"/>
                  <a:pt x="2559389" y="825432"/>
                  <a:pt x="2579867" y="825432"/>
                </a:cubicBezTo>
                <a:close/>
                <a:moveTo>
                  <a:pt x="2312863" y="815192"/>
                </a:moveTo>
                <a:cubicBezTo>
                  <a:pt x="2333341" y="815192"/>
                  <a:pt x="2350078" y="831733"/>
                  <a:pt x="2350078" y="852211"/>
                </a:cubicBezTo>
                <a:cubicBezTo>
                  <a:pt x="2350078" y="872689"/>
                  <a:pt x="2333538" y="889426"/>
                  <a:pt x="2313060" y="889426"/>
                </a:cubicBezTo>
                <a:cubicBezTo>
                  <a:pt x="2292582" y="889426"/>
                  <a:pt x="2275844" y="872886"/>
                  <a:pt x="2275844" y="852408"/>
                </a:cubicBezTo>
                <a:cubicBezTo>
                  <a:pt x="2275844" y="831929"/>
                  <a:pt x="2292385" y="815192"/>
                  <a:pt x="2312863" y="815192"/>
                </a:cubicBezTo>
                <a:close/>
                <a:moveTo>
                  <a:pt x="2446561" y="814996"/>
                </a:moveTo>
                <a:cubicBezTo>
                  <a:pt x="2466844" y="814996"/>
                  <a:pt x="2483383" y="831339"/>
                  <a:pt x="2483383" y="851620"/>
                </a:cubicBezTo>
                <a:cubicBezTo>
                  <a:pt x="2483580" y="872099"/>
                  <a:pt x="2467040" y="888639"/>
                  <a:pt x="2446759" y="888639"/>
                </a:cubicBezTo>
                <a:cubicBezTo>
                  <a:pt x="2426477" y="888836"/>
                  <a:pt x="2409937" y="872296"/>
                  <a:pt x="2409937" y="852014"/>
                </a:cubicBezTo>
                <a:cubicBezTo>
                  <a:pt x="2409740" y="831536"/>
                  <a:pt x="2426281" y="815193"/>
                  <a:pt x="2446561" y="814996"/>
                </a:cubicBezTo>
                <a:close/>
                <a:moveTo>
                  <a:pt x="1132408" y="796290"/>
                </a:moveTo>
                <a:cubicBezTo>
                  <a:pt x="1146782" y="796290"/>
                  <a:pt x="1158596" y="807908"/>
                  <a:pt x="1158596" y="822281"/>
                </a:cubicBezTo>
                <a:cubicBezTo>
                  <a:pt x="1158596" y="836656"/>
                  <a:pt x="1146979" y="848470"/>
                  <a:pt x="1132605" y="848470"/>
                </a:cubicBezTo>
                <a:cubicBezTo>
                  <a:pt x="1118428" y="848470"/>
                  <a:pt x="1106613" y="836853"/>
                  <a:pt x="1106613" y="822478"/>
                </a:cubicBezTo>
                <a:cubicBezTo>
                  <a:pt x="1106417" y="808105"/>
                  <a:pt x="1118033" y="796487"/>
                  <a:pt x="1132408" y="796290"/>
                </a:cubicBezTo>
                <a:close/>
                <a:moveTo>
                  <a:pt x="3032358" y="792548"/>
                </a:moveTo>
                <a:cubicBezTo>
                  <a:pt x="3049291" y="792351"/>
                  <a:pt x="3063075" y="805938"/>
                  <a:pt x="3063075" y="822871"/>
                </a:cubicBezTo>
                <a:cubicBezTo>
                  <a:pt x="3063272" y="839609"/>
                  <a:pt x="3049686" y="853392"/>
                  <a:pt x="3032752" y="853392"/>
                </a:cubicBezTo>
                <a:cubicBezTo>
                  <a:pt x="3015817" y="853590"/>
                  <a:pt x="3002034" y="840003"/>
                  <a:pt x="3002034" y="823069"/>
                </a:cubicBezTo>
                <a:cubicBezTo>
                  <a:pt x="3002034" y="806135"/>
                  <a:pt x="3015620" y="792548"/>
                  <a:pt x="3032358" y="792548"/>
                </a:cubicBezTo>
                <a:close/>
                <a:moveTo>
                  <a:pt x="1726672" y="791958"/>
                </a:moveTo>
                <a:cubicBezTo>
                  <a:pt x="1746363" y="791958"/>
                  <a:pt x="1762509" y="807907"/>
                  <a:pt x="1762509" y="827598"/>
                </a:cubicBezTo>
                <a:cubicBezTo>
                  <a:pt x="1762509" y="847289"/>
                  <a:pt x="1746560" y="863435"/>
                  <a:pt x="1726869" y="863435"/>
                </a:cubicBezTo>
                <a:cubicBezTo>
                  <a:pt x="1707178" y="863435"/>
                  <a:pt x="1691032" y="847486"/>
                  <a:pt x="1691032" y="827795"/>
                </a:cubicBezTo>
                <a:cubicBezTo>
                  <a:pt x="1691032" y="808104"/>
                  <a:pt x="1706981" y="791958"/>
                  <a:pt x="1726672" y="791958"/>
                </a:cubicBezTo>
                <a:close/>
                <a:moveTo>
                  <a:pt x="4064738" y="790579"/>
                </a:moveTo>
                <a:cubicBezTo>
                  <a:pt x="4068676" y="790579"/>
                  <a:pt x="4072023" y="793729"/>
                  <a:pt x="4072023" y="797864"/>
                </a:cubicBezTo>
                <a:cubicBezTo>
                  <a:pt x="4072023" y="801802"/>
                  <a:pt x="4068676" y="805150"/>
                  <a:pt x="4064738" y="805150"/>
                </a:cubicBezTo>
                <a:cubicBezTo>
                  <a:pt x="4060800" y="805150"/>
                  <a:pt x="4057453" y="802000"/>
                  <a:pt x="4057453" y="797864"/>
                </a:cubicBezTo>
                <a:cubicBezTo>
                  <a:pt x="4057453" y="793926"/>
                  <a:pt x="4060603" y="790579"/>
                  <a:pt x="4064738" y="790579"/>
                </a:cubicBezTo>
                <a:close/>
                <a:moveTo>
                  <a:pt x="3627016" y="790185"/>
                </a:moveTo>
                <a:cubicBezTo>
                  <a:pt x="3639815" y="790185"/>
                  <a:pt x="3650251" y="800621"/>
                  <a:pt x="3650251" y="813420"/>
                </a:cubicBezTo>
                <a:cubicBezTo>
                  <a:pt x="3650251" y="826219"/>
                  <a:pt x="3639815" y="836655"/>
                  <a:pt x="3627016" y="836655"/>
                </a:cubicBezTo>
                <a:cubicBezTo>
                  <a:pt x="3614020" y="836655"/>
                  <a:pt x="3603584" y="826219"/>
                  <a:pt x="3603584" y="813420"/>
                </a:cubicBezTo>
                <a:cubicBezTo>
                  <a:pt x="3603584" y="800621"/>
                  <a:pt x="3614020" y="790185"/>
                  <a:pt x="3627016" y="790185"/>
                </a:cubicBezTo>
                <a:close/>
                <a:moveTo>
                  <a:pt x="694489" y="789595"/>
                </a:moveTo>
                <a:cubicBezTo>
                  <a:pt x="705712" y="789595"/>
                  <a:pt x="714967" y="798850"/>
                  <a:pt x="714967" y="810073"/>
                </a:cubicBezTo>
                <a:cubicBezTo>
                  <a:pt x="714967" y="821296"/>
                  <a:pt x="705712" y="830551"/>
                  <a:pt x="694489" y="830551"/>
                </a:cubicBezTo>
                <a:cubicBezTo>
                  <a:pt x="683266" y="830551"/>
                  <a:pt x="674011" y="821296"/>
                  <a:pt x="674011" y="810073"/>
                </a:cubicBezTo>
                <a:cubicBezTo>
                  <a:pt x="674011" y="798850"/>
                  <a:pt x="683266" y="789595"/>
                  <a:pt x="694489" y="789595"/>
                </a:cubicBezTo>
                <a:close/>
                <a:moveTo>
                  <a:pt x="1421073" y="783884"/>
                </a:moveTo>
                <a:cubicBezTo>
                  <a:pt x="1435644" y="783688"/>
                  <a:pt x="1447459" y="795502"/>
                  <a:pt x="1447459" y="810073"/>
                </a:cubicBezTo>
                <a:cubicBezTo>
                  <a:pt x="1447656" y="824644"/>
                  <a:pt x="1435841" y="836459"/>
                  <a:pt x="1421270" y="836459"/>
                </a:cubicBezTo>
                <a:cubicBezTo>
                  <a:pt x="1406896" y="836656"/>
                  <a:pt x="1394884" y="824841"/>
                  <a:pt x="1394884" y="810270"/>
                </a:cubicBezTo>
                <a:cubicBezTo>
                  <a:pt x="1394688" y="795699"/>
                  <a:pt x="1406502" y="783884"/>
                  <a:pt x="1421073" y="783884"/>
                </a:cubicBezTo>
                <a:close/>
                <a:moveTo>
                  <a:pt x="3337957" y="776205"/>
                </a:moveTo>
                <a:cubicBezTo>
                  <a:pt x="3352923" y="776205"/>
                  <a:pt x="3365130" y="788216"/>
                  <a:pt x="3365130" y="803181"/>
                </a:cubicBezTo>
                <a:cubicBezTo>
                  <a:pt x="3365130" y="818146"/>
                  <a:pt x="3353119" y="830354"/>
                  <a:pt x="3338154" y="830354"/>
                </a:cubicBezTo>
                <a:cubicBezTo>
                  <a:pt x="3323189" y="830354"/>
                  <a:pt x="3310981" y="818343"/>
                  <a:pt x="3310981" y="803378"/>
                </a:cubicBezTo>
                <a:cubicBezTo>
                  <a:pt x="3310981" y="788413"/>
                  <a:pt x="3322993" y="776205"/>
                  <a:pt x="3337957" y="776205"/>
                </a:cubicBezTo>
                <a:close/>
                <a:moveTo>
                  <a:pt x="530860" y="758484"/>
                </a:moveTo>
                <a:cubicBezTo>
                  <a:pt x="534600" y="758484"/>
                  <a:pt x="537751" y="761437"/>
                  <a:pt x="537751" y="765376"/>
                </a:cubicBezTo>
                <a:cubicBezTo>
                  <a:pt x="537751" y="769117"/>
                  <a:pt x="534600" y="772267"/>
                  <a:pt x="530860" y="772267"/>
                </a:cubicBezTo>
                <a:cubicBezTo>
                  <a:pt x="527118" y="772267"/>
                  <a:pt x="523968" y="769117"/>
                  <a:pt x="523968" y="765376"/>
                </a:cubicBezTo>
                <a:cubicBezTo>
                  <a:pt x="523968" y="761634"/>
                  <a:pt x="527118" y="758484"/>
                  <a:pt x="530860" y="758484"/>
                </a:cubicBezTo>
                <a:close/>
                <a:moveTo>
                  <a:pt x="1852692" y="747259"/>
                </a:moveTo>
                <a:cubicBezTo>
                  <a:pt x="1872383" y="747259"/>
                  <a:pt x="1888529" y="763208"/>
                  <a:pt x="1888529" y="782899"/>
                </a:cubicBezTo>
                <a:cubicBezTo>
                  <a:pt x="1888529" y="802590"/>
                  <a:pt x="1872580" y="818736"/>
                  <a:pt x="1852889" y="818736"/>
                </a:cubicBezTo>
                <a:cubicBezTo>
                  <a:pt x="1833198" y="818736"/>
                  <a:pt x="1817052" y="802787"/>
                  <a:pt x="1817052" y="783096"/>
                </a:cubicBezTo>
                <a:cubicBezTo>
                  <a:pt x="1816855" y="763405"/>
                  <a:pt x="1832804" y="747456"/>
                  <a:pt x="1852692" y="747259"/>
                </a:cubicBezTo>
                <a:close/>
                <a:moveTo>
                  <a:pt x="2906141" y="745685"/>
                </a:moveTo>
                <a:cubicBezTo>
                  <a:pt x="2924848" y="745488"/>
                  <a:pt x="2940009" y="760650"/>
                  <a:pt x="2940009" y="779158"/>
                </a:cubicBezTo>
                <a:cubicBezTo>
                  <a:pt x="2940206" y="797668"/>
                  <a:pt x="2925044" y="812830"/>
                  <a:pt x="2906535" y="812830"/>
                </a:cubicBezTo>
                <a:cubicBezTo>
                  <a:pt x="2887829" y="813027"/>
                  <a:pt x="2872667" y="797865"/>
                  <a:pt x="2872667" y="779355"/>
                </a:cubicBezTo>
                <a:cubicBezTo>
                  <a:pt x="2872667" y="760846"/>
                  <a:pt x="2887632" y="745685"/>
                  <a:pt x="2906141" y="745685"/>
                </a:cubicBezTo>
                <a:close/>
                <a:moveTo>
                  <a:pt x="960509" y="744896"/>
                </a:moveTo>
                <a:cubicBezTo>
                  <a:pt x="973505" y="744700"/>
                  <a:pt x="984138" y="755332"/>
                  <a:pt x="984138" y="768328"/>
                </a:cubicBezTo>
                <a:cubicBezTo>
                  <a:pt x="984335" y="781324"/>
                  <a:pt x="973702" y="791957"/>
                  <a:pt x="960707" y="791957"/>
                </a:cubicBezTo>
                <a:cubicBezTo>
                  <a:pt x="947710" y="792154"/>
                  <a:pt x="937077" y="781521"/>
                  <a:pt x="937077" y="768525"/>
                </a:cubicBezTo>
                <a:cubicBezTo>
                  <a:pt x="936880" y="755529"/>
                  <a:pt x="947513" y="744896"/>
                  <a:pt x="960509" y="744896"/>
                </a:cubicBezTo>
                <a:close/>
                <a:moveTo>
                  <a:pt x="3798324" y="738399"/>
                </a:moveTo>
                <a:cubicBezTo>
                  <a:pt x="3809351" y="738399"/>
                  <a:pt x="3818211" y="747062"/>
                  <a:pt x="3818211" y="758090"/>
                </a:cubicBezTo>
                <a:cubicBezTo>
                  <a:pt x="3818211" y="769116"/>
                  <a:pt x="3809351" y="777978"/>
                  <a:pt x="3798521" y="777978"/>
                </a:cubicBezTo>
                <a:cubicBezTo>
                  <a:pt x="3787690" y="777978"/>
                  <a:pt x="3778633" y="769116"/>
                  <a:pt x="3778633" y="758287"/>
                </a:cubicBezTo>
                <a:cubicBezTo>
                  <a:pt x="3778633" y="747457"/>
                  <a:pt x="3787494" y="738399"/>
                  <a:pt x="3798324" y="738399"/>
                </a:cubicBezTo>
                <a:close/>
                <a:moveTo>
                  <a:pt x="1241692" y="730326"/>
                </a:moveTo>
                <a:cubicBezTo>
                  <a:pt x="1250159" y="730326"/>
                  <a:pt x="1257051" y="737021"/>
                  <a:pt x="1257051" y="745488"/>
                </a:cubicBezTo>
                <a:cubicBezTo>
                  <a:pt x="1257051" y="753954"/>
                  <a:pt x="1250356" y="760846"/>
                  <a:pt x="1241889" y="760846"/>
                </a:cubicBezTo>
                <a:cubicBezTo>
                  <a:pt x="1233422" y="761043"/>
                  <a:pt x="1226530" y="754151"/>
                  <a:pt x="1226530" y="745685"/>
                </a:cubicBezTo>
                <a:cubicBezTo>
                  <a:pt x="1226530" y="737218"/>
                  <a:pt x="1233422" y="730326"/>
                  <a:pt x="1241692" y="730326"/>
                </a:cubicBezTo>
                <a:close/>
                <a:moveTo>
                  <a:pt x="1539216" y="728160"/>
                </a:moveTo>
                <a:cubicBezTo>
                  <a:pt x="1549850" y="727963"/>
                  <a:pt x="1558710" y="736627"/>
                  <a:pt x="1558710" y="747457"/>
                </a:cubicBezTo>
                <a:cubicBezTo>
                  <a:pt x="1558907" y="758090"/>
                  <a:pt x="1550047" y="766951"/>
                  <a:pt x="1539414" y="766951"/>
                </a:cubicBezTo>
                <a:cubicBezTo>
                  <a:pt x="1528780" y="766951"/>
                  <a:pt x="1519920" y="758287"/>
                  <a:pt x="1519920" y="747654"/>
                </a:cubicBezTo>
                <a:cubicBezTo>
                  <a:pt x="1519920" y="736824"/>
                  <a:pt x="1528583" y="728160"/>
                  <a:pt x="1539216" y="728160"/>
                </a:cubicBezTo>
                <a:close/>
                <a:moveTo>
                  <a:pt x="3219418" y="727569"/>
                </a:moveTo>
                <a:cubicBezTo>
                  <a:pt x="3227097" y="727569"/>
                  <a:pt x="3233399" y="733673"/>
                  <a:pt x="3233399" y="741352"/>
                </a:cubicBezTo>
                <a:cubicBezTo>
                  <a:pt x="3233399" y="749031"/>
                  <a:pt x="3227295" y="755333"/>
                  <a:pt x="3219616" y="755333"/>
                </a:cubicBezTo>
                <a:cubicBezTo>
                  <a:pt x="3211937" y="755333"/>
                  <a:pt x="3205635" y="749229"/>
                  <a:pt x="3205635" y="741550"/>
                </a:cubicBezTo>
                <a:cubicBezTo>
                  <a:pt x="3205635" y="733869"/>
                  <a:pt x="3211739" y="727766"/>
                  <a:pt x="3219418" y="727569"/>
                </a:cubicBezTo>
                <a:close/>
                <a:moveTo>
                  <a:pt x="3516945" y="726191"/>
                </a:moveTo>
                <a:cubicBezTo>
                  <a:pt x="3523048" y="726191"/>
                  <a:pt x="3528168" y="731114"/>
                  <a:pt x="3528168" y="737217"/>
                </a:cubicBezTo>
                <a:cubicBezTo>
                  <a:pt x="3528168" y="743322"/>
                  <a:pt x="3523245" y="748442"/>
                  <a:pt x="3517141" y="748442"/>
                </a:cubicBezTo>
                <a:cubicBezTo>
                  <a:pt x="3510840" y="748442"/>
                  <a:pt x="3505917" y="743519"/>
                  <a:pt x="3505917" y="737414"/>
                </a:cubicBezTo>
                <a:cubicBezTo>
                  <a:pt x="3505721" y="731310"/>
                  <a:pt x="3510840" y="726388"/>
                  <a:pt x="3516945" y="726191"/>
                </a:cubicBezTo>
                <a:close/>
                <a:moveTo>
                  <a:pt x="2776970" y="724222"/>
                </a:moveTo>
                <a:cubicBezTo>
                  <a:pt x="2788390" y="724025"/>
                  <a:pt x="2797842" y="733476"/>
                  <a:pt x="2797842" y="744897"/>
                </a:cubicBezTo>
                <a:cubicBezTo>
                  <a:pt x="2797842" y="756318"/>
                  <a:pt x="2788588" y="765769"/>
                  <a:pt x="2777167" y="765769"/>
                </a:cubicBezTo>
                <a:cubicBezTo>
                  <a:pt x="2765747" y="765966"/>
                  <a:pt x="2756295" y="756514"/>
                  <a:pt x="2756295" y="745094"/>
                </a:cubicBezTo>
                <a:cubicBezTo>
                  <a:pt x="2756295" y="733673"/>
                  <a:pt x="2765550" y="724419"/>
                  <a:pt x="2776970" y="724222"/>
                </a:cubicBezTo>
                <a:close/>
                <a:moveTo>
                  <a:pt x="1981271" y="718708"/>
                </a:moveTo>
                <a:cubicBezTo>
                  <a:pt x="1997418" y="718512"/>
                  <a:pt x="2010610" y="731507"/>
                  <a:pt x="2010610" y="747654"/>
                </a:cubicBezTo>
                <a:cubicBezTo>
                  <a:pt x="2010807" y="763800"/>
                  <a:pt x="1997812" y="776993"/>
                  <a:pt x="1981666" y="776993"/>
                </a:cubicBezTo>
                <a:cubicBezTo>
                  <a:pt x="1965716" y="777190"/>
                  <a:pt x="1952523" y="764194"/>
                  <a:pt x="1952523" y="748047"/>
                </a:cubicBezTo>
                <a:cubicBezTo>
                  <a:pt x="1952523" y="731901"/>
                  <a:pt x="1965519" y="718905"/>
                  <a:pt x="1981271" y="718708"/>
                </a:cubicBezTo>
                <a:close/>
                <a:moveTo>
                  <a:pt x="791366" y="705319"/>
                </a:moveTo>
                <a:cubicBezTo>
                  <a:pt x="798257" y="705319"/>
                  <a:pt x="803968" y="710832"/>
                  <a:pt x="803968" y="717724"/>
                </a:cubicBezTo>
                <a:cubicBezTo>
                  <a:pt x="803968" y="724616"/>
                  <a:pt x="798454" y="730326"/>
                  <a:pt x="791563" y="730326"/>
                </a:cubicBezTo>
                <a:cubicBezTo>
                  <a:pt x="784671" y="730326"/>
                  <a:pt x="778961" y="724813"/>
                  <a:pt x="778961" y="717921"/>
                </a:cubicBezTo>
                <a:cubicBezTo>
                  <a:pt x="778764" y="711029"/>
                  <a:pt x="784474" y="705516"/>
                  <a:pt x="791366" y="705319"/>
                </a:cubicBezTo>
                <a:close/>
                <a:moveTo>
                  <a:pt x="3966875" y="702365"/>
                </a:moveTo>
                <a:cubicBezTo>
                  <a:pt x="3969041" y="702365"/>
                  <a:pt x="3970814" y="703940"/>
                  <a:pt x="3970814" y="706106"/>
                </a:cubicBezTo>
                <a:cubicBezTo>
                  <a:pt x="3970814" y="708272"/>
                  <a:pt x="3969238" y="710044"/>
                  <a:pt x="3967072" y="710044"/>
                </a:cubicBezTo>
                <a:cubicBezTo>
                  <a:pt x="3965104" y="710044"/>
                  <a:pt x="3963331" y="708468"/>
                  <a:pt x="3963331" y="706303"/>
                </a:cubicBezTo>
                <a:cubicBezTo>
                  <a:pt x="3963331" y="704334"/>
                  <a:pt x="3965104" y="702562"/>
                  <a:pt x="3966875" y="702365"/>
                </a:cubicBezTo>
                <a:close/>
                <a:moveTo>
                  <a:pt x="2645436" y="697836"/>
                </a:moveTo>
                <a:cubicBezTo>
                  <a:pt x="2658038" y="697836"/>
                  <a:pt x="2668474" y="708075"/>
                  <a:pt x="2668474" y="720677"/>
                </a:cubicBezTo>
                <a:cubicBezTo>
                  <a:pt x="2668474" y="733476"/>
                  <a:pt x="2658235" y="743715"/>
                  <a:pt x="2645633" y="743715"/>
                </a:cubicBezTo>
                <a:cubicBezTo>
                  <a:pt x="2633031" y="743715"/>
                  <a:pt x="2622792" y="733476"/>
                  <a:pt x="2622792" y="720874"/>
                </a:cubicBezTo>
                <a:cubicBezTo>
                  <a:pt x="2622792" y="708272"/>
                  <a:pt x="2633031" y="697836"/>
                  <a:pt x="2645436" y="697836"/>
                </a:cubicBezTo>
                <a:close/>
                <a:moveTo>
                  <a:pt x="2112806" y="694686"/>
                </a:moveTo>
                <a:cubicBezTo>
                  <a:pt x="2128361" y="694686"/>
                  <a:pt x="2140963" y="707091"/>
                  <a:pt x="2140963" y="722646"/>
                </a:cubicBezTo>
                <a:cubicBezTo>
                  <a:pt x="2140963" y="738202"/>
                  <a:pt x="2128558" y="750804"/>
                  <a:pt x="2113003" y="750804"/>
                </a:cubicBezTo>
                <a:cubicBezTo>
                  <a:pt x="2097447" y="750804"/>
                  <a:pt x="2084845" y="738399"/>
                  <a:pt x="2084845" y="722843"/>
                </a:cubicBezTo>
                <a:cubicBezTo>
                  <a:pt x="2084845" y="707288"/>
                  <a:pt x="2097447" y="694686"/>
                  <a:pt x="2112806" y="694686"/>
                </a:cubicBezTo>
                <a:close/>
                <a:moveTo>
                  <a:pt x="2512722" y="682674"/>
                </a:moveTo>
                <a:cubicBezTo>
                  <a:pt x="2525718" y="682478"/>
                  <a:pt x="2536351" y="693110"/>
                  <a:pt x="2536351" y="706106"/>
                </a:cubicBezTo>
                <a:cubicBezTo>
                  <a:pt x="2536547" y="719102"/>
                  <a:pt x="2525915" y="729735"/>
                  <a:pt x="2512919" y="729735"/>
                </a:cubicBezTo>
                <a:cubicBezTo>
                  <a:pt x="2499923" y="729932"/>
                  <a:pt x="2489290" y="719299"/>
                  <a:pt x="2489290" y="706303"/>
                </a:cubicBezTo>
                <a:cubicBezTo>
                  <a:pt x="2489290" y="693307"/>
                  <a:pt x="2499726" y="682674"/>
                  <a:pt x="2512722" y="682674"/>
                </a:cubicBezTo>
                <a:close/>
                <a:moveTo>
                  <a:pt x="2245717" y="680901"/>
                </a:moveTo>
                <a:cubicBezTo>
                  <a:pt x="2260288" y="680705"/>
                  <a:pt x="2272103" y="692519"/>
                  <a:pt x="2272103" y="707090"/>
                </a:cubicBezTo>
                <a:cubicBezTo>
                  <a:pt x="2272103" y="721661"/>
                  <a:pt x="2260288" y="733475"/>
                  <a:pt x="2245717" y="733475"/>
                </a:cubicBezTo>
                <a:cubicBezTo>
                  <a:pt x="2231147" y="733673"/>
                  <a:pt x="2219332" y="721858"/>
                  <a:pt x="2219332" y="707287"/>
                </a:cubicBezTo>
                <a:cubicBezTo>
                  <a:pt x="2219332" y="692715"/>
                  <a:pt x="2231147" y="680901"/>
                  <a:pt x="2245717" y="680901"/>
                </a:cubicBezTo>
                <a:close/>
                <a:moveTo>
                  <a:pt x="2379023" y="676964"/>
                </a:moveTo>
                <a:cubicBezTo>
                  <a:pt x="2392609" y="676964"/>
                  <a:pt x="2403832" y="687990"/>
                  <a:pt x="2403832" y="701577"/>
                </a:cubicBezTo>
                <a:cubicBezTo>
                  <a:pt x="2403832" y="715360"/>
                  <a:pt x="2392806" y="726387"/>
                  <a:pt x="2379220" y="726387"/>
                </a:cubicBezTo>
                <a:cubicBezTo>
                  <a:pt x="2365633" y="726387"/>
                  <a:pt x="2354606" y="715360"/>
                  <a:pt x="2354606" y="701774"/>
                </a:cubicBezTo>
                <a:cubicBezTo>
                  <a:pt x="2354606" y="688187"/>
                  <a:pt x="2365633" y="677161"/>
                  <a:pt x="2379023" y="676964"/>
                </a:cubicBezTo>
                <a:close/>
                <a:moveTo>
                  <a:pt x="3096943" y="672632"/>
                </a:moveTo>
                <a:cubicBezTo>
                  <a:pt x="3105606" y="672632"/>
                  <a:pt x="3112695" y="679524"/>
                  <a:pt x="3112695" y="688187"/>
                </a:cubicBezTo>
                <a:cubicBezTo>
                  <a:pt x="3112695" y="696654"/>
                  <a:pt x="3105804" y="703743"/>
                  <a:pt x="3097140" y="703743"/>
                </a:cubicBezTo>
                <a:cubicBezTo>
                  <a:pt x="3088476" y="703743"/>
                  <a:pt x="3081387" y="696852"/>
                  <a:pt x="3081387" y="688187"/>
                </a:cubicBezTo>
                <a:cubicBezTo>
                  <a:pt x="3081387" y="679524"/>
                  <a:pt x="3088279" y="672632"/>
                  <a:pt x="3096943" y="672632"/>
                </a:cubicBezTo>
                <a:close/>
                <a:moveTo>
                  <a:pt x="1065855" y="670663"/>
                </a:moveTo>
                <a:cubicBezTo>
                  <a:pt x="1074518" y="670663"/>
                  <a:pt x="1081607" y="677555"/>
                  <a:pt x="1081607" y="686218"/>
                </a:cubicBezTo>
                <a:cubicBezTo>
                  <a:pt x="1081607" y="694883"/>
                  <a:pt x="1074716" y="701971"/>
                  <a:pt x="1066051" y="701971"/>
                </a:cubicBezTo>
                <a:cubicBezTo>
                  <a:pt x="1057585" y="701971"/>
                  <a:pt x="1050496" y="695080"/>
                  <a:pt x="1050496" y="686415"/>
                </a:cubicBezTo>
                <a:cubicBezTo>
                  <a:pt x="1050496" y="677752"/>
                  <a:pt x="1057388" y="670860"/>
                  <a:pt x="1065855" y="670663"/>
                </a:cubicBezTo>
                <a:close/>
                <a:moveTo>
                  <a:pt x="1661496" y="669088"/>
                </a:moveTo>
                <a:cubicBezTo>
                  <a:pt x="1674885" y="669088"/>
                  <a:pt x="1685912" y="679918"/>
                  <a:pt x="1685912" y="693308"/>
                </a:cubicBezTo>
                <a:cubicBezTo>
                  <a:pt x="1685912" y="706697"/>
                  <a:pt x="1675082" y="717724"/>
                  <a:pt x="1661693" y="717724"/>
                </a:cubicBezTo>
                <a:cubicBezTo>
                  <a:pt x="1648303" y="717724"/>
                  <a:pt x="1637276" y="706894"/>
                  <a:pt x="1637276" y="693505"/>
                </a:cubicBezTo>
                <a:cubicBezTo>
                  <a:pt x="1637080" y="680114"/>
                  <a:pt x="1647909" y="669088"/>
                  <a:pt x="1661496" y="669088"/>
                </a:cubicBezTo>
                <a:close/>
                <a:moveTo>
                  <a:pt x="3692387" y="667906"/>
                </a:moveTo>
                <a:cubicBezTo>
                  <a:pt x="3697310" y="667906"/>
                  <a:pt x="3701445" y="672041"/>
                  <a:pt x="3701445" y="676964"/>
                </a:cubicBezTo>
                <a:cubicBezTo>
                  <a:pt x="3701445" y="681886"/>
                  <a:pt x="3697310" y="686021"/>
                  <a:pt x="3692387" y="686021"/>
                </a:cubicBezTo>
                <a:cubicBezTo>
                  <a:pt x="3687465" y="686021"/>
                  <a:pt x="3683330" y="681886"/>
                  <a:pt x="3683330" y="676964"/>
                </a:cubicBezTo>
                <a:cubicBezTo>
                  <a:pt x="3683330" y="671844"/>
                  <a:pt x="3687268" y="667906"/>
                  <a:pt x="3692387" y="667906"/>
                </a:cubicBezTo>
                <a:close/>
                <a:moveTo>
                  <a:pt x="624586" y="662590"/>
                </a:moveTo>
                <a:cubicBezTo>
                  <a:pt x="628524" y="662590"/>
                  <a:pt x="631872" y="665937"/>
                  <a:pt x="631872" y="669875"/>
                </a:cubicBezTo>
                <a:cubicBezTo>
                  <a:pt x="631872" y="673813"/>
                  <a:pt x="628721" y="677161"/>
                  <a:pt x="624586" y="677161"/>
                </a:cubicBezTo>
                <a:cubicBezTo>
                  <a:pt x="620648" y="677161"/>
                  <a:pt x="617301" y="674011"/>
                  <a:pt x="617301" y="669875"/>
                </a:cubicBezTo>
                <a:cubicBezTo>
                  <a:pt x="617301" y="665937"/>
                  <a:pt x="620451" y="662590"/>
                  <a:pt x="624586" y="662590"/>
                </a:cubicBezTo>
                <a:close/>
                <a:moveTo>
                  <a:pt x="1355896" y="660030"/>
                </a:moveTo>
                <a:cubicBezTo>
                  <a:pt x="1364560" y="660030"/>
                  <a:pt x="1371846" y="667119"/>
                  <a:pt x="1371846" y="675979"/>
                </a:cubicBezTo>
                <a:cubicBezTo>
                  <a:pt x="1371846" y="684643"/>
                  <a:pt x="1364757" y="691929"/>
                  <a:pt x="1355896" y="691929"/>
                </a:cubicBezTo>
                <a:cubicBezTo>
                  <a:pt x="1347036" y="691929"/>
                  <a:pt x="1339947" y="684840"/>
                  <a:pt x="1339947" y="675979"/>
                </a:cubicBezTo>
                <a:cubicBezTo>
                  <a:pt x="1339947" y="667119"/>
                  <a:pt x="1347036" y="660030"/>
                  <a:pt x="1355896" y="660030"/>
                </a:cubicBezTo>
                <a:close/>
                <a:moveTo>
                  <a:pt x="3402345" y="655895"/>
                </a:moveTo>
                <a:cubicBezTo>
                  <a:pt x="3409236" y="655895"/>
                  <a:pt x="3414947" y="661408"/>
                  <a:pt x="3414947" y="668300"/>
                </a:cubicBezTo>
                <a:cubicBezTo>
                  <a:pt x="3414947" y="675192"/>
                  <a:pt x="3409434" y="680902"/>
                  <a:pt x="3402542" y="680902"/>
                </a:cubicBezTo>
                <a:cubicBezTo>
                  <a:pt x="3395650" y="680902"/>
                  <a:pt x="3389940" y="675389"/>
                  <a:pt x="3389940" y="668497"/>
                </a:cubicBezTo>
                <a:cubicBezTo>
                  <a:pt x="3389940" y="661605"/>
                  <a:pt x="3395453" y="656092"/>
                  <a:pt x="3402345" y="655895"/>
                </a:cubicBezTo>
                <a:close/>
                <a:moveTo>
                  <a:pt x="2970924" y="625374"/>
                </a:moveTo>
                <a:cubicBezTo>
                  <a:pt x="2980966" y="625177"/>
                  <a:pt x="2989039" y="633250"/>
                  <a:pt x="2989039" y="643293"/>
                </a:cubicBezTo>
                <a:cubicBezTo>
                  <a:pt x="2989039" y="653335"/>
                  <a:pt x="2981163" y="661408"/>
                  <a:pt x="2971121" y="661408"/>
                </a:cubicBezTo>
                <a:cubicBezTo>
                  <a:pt x="2961078" y="661408"/>
                  <a:pt x="2953005" y="653335"/>
                  <a:pt x="2953005" y="643489"/>
                </a:cubicBezTo>
                <a:cubicBezTo>
                  <a:pt x="2953005" y="633447"/>
                  <a:pt x="2961078" y="625374"/>
                  <a:pt x="2970924" y="625374"/>
                </a:cubicBezTo>
                <a:close/>
                <a:moveTo>
                  <a:pt x="1786925" y="619664"/>
                </a:moveTo>
                <a:cubicBezTo>
                  <a:pt x="1802481" y="619664"/>
                  <a:pt x="1815083" y="632069"/>
                  <a:pt x="1815083" y="647624"/>
                </a:cubicBezTo>
                <a:cubicBezTo>
                  <a:pt x="1815083" y="663180"/>
                  <a:pt x="1802678" y="675782"/>
                  <a:pt x="1787122" y="675782"/>
                </a:cubicBezTo>
                <a:cubicBezTo>
                  <a:pt x="1771567" y="675782"/>
                  <a:pt x="1758965" y="663377"/>
                  <a:pt x="1758965" y="647821"/>
                </a:cubicBezTo>
                <a:cubicBezTo>
                  <a:pt x="1758965" y="632266"/>
                  <a:pt x="1771567" y="619664"/>
                  <a:pt x="1786925" y="619664"/>
                </a:cubicBezTo>
                <a:close/>
                <a:moveTo>
                  <a:pt x="893167" y="615923"/>
                </a:moveTo>
                <a:cubicBezTo>
                  <a:pt x="901634" y="615923"/>
                  <a:pt x="908526" y="622618"/>
                  <a:pt x="908526" y="631085"/>
                </a:cubicBezTo>
                <a:cubicBezTo>
                  <a:pt x="908526" y="639552"/>
                  <a:pt x="901831" y="646444"/>
                  <a:pt x="893364" y="646444"/>
                </a:cubicBezTo>
                <a:cubicBezTo>
                  <a:pt x="884898" y="646444"/>
                  <a:pt x="878006" y="639749"/>
                  <a:pt x="878006" y="631282"/>
                </a:cubicBezTo>
                <a:cubicBezTo>
                  <a:pt x="878006" y="622815"/>
                  <a:pt x="884701" y="615923"/>
                  <a:pt x="893167" y="615923"/>
                </a:cubicBezTo>
                <a:close/>
                <a:moveTo>
                  <a:pt x="3864682" y="613757"/>
                </a:moveTo>
                <a:cubicBezTo>
                  <a:pt x="3868423" y="613757"/>
                  <a:pt x="3871377" y="616514"/>
                  <a:pt x="3871377" y="620255"/>
                </a:cubicBezTo>
                <a:cubicBezTo>
                  <a:pt x="3871573" y="623996"/>
                  <a:pt x="3868423" y="626950"/>
                  <a:pt x="3864879" y="626950"/>
                </a:cubicBezTo>
                <a:cubicBezTo>
                  <a:pt x="3861138" y="626950"/>
                  <a:pt x="3858184" y="623996"/>
                  <a:pt x="3858184" y="620452"/>
                </a:cubicBezTo>
                <a:cubicBezTo>
                  <a:pt x="3858184" y="616907"/>
                  <a:pt x="3861138" y="613954"/>
                  <a:pt x="3864682" y="613757"/>
                </a:cubicBezTo>
                <a:close/>
                <a:moveTo>
                  <a:pt x="1176122" y="595248"/>
                </a:moveTo>
                <a:cubicBezTo>
                  <a:pt x="1184588" y="595248"/>
                  <a:pt x="1191480" y="601943"/>
                  <a:pt x="1191480" y="610410"/>
                </a:cubicBezTo>
                <a:cubicBezTo>
                  <a:pt x="1191677" y="618876"/>
                  <a:pt x="1184785" y="625768"/>
                  <a:pt x="1176319" y="625768"/>
                </a:cubicBezTo>
                <a:cubicBezTo>
                  <a:pt x="1167852" y="625965"/>
                  <a:pt x="1160960" y="619073"/>
                  <a:pt x="1160960" y="610607"/>
                </a:cubicBezTo>
                <a:cubicBezTo>
                  <a:pt x="1160960" y="602337"/>
                  <a:pt x="1167655" y="595445"/>
                  <a:pt x="1176122" y="595248"/>
                </a:cubicBezTo>
                <a:close/>
                <a:moveTo>
                  <a:pt x="1474041" y="594263"/>
                </a:moveTo>
                <a:cubicBezTo>
                  <a:pt x="1484674" y="594066"/>
                  <a:pt x="1493534" y="602730"/>
                  <a:pt x="1493534" y="613560"/>
                </a:cubicBezTo>
                <a:cubicBezTo>
                  <a:pt x="1493731" y="624193"/>
                  <a:pt x="1485068" y="633053"/>
                  <a:pt x="1474238" y="633053"/>
                </a:cubicBezTo>
                <a:cubicBezTo>
                  <a:pt x="1463605" y="633250"/>
                  <a:pt x="1454744" y="624587"/>
                  <a:pt x="1454744" y="613757"/>
                </a:cubicBezTo>
                <a:cubicBezTo>
                  <a:pt x="1454744" y="602927"/>
                  <a:pt x="1463407" y="594263"/>
                  <a:pt x="1474041" y="594263"/>
                </a:cubicBezTo>
                <a:close/>
                <a:moveTo>
                  <a:pt x="3283610" y="593082"/>
                </a:moveTo>
                <a:cubicBezTo>
                  <a:pt x="3291289" y="592885"/>
                  <a:pt x="3297591" y="599187"/>
                  <a:pt x="3297591" y="606866"/>
                </a:cubicBezTo>
                <a:cubicBezTo>
                  <a:pt x="3297591" y="614545"/>
                  <a:pt x="3291486" y="620846"/>
                  <a:pt x="3283807" y="620846"/>
                </a:cubicBezTo>
                <a:cubicBezTo>
                  <a:pt x="3276128" y="620846"/>
                  <a:pt x="3269827" y="614742"/>
                  <a:pt x="3269827" y="607063"/>
                </a:cubicBezTo>
                <a:cubicBezTo>
                  <a:pt x="3269827" y="599384"/>
                  <a:pt x="3275931" y="593279"/>
                  <a:pt x="3283610" y="593082"/>
                </a:cubicBezTo>
                <a:close/>
                <a:moveTo>
                  <a:pt x="3581530" y="590719"/>
                </a:moveTo>
                <a:cubicBezTo>
                  <a:pt x="3587634" y="590719"/>
                  <a:pt x="3592557" y="595642"/>
                  <a:pt x="3592557" y="601745"/>
                </a:cubicBezTo>
                <a:cubicBezTo>
                  <a:pt x="3592557" y="607850"/>
                  <a:pt x="3587634" y="612970"/>
                  <a:pt x="3581530" y="612970"/>
                </a:cubicBezTo>
                <a:cubicBezTo>
                  <a:pt x="3575426" y="612970"/>
                  <a:pt x="3570503" y="608047"/>
                  <a:pt x="3570503" y="601942"/>
                </a:cubicBezTo>
                <a:cubicBezTo>
                  <a:pt x="3570503" y="595838"/>
                  <a:pt x="3575426" y="590916"/>
                  <a:pt x="3581530" y="590719"/>
                </a:cubicBezTo>
                <a:close/>
                <a:moveTo>
                  <a:pt x="2842146" y="586584"/>
                </a:moveTo>
                <a:cubicBezTo>
                  <a:pt x="2853567" y="586387"/>
                  <a:pt x="2863018" y="595838"/>
                  <a:pt x="2863018" y="607259"/>
                </a:cubicBezTo>
                <a:cubicBezTo>
                  <a:pt x="2863018" y="618680"/>
                  <a:pt x="2853764" y="628131"/>
                  <a:pt x="2842343" y="628131"/>
                </a:cubicBezTo>
                <a:cubicBezTo>
                  <a:pt x="2830923" y="628328"/>
                  <a:pt x="2821471" y="618876"/>
                  <a:pt x="2821471" y="607456"/>
                </a:cubicBezTo>
                <a:cubicBezTo>
                  <a:pt x="2821471" y="596035"/>
                  <a:pt x="2830726" y="586584"/>
                  <a:pt x="2842146" y="586584"/>
                </a:cubicBezTo>
                <a:close/>
                <a:moveTo>
                  <a:pt x="1915506" y="581465"/>
                </a:moveTo>
                <a:cubicBezTo>
                  <a:pt x="1931652" y="581268"/>
                  <a:pt x="1944844" y="594264"/>
                  <a:pt x="1944844" y="610411"/>
                </a:cubicBezTo>
                <a:cubicBezTo>
                  <a:pt x="1944844" y="626557"/>
                  <a:pt x="1931848" y="639749"/>
                  <a:pt x="1915702" y="639749"/>
                </a:cubicBezTo>
                <a:cubicBezTo>
                  <a:pt x="1899556" y="639947"/>
                  <a:pt x="1886363" y="626950"/>
                  <a:pt x="1886363" y="610804"/>
                </a:cubicBezTo>
                <a:cubicBezTo>
                  <a:pt x="1886363" y="594855"/>
                  <a:pt x="1899359" y="581662"/>
                  <a:pt x="1915506" y="581465"/>
                </a:cubicBezTo>
                <a:close/>
                <a:moveTo>
                  <a:pt x="723040" y="573982"/>
                </a:moveTo>
                <a:cubicBezTo>
                  <a:pt x="725993" y="573982"/>
                  <a:pt x="728553" y="576345"/>
                  <a:pt x="728553" y="579495"/>
                </a:cubicBezTo>
                <a:cubicBezTo>
                  <a:pt x="728553" y="582448"/>
                  <a:pt x="726190" y="585008"/>
                  <a:pt x="723040" y="585008"/>
                </a:cubicBezTo>
                <a:cubicBezTo>
                  <a:pt x="720086" y="585008"/>
                  <a:pt x="717527" y="582645"/>
                  <a:pt x="717527" y="579495"/>
                </a:cubicBezTo>
                <a:cubicBezTo>
                  <a:pt x="717527" y="576345"/>
                  <a:pt x="719890" y="573982"/>
                  <a:pt x="723040" y="573982"/>
                </a:cubicBezTo>
                <a:close/>
                <a:moveTo>
                  <a:pt x="2711401" y="569059"/>
                </a:moveTo>
                <a:cubicBezTo>
                  <a:pt x="2717702" y="569059"/>
                  <a:pt x="2722821" y="574178"/>
                  <a:pt x="2722821" y="580480"/>
                </a:cubicBezTo>
                <a:cubicBezTo>
                  <a:pt x="2722821" y="586780"/>
                  <a:pt x="2717702" y="591900"/>
                  <a:pt x="2711401" y="591900"/>
                </a:cubicBezTo>
                <a:cubicBezTo>
                  <a:pt x="2705100" y="591900"/>
                  <a:pt x="2699980" y="586780"/>
                  <a:pt x="2699980" y="580480"/>
                </a:cubicBezTo>
                <a:cubicBezTo>
                  <a:pt x="2699980" y="574178"/>
                  <a:pt x="2705100" y="568862"/>
                  <a:pt x="2711401" y="569059"/>
                </a:cubicBezTo>
                <a:close/>
                <a:moveTo>
                  <a:pt x="2046251" y="560199"/>
                </a:moveTo>
                <a:cubicBezTo>
                  <a:pt x="2058656" y="560199"/>
                  <a:pt x="2068895" y="570241"/>
                  <a:pt x="2068895" y="582646"/>
                </a:cubicBezTo>
                <a:cubicBezTo>
                  <a:pt x="2068895" y="595052"/>
                  <a:pt x="2058853" y="605291"/>
                  <a:pt x="2046448" y="605291"/>
                </a:cubicBezTo>
                <a:cubicBezTo>
                  <a:pt x="2034043" y="605291"/>
                  <a:pt x="2023804" y="595248"/>
                  <a:pt x="2023804" y="582843"/>
                </a:cubicBezTo>
                <a:cubicBezTo>
                  <a:pt x="2023607" y="570438"/>
                  <a:pt x="2033649" y="560199"/>
                  <a:pt x="2046251" y="560199"/>
                </a:cubicBezTo>
                <a:close/>
                <a:moveTo>
                  <a:pt x="2579080" y="549566"/>
                </a:moveTo>
                <a:cubicBezTo>
                  <a:pt x="2586169" y="549566"/>
                  <a:pt x="2591879" y="555276"/>
                  <a:pt x="2591879" y="562365"/>
                </a:cubicBezTo>
                <a:cubicBezTo>
                  <a:pt x="2591879" y="569651"/>
                  <a:pt x="2586169" y="575361"/>
                  <a:pt x="2579080" y="575361"/>
                </a:cubicBezTo>
                <a:cubicBezTo>
                  <a:pt x="2571794" y="575361"/>
                  <a:pt x="2566084" y="569651"/>
                  <a:pt x="2566084" y="562562"/>
                </a:cubicBezTo>
                <a:cubicBezTo>
                  <a:pt x="2566084" y="555473"/>
                  <a:pt x="2571794" y="549566"/>
                  <a:pt x="2579080" y="549566"/>
                </a:cubicBezTo>
                <a:close/>
                <a:moveTo>
                  <a:pt x="3161134" y="547597"/>
                </a:moveTo>
                <a:cubicBezTo>
                  <a:pt x="3164482" y="547597"/>
                  <a:pt x="3167042" y="550157"/>
                  <a:pt x="3167042" y="553504"/>
                </a:cubicBezTo>
                <a:cubicBezTo>
                  <a:pt x="3167042" y="556655"/>
                  <a:pt x="3164482" y="559412"/>
                  <a:pt x="3161134" y="559412"/>
                </a:cubicBezTo>
                <a:cubicBezTo>
                  <a:pt x="3157984" y="559412"/>
                  <a:pt x="3155227" y="556655"/>
                  <a:pt x="3155227" y="553504"/>
                </a:cubicBezTo>
                <a:cubicBezTo>
                  <a:pt x="3155227" y="550157"/>
                  <a:pt x="3157984" y="547597"/>
                  <a:pt x="3161134" y="547597"/>
                </a:cubicBezTo>
                <a:close/>
                <a:moveTo>
                  <a:pt x="2178375" y="544446"/>
                </a:moveTo>
                <a:cubicBezTo>
                  <a:pt x="2189008" y="544446"/>
                  <a:pt x="2197869" y="553109"/>
                  <a:pt x="2197869" y="563743"/>
                </a:cubicBezTo>
                <a:cubicBezTo>
                  <a:pt x="2198066" y="574376"/>
                  <a:pt x="2189205" y="583236"/>
                  <a:pt x="2178571" y="583236"/>
                </a:cubicBezTo>
                <a:cubicBezTo>
                  <a:pt x="2167939" y="583236"/>
                  <a:pt x="2159078" y="574572"/>
                  <a:pt x="2159078" y="563940"/>
                </a:cubicBezTo>
                <a:cubicBezTo>
                  <a:pt x="2159078" y="553306"/>
                  <a:pt x="2167742" y="544446"/>
                  <a:pt x="2178375" y="544446"/>
                </a:cubicBezTo>
                <a:close/>
                <a:moveTo>
                  <a:pt x="999693" y="543855"/>
                </a:moveTo>
                <a:cubicBezTo>
                  <a:pt x="1003435" y="543855"/>
                  <a:pt x="1006389" y="546808"/>
                  <a:pt x="1006389" y="550353"/>
                </a:cubicBezTo>
                <a:cubicBezTo>
                  <a:pt x="1006389" y="554094"/>
                  <a:pt x="1003632" y="557048"/>
                  <a:pt x="999891" y="557048"/>
                </a:cubicBezTo>
                <a:cubicBezTo>
                  <a:pt x="996149" y="557048"/>
                  <a:pt x="993196" y="554094"/>
                  <a:pt x="993196" y="550550"/>
                </a:cubicBezTo>
                <a:cubicBezTo>
                  <a:pt x="993196" y="546808"/>
                  <a:pt x="995952" y="543855"/>
                  <a:pt x="999693" y="543855"/>
                </a:cubicBezTo>
                <a:close/>
                <a:moveTo>
                  <a:pt x="1596319" y="541690"/>
                </a:moveTo>
                <a:cubicBezTo>
                  <a:pt x="1605771" y="541690"/>
                  <a:pt x="1613647" y="549566"/>
                  <a:pt x="1613647" y="559018"/>
                </a:cubicBezTo>
                <a:cubicBezTo>
                  <a:pt x="1613647" y="568667"/>
                  <a:pt x="1605967" y="576543"/>
                  <a:pt x="1596319" y="576543"/>
                </a:cubicBezTo>
                <a:cubicBezTo>
                  <a:pt x="1586867" y="576543"/>
                  <a:pt x="1578991" y="568863"/>
                  <a:pt x="1578991" y="559215"/>
                </a:cubicBezTo>
                <a:cubicBezTo>
                  <a:pt x="1578794" y="549566"/>
                  <a:pt x="1586671" y="541690"/>
                  <a:pt x="1596319" y="541690"/>
                </a:cubicBezTo>
                <a:close/>
                <a:moveTo>
                  <a:pt x="2445578" y="537948"/>
                </a:moveTo>
                <a:cubicBezTo>
                  <a:pt x="2454241" y="537948"/>
                  <a:pt x="2461330" y="544840"/>
                  <a:pt x="2461330" y="553503"/>
                </a:cubicBezTo>
                <a:cubicBezTo>
                  <a:pt x="2461330" y="562168"/>
                  <a:pt x="2454438" y="569256"/>
                  <a:pt x="2445775" y="569256"/>
                </a:cubicBezTo>
                <a:cubicBezTo>
                  <a:pt x="2437111" y="569256"/>
                  <a:pt x="2430022" y="562365"/>
                  <a:pt x="2430022" y="553700"/>
                </a:cubicBezTo>
                <a:cubicBezTo>
                  <a:pt x="2429826" y="545234"/>
                  <a:pt x="2436914" y="538145"/>
                  <a:pt x="2445578" y="537948"/>
                </a:cubicBezTo>
                <a:close/>
                <a:moveTo>
                  <a:pt x="3757762" y="537358"/>
                </a:moveTo>
                <a:cubicBezTo>
                  <a:pt x="3759534" y="537358"/>
                  <a:pt x="3760912" y="538737"/>
                  <a:pt x="3760912" y="540508"/>
                </a:cubicBezTo>
                <a:cubicBezTo>
                  <a:pt x="3760912" y="542281"/>
                  <a:pt x="3759534" y="543659"/>
                  <a:pt x="3757762" y="543659"/>
                </a:cubicBezTo>
                <a:cubicBezTo>
                  <a:pt x="3755989" y="543659"/>
                  <a:pt x="3754611" y="542281"/>
                  <a:pt x="3754611" y="540508"/>
                </a:cubicBezTo>
                <a:cubicBezTo>
                  <a:pt x="3754611" y="538737"/>
                  <a:pt x="3755989" y="537358"/>
                  <a:pt x="3757762" y="537358"/>
                </a:cubicBezTo>
                <a:close/>
                <a:moveTo>
                  <a:pt x="1290524" y="535191"/>
                </a:moveTo>
                <a:cubicBezTo>
                  <a:pt x="1294265" y="535191"/>
                  <a:pt x="1297219" y="537948"/>
                  <a:pt x="1297219" y="541690"/>
                </a:cubicBezTo>
                <a:cubicBezTo>
                  <a:pt x="1297219" y="545233"/>
                  <a:pt x="1294265" y="548187"/>
                  <a:pt x="1290721" y="548187"/>
                </a:cubicBezTo>
                <a:cubicBezTo>
                  <a:pt x="1286979" y="548187"/>
                  <a:pt x="1284026" y="545430"/>
                  <a:pt x="1284026" y="541690"/>
                </a:cubicBezTo>
                <a:cubicBezTo>
                  <a:pt x="1284026" y="538146"/>
                  <a:pt x="1286979" y="534995"/>
                  <a:pt x="1290524" y="535191"/>
                </a:cubicBezTo>
                <a:close/>
                <a:moveTo>
                  <a:pt x="2311878" y="534798"/>
                </a:moveTo>
                <a:cubicBezTo>
                  <a:pt x="2322512" y="534798"/>
                  <a:pt x="2331372" y="543461"/>
                  <a:pt x="2331372" y="554095"/>
                </a:cubicBezTo>
                <a:cubicBezTo>
                  <a:pt x="2331372" y="564924"/>
                  <a:pt x="2322709" y="573588"/>
                  <a:pt x="2312076" y="573588"/>
                </a:cubicBezTo>
                <a:cubicBezTo>
                  <a:pt x="2301245" y="573588"/>
                  <a:pt x="2292582" y="564924"/>
                  <a:pt x="2292582" y="554292"/>
                </a:cubicBezTo>
                <a:cubicBezTo>
                  <a:pt x="2292385" y="543461"/>
                  <a:pt x="2301048" y="534798"/>
                  <a:pt x="2311878" y="534798"/>
                </a:cubicBezTo>
                <a:close/>
                <a:moveTo>
                  <a:pt x="3466733" y="529285"/>
                </a:moveTo>
                <a:cubicBezTo>
                  <a:pt x="3469293" y="529285"/>
                  <a:pt x="3471262" y="531254"/>
                  <a:pt x="3471262" y="533814"/>
                </a:cubicBezTo>
                <a:cubicBezTo>
                  <a:pt x="3471262" y="536374"/>
                  <a:pt x="3469293" y="538343"/>
                  <a:pt x="3466733" y="538343"/>
                </a:cubicBezTo>
                <a:cubicBezTo>
                  <a:pt x="3464173" y="538343"/>
                  <a:pt x="3462204" y="536374"/>
                  <a:pt x="3462204" y="533814"/>
                </a:cubicBezTo>
                <a:cubicBezTo>
                  <a:pt x="3462204" y="531254"/>
                  <a:pt x="3464173" y="529285"/>
                  <a:pt x="3466733" y="529285"/>
                </a:cubicBezTo>
                <a:close/>
                <a:moveTo>
                  <a:pt x="3035509" y="500339"/>
                </a:moveTo>
                <a:cubicBezTo>
                  <a:pt x="3039446" y="500339"/>
                  <a:pt x="3042794" y="503686"/>
                  <a:pt x="3042794" y="507624"/>
                </a:cubicBezTo>
                <a:cubicBezTo>
                  <a:pt x="3042794" y="511562"/>
                  <a:pt x="3039446" y="514910"/>
                  <a:pt x="3035509" y="514910"/>
                </a:cubicBezTo>
                <a:cubicBezTo>
                  <a:pt x="3031570" y="514910"/>
                  <a:pt x="3028223" y="511759"/>
                  <a:pt x="3028223" y="507624"/>
                </a:cubicBezTo>
                <a:cubicBezTo>
                  <a:pt x="3028223" y="503686"/>
                  <a:pt x="3031570" y="500339"/>
                  <a:pt x="3035509" y="500339"/>
                </a:cubicBezTo>
                <a:close/>
                <a:moveTo>
                  <a:pt x="1721355" y="495219"/>
                </a:moveTo>
                <a:cubicBezTo>
                  <a:pt x="1731004" y="495219"/>
                  <a:pt x="1738880" y="502898"/>
                  <a:pt x="1738880" y="512547"/>
                </a:cubicBezTo>
                <a:cubicBezTo>
                  <a:pt x="1738880" y="521999"/>
                  <a:pt x="1731200" y="529875"/>
                  <a:pt x="1721552" y="529875"/>
                </a:cubicBezTo>
                <a:cubicBezTo>
                  <a:pt x="1712100" y="529875"/>
                  <a:pt x="1704224" y="522195"/>
                  <a:pt x="1704224" y="512547"/>
                </a:cubicBezTo>
                <a:cubicBezTo>
                  <a:pt x="1704224" y="502898"/>
                  <a:pt x="1711903" y="495219"/>
                  <a:pt x="1721355" y="495219"/>
                </a:cubicBezTo>
                <a:close/>
                <a:moveTo>
                  <a:pt x="826022" y="488919"/>
                </a:moveTo>
                <a:cubicBezTo>
                  <a:pt x="828975" y="488919"/>
                  <a:pt x="831535" y="491282"/>
                  <a:pt x="831535" y="494432"/>
                </a:cubicBezTo>
                <a:cubicBezTo>
                  <a:pt x="831535" y="497385"/>
                  <a:pt x="829172" y="499945"/>
                  <a:pt x="826022" y="499945"/>
                </a:cubicBezTo>
                <a:cubicBezTo>
                  <a:pt x="823068" y="499945"/>
                  <a:pt x="820509" y="497582"/>
                  <a:pt x="820509" y="494432"/>
                </a:cubicBezTo>
                <a:cubicBezTo>
                  <a:pt x="820509" y="491282"/>
                  <a:pt x="823068" y="488919"/>
                  <a:pt x="826022" y="488919"/>
                </a:cubicBezTo>
                <a:close/>
                <a:moveTo>
                  <a:pt x="1409062" y="473166"/>
                </a:moveTo>
                <a:cubicBezTo>
                  <a:pt x="1412803" y="473166"/>
                  <a:pt x="1415757" y="476119"/>
                  <a:pt x="1415757" y="479664"/>
                </a:cubicBezTo>
                <a:cubicBezTo>
                  <a:pt x="1415757" y="483208"/>
                  <a:pt x="1413000" y="486162"/>
                  <a:pt x="1409259" y="486162"/>
                </a:cubicBezTo>
                <a:cubicBezTo>
                  <a:pt x="1405517" y="486162"/>
                  <a:pt x="1402564" y="483208"/>
                  <a:pt x="1402564" y="479664"/>
                </a:cubicBezTo>
                <a:cubicBezTo>
                  <a:pt x="1402564" y="476119"/>
                  <a:pt x="1405517" y="473166"/>
                  <a:pt x="1409062" y="473166"/>
                </a:cubicBezTo>
                <a:close/>
                <a:moveTo>
                  <a:pt x="1110552" y="469228"/>
                </a:moveTo>
                <a:cubicBezTo>
                  <a:pt x="1114293" y="469228"/>
                  <a:pt x="1117247" y="472181"/>
                  <a:pt x="1117247" y="475726"/>
                </a:cubicBezTo>
                <a:cubicBezTo>
                  <a:pt x="1117247" y="479467"/>
                  <a:pt x="1114293" y="482421"/>
                  <a:pt x="1110749" y="482421"/>
                </a:cubicBezTo>
                <a:cubicBezTo>
                  <a:pt x="1107007" y="482421"/>
                  <a:pt x="1104054" y="479664"/>
                  <a:pt x="1104054" y="475923"/>
                </a:cubicBezTo>
                <a:cubicBezTo>
                  <a:pt x="1104054" y="472181"/>
                  <a:pt x="1106811" y="469228"/>
                  <a:pt x="1110552" y="469228"/>
                </a:cubicBezTo>
                <a:close/>
                <a:moveTo>
                  <a:pt x="3347802" y="467652"/>
                </a:moveTo>
                <a:cubicBezTo>
                  <a:pt x="3350559" y="467652"/>
                  <a:pt x="3352725" y="469818"/>
                  <a:pt x="3352725" y="472575"/>
                </a:cubicBezTo>
                <a:cubicBezTo>
                  <a:pt x="3352725" y="475332"/>
                  <a:pt x="3350559" y="477498"/>
                  <a:pt x="3347802" y="477498"/>
                </a:cubicBezTo>
                <a:cubicBezTo>
                  <a:pt x="3345045" y="477498"/>
                  <a:pt x="3342879" y="475332"/>
                  <a:pt x="3342879" y="472575"/>
                </a:cubicBezTo>
                <a:cubicBezTo>
                  <a:pt x="3342879" y="470015"/>
                  <a:pt x="3345045" y="467849"/>
                  <a:pt x="3347802" y="467652"/>
                </a:cubicBezTo>
                <a:close/>
                <a:moveTo>
                  <a:pt x="3646312" y="462927"/>
                </a:moveTo>
                <a:cubicBezTo>
                  <a:pt x="3648281" y="462927"/>
                  <a:pt x="3650053" y="464502"/>
                  <a:pt x="3650053" y="466668"/>
                </a:cubicBezTo>
                <a:cubicBezTo>
                  <a:pt x="3650053" y="468637"/>
                  <a:pt x="3648478" y="470409"/>
                  <a:pt x="3646312" y="470409"/>
                </a:cubicBezTo>
                <a:cubicBezTo>
                  <a:pt x="3644146" y="470606"/>
                  <a:pt x="3642374" y="468834"/>
                  <a:pt x="3642374" y="466668"/>
                </a:cubicBezTo>
                <a:cubicBezTo>
                  <a:pt x="3642374" y="464502"/>
                  <a:pt x="3644146" y="462927"/>
                  <a:pt x="3646312" y="462927"/>
                </a:cubicBezTo>
                <a:close/>
                <a:moveTo>
                  <a:pt x="2907126" y="460563"/>
                </a:moveTo>
                <a:cubicBezTo>
                  <a:pt x="2912639" y="460563"/>
                  <a:pt x="2916970" y="464895"/>
                  <a:pt x="2916970" y="470211"/>
                </a:cubicBezTo>
                <a:cubicBezTo>
                  <a:pt x="2916970" y="475528"/>
                  <a:pt x="2912639" y="479860"/>
                  <a:pt x="2907323" y="479860"/>
                </a:cubicBezTo>
                <a:cubicBezTo>
                  <a:pt x="2902006" y="479860"/>
                  <a:pt x="2897674" y="475528"/>
                  <a:pt x="2897674" y="470211"/>
                </a:cubicBezTo>
                <a:cubicBezTo>
                  <a:pt x="2897674" y="464895"/>
                  <a:pt x="2902006" y="460366"/>
                  <a:pt x="2907126" y="460563"/>
                </a:cubicBezTo>
                <a:close/>
                <a:moveTo>
                  <a:pt x="1849541" y="451112"/>
                </a:moveTo>
                <a:cubicBezTo>
                  <a:pt x="1862143" y="451112"/>
                  <a:pt x="1872579" y="461351"/>
                  <a:pt x="1872579" y="473953"/>
                </a:cubicBezTo>
                <a:cubicBezTo>
                  <a:pt x="1872579" y="486752"/>
                  <a:pt x="1862340" y="496991"/>
                  <a:pt x="1849738" y="496991"/>
                </a:cubicBezTo>
                <a:cubicBezTo>
                  <a:pt x="1837135" y="496991"/>
                  <a:pt x="1826699" y="486752"/>
                  <a:pt x="1826699" y="474150"/>
                </a:cubicBezTo>
                <a:cubicBezTo>
                  <a:pt x="1826503" y="461351"/>
                  <a:pt x="1836742" y="451112"/>
                  <a:pt x="1849541" y="451112"/>
                </a:cubicBezTo>
                <a:close/>
                <a:moveTo>
                  <a:pt x="2776971" y="437723"/>
                </a:moveTo>
                <a:cubicBezTo>
                  <a:pt x="2778743" y="437723"/>
                  <a:pt x="2780121" y="439102"/>
                  <a:pt x="2780121" y="440873"/>
                </a:cubicBezTo>
                <a:cubicBezTo>
                  <a:pt x="2780121" y="442646"/>
                  <a:pt x="2778743" y="444024"/>
                  <a:pt x="2776971" y="444024"/>
                </a:cubicBezTo>
                <a:cubicBezTo>
                  <a:pt x="2775198" y="444024"/>
                  <a:pt x="2773820" y="442646"/>
                  <a:pt x="2773820" y="440873"/>
                </a:cubicBezTo>
                <a:cubicBezTo>
                  <a:pt x="2773820" y="439102"/>
                  <a:pt x="2775198" y="437723"/>
                  <a:pt x="2776971" y="437723"/>
                </a:cubicBezTo>
                <a:close/>
                <a:moveTo>
                  <a:pt x="1979697" y="423545"/>
                </a:moveTo>
                <a:cubicBezTo>
                  <a:pt x="1990920" y="423545"/>
                  <a:pt x="1999978" y="432603"/>
                  <a:pt x="1999978" y="443629"/>
                </a:cubicBezTo>
                <a:cubicBezTo>
                  <a:pt x="1999978" y="454853"/>
                  <a:pt x="1990920" y="463911"/>
                  <a:pt x="1979893" y="463911"/>
                </a:cubicBezTo>
                <a:cubicBezTo>
                  <a:pt x="1968670" y="463911"/>
                  <a:pt x="1959612" y="454853"/>
                  <a:pt x="1959612" y="443826"/>
                </a:cubicBezTo>
                <a:cubicBezTo>
                  <a:pt x="1959612" y="432800"/>
                  <a:pt x="1968473" y="423742"/>
                  <a:pt x="1979697" y="423545"/>
                </a:cubicBezTo>
                <a:close/>
                <a:moveTo>
                  <a:pt x="1531144" y="420395"/>
                </a:moveTo>
                <a:cubicBezTo>
                  <a:pt x="1533704" y="420395"/>
                  <a:pt x="1535673" y="422364"/>
                  <a:pt x="1535673" y="424924"/>
                </a:cubicBezTo>
                <a:cubicBezTo>
                  <a:pt x="1535673" y="427484"/>
                  <a:pt x="1533704" y="429453"/>
                  <a:pt x="1531144" y="429453"/>
                </a:cubicBezTo>
                <a:cubicBezTo>
                  <a:pt x="1528584" y="429453"/>
                  <a:pt x="1526615" y="427484"/>
                  <a:pt x="1526615" y="424924"/>
                </a:cubicBezTo>
                <a:cubicBezTo>
                  <a:pt x="1526615" y="422364"/>
                  <a:pt x="1528584" y="420395"/>
                  <a:pt x="1531144" y="420395"/>
                </a:cubicBezTo>
                <a:close/>
                <a:moveTo>
                  <a:pt x="3225523" y="417442"/>
                </a:moveTo>
                <a:cubicBezTo>
                  <a:pt x="3226310" y="417442"/>
                  <a:pt x="3226901" y="418032"/>
                  <a:pt x="3226901" y="418821"/>
                </a:cubicBezTo>
                <a:cubicBezTo>
                  <a:pt x="3226901" y="419608"/>
                  <a:pt x="3226310" y="420199"/>
                  <a:pt x="3225523" y="420199"/>
                </a:cubicBezTo>
                <a:cubicBezTo>
                  <a:pt x="3224735" y="420199"/>
                  <a:pt x="3224144" y="419608"/>
                  <a:pt x="3224144" y="418821"/>
                </a:cubicBezTo>
                <a:cubicBezTo>
                  <a:pt x="3224144" y="418032"/>
                  <a:pt x="3224735" y="417442"/>
                  <a:pt x="3225523" y="417442"/>
                </a:cubicBezTo>
                <a:close/>
                <a:moveTo>
                  <a:pt x="2644650" y="416260"/>
                </a:moveTo>
                <a:cubicBezTo>
                  <a:pt x="2646815" y="416260"/>
                  <a:pt x="2648587" y="417836"/>
                  <a:pt x="2648587" y="420001"/>
                </a:cubicBezTo>
                <a:cubicBezTo>
                  <a:pt x="2648587" y="421970"/>
                  <a:pt x="2647012" y="423743"/>
                  <a:pt x="2644847" y="423743"/>
                </a:cubicBezTo>
                <a:cubicBezTo>
                  <a:pt x="2642877" y="423743"/>
                  <a:pt x="2641105" y="422167"/>
                  <a:pt x="2641105" y="420001"/>
                </a:cubicBezTo>
                <a:cubicBezTo>
                  <a:pt x="2641105" y="418032"/>
                  <a:pt x="2642681" y="416260"/>
                  <a:pt x="2644650" y="416260"/>
                </a:cubicBezTo>
                <a:close/>
                <a:moveTo>
                  <a:pt x="933533" y="413109"/>
                </a:moveTo>
                <a:cubicBezTo>
                  <a:pt x="934517" y="413109"/>
                  <a:pt x="935305" y="413896"/>
                  <a:pt x="935305" y="414881"/>
                </a:cubicBezTo>
                <a:cubicBezTo>
                  <a:pt x="935305" y="415866"/>
                  <a:pt x="934517" y="416653"/>
                  <a:pt x="933533" y="416653"/>
                </a:cubicBezTo>
                <a:cubicBezTo>
                  <a:pt x="932548" y="416653"/>
                  <a:pt x="931761" y="415866"/>
                  <a:pt x="931761" y="414881"/>
                </a:cubicBezTo>
                <a:cubicBezTo>
                  <a:pt x="931761" y="413896"/>
                  <a:pt x="932548" y="413109"/>
                  <a:pt x="933533" y="413109"/>
                </a:cubicBezTo>
                <a:close/>
                <a:moveTo>
                  <a:pt x="1225545" y="405824"/>
                </a:moveTo>
                <a:cubicBezTo>
                  <a:pt x="1226530" y="405824"/>
                  <a:pt x="1227317" y="406611"/>
                  <a:pt x="1227317" y="407596"/>
                </a:cubicBezTo>
                <a:cubicBezTo>
                  <a:pt x="1227317" y="408581"/>
                  <a:pt x="1226530" y="409368"/>
                  <a:pt x="1225545" y="409368"/>
                </a:cubicBezTo>
                <a:cubicBezTo>
                  <a:pt x="1224560" y="409368"/>
                  <a:pt x="1223773" y="408581"/>
                  <a:pt x="1223773" y="407596"/>
                </a:cubicBezTo>
                <a:cubicBezTo>
                  <a:pt x="1223773" y="406611"/>
                  <a:pt x="1224560" y="405824"/>
                  <a:pt x="1225545" y="405824"/>
                </a:cubicBezTo>
                <a:close/>
                <a:moveTo>
                  <a:pt x="2111427" y="402673"/>
                </a:moveTo>
                <a:cubicBezTo>
                  <a:pt x="2122060" y="402476"/>
                  <a:pt x="2130920" y="411337"/>
                  <a:pt x="2130920" y="421970"/>
                </a:cubicBezTo>
                <a:cubicBezTo>
                  <a:pt x="2130920" y="432603"/>
                  <a:pt x="2122257" y="441464"/>
                  <a:pt x="2111624" y="441464"/>
                </a:cubicBezTo>
                <a:cubicBezTo>
                  <a:pt x="2100991" y="441464"/>
                  <a:pt x="2092130" y="432800"/>
                  <a:pt x="2092130" y="421970"/>
                </a:cubicBezTo>
                <a:cubicBezTo>
                  <a:pt x="2092130" y="411337"/>
                  <a:pt x="2100794" y="402476"/>
                  <a:pt x="2111427" y="402673"/>
                </a:cubicBezTo>
                <a:close/>
                <a:moveTo>
                  <a:pt x="2511737" y="401689"/>
                </a:moveTo>
                <a:cubicBezTo>
                  <a:pt x="2515085" y="401689"/>
                  <a:pt x="2517644" y="404446"/>
                  <a:pt x="2517644" y="407596"/>
                </a:cubicBezTo>
                <a:cubicBezTo>
                  <a:pt x="2517644" y="410944"/>
                  <a:pt x="2515085" y="413504"/>
                  <a:pt x="2511737" y="413504"/>
                </a:cubicBezTo>
                <a:cubicBezTo>
                  <a:pt x="2508587" y="413504"/>
                  <a:pt x="2505830" y="410944"/>
                  <a:pt x="2505830" y="407596"/>
                </a:cubicBezTo>
                <a:cubicBezTo>
                  <a:pt x="2505830" y="404446"/>
                  <a:pt x="2508587" y="401886"/>
                  <a:pt x="2511737" y="401689"/>
                </a:cubicBezTo>
                <a:close/>
                <a:moveTo>
                  <a:pt x="2378235" y="393419"/>
                </a:moveTo>
                <a:cubicBezTo>
                  <a:pt x="2383946" y="393419"/>
                  <a:pt x="2388671" y="398145"/>
                  <a:pt x="2388671" y="403855"/>
                </a:cubicBezTo>
                <a:cubicBezTo>
                  <a:pt x="2388671" y="409565"/>
                  <a:pt x="2383946" y="414291"/>
                  <a:pt x="2378235" y="414291"/>
                </a:cubicBezTo>
                <a:cubicBezTo>
                  <a:pt x="2372525" y="414291"/>
                  <a:pt x="2367799" y="409565"/>
                  <a:pt x="2367799" y="403855"/>
                </a:cubicBezTo>
                <a:cubicBezTo>
                  <a:pt x="2367799" y="398145"/>
                  <a:pt x="2372328" y="393419"/>
                  <a:pt x="2378235" y="393419"/>
                </a:cubicBezTo>
                <a:close/>
                <a:moveTo>
                  <a:pt x="2244537" y="392434"/>
                </a:moveTo>
                <a:cubicBezTo>
                  <a:pt x="2253594" y="392237"/>
                  <a:pt x="2260880" y="399522"/>
                  <a:pt x="2260880" y="408580"/>
                </a:cubicBezTo>
                <a:cubicBezTo>
                  <a:pt x="2261077" y="417638"/>
                  <a:pt x="2253791" y="424923"/>
                  <a:pt x="2244733" y="424923"/>
                </a:cubicBezTo>
                <a:cubicBezTo>
                  <a:pt x="2235675" y="424923"/>
                  <a:pt x="2228390" y="417638"/>
                  <a:pt x="2228390" y="408580"/>
                </a:cubicBezTo>
                <a:cubicBezTo>
                  <a:pt x="2228193" y="399720"/>
                  <a:pt x="2235478" y="392434"/>
                  <a:pt x="2244537" y="392434"/>
                </a:cubicBezTo>
                <a:close/>
                <a:moveTo>
                  <a:pt x="3100093" y="370774"/>
                </a:moveTo>
                <a:cubicBezTo>
                  <a:pt x="3100882" y="370774"/>
                  <a:pt x="3101472" y="371364"/>
                  <a:pt x="3101472" y="372153"/>
                </a:cubicBezTo>
                <a:cubicBezTo>
                  <a:pt x="3101472" y="372940"/>
                  <a:pt x="3100882" y="373531"/>
                  <a:pt x="3100093" y="373531"/>
                </a:cubicBezTo>
                <a:cubicBezTo>
                  <a:pt x="3099306" y="373531"/>
                  <a:pt x="3098715" y="372940"/>
                  <a:pt x="3098715" y="372153"/>
                </a:cubicBezTo>
                <a:cubicBezTo>
                  <a:pt x="3098715" y="371561"/>
                  <a:pt x="3099503" y="370774"/>
                  <a:pt x="3100093" y="370774"/>
                </a:cubicBezTo>
                <a:close/>
                <a:moveTo>
                  <a:pt x="1655982" y="367427"/>
                </a:moveTo>
                <a:cubicBezTo>
                  <a:pt x="1661496" y="367427"/>
                  <a:pt x="1666025" y="371956"/>
                  <a:pt x="1666025" y="377469"/>
                </a:cubicBezTo>
                <a:cubicBezTo>
                  <a:pt x="1666025" y="382983"/>
                  <a:pt x="1661496" y="387512"/>
                  <a:pt x="1655982" y="387512"/>
                </a:cubicBezTo>
                <a:cubicBezTo>
                  <a:pt x="1650469" y="387512"/>
                  <a:pt x="1645940" y="382983"/>
                  <a:pt x="1645940" y="377469"/>
                </a:cubicBezTo>
                <a:cubicBezTo>
                  <a:pt x="1645940" y="371956"/>
                  <a:pt x="1650469" y="367427"/>
                  <a:pt x="1655982" y="367427"/>
                </a:cubicBezTo>
                <a:close/>
                <a:moveTo>
                  <a:pt x="1343886" y="343602"/>
                </a:moveTo>
                <a:cubicBezTo>
                  <a:pt x="1345067" y="343602"/>
                  <a:pt x="1346052" y="344586"/>
                  <a:pt x="1346052" y="345768"/>
                </a:cubicBezTo>
                <a:cubicBezTo>
                  <a:pt x="1346249" y="346949"/>
                  <a:pt x="1345264" y="347934"/>
                  <a:pt x="1344083" y="347934"/>
                </a:cubicBezTo>
                <a:cubicBezTo>
                  <a:pt x="1342901" y="347934"/>
                  <a:pt x="1341917" y="346949"/>
                  <a:pt x="1341917" y="345768"/>
                </a:cubicBezTo>
                <a:cubicBezTo>
                  <a:pt x="1341917" y="344586"/>
                  <a:pt x="1342704" y="343602"/>
                  <a:pt x="1343886" y="343602"/>
                </a:cubicBezTo>
                <a:close/>
                <a:moveTo>
                  <a:pt x="2972302" y="331393"/>
                </a:moveTo>
                <a:cubicBezTo>
                  <a:pt x="2973483" y="331393"/>
                  <a:pt x="2974468" y="332181"/>
                  <a:pt x="2974468" y="333362"/>
                </a:cubicBezTo>
                <a:cubicBezTo>
                  <a:pt x="2974468" y="334544"/>
                  <a:pt x="2973483" y="335528"/>
                  <a:pt x="2972302" y="335528"/>
                </a:cubicBezTo>
                <a:cubicBezTo>
                  <a:pt x="2971120" y="335528"/>
                  <a:pt x="2970136" y="334544"/>
                  <a:pt x="2970136" y="333362"/>
                </a:cubicBezTo>
                <a:cubicBezTo>
                  <a:pt x="2970136" y="332181"/>
                  <a:pt x="2971120" y="331196"/>
                  <a:pt x="2972302" y="331393"/>
                </a:cubicBezTo>
                <a:close/>
                <a:moveTo>
                  <a:pt x="1783577" y="320564"/>
                </a:moveTo>
                <a:cubicBezTo>
                  <a:pt x="1792832" y="320564"/>
                  <a:pt x="1800512" y="328046"/>
                  <a:pt x="1800512" y="337498"/>
                </a:cubicBezTo>
                <a:cubicBezTo>
                  <a:pt x="1800512" y="346949"/>
                  <a:pt x="1793029" y="354628"/>
                  <a:pt x="1783577" y="354628"/>
                </a:cubicBezTo>
                <a:cubicBezTo>
                  <a:pt x="1774323" y="354628"/>
                  <a:pt x="1766643" y="347145"/>
                  <a:pt x="1766643" y="337695"/>
                </a:cubicBezTo>
                <a:cubicBezTo>
                  <a:pt x="1766446" y="328243"/>
                  <a:pt x="1774126" y="320564"/>
                  <a:pt x="1783577" y="320564"/>
                </a:cubicBezTo>
                <a:close/>
                <a:moveTo>
                  <a:pt x="2842344" y="298904"/>
                </a:moveTo>
                <a:cubicBezTo>
                  <a:pt x="2844116" y="298904"/>
                  <a:pt x="2845495" y="300283"/>
                  <a:pt x="2845495" y="302054"/>
                </a:cubicBezTo>
                <a:cubicBezTo>
                  <a:pt x="2845495" y="303827"/>
                  <a:pt x="2844116" y="305205"/>
                  <a:pt x="2842344" y="305205"/>
                </a:cubicBezTo>
                <a:cubicBezTo>
                  <a:pt x="2840572" y="305205"/>
                  <a:pt x="2839193" y="303827"/>
                  <a:pt x="2839193" y="302054"/>
                </a:cubicBezTo>
                <a:cubicBezTo>
                  <a:pt x="2839193" y="300283"/>
                  <a:pt x="2840572" y="298904"/>
                  <a:pt x="2842344" y="298904"/>
                </a:cubicBezTo>
                <a:close/>
                <a:moveTo>
                  <a:pt x="1465968" y="288271"/>
                </a:moveTo>
                <a:cubicBezTo>
                  <a:pt x="1466952" y="288271"/>
                  <a:pt x="1467937" y="289255"/>
                  <a:pt x="1467937" y="290437"/>
                </a:cubicBezTo>
                <a:cubicBezTo>
                  <a:pt x="1468134" y="291618"/>
                  <a:pt x="1467149" y="292603"/>
                  <a:pt x="1465968" y="292603"/>
                </a:cubicBezTo>
                <a:cubicBezTo>
                  <a:pt x="1464786" y="292603"/>
                  <a:pt x="1463802" y="291815"/>
                  <a:pt x="1463802" y="290634"/>
                </a:cubicBezTo>
                <a:cubicBezTo>
                  <a:pt x="1463802" y="289452"/>
                  <a:pt x="1464589" y="288665"/>
                  <a:pt x="1465968" y="288271"/>
                </a:cubicBezTo>
                <a:close/>
                <a:moveTo>
                  <a:pt x="1913340" y="285121"/>
                </a:moveTo>
                <a:cubicBezTo>
                  <a:pt x="1924563" y="285121"/>
                  <a:pt x="1933621" y="293981"/>
                  <a:pt x="1933621" y="305205"/>
                </a:cubicBezTo>
                <a:cubicBezTo>
                  <a:pt x="1933621" y="316429"/>
                  <a:pt x="1924563" y="325487"/>
                  <a:pt x="1913536" y="325487"/>
                </a:cubicBezTo>
                <a:cubicBezTo>
                  <a:pt x="1902313" y="325487"/>
                  <a:pt x="1893255" y="316429"/>
                  <a:pt x="1893255" y="305402"/>
                </a:cubicBezTo>
                <a:cubicBezTo>
                  <a:pt x="1893255" y="294376"/>
                  <a:pt x="1902115" y="285318"/>
                  <a:pt x="1913340" y="285121"/>
                </a:cubicBezTo>
                <a:close/>
                <a:moveTo>
                  <a:pt x="2710810" y="277244"/>
                </a:moveTo>
                <a:cubicBezTo>
                  <a:pt x="2711598" y="277244"/>
                  <a:pt x="2712188" y="277834"/>
                  <a:pt x="2712188" y="278623"/>
                </a:cubicBezTo>
                <a:cubicBezTo>
                  <a:pt x="2712188" y="279410"/>
                  <a:pt x="2711598" y="280001"/>
                  <a:pt x="2710810" y="280001"/>
                </a:cubicBezTo>
                <a:cubicBezTo>
                  <a:pt x="2710023" y="280001"/>
                  <a:pt x="2709431" y="279410"/>
                  <a:pt x="2709431" y="278623"/>
                </a:cubicBezTo>
                <a:cubicBezTo>
                  <a:pt x="2709235" y="277834"/>
                  <a:pt x="2709826" y="277244"/>
                  <a:pt x="2710810" y="277244"/>
                </a:cubicBezTo>
                <a:close/>
                <a:moveTo>
                  <a:pt x="2044676" y="266612"/>
                </a:moveTo>
                <a:cubicBezTo>
                  <a:pt x="2052749" y="266612"/>
                  <a:pt x="2059247" y="273110"/>
                  <a:pt x="2059247" y="281183"/>
                </a:cubicBezTo>
                <a:cubicBezTo>
                  <a:pt x="2059247" y="289256"/>
                  <a:pt x="2052749" y="295754"/>
                  <a:pt x="2044676" y="295754"/>
                </a:cubicBezTo>
                <a:cubicBezTo>
                  <a:pt x="2036799" y="295754"/>
                  <a:pt x="2030104" y="289256"/>
                  <a:pt x="2030104" y="281183"/>
                </a:cubicBezTo>
                <a:cubicBezTo>
                  <a:pt x="2030104" y="273110"/>
                  <a:pt x="2036602" y="266612"/>
                  <a:pt x="2044676" y="266612"/>
                </a:cubicBezTo>
                <a:close/>
                <a:moveTo>
                  <a:pt x="2577899" y="259522"/>
                </a:moveTo>
                <a:cubicBezTo>
                  <a:pt x="2579867" y="259522"/>
                  <a:pt x="2581640" y="261097"/>
                  <a:pt x="2581640" y="263263"/>
                </a:cubicBezTo>
                <a:cubicBezTo>
                  <a:pt x="2581640" y="265232"/>
                  <a:pt x="2580064" y="267005"/>
                  <a:pt x="2577899" y="267005"/>
                </a:cubicBezTo>
                <a:cubicBezTo>
                  <a:pt x="2575930" y="267005"/>
                  <a:pt x="2574157" y="265429"/>
                  <a:pt x="2574157" y="263263"/>
                </a:cubicBezTo>
                <a:cubicBezTo>
                  <a:pt x="2574157" y="261097"/>
                  <a:pt x="2575930" y="259325"/>
                  <a:pt x="2577899" y="259522"/>
                </a:cubicBezTo>
                <a:close/>
                <a:moveTo>
                  <a:pt x="2177391" y="252040"/>
                </a:moveTo>
                <a:cubicBezTo>
                  <a:pt x="2184282" y="252040"/>
                  <a:pt x="2189993" y="257553"/>
                  <a:pt x="2189993" y="264445"/>
                </a:cubicBezTo>
                <a:cubicBezTo>
                  <a:pt x="2189993" y="271337"/>
                  <a:pt x="2184479" y="277047"/>
                  <a:pt x="2177588" y="277047"/>
                </a:cubicBezTo>
                <a:cubicBezTo>
                  <a:pt x="2170696" y="277047"/>
                  <a:pt x="2164986" y="271534"/>
                  <a:pt x="2164986" y="264642"/>
                </a:cubicBezTo>
                <a:cubicBezTo>
                  <a:pt x="2164986" y="257750"/>
                  <a:pt x="2170499" y="252237"/>
                  <a:pt x="2177391" y="252040"/>
                </a:cubicBezTo>
                <a:close/>
                <a:moveTo>
                  <a:pt x="2444593" y="248299"/>
                </a:moveTo>
                <a:cubicBezTo>
                  <a:pt x="2448925" y="248103"/>
                  <a:pt x="2452272" y="251646"/>
                  <a:pt x="2452272" y="255782"/>
                </a:cubicBezTo>
                <a:cubicBezTo>
                  <a:pt x="2452272" y="260113"/>
                  <a:pt x="2448925" y="263461"/>
                  <a:pt x="2444593" y="263461"/>
                </a:cubicBezTo>
                <a:cubicBezTo>
                  <a:pt x="2440260" y="263461"/>
                  <a:pt x="2436913" y="259916"/>
                  <a:pt x="2436913" y="255782"/>
                </a:cubicBezTo>
                <a:cubicBezTo>
                  <a:pt x="2436913" y="251450"/>
                  <a:pt x="2440260" y="248103"/>
                  <a:pt x="2444593" y="248299"/>
                </a:cubicBezTo>
                <a:close/>
                <a:moveTo>
                  <a:pt x="2310696" y="243574"/>
                </a:moveTo>
                <a:cubicBezTo>
                  <a:pt x="2317588" y="243574"/>
                  <a:pt x="2323298" y="249087"/>
                  <a:pt x="2323298" y="255979"/>
                </a:cubicBezTo>
                <a:cubicBezTo>
                  <a:pt x="2323298" y="262871"/>
                  <a:pt x="2317785" y="268581"/>
                  <a:pt x="2310893" y="268581"/>
                </a:cubicBezTo>
                <a:cubicBezTo>
                  <a:pt x="2304001" y="268581"/>
                  <a:pt x="2298291" y="263068"/>
                  <a:pt x="2298291" y="256176"/>
                </a:cubicBezTo>
                <a:cubicBezTo>
                  <a:pt x="2298291" y="249284"/>
                  <a:pt x="2303804" y="243771"/>
                  <a:pt x="2310696" y="243574"/>
                </a:cubicBezTo>
                <a:close/>
                <a:moveTo>
                  <a:pt x="1590412" y="237075"/>
                </a:moveTo>
                <a:cubicBezTo>
                  <a:pt x="1593365" y="237075"/>
                  <a:pt x="1595925" y="239438"/>
                  <a:pt x="1595925" y="242588"/>
                </a:cubicBezTo>
                <a:cubicBezTo>
                  <a:pt x="1595925" y="245541"/>
                  <a:pt x="1593365" y="248101"/>
                  <a:pt x="1590412" y="248101"/>
                </a:cubicBezTo>
                <a:cubicBezTo>
                  <a:pt x="1587459" y="248101"/>
                  <a:pt x="1584899" y="245738"/>
                  <a:pt x="1584899" y="242588"/>
                </a:cubicBezTo>
                <a:cubicBezTo>
                  <a:pt x="1584899" y="239438"/>
                  <a:pt x="1587459" y="237075"/>
                  <a:pt x="1590412" y="237075"/>
                </a:cubicBezTo>
                <a:close/>
                <a:moveTo>
                  <a:pt x="1717811" y="196119"/>
                </a:moveTo>
                <a:cubicBezTo>
                  <a:pt x="1720765" y="196119"/>
                  <a:pt x="1723325" y="198481"/>
                  <a:pt x="1723325" y="201632"/>
                </a:cubicBezTo>
                <a:cubicBezTo>
                  <a:pt x="1723325" y="204783"/>
                  <a:pt x="1720765" y="207146"/>
                  <a:pt x="1717811" y="207146"/>
                </a:cubicBezTo>
                <a:cubicBezTo>
                  <a:pt x="1714857" y="207146"/>
                  <a:pt x="1712298" y="204783"/>
                  <a:pt x="1712298" y="201632"/>
                </a:cubicBezTo>
                <a:cubicBezTo>
                  <a:pt x="1712100" y="198481"/>
                  <a:pt x="1714661" y="195922"/>
                  <a:pt x="1717811" y="196119"/>
                </a:cubicBezTo>
                <a:close/>
                <a:moveTo>
                  <a:pt x="2907519" y="162448"/>
                </a:moveTo>
                <a:cubicBezTo>
                  <a:pt x="2908281" y="162448"/>
                  <a:pt x="2908898" y="163065"/>
                  <a:pt x="2908898" y="163827"/>
                </a:cubicBezTo>
                <a:cubicBezTo>
                  <a:pt x="2908898" y="164588"/>
                  <a:pt x="2908281" y="165205"/>
                  <a:pt x="2907519" y="165205"/>
                </a:cubicBezTo>
                <a:cubicBezTo>
                  <a:pt x="2906758" y="165205"/>
                  <a:pt x="2906141" y="164588"/>
                  <a:pt x="2906141" y="163827"/>
                </a:cubicBezTo>
                <a:cubicBezTo>
                  <a:pt x="2906141" y="163065"/>
                  <a:pt x="2906758" y="162448"/>
                  <a:pt x="2907519" y="162448"/>
                </a:cubicBezTo>
                <a:close/>
                <a:moveTo>
                  <a:pt x="1847178" y="157328"/>
                </a:moveTo>
                <a:cubicBezTo>
                  <a:pt x="1852888" y="157328"/>
                  <a:pt x="1857614" y="162054"/>
                  <a:pt x="1857614" y="167764"/>
                </a:cubicBezTo>
                <a:cubicBezTo>
                  <a:pt x="1857614" y="173474"/>
                  <a:pt x="1852888" y="178200"/>
                  <a:pt x="1847178" y="178200"/>
                </a:cubicBezTo>
                <a:cubicBezTo>
                  <a:pt x="1841468" y="178200"/>
                  <a:pt x="1836742" y="173474"/>
                  <a:pt x="1836742" y="167764"/>
                </a:cubicBezTo>
                <a:cubicBezTo>
                  <a:pt x="1836545" y="161857"/>
                  <a:pt x="1841271" y="157328"/>
                  <a:pt x="1847178" y="157328"/>
                </a:cubicBezTo>
                <a:close/>
                <a:moveTo>
                  <a:pt x="1400595" y="155556"/>
                </a:moveTo>
                <a:cubicBezTo>
                  <a:pt x="1401185" y="155556"/>
                  <a:pt x="1401580" y="155949"/>
                  <a:pt x="1401580" y="156540"/>
                </a:cubicBezTo>
                <a:cubicBezTo>
                  <a:pt x="1401580" y="157131"/>
                  <a:pt x="1401185" y="157525"/>
                  <a:pt x="1400595" y="157525"/>
                </a:cubicBezTo>
                <a:cubicBezTo>
                  <a:pt x="1400004" y="157525"/>
                  <a:pt x="1399611" y="157131"/>
                  <a:pt x="1399611" y="156540"/>
                </a:cubicBezTo>
                <a:cubicBezTo>
                  <a:pt x="1399611" y="155949"/>
                  <a:pt x="1400004" y="155556"/>
                  <a:pt x="1400595" y="155556"/>
                </a:cubicBezTo>
                <a:close/>
                <a:moveTo>
                  <a:pt x="2776379" y="137244"/>
                </a:moveTo>
                <a:cubicBezTo>
                  <a:pt x="2776970" y="137244"/>
                  <a:pt x="2777364" y="137637"/>
                  <a:pt x="2777364" y="138228"/>
                </a:cubicBezTo>
                <a:cubicBezTo>
                  <a:pt x="2777364" y="138819"/>
                  <a:pt x="2776970" y="139213"/>
                  <a:pt x="2776379" y="139213"/>
                </a:cubicBezTo>
                <a:cubicBezTo>
                  <a:pt x="2775789" y="139213"/>
                  <a:pt x="2775395" y="138819"/>
                  <a:pt x="2775395" y="138228"/>
                </a:cubicBezTo>
                <a:cubicBezTo>
                  <a:pt x="2775395" y="137637"/>
                  <a:pt x="2775789" y="137244"/>
                  <a:pt x="2776379" y="137244"/>
                </a:cubicBezTo>
                <a:close/>
                <a:moveTo>
                  <a:pt x="1978122" y="136259"/>
                </a:moveTo>
                <a:cubicBezTo>
                  <a:pt x="1980879" y="136259"/>
                  <a:pt x="1983045" y="138425"/>
                  <a:pt x="1983045" y="141182"/>
                </a:cubicBezTo>
                <a:cubicBezTo>
                  <a:pt x="1983045" y="143939"/>
                  <a:pt x="1980879" y="146105"/>
                  <a:pt x="1978122" y="146105"/>
                </a:cubicBezTo>
                <a:cubicBezTo>
                  <a:pt x="1975365" y="146105"/>
                  <a:pt x="1973199" y="143939"/>
                  <a:pt x="1973199" y="141182"/>
                </a:cubicBezTo>
                <a:cubicBezTo>
                  <a:pt x="1973199" y="138425"/>
                  <a:pt x="1975365" y="136259"/>
                  <a:pt x="1978122" y="136259"/>
                </a:cubicBezTo>
                <a:close/>
                <a:moveTo>
                  <a:pt x="2643861" y="118932"/>
                </a:moveTo>
                <a:cubicBezTo>
                  <a:pt x="2644452" y="118932"/>
                  <a:pt x="2644846" y="119325"/>
                  <a:pt x="2644846" y="119916"/>
                </a:cubicBezTo>
                <a:cubicBezTo>
                  <a:pt x="2644846" y="120507"/>
                  <a:pt x="2644452" y="120901"/>
                  <a:pt x="2643861" y="120901"/>
                </a:cubicBezTo>
                <a:cubicBezTo>
                  <a:pt x="2643271" y="120901"/>
                  <a:pt x="2642877" y="120507"/>
                  <a:pt x="2642877" y="119916"/>
                </a:cubicBezTo>
                <a:cubicBezTo>
                  <a:pt x="2642877" y="119522"/>
                  <a:pt x="2643271" y="118932"/>
                  <a:pt x="2643861" y="118932"/>
                </a:cubicBezTo>
                <a:close/>
                <a:moveTo>
                  <a:pt x="2110246" y="115977"/>
                </a:moveTo>
                <a:cubicBezTo>
                  <a:pt x="2113594" y="115977"/>
                  <a:pt x="2116153" y="118734"/>
                  <a:pt x="2116153" y="121884"/>
                </a:cubicBezTo>
                <a:cubicBezTo>
                  <a:pt x="2116153" y="125232"/>
                  <a:pt x="2113396" y="127792"/>
                  <a:pt x="2110246" y="127792"/>
                </a:cubicBezTo>
                <a:cubicBezTo>
                  <a:pt x="2107096" y="127792"/>
                  <a:pt x="2104339" y="125035"/>
                  <a:pt x="2104339" y="121884"/>
                </a:cubicBezTo>
                <a:cubicBezTo>
                  <a:pt x="2104339" y="118734"/>
                  <a:pt x="2107096" y="115977"/>
                  <a:pt x="2110246" y="115977"/>
                </a:cubicBezTo>
                <a:close/>
                <a:moveTo>
                  <a:pt x="2510753" y="107117"/>
                </a:moveTo>
                <a:cubicBezTo>
                  <a:pt x="2511934" y="106921"/>
                  <a:pt x="2512919" y="107905"/>
                  <a:pt x="2512919" y="109086"/>
                </a:cubicBezTo>
                <a:cubicBezTo>
                  <a:pt x="2512919" y="110267"/>
                  <a:pt x="2511934" y="111251"/>
                  <a:pt x="2510753" y="111251"/>
                </a:cubicBezTo>
                <a:cubicBezTo>
                  <a:pt x="2509571" y="111448"/>
                  <a:pt x="2508587" y="110464"/>
                  <a:pt x="2508587" y="109283"/>
                </a:cubicBezTo>
                <a:cubicBezTo>
                  <a:pt x="2508587" y="108101"/>
                  <a:pt x="2509571" y="107117"/>
                  <a:pt x="2510753" y="107117"/>
                </a:cubicBezTo>
                <a:close/>
                <a:moveTo>
                  <a:pt x="1525040" y="106330"/>
                </a:moveTo>
                <a:cubicBezTo>
                  <a:pt x="1525827" y="106330"/>
                  <a:pt x="1526418" y="106920"/>
                  <a:pt x="1526418" y="107709"/>
                </a:cubicBezTo>
                <a:cubicBezTo>
                  <a:pt x="1526418" y="108496"/>
                  <a:pt x="1525827" y="109087"/>
                  <a:pt x="1525040" y="109087"/>
                </a:cubicBezTo>
                <a:cubicBezTo>
                  <a:pt x="1524251" y="109087"/>
                  <a:pt x="1523661" y="108496"/>
                  <a:pt x="1523661" y="107709"/>
                </a:cubicBezTo>
                <a:cubicBezTo>
                  <a:pt x="1523661" y="106920"/>
                  <a:pt x="1524251" y="106330"/>
                  <a:pt x="1525040" y="106330"/>
                </a:cubicBezTo>
                <a:close/>
                <a:moveTo>
                  <a:pt x="2243551" y="104754"/>
                </a:moveTo>
                <a:cubicBezTo>
                  <a:pt x="2246505" y="104754"/>
                  <a:pt x="2249064" y="107117"/>
                  <a:pt x="2249064" y="110267"/>
                </a:cubicBezTo>
                <a:cubicBezTo>
                  <a:pt x="2249064" y="113220"/>
                  <a:pt x="2246701" y="115780"/>
                  <a:pt x="2243551" y="115780"/>
                </a:cubicBezTo>
                <a:cubicBezTo>
                  <a:pt x="2240401" y="115780"/>
                  <a:pt x="2238038" y="113417"/>
                  <a:pt x="2238038" y="110267"/>
                </a:cubicBezTo>
                <a:cubicBezTo>
                  <a:pt x="2238038" y="107117"/>
                  <a:pt x="2240401" y="104754"/>
                  <a:pt x="2243551" y="104754"/>
                </a:cubicBezTo>
                <a:close/>
                <a:moveTo>
                  <a:pt x="2377053" y="102194"/>
                </a:moveTo>
                <a:cubicBezTo>
                  <a:pt x="2379022" y="102194"/>
                  <a:pt x="2380795" y="103769"/>
                  <a:pt x="2380795" y="105935"/>
                </a:cubicBezTo>
                <a:cubicBezTo>
                  <a:pt x="2380992" y="108101"/>
                  <a:pt x="2379219" y="109873"/>
                  <a:pt x="2377053" y="109873"/>
                </a:cubicBezTo>
                <a:cubicBezTo>
                  <a:pt x="2375085" y="109873"/>
                  <a:pt x="2373312" y="108101"/>
                  <a:pt x="2373312" y="105935"/>
                </a:cubicBezTo>
                <a:cubicBezTo>
                  <a:pt x="2373312" y="103966"/>
                  <a:pt x="2375085" y="102194"/>
                  <a:pt x="2377053" y="102194"/>
                </a:cubicBezTo>
                <a:close/>
                <a:moveTo>
                  <a:pt x="1652044" y="63601"/>
                </a:moveTo>
                <a:cubicBezTo>
                  <a:pt x="1653225" y="63601"/>
                  <a:pt x="1654210" y="64585"/>
                  <a:pt x="1654210" y="65767"/>
                </a:cubicBezTo>
                <a:cubicBezTo>
                  <a:pt x="1654210" y="66948"/>
                  <a:pt x="1653225" y="67933"/>
                  <a:pt x="1652044" y="67933"/>
                </a:cubicBezTo>
                <a:cubicBezTo>
                  <a:pt x="1650862" y="67933"/>
                  <a:pt x="1649878" y="66948"/>
                  <a:pt x="1649878" y="65767"/>
                </a:cubicBezTo>
                <a:cubicBezTo>
                  <a:pt x="1649878" y="64585"/>
                  <a:pt x="1650862" y="63601"/>
                  <a:pt x="1652044" y="63601"/>
                </a:cubicBezTo>
                <a:close/>
                <a:moveTo>
                  <a:pt x="1781018" y="26582"/>
                </a:moveTo>
                <a:cubicBezTo>
                  <a:pt x="1782987" y="26582"/>
                  <a:pt x="1784563" y="28157"/>
                  <a:pt x="1784563" y="30126"/>
                </a:cubicBezTo>
                <a:cubicBezTo>
                  <a:pt x="1784563" y="32095"/>
                  <a:pt x="1782987" y="33671"/>
                  <a:pt x="1781018" y="33671"/>
                </a:cubicBezTo>
                <a:cubicBezTo>
                  <a:pt x="1779049" y="33671"/>
                  <a:pt x="1777474" y="32292"/>
                  <a:pt x="1777474" y="30323"/>
                </a:cubicBezTo>
                <a:cubicBezTo>
                  <a:pt x="1777474" y="28354"/>
                  <a:pt x="1779049" y="26779"/>
                  <a:pt x="1781018" y="26582"/>
                </a:cubicBezTo>
                <a:close/>
                <a:moveTo>
                  <a:pt x="1911568" y="0"/>
                </a:moveTo>
                <a:cubicBezTo>
                  <a:pt x="1912552" y="0"/>
                  <a:pt x="1913339" y="787"/>
                  <a:pt x="1913339" y="1772"/>
                </a:cubicBezTo>
                <a:cubicBezTo>
                  <a:pt x="1913339" y="2756"/>
                  <a:pt x="1912552" y="3544"/>
                  <a:pt x="1911568" y="3544"/>
                </a:cubicBezTo>
                <a:cubicBezTo>
                  <a:pt x="1910582" y="3544"/>
                  <a:pt x="1909795" y="2756"/>
                  <a:pt x="1909795" y="1772"/>
                </a:cubicBezTo>
                <a:cubicBezTo>
                  <a:pt x="1909795" y="787"/>
                  <a:pt x="1910582" y="197"/>
                  <a:pt x="1911568" y="0"/>
                </a:cubicBezTo>
                <a:close/>
              </a:path>
            </a:pathLst>
          </a:custGeom>
          <a:gradFill flip="none" rotWithShape="1">
            <a:gsLst>
              <a:gs pos="35000">
                <a:schemeClr val="accent1">
                  <a:alpha val="0"/>
                </a:schemeClr>
              </a:gs>
              <a:gs pos="48000">
                <a:schemeClr val="accent1">
                  <a:alpha val="55000"/>
                </a:schemeClr>
              </a:gs>
              <a:gs pos="75000">
                <a:schemeClr val="accent4">
                  <a:alpha val="2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318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F4831B7-2FC9-7ABD-FA54-486B55526A43}"/>
              </a:ext>
            </a:extLst>
          </p:cNvPr>
          <p:cNvSpPr txBox="1">
            <a:spLocks/>
          </p:cNvSpPr>
          <p:nvPr/>
        </p:nvSpPr>
        <p:spPr>
          <a:xfrm>
            <a:off x="5099574" y="2497976"/>
            <a:ext cx="1992853" cy="186204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11500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5G</a:t>
            </a:r>
            <a:endParaRPr lang="zh-CN" altLang="en-US" sz="11500" spc="-15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2745045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6" name="图片 1365">
            <a:extLst>
              <a:ext uri="{FF2B5EF4-FFF2-40B4-BE49-F238E27FC236}">
                <a16:creationId xmlns:a16="http://schemas.microsoft.com/office/drawing/2014/main" id="{DB2E9051-6788-BEFC-5E5A-18FCE7E807A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247222" y="12560"/>
            <a:ext cx="2944778" cy="6832879"/>
          </a:xfrm>
          <a:custGeom>
            <a:avLst/>
            <a:gdLst>
              <a:gd name="connsiteX0" fmla="*/ 781307 w 2944778"/>
              <a:gd name="connsiteY0" fmla="*/ 0 h 6832879"/>
              <a:gd name="connsiteX1" fmla="*/ 2944778 w 2944778"/>
              <a:gd name="connsiteY1" fmla="*/ 0 h 6832879"/>
              <a:gd name="connsiteX2" fmla="*/ 2944778 w 2944778"/>
              <a:gd name="connsiteY2" fmla="*/ 1653451 h 6832879"/>
              <a:gd name="connsiteX3" fmla="*/ 2352536 w 2944778"/>
              <a:gd name="connsiteY3" fmla="*/ 6832879 h 6832879"/>
              <a:gd name="connsiteX4" fmla="*/ 0 w 2944778"/>
              <a:gd name="connsiteY4" fmla="*/ 6832879 h 683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44778" h="6832879">
                <a:moveTo>
                  <a:pt x="781307" y="0"/>
                </a:moveTo>
                <a:lnTo>
                  <a:pt x="2944778" y="0"/>
                </a:lnTo>
                <a:lnTo>
                  <a:pt x="2944778" y="1653451"/>
                </a:lnTo>
                <a:lnTo>
                  <a:pt x="2352536" y="6832879"/>
                </a:lnTo>
                <a:lnTo>
                  <a:pt x="0" y="6832879"/>
                </a:lnTo>
                <a:close/>
              </a:path>
            </a:pathLst>
          </a:custGeom>
        </p:spPr>
      </p:pic>
      <p:pic>
        <p:nvPicPr>
          <p:cNvPr id="1361" name="图片 1360">
            <a:extLst>
              <a:ext uri="{FF2B5EF4-FFF2-40B4-BE49-F238E27FC236}">
                <a16:creationId xmlns:a16="http://schemas.microsoft.com/office/drawing/2014/main" id="{80B7BBAA-C8EA-7D2F-056E-FD78B9C26BF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88151" y="12560"/>
            <a:ext cx="3133842" cy="6832879"/>
          </a:xfrm>
          <a:custGeom>
            <a:avLst/>
            <a:gdLst>
              <a:gd name="connsiteX0" fmla="*/ 781307 w 3133842"/>
              <a:gd name="connsiteY0" fmla="*/ 0 h 6832879"/>
              <a:gd name="connsiteX1" fmla="*/ 3133842 w 3133842"/>
              <a:gd name="connsiteY1" fmla="*/ 0 h 6832879"/>
              <a:gd name="connsiteX2" fmla="*/ 2352536 w 3133842"/>
              <a:gd name="connsiteY2" fmla="*/ 6832879 h 6832879"/>
              <a:gd name="connsiteX3" fmla="*/ 0 w 3133842"/>
              <a:gd name="connsiteY3" fmla="*/ 6832879 h 683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3842" h="6832879">
                <a:moveTo>
                  <a:pt x="781307" y="0"/>
                </a:moveTo>
                <a:lnTo>
                  <a:pt x="3133842" y="0"/>
                </a:lnTo>
                <a:lnTo>
                  <a:pt x="2352536" y="6832879"/>
                </a:lnTo>
                <a:lnTo>
                  <a:pt x="0" y="6832879"/>
                </a:lnTo>
                <a:close/>
              </a:path>
            </a:pathLst>
          </a:custGeom>
        </p:spPr>
      </p:pic>
      <p:pic>
        <p:nvPicPr>
          <p:cNvPr id="1358" name="图片 1357">
            <a:extLst>
              <a:ext uri="{FF2B5EF4-FFF2-40B4-BE49-F238E27FC236}">
                <a16:creationId xmlns:a16="http://schemas.microsoft.com/office/drawing/2014/main" id="{DC158441-8EF8-0E0C-EBC1-24EE1002643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29081" y="12560"/>
            <a:ext cx="3133841" cy="6832879"/>
          </a:xfrm>
          <a:custGeom>
            <a:avLst/>
            <a:gdLst>
              <a:gd name="connsiteX0" fmla="*/ 781306 w 3133841"/>
              <a:gd name="connsiteY0" fmla="*/ 0 h 6832879"/>
              <a:gd name="connsiteX1" fmla="*/ 3133841 w 3133841"/>
              <a:gd name="connsiteY1" fmla="*/ 0 h 6832879"/>
              <a:gd name="connsiteX2" fmla="*/ 2352535 w 3133841"/>
              <a:gd name="connsiteY2" fmla="*/ 6832879 h 6832879"/>
              <a:gd name="connsiteX3" fmla="*/ 0 w 3133841"/>
              <a:gd name="connsiteY3" fmla="*/ 6832879 h 683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3841" h="6832879">
                <a:moveTo>
                  <a:pt x="781306" y="0"/>
                </a:moveTo>
                <a:lnTo>
                  <a:pt x="3133841" y="0"/>
                </a:lnTo>
                <a:lnTo>
                  <a:pt x="2352535" y="6832879"/>
                </a:lnTo>
                <a:lnTo>
                  <a:pt x="0" y="6832879"/>
                </a:lnTo>
                <a:close/>
              </a:path>
            </a:pathLst>
          </a:custGeom>
        </p:spPr>
      </p:pic>
      <p:pic>
        <p:nvPicPr>
          <p:cNvPr id="1355" name="图片 1354">
            <a:extLst>
              <a:ext uri="{FF2B5EF4-FFF2-40B4-BE49-F238E27FC236}">
                <a16:creationId xmlns:a16="http://schemas.microsoft.com/office/drawing/2014/main" id="{2DEB72E4-FB60-F2CA-56F7-0363628276F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70010" y="12560"/>
            <a:ext cx="3133841" cy="6832879"/>
          </a:xfrm>
          <a:custGeom>
            <a:avLst/>
            <a:gdLst>
              <a:gd name="connsiteX0" fmla="*/ 781306 w 3133841"/>
              <a:gd name="connsiteY0" fmla="*/ 0 h 6832879"/>
              <a:gd name="connsiteX1" fmla="*/ 3133841 w 3133841"/>
              <a:gd name="connsiteY1" fmla="*/ 0 h 6832879"/>
              <a:gd name="connsiteX2" fmla="*/ 2352536 w 3133841"/>
              <a:gd name="connsiteY2" fmla="*/ 6832879 h 6832879"/>
              <a:gd name="connsiteX3" fmla="*/ 0 w 3133841"/>
              <a:gd name="connsiteY3" fmla="*/ 6832879 h 683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3841" h="6832879">
                <a:moveTo>
                  <a:pt x="781306" y="0"/>
                </a:moveTo>
                <a:lnTo>
                  <a:pt x="3133841" y="0"/>
                </a:lnTo>
                <a:lnTo>
                  <a:pt x="2352536" y="6832879"/>
                </a:lnTo>
                <a:lnTo>
                  <a:pt x="0" y="6832879"/>
                </a:lnTo>
                <a:close/>
              </a:path>
            </a:pathLst>
          </a:custGeom>
        </p:spPr>
      </p:pic>
      <p:pic>
        <p:nvPicPr>
          <p:cNvPr id="1352" name="图片 1351">
            <a:extLst>
              <a:ext uri="{FF2B5EF4-FFF2-40B4-BE49-F238E27FC236}">
                <a16:creationId xmlns:a16="http://schemas.microsoft.com/office/drawing/2014/main" id="{AC3E6E69-5DFB-16A5-9ED1-0ECAAE701E2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2560"/>
            <a:ext cx="2944778" cy="6832879"/>
          </a:xfrm>
          <a:custGeom>
            <a:avLst/>
            <a:gdLst>
              <a:gd name="connsiteX0" fmla="*/ 592243 w 2944778"/>
              <a:gd name="connsiteY0" fmla="*/ 0 h 6832879"/>
              <a:gd name="connsiteX1" fmla="*/ 2944778 w 2944778"/>
              <a:gd name="connsiteY1" fmla="*/ 0 h 6832879"/>
              <a:gd name="connsiteX2" fmla="*/ 2163472 w 2944778"/>
              <a:gd name="connsiteY2" fmla="*/ 6832879 h 6832879"/>
              <a:gd name="connsiteX3" fmla="*/ 0 w 2944778"/>
              <a:gd name="connsiteY3" fmla="*/ 6832879 h 6832879"/>
              <a:gd name="connsiteX4" fmla="*/ 0 w 2944778"/>
              <a:gd name="connsiteY4" fmla="*/ 5179431 h 683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44778" h="6832879">
                <a:moveTo>
                  <a:pt x="592243" y="0"/>
                </a:moveTo>
                <a:lnTo>
                  <a:pt x="2944778" y="0"/>
                </a:lnTo>
                <a:lnTo>
                  <a:pt x="2163472" y="6832879"/>
                </a:lnTo>
                <a:lnTo>
                  <a:pt x="0" y="6832879"/>
                </a:lnTo>
                <a:lnTo>
                  <a:pt x="0" y="5179431"/>
                </a:lnTo>
                <a:close/>
              </a:path>
            </a:pathLst>
          </a:custGeom>
        </p:spPr>
      </p:pic>
      <p:sp>
        <p:nvSpPr>
          <p:cNvPr id="1367" name="任意多边形: 形状 1366">
            <a:extLst>
              <a:ext uri="{FF2B5EF4-FFF2-40B4-BE49-F238E27FC236}">
                <a16:creationId xmlns:a16="http://schemas.microsoft.com/office/drawing/2014/main" id="{24330866-2DCD-F71B-A60E-D08BD1A13733}"/>
              </a:ext>
            </a:extLst>
          </p:cNvPr>
          <p:cNvSpPr>
            <a:spLocks/>
          </p:cNvSpPr>
          <p:nvPr/>
        </p:nvSpPr>
        <p:spPr>
          <a:xfrm>
            <a:off x="0" y="1"/>
            <a:ext cx="2946214" cy="6857999"/>
          </a:xfrm>
          <a:custGeom>
            <a:avLst/>
            <a:gdLst>
              <a:gd name="connsiteX0" fmla="*/ 593679 w 2946214"/>
              <a:gd name="connsiteY0" fmla="*/ 0 h 6857999"/>
              <a:gd name="connsiteX1" fmla="*/ 2946214 w 2946214"/>
              <a:gd name="connsiteY1" fmla="*/ 0 h 6857999"/>
              <a:gd name="connsiteX2" fmla="*/ 2162036 w 2946214"/>
              <a:gd name="connsiteY2" fmla="*/ 6857999 h 6857999"/>
              <a:gd name="connsiteX3" fmla="*/ 0 w 2946214"/>
              <a:gd name="connsiteY3" fmla="*/ 6857999 h 6857999"/>
              <a:gd name="connsiteX4" fmla="*/ 0 w 2946214"/>
              <a:gd name="connsiteY4" fmla="*/ 5191991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46214" h="6857999">
                <a:moveTo>
                  <a:pt x="593679" y="0"/>
                </a:moveTo>
                <a:lnTo>
                  <a:pt x="2946214" y="0"/>
                </a:lnTo>
                <a:lnTo>
                  <a:pt x="2162036" y="6857999"/>
                </a:lnTo>
                <a:lnTo>
                  <a:pt x="0" y="6857999"/>
                </a:lnTo>
                <a:lnTo>
                  <a:pt x="0" y="5191991"/>
                </a:lnTo>
                <a:close/>
              </a:path>
            </a:pathLst>
          </a:cu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68" name="平行四边形 1367">
            <a:extLst>
              <a:ext uri="{FF2B5EF4-FFF2-40B4-BE49-F238E27FC236}">
                <a16:creationId xmlns:a16="http://schemas.microsoft.com/office/drawing/2014/main" id="{40C902BF-0626-F69F-E501-FB51F44C2B95}"/>
              </a:ext>
            </a:extLst>
          </p:cNvPr>
          <p:cNvSpPr>
            <a:spLocks/>
          </p:cNvSpPr>
          <p:nvPr/>
        </p:nvSpPr>
        <p:spPr>
          <a:xfrm>
            <a:off x="2168572" y="1"/>
            <a:ext cx="3136714" cy="6857999"/>
          </a:xfrm>
          <a:prstGeom prst="parallelogram">
            <a:avLst/>
          </a:pr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9" name="平行四边形 1368">
            <a:extLst>
              <a:ext uri="{FF2B5EF4-FFF2-40B4-BE49-F238E27FC236}">
                <a16:creationId xmlns:a16="http://schemas.microsoft.com/office/drawing/2014/main" id="{9930AFEF-D752-0098-AE2B-33426A921A79}"/>
              </a:ext>
            </a:extLst>
          </p:cNvPr>
          <p:cNvSpPr>
            <a:spLocks/>
          </p:cNvSpPr>
          <p:nvPr/>
        </p:nvSpPr>
        <p:spPr>
          <a:xfrm>
            <a:off x="4527643" y="1"/>
            <a:ext cx="3136714" cy="6857999"/>
          </a:xfrm>
          <a:prstGeom prst="parallelogram">
            <a:avLst/>
          </a:pr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0" name="平行四边形 1369">
            <a:extLst>
              <a:ext uri="{FF2B5EF4-FFF2-40B4-BE49-F238E27FC236}">
                <a16:creationId xmlns:a16="http://schemas.microsoft.com/office/drawing/2014/main" id="{5FF84B35-CBEE-6656-7AA0-ED0801FF4C4D}"/>
              </a:ext>
            </a:extLst>
          </p:cNvPr>
          <p:cNvSpPr>
            <a:spLocks/>
          </p:cNvSpPr>
          <p:nvPr/>
        </p:nvSpPr>
        <p:spPr>
          <a:xfrm>
            <a:off x="6886715" y="1"/>
            <a:ext cx="3136714" cy="6857999"/>
          </a:xfrm>
          <a:prstGeom prst="parallelogram">
            <a:avLst/>
          </a:pr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DBAC2D0C-0B9B-4A30-5A60-E7310866F4DD}"/>
              </a:ext>
            </a:extLst>
          </p:cNvPr>
          <p:cNvSpPr>
            <a:spLocks/>
          </p:cNvSpPr>
          <p:nvPr/>
        </p:nvSpPr>
        <p:spPr>
          <a:xfrm>
            <a:off x="0" y="0"/>
            <a:ext cx="2946214" cy="6857999"/>
          </a:xfrm>
          <a:custGeom>
            <a:avLst/>
            <a:gdLst>
              <a:gd name="connsiteX0" fmla="*/ 593679 w 2946214"/>
              <a:gd name="connsiteY0" fmla="*/ 0 h 6857999"/>
              <a:gd name="connsiteX1" fmla="*/ 2946214 w 2946214"/>
              <a:gd name="connsiteY1" fmla="*/ 0 h 6857999"/>
              <a:gd name="connsiteX2" fmla="*/ 2162036 w 2946214"/>
              <a:gd name="connsiteY2" fmla="*/ 6857999 h 6857999"/>
              <a:gd name="connsiteX3" fmla="*/ 0 w 2946214"/>
              <a:gd name="connsiteY3" fmla="*/ 6857999 h 6857999"/>
              <a:gd name="connsiteX4" fmla="*/ 0 w 2946214"/>
              <a:gd name="connsiteY4" fmla="*/ 5191991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46214" h="6857999">
                <a:moveTo>
                  <a:pt x="593679" y="0"/>
                </a:moveTo>
                <a:lnTo>
                  <a:pt x="2946214" y="0"/>
                </a:lnTo>
                <a:lnTo>
                  <a:pt x="2162036" y="6857999"/>
                </a:lnTo>
                <a:lnTo>
                  <a:pt x="0" y="6857999"/>
                </a:lnTo>
                <a:lnTo>
                  <a:pt x="0" y="5191991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FD28E2D4-4C23-BCE0-CDDF-3602191F5F34}"/>
              </a:ext>
            </a:extLst>
          </p:cNvPr>
          <p:cNvSpPr>
            <a:spLocks/>
          </p:cNvSpPr>
          <p:nvPr/>
        </p:nvSpPr>
        <p:spPr>
          <a:xfrm>
            <a:off x="2168572" y="0"/>
            <a:ext cx="3136714" cy="6857999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id="{97521482-FF87-1389-A50A-998CC2E468B9}"/>
              </a:ext>
            </a:extLst>
          </p:cNvPr>
          <p:cNvSpPr>
            <a:spLocks/>
          </p:cNvSpPr>
          <p:nvPr/>
        </p:nvSpPr>
        <p:spPr>
          <a:xfrm>
            <a:off x="4527643" y="0"/>
            <a:ext cx="3136714" cy="6857999"/>
          </a:xfrm>
          <a:prstGeom prst="parallelogram">
            <a:avLst/>
          </a:prstGeom>
          <a:gradFill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6">
            <a:extLst>
              <a:ext uri="{FF2B5EF4-FFF2-40B4-BE49-F238E27FC236}">
                <a16:creationId xmlns:a16="http://schemas.microsoft.com/office/drawing/2014/main" id="{12A1B7F4-5CAF-C6C8-9DE6-65D1C80F7369}"/>
              </a:ext>
            </a:extLst>
          </p:cNvPr>
          <p:cNvSpPr>
            <a:spLocks/>
          </p:cNvSpPr>
          <p:nvPr/>
        </p:nvSpPr>
        <p:spPr>
          <a:xfrm>
            <a:off x="6886715" y="0"/>
            <a:ext cx="3136714" cy="6857999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5" name="任意多边形: 形状 1374">
            <a:extLst>
              <a:ext uri="{FF2B5EF4-FFF2-40B4-BE49-F238E27FC236}">
                <a16:creationId xmlns:a16="http://schemas.microsoft.com/office/drawing/2014/main" id="{DDC06668-2E2B-7C5B-A536-32EAD23215F6}"/>
              </a:ext>
            </a:extLst>
          </p:cNvPr>
          <p:cNvSpPr>
            <a:spLocks/>
          </p:cNvSpPr>
          <p:nvPr/>
        </p:nvSpPr>
        <p:spPr>
          <a:xfrm>
            <a:off x="9247222" y="1"/>
            <a:ext cx="2944778" cy="6857999"/>
          </a:xfrm>
          <a:custGeom>
            <a:avLst/>
            <a:gdLst>
              <a:gd name="connsiteX0" fmla="*/ 784179 w 2944778"/>
              <a:gd name="connsiteY0" fmla="*/ 0 h 6857999"/>
              <a:gd name="connsiteX1" fmla="*/ 2944778 w 2944778"/>
              <a:gd name="connsiteY1" fmla="*/ 0 h 6857999"/>
              <a:gd name="connsiteX2" fmla="*/ 2944778 w 2944778"/>
              <a:gd name="connsiteY2" fmla="*/ 1678569 h 6857999"/>
              <a:gd name="connsiteX3" fmla="*/ 2352536 w 2944778"/>
              <a:gd name="connsiteY3" fmla="*/ 6857999 h 6857999"/>
              <a:gd name="connsiteX4" fmla="*/ 0 w 2944778"/>
              <a:gd name="connsiteY4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44778" h="6857999">
                <a:moveTo>
                  <a:pt x="784179" y="0"/>
                </a:moveTo>
                <a:lnTo>
                  <a:pt x="2944778" y="0"/>
                </a:lnTo>
                <a:lnTo>
                  <a:pt x="2944778" y="1678569"/>
                </a:lnTo>
                <a:lnTo>
                  <a:pt x="2352536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70B69903-4B8B-4FAD-9749-0AA525E4650B}"/>
              </a:ext>
            </a:extLst>
          </p:cNvPr>
          <p:cNvSpPr>
            <a:spLocks/>
          </p:cNvSpPr>
          <p:nvPr/>
        </p:nvSpPr>
        <p:spPr>
          <a:xfrm>
            <a:off x="9245786" y="0"/>
            <a:ext cx="2946214" cy="6857999"/>
          </a:xfrm>
          <a:custGeom>
            <a:avLst/>
            <a:gdLst>
              <a:gd name="connsiteX0" fmla="*/ 784179 w 2946214"/>
              <a:gd name="connsiteY0" fmla="*/ 0 h 6857999"/>
              <a:gd name="connsiteX1" fmla="*/ 2946214 w 2946214"/>
              <a:gd name="connsiteY1" fmla="*/ 0 h 6857999"/>
              <a:gd name="connsiteX2" fmla="*/ 2946214 w 2946214"/>
              <a:gd name="connsiteY2" fmla="*/ 1666011 h 6857999"/>
              <a:gd name="connsiteX3" fmla="*/ 2352536 w 2946214"/>
              <a:gd name="connsiteY3" fmla="*/ 6857999 h 6857999"/>
              <a:gd name="connsiteX4" fmla="*/ 0 w 2946214"/>
              <a:gd name="connsiteY4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46214" h="6857999">
                <a:moveTo>
                  <a:pt x="784179" y="0"/>
                </a:moveTo>
                <a:lnTo>
                  <a:pt x="2946214" y="0"/>
                </a:lnTo>
                <a:lnTo>
                  <a:pt x="2946214" y="1666011"/>
                </a:lnTo>
                <a:lnTo>
                  <a:pt x="2352536" y="6857999"/>
                </a:lnTo>
                <a:lnTo>
                  <a:pt x="0" y="6857999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16" name="组合 615">
            <a:extLst>
              <a:ext uri="{FF2B5EF4-FFF2-40B4-BE49-F238E27FC236}">
                <a16:creationId xmlns:a16="http://schemas.microsoft.com/office/drawing/2014/main" id="{39896C51-9B8B-AD97-3CFA-DD0138EA2C54}"/>
              </a:ext>
            </a:extLst>
          </p:cNvPr>
          <p:cNvGrpSpPr>
            <a:grpSpLocks/>
          </p:cNvGrpSpPr>
          <p:nvPr/>
        </p:nvGrpSpPr>
        <p:grpSpPr>
          <a:xfrm>
            <a:off x="111355" y="507603"/>
            <a:ext cx="557521" cy="2683271"/>
            <a:chOff x="111355" y="507603"/>
            <a:chExt cx="557521" cy="2683271"/>
          </a:xfrm>
        </p:grpSpPr>
        <p:sp>
          <p:nvSpPr>
            <p:cNvPr id="608" name="平行四边形 607">
              <a:extLst>
                <a:ext uri="{FF2B5EF4-FFF2-40B4-BE49-F238E27FC236}">
                  <a16:creationId xmlns:a16="http://schemas.microsoft.com/office/drawing/2014/main" id="{CFEDD9A4-36AF-B5E9-5FC0-73E3C72A53EC}"/>
                </a:ext>
              </a:extLst>
            </p:cNvPr>
            <p:cNvSpPr>
              <a:spLocks/>
            </p:cNvSpPr>
            <p:nvPr/>
          </p:nvSpPr>
          <p:spPr>
            <a:xfrm>
              <a:off x="404304" y="1086515"/>
              <a:ext cx="264572" cy="1434505"/>
            </a:xfrm>
            <a:prstGeom prst="parallelogram">
              <a:avLst>
                <a:gd name="adj" fmla="val 61430"/>
              </a:avLst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6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10" name="直接连接符 609">
              <a:extLst>
                <a:ext uri="{FF2B5EF4-FFF2-40B4-BE49-F238E27FC236}">
                  <a16:creationId xmlns:a16="http://schemas.microsoft.com/office/drawing/2014/main" id="{81D122E4-DCB8-7A3D-A5D0-2650F08A87A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63194" y="1086515"/>
              <a:ext cx="151839" cy="1341636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0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3" name="直接连接符 612">
              <a:extLst>
                <a:ext uri="{FF2B5EF4-FFF2-40B4-BE49-F238E27FC236}">
                  <a16:creationId xmlns:a16="http://schemas.microsoft.com/office/drawing/2014/main" id="{CB84DCAB-F605-90DD-437C-9F189ED11AC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1355" y="507603"/>
              <a:ext cx="303678" cy="2683271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0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7" name="组合 616">
            <a:extLst>
              <a:ext uri="{FF2B5EF4-FFF2-40B4-BE49-F238E27FC236}">
                <a16:creationId xmlns:a16="http://schemas.microsoft.com/office/drawing/2014/main" id="{5AC4C072-1D8C-E83A-C087-D6DB0066AC40}"/>
              </a:ext>
            </a:extLst>
          </p:cNvPr>
          <p:cNvGrpSpPr>
            <a:grpSpLocks/>
          </p:cNvGrpSpPr>
          <p:nvPr/>
        </p:nvGrpSpPr>
        <p:grpSpPr>
          <a:xfrm flipH="1" flipV="1">
            <a:off x="11550082" y="4257369"/>
            <a:ext cx="557521" cy="2683271"/>
            <a:chOff x="111355" y="507603"/>
            <a:chExt cx="557521" cy="2683271"/>
          </a:xfrm>
        </p:grpSpPr>
        <p:sp>
          <p:nvSpPr>
            <p:cNvPr id="618" name="平行四边形 617">
              <a:extLst>
                <a:ext uri="{FF2B5EF4-FFF2-40B4-BE49-F238E27FC236}">
                  <a16:creationId xmlns:a16="http://schemas.microsoft.com/office/drawing/2014/main" id="{48E5EAEC-128D-327B-BB46-93881560F8DF}"/>
                </a:ext>
              </a:extLst>
            </p:cNvPr>
            <p:cNvSpPr>
              <a:spLocks/>
            </p:cNvSpPr>
            <p:nvPr/>
          </p:nvSpPr>
          <p:spPr>
            <a:xfrm>
              <a:off x="404304" y="1086515"/>
              <a:ext cx="264572" cy="1434505"/>
            </a:xfrm>
            <a:prstGeom prst="parallelogram">
              <a:avLst>
                <a:gd name="adj" fmla="val 61430"/>
              </a:avLst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6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19" name="直接连接符 618">
              <a:extLst>
                <a:ext uri="{FF2B5EF4-FFF2-40B4-BE49-F238E27FC236}">
                  <a16:creationId xmlns:a16="http://schemas.microsoft.com/office/drawing/2014/main" id="{65FEC089-1CD8-BC4F-07C0-2D22B856F8D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63194" y="1086515"/>
              <a:ext cx="151839" cy="1341636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000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0" name="直接连接符 619">
              <a:extLst>
                <a:ext uri="{FF2B5EF4-FFF2-40B4-BE49-F238E27FC236}">
                  <a16:creationId xmlns:a16="http://schemas.microsoft.com/office/drawing/2014/main" id="{3EB3F6D2-D92D-41EA-3D65-D39728531A1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1355" y="507603"/>
              <a:ext cx="303678" cy="2683271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000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1" name="平行四边形 620">
            <a:extLst>
              <a:ext uri="{FF2B5EF4-FFF2-40B4-BE49-F238E27FC236}">
                <a16:creationId xmlns:a16="http://schemas.microsoft.com/office/drawing/2014/main" id="{DD7FFD0C-BF22-DEE7-5F40-E4AF090D08BE}"/>
              </a:ext>
            </a:extLst>
          </p:cNvPr>
          <p:cNvSpPr>
            <a:spLocks/>
          </p:cNvSpPr>
          <p:nvPr/>
        </p:nvSpPr>
        <p:spPr>
          <a:xfrm>
            <a:off x="7291591" y="151377"/>
            <a:ext cx="347398" cy="2369643"/>
          </a:xfrm>
          <a:prstGeom prst="parallelogram">
            <a:avLst>
              <a:gd name="adj" fmla="val 83031"/>
            </a:avLst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6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2" name="平行四边形 621">
            <a:extLst>
              <a:ext uri="{FF2B5EF4-FFF2-40B4-BE49-F238E27FC236}">
                <a16:creationId xmlns:a16="http://schemas.microsoft.com/office/drawing/2014/main" id="{915E78E4-A192-B2EF-DAA0-B1A9F7DDA8D0}"/>
              </a:ext>
            </a:extLst>
          </p:cNvPr>
          <p:cNvSpPr>
            <a:spLocks/>
          </p:cNvSpPr>
          <p:nvPr/>
        </p:nvSpPr>
        <p:spPr>
          <a:xfrm flipH="1" flipV="1">
            <a:off x="4377876" y="4414182"/>
            <a:ext cx="347398" cy="2369643"/>
          </a:xfrm>
          <a:prstGeom prst="parallelogram">
            <a:avLst>
              <a:gd name="adj" fmla="val 83031"/>
            </a:avLst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6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id="{587E5406-0B3A-369A-A352-2D8E31A6A133}"/>
              </a:ext>
            </a:extLst>
          </p:cNvPr>
          <p:cNvSpPr txBox="1">
            <a:spLocks/>
          </p:cNvSpPr>
          <p:nvPr/>
        </p:nvSpPr>
        <p:spPr>
          <a:xfrm>
            <a:off x="770880" y="573305"/>
            <a:ext cx="335861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spc="-150" dirty="0">
                <a:solidFill>
                  <a:schemeClr val="bg1"/>
                </a:solidFill>
                <a:latin typeface="+mj-ea"/>
                <a:ea typeface="+mj-ea"/>
              </a:rPr>
              <a:t>请在这里输入页面主标题</a:t>
            </a:r>
          </a:p>
        </p:txBody>
      </p:sp>
      <p:sp>
        <p:nvSpPr>
          <p:cNvPr id="624" name="矩形 623">
            <a:extLst>
              <a:ext uri="{FF2B5EF4-FFF2-40B4-BE49-F238E27FC236}">
                <a16:creationId xmlns:a16="http://schemas.microsoft.com/office/drawing/2014/main" id="{ABA735CF-9661-95DC-522E-DFD559A604AA}"/>
              </a:ext>
            </a:extLst>
          </p:cNvPr>
          <p:cNvSpPr>
            <a:spLocks/>
          </p:cNvSpPr>
          <p:nvPr/>
        </p:nvSpPr>
        <p:spPr>
          <a:xfrm>
            <a:off x="2964923" y="3587110"/>
            <a:ext cx="15440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编辑标题</a:t>
            </a:r>
          </a:p>
        </p:txBody>
      </p:sp>
      <p:sp>
        <p:nvSpPr>
          <p:cNvPr id="625" name="矩形 624">
            <a:extLst>
              <a:ext uri="{FF2B5EF4-FFF2-40B4-BE49-F238E27FC236}">
                <a16:creationId xmlns:a16="http://schemas.microsoft.com/office/drawing/2014/main" id="{77333A99-7594-46B4-78D8-895AA25B2761}"/>
              </a:ext>
            </a:extLst>
          </p:cNvPr>
          <p:cNvSpPr>
            <a:spLocks/>
          </p:cNvSpPr>
          <p:nvPr/>
        </p:nvSpPr>
        <p:spPr>
          <a:xfrm>
            <a:off x="2926451" y="4226508"/>
            <a:ext cx="1620957" cy="5920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此处添加文本内容</a:t>
            </a: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加以解释说明</a:t>
            </a:r>
          </a:p>
        </p:txBody>
      </p:sp>
      <p:cxnSp>
        <p:nvCxnSpPr>
          <p:cNvPr id="627" name="直接连接符 626">
            <a:extLst>
              <a:ext uri="{FF2B5EF4-FFF2-40B4-BE49-F238E27FC236}">
                <a16:creationId xmlns:a16="http://schemas.microsoft.com/office/drawing/2014/main" id="{65DF5187-0C87-333A-E532-DDC457E0BC62}"/>
              </a:ext>
            </a:extLst>
          </p:cNvPr>
          <p:cNvCxnSpPr>
            <a:cxnSpLocks/>
          </p:cNvCxnSpPr>
          <p:nvPr/>
        </p:nvCxnSpPr>
        <p:spPr>
          <a:xfrm>
            <a:off x="3169655" y="4168419"/>
            <a:ext cx="1134548" cy="0"/>
          </a:xfrm>
          <a:prstGeom prst="line">
            <a:avLst/>
          </a:prstGeom>
          <a:ln w="9525">
            <a:gradFill flip="none" rotWithShape="1">
              <a:gsLst>
                <a:gs pos="0">
                  <a:schemeClr val="accent4">
                    <a:alpha val="0"/>
                  </a:schemeClr>
                </a:gs>
                <a:gs pos="100000">
                  <a:schemeClr val="accent4">
                    <a:alpha val="0"/>
                  </a:schemeClr>
                </a:gs>
                <a:gs pos="50000">
                  <a:schemeClr val="accent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2" name="iconfont-11144-5262060">
            <a:extLst>
              <a:ext uri="{FF2B5EF4-FFF2-40B4-BE49-F238E27FC236}">
                <a16:creationId xmlns:a16="http://schemas.microsoft.com/office/drawing/2014/main" id="{DC4D36A3-62C0-A531-F049-1FE1E20306F1}"/>
              </a:ext>
            </a:extLst>
          </p:cNvPr>
          <p:cNvSpPr>
            <a:spLocks/>
          </p:cNvSpPr>
          <p:nvPr/>
        </p:nvSpPr>
        <p:spPr>
          <a:xfrm>
            <a:off x="3563447" y="2857104"/>
            <a:ext cx="346965" cy="352520"/>
          </a:xfrm>
          <a:custGeom>
            <a:avLst/>
            <a:gdLst>
              <a:gd name="T0" fmla="*/ 6271 w 11191"/>
              <a:gd name="T1" fmla="*/ 5069 h 11369"/>
              <a:gd name="T2" fmla="*/ 5821 w 11191"/>
              <a:gd name="T3" fmla="*/ 4619 h 11369"/>
              <a:gd name="T4" fmla="*/ 5885 w 11191"/>
              <a:gd name="T5" fmla="*/ 4386 h 11369"/>
              <a:gd name="T6" fmla="*/ 6449 w 11191"/>
              <a:gd name="T7" fmla="*/ 2331 h 11369"/>
              <a:gd name="T8" fmla="*/ 6350 w 11191"/>
              <a:gd name="T9" fmla="*/ 1344 h 11369"/>
              <a:gd name="T10" fmla="*/ 5806 w 11191"/>
              <a:gd name="T11" fmla="*/ 806 h 11369"/>
              <a:gd name="T12" fmla="*/ 5262 w 11191"/>
              <a:gd name="T13" fmla="*/ 1344 h 11369"/>
              <a:gd name="T14" fmla="*/ 5262 w 11191"/>
              <a:gd name="T15" fmla="*/ 1350 h 11369"/>
              <a:gd name="T16" fmla="*/ 3075 w 11191"/>
              <a:gd name="T17" fmla="*/ 5093 h 11369"/>
              <a:gd name="T18" fmla="*/ 3075 w 11191"/>
              <a:gd name="T19" fmla="*/ 10369 h 11369"/>
              <a:gd name="T20" fmla="*/ 3275 w 11191"/>
              <a:gd name="T21" fmla="*/ 10569 h 11369"/>
              <a:gd name="T22" fmla="*/ 9343 w 11191"/>
              <a:gd name="T23" fmla="*/ 10569 h 11369"/>
              <a:gd name="T24" fmla="*/ 9540 w 11191"/>
              <a:gd name="T25" fmla="*/ 10402 h 11369"/>
              <a:gd name="T26" fmla="*/ 10370 w 11191"/>
              <a:gd name="T27" fmla="*/ 5536 h 11369"/>
              <a:gd name="T28" fmla="*/ 10043 w 11191"/>
              <a:gd name="T29" fmla="*/ 5074 h 11369"/>
              <a:gd name="T30" fmla="*/ 9976 w 11191"/>
              <a:gd name="T31" fmla="*/ 5069 h 11369"/>
              <a:gd name="T32" fmla="*/ 6271 w 11191"/>
              <a:gd name="T33" fmla="*/ 5069 h 11369"/>
              <a:gd name="T34" fmla="*/ 11174 w 11191"/>
              <a:gd name="T35" fmla="*/ 5558 h 11369"/>
              <a:gd name="T36" fmla="*/ 10276 w 11191"/>
              <a:gd name="T37" fmla="*/ 10706 h 11369"/>
              <a:gd name="T38" fmla="*/ 9488 w 11191"/>
              <a:gd name="T39" fmla="*/ 11369 h 11369"/>
              <a:gd name="T40" fmla="*/ 400 w 11191"/>
              <a:gd name="T41" fmla="*/ 11369 h 11369"/>
              <a:gd name="T42" fmla="*/ 0 w 11191"/>
              <a:gd name="T43" fmla="*/ 10969 h 11369"/>
              <a:gd name="T44" fmla="*/ 0 w 11191"/>
              <a:gd name="T45" fmla="*/ 4669 h 11369"/>
              <a:gd name="T46" fmla="*/ 400 w 11191"/>
              <a:gd name="T47" fmla="*/ 4269 h 11369"/>
              <a:gd name="T48" fmla="*/ 2630 w 11191"/>
              <a:gd name="T49" fmla="*/ 4269 h 11369"/>
              <a:gd name="T50" fmla="*/ 3122 w 11191"/>
              <a:gd name="T51" fmla="*/ 4100 h 11369"/>
              <a:gd name="T52" fmla="*/ 4462 w 11191"/>
              <a:gd name="T53" fmla="*/ 1350 h 11369"/>
              <a:gd name="T54" fmla="*/ 4462 w 11191"/>
              <a:gd name="T55" fmla="*/ 1344 h 11369"/>
              <a:gd name="T56" fmla="*/ 5806 w 11191"/>
              <a:gd name="T57" fmla="*/ 0 h 11369"/>
              <a:gd name="T58" fmla="*/ 7150 w 11191"/>
              <a:gd name="T59" fmla="*/ 1344 h 11369"/>
              <a:gd name="T60" fmla="*/ 7249 w 11191"/>
              <a:gd name="T61" fmla="*/ 2331 h 11369"/>
              <a:gd name="T62" fmla="*/ 6844 w 11191"/>
              <a:gd name="T63" fmla="*/ 4269 h 11369"/>
              <a:gd name="T64" fmla="*/ 10091 w 11191"/>
              <a:gd name="T65" fmla="*/ 4269 h 11369"/>
              <a:gd name="T66" fmla="*/ 11191 w 11191"/>
              <a:gd name="T67" fmla="*/ 5369 h 11369"/>
              <a:gd name="T68" fmla="*/ 11174 w 11191"/>
              <a:gd name="T69" fmla="*/ 5558 h 11369"/>
              <a:gd name="T70" fmla="*/ 2075 w 11191"/>
              <a:gd name="T71" fmla="*/ 5069 h 11369"/>
              <a:gd name="T72" fmla="*/ 987 w 11191"/>
              <a:gd name="T73" fmla="*/ 5069 h 11369"/>
              <a:gd name="T74" fmla="*/ 787 w 11191"/>
              <a:gd name="T75" fmla="*/ 5269 h 11369"/>
              <a:gd name="T76" fmla="*/ 787 w 11191"/>
              <a:gd name="T77" fmla="*/ 10369 h 11369"/>
              <a:gd name="T78" fmla="*/ 987 w 11191"/>
              <a:gd name="T79" fmla="*/ 10569 h 11369"/>
              <a:gd name="T80" fmla="*/ 2075 w 11191"/>
              <a:gd name="T81" fmla="*/ 10569 h 11369"/>
              <a:gd name="T82" fmla="*/ 2275 w 11191"/>
              <a:gd name="T83" fmla="*/ 10369 h 11369"/>
              <a:gd name="T84" fmla="*/ 2275 w 11191"/>
              <a:gd name="T85" fmla="*/ 5269 h 11369"/>
              <a:gd name="T86" fmla="*/ 2075 w 11191"/>
              <a:gd name="T87" fmla="*/ 5069 h 11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191" h="11369">
                <a:moveTo>
                  <a:pt x="6271" y="5069"/>
                </a:moveTo>
                <a:cubicBezTo>
                  <a:pt x="6022" y="5069"/>
                  <a:pt x="5821" y="4867"/>
                  <a:pt x="5821" y="4619"/>
                </a:cubicBezTo>
                <a:cubicBezTo>
                  <a:pt x="5821" y="4537"/>
                  <a:pt x="5843" y="4456"/>
                  <a:pt x="5885" y="4386"/>
                </a:cubicBezTo>
                <a:cubicBezTo>
                  <a:pt x="6261" y="3764"/>
                  <a:pt x="6449" y="3080"/>
                  <a:pt x="6449" y="2331"/>
                </a:cubicBezTo>
                <a:cubicBezTo>
                  <a:pt x="6449" y="1991"/>
                  <a:pt x="6429" y="1660"/>
                  <a:pt x="6350" y="1344"/>
                </a:cubicBezTo>
                <a:cubicBezTo>
                  <a:pt x="6301" y="1031"/>
                  <a:pt x="6104" y="806"/>
                  <a:pt x="5806" y="806"/>
                </a:cubicBezTo>
                <a:cubicBezTo>
                  <a:pt x="5508" y="806"/>
                  <a:pt x="5265" y="1046"/>
                  <a:pt x="5262" y="1344"/>
                </a:cubicBezTo>
                <a:cubicBezTo>
                  <a:pt x="5262" y="1346"/>
                  <a:pt x="5262" y="1348"/>
                  <a:pt x="5262" y="1350"/>
                </a:cubicBezTo>
                <a:cubicBezTo>
                  <a:pt x="5262" y="2788"/>
                  <a:pt x="4533" y="4035"/>
                  <a:pt x="3075" y="5093"/>
                </a:cubicBezTo>
                <a:lnTo>
                  <a:pt x="3075" y="10369"/>
                </a:lnTo>
                <a:cubicBezTo>
                  <a:pt x="3075" y="10479"/>
                  <a:pt x="3164" y="10569"/>
                  <a:pt x="3275" y="10569"/>
                </a:cubicBezTo>
                <a:lnTo>
                  <a:pt x="9343" y="10569"/>
                </a:lnTo>
                <a:cubicBezTo>
                  <a:pt x="9441" y="10569"/>
                  <a:pt x="9524" y="10498"/>
                  <a:pt x="9540" y="10402"/>
                </a:cubicBezTo>
                <a:lnTo>
                  <a:pt x="10370" y="5536"/>
                </a:lnTo>
                <a:cubicBezTo>
                  <a:pt x="10407" y="5318"/>
                  <a:pt x="10261" y="5112"/>
                  <a:pt x="10043" y="5074"/>
                </a:cubicBezTo>
                <a:cubicBezTo>
                  <a:pt x="10021" y="5071"/>
                  <a:pt x="9998" y="5069"/>
                  <a:pt x="9976" y="5069"/>
                </a:cubicBezTo>
                <a:lnTo>
                  <a:pt x="6271" y="5069"/>
                </a:lnTo>
                <a:close/>
                <a:moveTo>
                  <a:pt x="11174" y="5558"/>
                </a:moveTo>
                <a:lnTo>
                  <a:pt x="10276" y="10706"/>
                </a:lnTo>
                <a:cubicBezTo>
                  <a:pt x="10209" y="11089"/>
                  <a:pt x="9876" y="11369"/>
                  <a:pt x="9488" y="11369"/>
                </a:cubicBezTo>
                <a:lnTo>
                  <a:pt x="400" y="11369"/>
                </a:lnTo>
                <a:cubicBezTo>
                  <a:pt x="179" y="11369"/>
                  <a:pt x="0" y="11190"/>
                  <a:pt x="0" y="10969"/>
                </a:cubicBezTo>
                <a:lnTo>
                  <a:pt x="0" y="4669"/>
                </a:lnTo>
                <a:cubicBezTo>
                  <a:pt x="0" y="4448"/>
                  <a:pt x="179" y="4269"/>
                  <a:pt x="400" y="4269"/>
                </a:cubicBezTo>
                <a:lnTo>
                  <a:pt x="2630" y="4269"/>
                </a:lnTo>
                <a:cubicBezTo>
                  <a:pt x="2808" y="4269"/>
                  <a:pt x="2981" y="4209"/>
                  <a:pt x="3122" y="4100"/>
                </a:cubicBezTo>
                <a:cubicBezTo>
                  <a:pt x="4000" y="3415"/>
                  <a:pt x="4447" y="2499"/>
                  <a:pt x="4462" y="1350"/>
                </a:cubicBezTo>
                <a:cubicBezTo>
                  <a:pt x="4462" y="1348"/>
                  <a:pt x="4462" y="1346"/>
                  <a:pt x="4462" y="1344"/>
                </a:cubicBezTo>
                <a:cubicBezTo>
                  <a:pt x="4462" y="602"/>
                  <a:pt x="5064" y="0"/>
                  <a:pt x="5806" y="0"/>
                </a:cubicBezTo>
                <a:cubicBezTo>
                  <a:pt x="6548" y="0"/>
                  <a:pt x="7019" y="559"/>
                  <a:pt x="7150" y="1344"/>
                </a:cubicBezTo>
                <a:cubicBezTo>
                  <a:pt x="7175" y="1494"/>
                  <a:pt x="7249" y="1993"/>
                  <a:pt x="7249" y="2331"/>
                </a:cubicBezTo>
                <a:cubicBezTo>
                  <a:pt x="7249" y="3020"/>
                  <a:pt x="7104" y="3676"/>
                  <a:pt x="6844" y="4269"/>
                </a:cubicBezTo>
                <a:lnTo>
                  <a:pt x="10091" y="4269"/>
                </a:lnTo>
                <a:cubicBezTo>
                  <a:pt x="10698" y="4269"/>
                  <a:pt x="11191" y="4761"/>
                  <a:pt x="11191" y="5369"/>
                </a:cubicBezTo>
                <a:cubicBezTo>
                  <a:pt x="11191" y="5432"/>
                  <a:pt x="11185" y="5495"/>
                  <a:pt x="11174" y="5558"/>
                </a:cubicBezTo>
                <a:close/>
                <a:moveTo>
                  <a:pt x="2075" y="5069"/>
                </a:moveTo>
                <a:lnTo>
                  <a:pt x="987" y="5069"/>
                </a:lnTo>
                <a:cubicBezTo>
                  <a:pt x="877" y="5069"/>
                  <a:pt x="787" y="5158"/>
                  <a:pt x="787" y="5269"/>
                </a:cubicBezTo>
                <a:lnTo>
                  <a:pt x="787" y="10369"/>
                </a:lnTo>
                <a:cubicBezTo>
                  <a:pt x="787" y="10479"/>
                  <a:pt x="877" y="10569"/>
                  <a:pt x="987" y="10569"/>
                </a:cubicBezTo>
                <a:lnTo>
                  <a:pt x="2075" y="10569"/>
                </a:lnTo>
                <a:cubicBezTo>
                  <a:pt x="2185" y="10569"/>
                  <a:pt x="2275" y="10479"/>
                  <a:pt x="2275" y="10369"/>
                </a:cubicBezTo>
                <a:lnTo>
                  <a:pt x="2275" y="5269"/>
                </a:lnTo>
                <a:cubicBezTo>
                  <a:pt x="2275" y="5158"/>
                  <a:pt x="2185" y="5069"/>
                  <a:pt x="2075" y="5069"/>
                </a:cubicBezTo>
                <a:close/>
              </a:path>
            </a:pathLst>
          </a:custGeom>
          <a:gradFill>
            <a:gsLst>
              <a:gs pos="100000">
                <a:schemeClr val="accent4"/>
              </a:gs>
              <a:gs pos="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629" name="组合 628">
            <a:extLst>
              <a:ext uri="{FF2B5EF4-FFF2-40B4-BE49-F238E27FC236}">
                <a16:creationId xmlns:a16="http://schemas.microsoft.com/office/drawing/2014/main" id="{B934714A-307A-CF05-7B04-8B9B9100E20D}"/>
              </a:ext>
            </a:extLst>
          </p:cNvPr>
          <p:cNvGrpSpPr>
            <a:grpSpLocks/>
          </p:cNvGrpSpPr>
          <p:nvPr/>
        </p:nvGrpSpPr>
        <p:grpSpPr>
          <a:xfrm>
            <a:off x="3241272" y="2537707"/>
            <a:ext cx="991314" cy="991314"/>
            <a:chOff x="5134950" y="528063"/>
            <a:chExt cx="2225104" cy="2225103"/>
          </a:xfrm>
          <a:noFill/>
        </p:grpSpPr>
        <p:sp>
          <p:nvSpPr>
            <p:cNvPr id="630" name="弧形 629">
              <a:extLst>
                <a:ext uri="{FF2B5EF4-FFF2-40B4-BE49-F238E27FC236}">
                  <a16:creationId xmlns:a16="http://schemas.microsoft.com/office/drawing/2014/main" id="{8FB9F5BF-C4D1-AF89-6AA8-62E474B5B25C}"/>
                </a:ext>
              </a:extLst>
            </p:cNvPr>
            <p:cNvSpPr>
              <a:spLocks/>
            </p:cNvSpPr>
            <p:nvPr/>
          </p:nvSpPr>
          <p:spPr>
            <a:xfrm rot="5400000">
              <a:off x="5134950" y="528064"/>
              <a:ext cx="2225103" cy="2225102"/>
            </a:xfrm>
            <a:prstGeom prst="arc">
              <a:avLst>
                <a:gd name="adj1" fmla="val 12888505"/>
                <a:gd name="adj2" fmla="val 20439601"/>
              </a:avLst>
            </a:prstGeom>
            <a:grpFill/>
            <a:ln w="3175" cap="flat"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631" name="弧形 630">
              <a:extLst>
                <a:ext uri="{FF2B5EF4-FFF2-40B4-BE49-F238E27FC236}">
                  <a16:creationId xmlns:a16="http://schemas.microsoft.com/office/drawing/2014/main" id="{AA47DD97-E9AD-8101-3828-AFCD11169B95}"/>
                </a:ext>
              </a:extLst>
            </p:cNvPr>
            <p:cNvSpPr>
              <a:spLocks/>
            </p:cNvSpPr>
            <p:nvPr/>
          </p:nvSpPr>
          <p:spPr>
            <a:xfrm rot="16200000">
              <a:off x="5134951" y="528062"/>
              <a:ext cx="2225101" cy="2225104"/>
            </a:xfrm>
            <a:prstGeom prst="arc">
              <a:avLst>
                <a:gd name="adj1" fmla="val 12888505"/>
                <a:gd name="adj2" fmla="val 20439601"/>
              </a:avLst>
            </a:prstGeom>
            <a:grpFill/>
            <a:ln w="3175" cap="flat"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632" name="椭圆 631">
              <a:extLst>
                <a:ext uri="{FF2B5EF4-FFF2-40B4-BE49-F238E27FC236}">
                  <a16:creationId xmlns:a16="http://schemas.microsoft.com/office/drawing/2014/main" id="{F5B31F6F-7978-4B59-559A-CD8E8E851161}"/>
                </a:ext>
              </a:extLst>
            </p:cNvPr>
            <p:cNvSpPr>
              <a:spLocks/>
            </p:cNvSpPr>
            <p:nvPr/>
          </p:nvSpPr>
          <p:spPr>
            <a:xfrm>
              <a:off x="5528776" y="921890"/>
              <a:ext cx="1437451" cy="1437452"/>
            </a:xfrm>
            <a:prstGeom prst="ellipse">
              <a:avLst/>
            </a:prstGeom>
            <a:noFill/>
            <a:ln w="3175"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633" name="弧形 632">
              <a:extLst>
                <a:ext uri="{FF2B5EF4-FFF2-40B4-BE49-F238E27FC236}">
                  <a16:creationId xmlns:a16="http://schemas.microsoft.com/office/drawing/2014/main" id="{7ED0C43E-498E-5E0C-55DD-B1786CB5CEB8}"/>
                </a:ext>
              </a:extLst>
            </p:cNvPr>
            <p:cNvSpPr>
              <a:spLocks/>
            </p:cNvSpPr>
            <p:nvPr/>
          </p:nvSpPr>
          <p:spPr>
            <a:xfrm rot="16200000">
              <a:off x="5389421" y="782535"/>
              <a:ext cx="1716161" cy="1716162"/>
            </a:xfrm>
            <a:prstGeom prst="arc">
              <a:avLst>
                <a:gd name="adj1" fmla="val 14716105"/>
                <a:gd name="adj2" fmla="val 3169052"/>
              </a:avLst>
            </a:prstGeom>
            <a:grpFill/>
            <a:ln w="3175">
              <a:gradFill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634" name="弧形 633">
              <a:extLst>
                <a:ext uri="{FF2B5EF4-FFF2-40B4-BE49-F238E27FC236}">
                  <a16:creationId xmlns:a16="http://schemas.microsoft.com/office/drawing/2014/main" id="{FC6A0745-F911-124F-18DE-C8225DDDCF40}"/>
                </a:ext>
              </a:extLst>
            </p:cNvPr>
            <p:cNvSpPr>
              <a:spLocks/>
            </p:cNvSpPr>
            <p:nvPr/>
          </p:nvSpPr>
          <p:spPr>
            <a:xfrm rot="16200000">
              <a:off x="5224803" y="617917"/>
              <a:ext cx="2045397" cy="2045397"/>
            </a:xfrm>
            <a:prstGeom prst="arc">
              <a:avLst>
                <a:gd name="adj1" fmla="val 19700047"/>
                <a:gd name="adj2" fmla="val 15080167"/>
              </a:avLst>
            </a:prstGeom>
            <a:grpFill/>
            <a:ln w="3175">
              <a:gradFill flip="none" rotWithShape="1">
                <a:gsLst>
                  <a:gs pos="0">
                    <a:schemeClr val="accent1">
                      <a:alpha val="7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</p:grpSp>
      <p:sp>
        <p:nvSpPr>
          <p:cNvPr id="638" name="矩形 637">
            <a:extLst>
              <a:ext uri="{FF2B5EF4-FFF2-40B4-BE49-F238E27FC236}">
                <a16:creationId xmlns:a16="http://schemas.microsoft.com/office/drawing/2014/main" id="{2C5E977D-1DEF-CF18-C849-2F903F5BE7C1}"/>
              </a:ext>
            </a:extLst>
          </p:cNvPr>
          <p:cNvSpPr>
            <a:spLocks/>
          </p:cNvSpPr>
          <p:nvPr/>
        </p:nvSpPr>
        <p:spPr>
          <a:xfrm>
            <a:off x="701101" y="3587110"/>
            <a:ext cx="15440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编辑标题</a:t>
            </a:r>
          </a:p>
        </p:txBody>
      </p:sp>
      <p:sp>
        <p:nvSpPr>
          <p:cNvPr id="639" name="矩形 638">
            <a:extLst>
              <a:ext uri="{FF2B5EF4-FFF2-40B4-BE49-F238E27FC236}">
                <a16:creationId xmlns:a16="http://schemas.microsoft.com/office/drawing/2014/main" id="{01C6BF57-8582-8F75-5A8C-BFB51ED54442}"/>
              </a:ext>
            </a:extLst>
          </p:cNvPr>
          <p:cNvSpPr>
            <a:spLocks/>
          </p:cNvSpPr>
          <p:nvPr/>
        </p:nvSpPr>
        <p:spPr>
          <a:xfrm>
            <a:off x="662629" y="4226508"/>
            <a:ext cx="1620957" cy="5920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此处添加文本内容</a:t>
            </a: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加以解释说明</a:t>
            </a:r>
          </a:p>
        </p:txBody>
      </p:sp>
      <p:cxnSp>
        <p:nvCxnSpPr>
          <p:cNvPr id="1376" name="直接连接符 1375">
            <a:extLst>
              <a:ext uri="{FF2B5EF4-FFF2-40B4-BE49-F238E27FC236}">
                <a16:creationId xmlns:a16="http://schemas.microsoft.com/office/drawing/2014/main" id="{04D41659-725C-16BF-3ABC-459AC01B802E}"/>
              </a:ext>
            </a:extLst>
          </p:cNvPr>
          <p:cNvCxnSpPr>
            <a:cxnSpLocks/>
          </p:cNvCxnSpPr>
          <p:nvPr/>
        </p:nvCxnSpPr>
        <p:spPr>
          <a:xfrm>
            <a:off x="905833" y="4168419"/>
            <a:ext cx="1134548" cy="0"/>
          </a:xfrm>
          <a:prstGeom prst="line">
            <a:avLst/>
          </a:prstGeom>
          <a:ln w="9525">
            <a:gradFill flip="none" rotWithShape="1">
              <a:gsLst>
                <a:gs pos="0">
                  <a:schemeClr val="accent4">
                    <a:alpha val="0"/>
                  </a:schemeClr>
                </a:gs>
                <a:gs pos="100000">
                  <a:schemeClr val="accent4">
                    <a:alpha val="0"/>
                  </a:schemeClr>
                </a:gs>
                <a:gs pos="50000">
                  <a:schemeClr val="accent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8" name="iconfont-11144-5262060">
            <a:extLst>
              <a:ext uri="{FF2B5EF4-FFF2-40B4-BE49-F238E27FC236}">
                <a16:creationId xmlns:a16="http://schemas.microsoft.com/office/drawing/2014/main" id="{2B0E28B9-15DA-BDA1-FAAF-D3CE87D91F4C}"/>
              </a:ext>
            </a:extLst>
          </p:cNvPr>
          <p:cNvSpPr>
            <a:spLocks/>
          </p:cNvSpPr>
          <p:nvPr/>
        </p:nvSpPr>
        <p:spPr>
          <a:xfrm>
            <a:off x="1296847" y="2869681"/>
            <a:ext cx="352520" cy="327366"/>
          </a:xfrm>
          <a:custGeom>
            <a:avLst/>
            <a:gdLst>
              <a:gd name="T0" fmla="*/ 7210 w 13459"/>
              <a:gd name="T1" fmla="*/ 7691 h 12498"/>
              <a:gd name="T2" fmla="*/ 7210 w 13459"/>
              <a:gd name="T3" fmla="*/ 6729 h 12498"/>
              <a:gd name="T4" fmla="*/ 5767 w 13459"/>
              <a:gd name="T5" fmla="*/ 7210 h 12498"/>
              <a:gd name="T6" fmla="*/ 6248 w 13459"/>
              <a:gd name="T7" fmla="*/ 9614 h 12498"/>
              <a:gd name="T8" fmla="*/ 7691 w 13459"/>
              <a:gd name="T9" fmla="*/ 9133 h 12498"/>
              <a:gd name="T10" fmla="*/ 6248 w 13459"/>
              <a:gd name="T11" fmla="*/ 8652 h 12498"/>
              <a:gd name="T12" fmla="*/ 6248 w 13459"/>
              <a:gd name="T13" fmla="*/ 9614 h 12498"/>
              <a:gd name="T14" fmla="*/ 9613 w 13459"/>
              <a:gd name="T15" fmla="*/ 961 h 12498"/>
              <a:gd name="T16" fmla="*/ 9132 w 13459"/>
              <a:gd name="T17" fmla="*/ 0 h 12498"/>
              <a:gd name="T18" fmla="*/ 8652 w 13459"/>
              <a:gd name="T19" fmla="*/ 961 h 12498"/>
              <a:gd name="T20" fmla="*/ 4807 w 13459"/>
              <a:gd name="T21" fmla="*/ 481 h 12498"/>
              <a:gd name="T22" fmla="*/ 3845 w 13459"/>
              <a:gd name="T23" fmla="*/ 481 h 12498"/>
              <a:gd name="T24" fmla="*/ 1922 w 13459"/>
              <a:gd name="T25" fmla="*/ 961 h 12498"/>
              <a:gd name="T26" fmla="*/ 0 w 13459"/>
              <a:gd name="T27" fmla="*/ 10575 h 12498"/>
              <a:gd name="T28" fmla="*/ 11535 w 13459"/>
              <a:gd name="T29" fmla="*/ 12498 h 12498"/>
              <a:gd name="T30" fmla="*/ 13459 w 13459"/>
              <a:gd name="T31" fmla="*/ 2884 h 12498"/>
              <a:gd name="T32" fmla="*/ 12497 w 13459"/>
              <a:gd name="T33" fmla="*/ 10575 h 12498"/>
              <a:gd name="T34" fmla="*/ 1922 w 13459"/>
              <a:gd name="T35" fmla="*/ 11536 h 12498"/>
              <a:gd name="T36" fmla="*/ 961 w 13459"/>
              <a:gd name="T37" fmla="*/ 4807 h 12498"/>
              <a:gd name="T38" fmla="*/ 12497 w 13459"/>
              <a:gd name="T39" fmla="*/ 10575 h 12498"/>
              <a:gd name="T40" fmla="*/ 961 w 13459"/>
              <a:gd name="T41" fmla="*/ 3845 h 12498"/>
              <a:gd name="T42" fmla="*/ 1922 w 13459"/>
              <a:gd name="T43" fmla="*/ 1923 h 12498"/>
              <a:gd name="T44" fmla="*/ 3845 w 13459"/>
              <a:gd name="T45" fmla="*/ 2404 h 12498"/>
              <a:gd name="T46" fmla="*/ 4807 w 13459"/>
              <a:gd name="T47" fmla="*/ 2404 h 12498"/>
              <a:gd name="T48" fmla="*/ 8652 w 13459"/>
              <a:gd name="T49" fmla="*/ 1923 h 12498"/>
              <a:gd name="T50" fmla="*/ 9132 w 13459"/>
              <a:gd name="T51" fmla="*/ 2884 h 12498"/>
              <a:gd name="T52" fmla="*/ 9613 w 13459"/>
              <a:gd name="T53" fmla="*/ 1923 h 12498"/>
              <a:gd name="T54" fmla="*/ 12497 w 13459"/>
              <a:gd name="T55" fmla="*/ 2884 h 12498"/>
              <a:gd name="T56" fmla="*/ 3364 w 13459"/>
              <a:gd name="T57" fmla="*/ 9614 h 12498"/>
              <a:gd name="T58" fmla="*/ 4807 w 13459"/>
              <a:gd name="T59" fmla="*/ 9133 h 12498"/>
              <a:gd name="T60" fmla="*/ 3364 w 13459"/>
              <a:gd name="T61" fmla="*/ 8652 h 12498"/>
              <a:gd name="T62" fmla="*/ 3364 w 13459"/>
              <a:gd name="T63" fmla="*/ 9614 h 12498"/>
              <a:gd name="T64" fmla="*/ 10094 w 13459"/>
              <a:gd name="T65" fmla="*/ 7691 h 12498"/>
              <a:gd name="T66" fmla="*/ 10094 w 13459"/>
              <a:gd name="T67" fmla="*/ 6729 h 12498"/>
              <a:gd name="T68" fmla="*/ 8652 w 13459"/>
              <a:gd name="T69" fmla="*/ 7210 h 12498"/>
              <a:gd name="T70" fmla="*/ 3364 w 13459"/>
              <a:gd name="T71" fmla="*/ 7691 h 12498"/>
              <a:gd name="T72" fmla="*/ 4807 w 13459"/>
              <a:gd name="T73" fmla="*/ 7210 h 12498"/>
              <a:gd name="T74" fmla="*/ 3364 w 13459"/>
              <a:gd name="T75" fmla="*/ 6729 h 12498"/>
              <a:gd name="T76" fmla="*/ 3364 w 13459"/>
              <a:gd name="T77" fmla="*/ 7691 h 12498"/>
              <a:gd name="T78" fmla="*/ 10094 w 13459"/>
              <a:gd name="T79" fmla="*/ 9614 h 12498"/>
              <a:gd name="T80" fmla="*/ 10094 w 13459"/>
              <a:gd name="T81" fmla="*/ 8652 h 12498"/>
              <a:gd name="T82" fmla="*/ 8652 w 13459"/>
              <a:gd name="T83" fmla="*/ 9133 h 12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459" h="12498">
                <a:moveTo>
                  <a:pt x="6248" y="7691"/>
                </a:moveTo>
                <a:lnTo>
                  <a:pt x="7210" y="7691"/>
                </a:lnTo>
                <a:cubicBezTo>
                  <a:pt x="7479" y="7691"/>
                  <a:pt x="7691" y="7479"/>
                  <a:pt x="7691" y="7210"/>
                </a:cubicBezTo>
                <a:cubicBezTo>
                  <a:pt x="7691" y="6941"/>
                  <a:pt x="7479" y="6729"/>
                  <a:pt x="7210" y="6729"/>
                </a:cubicBezTo>
                <a:lnTo>
                  <a:pt x="6248" y="6729"/>
                </a:lnTo>
                <a:cubicBezTo>
                  <a:pt x="5979" y="6729"/>
                  <a:pt x="5767" y="6941"/>
                  <a:pt x="5767" y="7210"/>
                </a:cubicBezTo>
                <a:cubicBezTo>
                  <a:pt x="5767" y="7480"/>
                  <a:pt x="5979" y="7691"/>
                  <a:pt x="6248" y="7691"/>
                </a:cubicBezTo>
                <a:close/>
                <a:moveTo>
                  <a:pt x="6248" y="9614"/>
                </a:moveTo>
                <a:lnTo>
                  <a:pt x="7210" y="9614"/>
                </a:lnTo>
                <a:cubicBezTo>
                  <a:pt x="7479" y="9614"/>
                  <a:pt x="7691" y="9402"/>
                  <a:pt x="7691" y="9133"/>
                </a:cubicBezTo>
                <a:cubicBezTo>
                  <a:pt x="7691" y="8864"/>
                  <a:pt x="7479" y="8652"/>
                  <a:pt x="7210" y="8652"/>
                </a:cubicBezTo>
                <a:lnTo>
                  <a:pt x="6248" y="8652"/>
                </a:lnTo>
                <a:cubicBezTo>
                  <a:pt x="5979" y="8652"/>
                  <a:pt x="5767" y="8864"/>
                  <a:pt x="5767" y="9133"/>
                </a:cubicBezTo>
                <a:cubicBezTo>
                  <a:pt x="5767" y="9403"/>
                  <a:pt x="5979" y="9614"/>
                  <a:pt x="6248" y="9614"/>
                </a:cubicBezTo>
                <a:close/>
                <a:moveTo>
                  <a:pt x="11535" y="961"/>
                </a:moveTo>
                <a:lnTo>
                  <a:pt x="9613" y="961"/>
                </a:lnTo>
                <a:lnTo>
                  <a:pt x="9613" y="481"/>
                </a:lnTo>
                <a:cubicBezTo>
                  <a:pt x="9613" y="212"/>
                  <a:pt x="9402" y="0"/>
                  <a:pt x="9132" y="0"/>
                </a:cubicBezTo>
                <a:cubicBezTo>
                  <a:pt x="8863" y="0"/>
                  <a:pt x="8652" y="212"/>
                  <a:pt x="8652" y="481"/>
                </a:cubicBezTo>
                <a:lnTo>
                  <a:pt x="8652" y="961"/>
                </a:lnTo>
                <a:lnTo>
                  <a:pt x="4807" y="961"/>
                </a:lnTo>
                <a:lnTo>
                  <a:pt x="4807" y="481"/>
                </a:lnTo>
                <a:cubicBezTo>
                  <a:pt x="4807" y="212"/>
                  <a:pt x="4595" y="0"/>
                  <a:pt x="4326" y="0"/>
                </a:cubicBezTo>
                <a:cubicBezTo>
                  <a:pt x="4056" y="0"/>
                  <a:pt x="3845" y="212"/>
                  <a:pt x="3845" y="481"/>
                </a:cubicBezTo>
                <a:lnTo>
                  <a:pt x="3845" y="961"/>
                </a:lnTo>
                <a:lnTo>
                  <a:pt x="1922" y="961"/>
                </a:lnTo>
                <a:cubicBezTo>
                  <a:pt x="861" y="965"/>
                  <a:pt x="3" y="1824"/>
                  <a:pt x="0" y="2884"/>
                </a:cubicBezTo>
                <a:lnTo>
                  <a:pt x="0" y="10575"/>
                </a:lnTo>
                <a:cubicBezTo>
                  <a:pt x="3" y="11635"/>
                  <a:pt x="861" y="12494"/>
                  <a:pt x="1922" y="12498"/>
                </a:cubicBezTo>
                <a:lnTo>
                  <a:pt x="11535" y="12498"/>
                </a:lnTo>
                <a:cubicBezTo>
                  <a:pt x="12596" y="12495"/>
                  <a:pt x="13456" y="11636"/>
                  <a:pt x="13459" y="10575"/>
                </a:cubicBezTo>
                <a:lnTo>
                  <a:pt x="13459" y="2884"/>
                </a:lnTo>
                <a:cubicBezTo>
                  <a:pt x="13456" y="1823"/>
                  <a:pt x="12596" y="964"/>
                  <a:pt x="11535" y="961"/>
                </a:cubicBezTo>
                <a:close/>
                <a:moveTo>
                  <a:pt x="12497" y="10575"/>
                </a:moveTo>
                <a:cubicBezTo>
                  <a:pt x="12497" y="11104"/>
                  <a:pt x="12064" y="11536"/>
                  <a:pt x="11535" y="11536"/>
                </a:cubicBezTo>
                <a:lnTo>
                  <a:pt x="1922" y="11536"/>
                </a:lnTo>
                <a:cubicBezTo>
                  <a:pt x="1392" y="11534"/>
                  <a:pt x="963" y="11105"/>
                  <a:pt x="961" y="10575"/>
                </a:cubicBezTo>
                <a:lnTo>
                  <a:pt x="961" y="4807"/>
                </a:lnTo>
                <a:lnTo>
                  <a:pt x="12497" y="4807"/>
                </a:lnTo>
                <a:lnTo>
                  <a:pt x="12497" y="10575"/>
                </a:lnTo>
                <a:close/>
                <a:moveTo>
                  <a:pt x="12497" y="3845"/>
                </a:moveTo>
                <a:lnTo>
                  <a:pt x="961" y="3845"/>
                </a:lnTo>
                <a:lnTo>
                  <a:pt x="961" y="2884"/>
                </a:lnTo>
                <a:cubicBezTo>
                  <a:pt x="961" y="2355"/>
                  <a:pt x="1394" y="1923"/>
                  <a:pt x="1922" y="1923"/>
                </a:cubicBezTo>
                <a:lnTo>
                  <a:pt x="3845" y="1923"/>
                </a:lnTo>
                <a:lnTo>
                  <a:pt x="3845" y="2404"/>
                </a:lnTo>
                <a:cubicBezTo>
                  <a:pt x="3845" y="2673"/>
                  <a:pt x="4056" y="2884"/>
                  <a:pt x="4326" y="2884"/>
                </a:cubicBezTo>
                <a:cubicBezTo>
                  <a:pt x="4595" y="2884"/>
                  <a:pt x="4807" y="2673"/>
                  <a:pt x="4807" y="2404"/>
                </a:cubicBezTo>
                <a:lnTo>
                  <a:pt x="4807" y="1923"/>
                </a:lnTo>
                <a:lnTo>
                  <a:pt x="8652" y="1923"/>
                </a:lnTo>
                <a:lnTo>
                  <a:pt x="8652" y="2404"/>
                </a:lnTo>
                <a:cubicBezTo>
                  <a:pt x="8652" y="2673"/>
                  <a:pt x="8863" y="2884"/>
                  <a:pt x="9132" y="2884"/>
                </a:cubicBezTo>
                <a:cubicBezTo>
                  <a:pt x="9402" y="2884"/>
                  <a:pt x="9613" y="2673"/>
                  <a:pt x="9613" y="2404"/>
                </a:cubicBezTo>
                <a:lnTo>
                  <a:pt x="9613" y="1923"/>
                </a:lnTo>
                <a:lnTo>
                  <a:pt x="11535" y="1923"/>
                </a:lnTo>
                <a:cubicBezTo>
                  <a:pt x="12064" y="1923"/>
                  <a:pt x="12497" y="2355"/>
                  <a:pt x="12497" y="2884"/>
                </a:cubicBezTo>
                <a:lnTo>
                  <a:pt x="12497" y="3845"/>
                </a:lnTo>
                <a:close/>
                <a:moveTo>
                  <a:pt x="3364" y="9614"/>
                </a:moveTo>
                <a:lnTo>
                  <a:pt x="4326" y="9614"/>
                </a:lnTo>
                <a:cubicBezTo>
                  <a:pt x="4595" y="9614"/>
                  <a:pt x="4807" y="9402"/>
                  <a:pt x="4807" y="9133"/>
                </a:cubicBezTo>
                <a:cubicBezTo>
                  <a:pt x="4807" y="8864"/>
                  <a:pt x="4595" y="8652"/>
                  <a:pt x="4326" y="8652"/>
                </a:cubicBezTo>
                <a:lnTo>
                  <a:pt x="3364" y="8652"/>
                </a:lnTo>
                <a:cubicBezTo>
                  <a:pt x="3095" y="8652"/>
                  <a:pt x="2884" y="8864"/>
                  <a:pt x="2884" y="9133"/>
                </a:cubicBezTo>
                <a:cubicBezTo>
                  <a:pt x="2884" y="9403"/>
                  <a:pt x="3095" y="9614"/>
                  <a:pt x="3364" y="9614"/>
                </a:cubicBezTo>
                <a:close/>
                <a:moveTo>
                  <a:pt x="9132" y="7691"/>
                </a:moveTo>
                <a:lnTo>
                  <a:pt x="10094" y="7691"/>
                </a:lnTo>
                <a:cubicBezTo>
                  <a:pt x="10363" y="7691"/>
                  <a:pt x="10574" y="7479"/>
                  <a:pt x="10574" y="7210"/>
                </a:cubicBezTo>
                <a:cubicBezTo>
                  <a:pt x="10574" y="6941"/>
                  <a:pt x="10363" y="6729"/>
                  <a:pt x="10094" y="6729"/>
                </a:cubicBezTo>
                <a:lnTo>
                  <a:pt x="9132" y="6729"/>
                </a:lnTo>
                <a:cubicBezTo>
                  <a:pt x="8863" y="6729"/>
                  <a:pt x="8652" y="6941"/>
                  <a:pt x="8652" y="7210"/>
                </a:cubicBezTo>
                <a:cubicBezTo>
                  <a:pt x="8652" y="7480"/>
                  <a:pt x="8863" y="7691"/>
                  <a:pt x="9132" y="7691"/>
                </a:cubicBezTo>
                <a:close/>
                <a:moveTo>
                  <a:pt x="3364" y="7691"/>
                </a:moveTo>
                <a:lnTo>
                  <a:pt x="4326" y="7691"/>
                </a:lnTo>
                <a:cubicBezTo>
                  <a:pt x="4595" y="7691"/>
                  <a:pt x="4807" y="7479"/>
                  <a:pt x="4807" y="7210"/>
                </a:cubicBezTo>
                <a:cubicBezTo>
                  <a:pt x="4807" y="6941"/>
                  <a:pt x="4595" y="6729"/>
                  <a:pt x="4326" y="6729"/>
                </a:cubicBezTo>
                <a:lnTo>
                  <a:pt x="3364" y="6729"/>
                </a:lnTo>
                <a:cubicBezTo>
                  <a:pt x="3095" y="6729"/>
                  <a:pt x="2884" y="6941"/>
                  <a:pt x="2884" y="7210"/>
                </a:cubicBezTo>
                <a:cubicBezTo>
                  <a:pt x="2884" y="7480"/>
                  <a:pt x="3095" y="7691"/>
                  <a:pt x="3364" y="7691"/>
                </a:cubicBezTo>
                <a:close/>
                <a:moveTo>
                  <a:pt x="9132" y="9614"/>
                </a:moveTo>
                <a:lnTo>
                  <a:pt x="10094" y="9614"/>
                </a:lnTo>
                <a:cubicBezTo>
                  <a:pt x="10363" y="9614"/>
                  <a:pt x="10574" y="9402"/>
                  <a:pt x="10574" y="9133"/>
                </a:cubicBezTo>
                <a:cubicBezTo>
                  <a:pt x="10574" y="8864"/>
                  <a:pt x="10363" y="8652"/>
                  <a:pt x="10094" y="8652"/>
                </a:cubicBezTo>
                <a:lnTo>
                  <a:pt x="9132" y="8652"/>
                </a:lnTo>
                <a:cubicBezTo>
                  <a:pt x="8863" y="8652"/>
                  <a:pt x="8652" y="8864"/>
                  <a:pt x="8652" y="9133"/>
                </a:cubicBezTo>
                <a:cubicBezTo>
                  <a:pt x="8652" y="9403"/>
                  <a:pt x="8863" y="9614"/>
                  <a:pt x="9132" y="9614"/>
                </a:cubicBezTo>
                <a:close/>
              </a:path>
            </a:pathLst>
          </a:custGeom>
          <a:gradFill>
            <a:gsLst>
              <a:gs pos="100000">
                <a:schemeClr val="accent4"/>
              </a:gs>
              <a:gs pos="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79" name="组合 1378">
            <a:extLst>
              <a:ext uri="{FF2B5EF4-FFF2-40B4-BE49-F238E27FC236}">
                <a16:creationId xmlns:a16="http://schemas.microsoft.com/office/drawing/2014/main" id="{074CC382-BD68-0B22-B0BC-A4129005BBE8}"/>
              </a:ext>
            </a:extLst>
          </p:cNvPr>
          <p:cNvGrpSpPr>
            <a:grpSpLocks/>
          </p:cNvGrpSpPr>
          <p:nvPr/>
        </p:nvGrpSpPr>
        <p:grpSpPr>
          <a:xfrm>
            <a:off x="977450" y="2537707"/>
            <a:ext cx="991314" cy="991314"/>
            <a:chOff x="5134950" y="528063"/>
            <a:chExt cx="2225104" cy="2225103"/>
          </a:xfrm>
          <a:noFill/>
        </p:grpSpPr>
        <p:sp>
          <p:nvSpPr>
            <p:cNvPr id="1380" name="弧形 1379">
              <a:extLst>
                <a:ext uri="{FF2B5EF4-FFF2-40B4-BE49-F238E27FC236}">
                  <a16:creationId xmlns:a16="http://schemas.microsoft.com/office/drawing/2014/main" id="{5F304006-BFD6-8F41-D86D-CCCD406AE549}"/>
                </a:ext>
              </a:extLst>
            </p:cNvPr>
            <p:cNvSpPr>
              <a:spLocks/>
            </p:cNvSpPr>
            <p:nvPr/>
          </p:nvSpPr>
          <p:spPr>
            <a:xfrm rot="5400000">
              <a:off x="5134950" y="528064"/>
              <a:ext cx="2225103" cy="2225102"/>
            </a:xfrm>
            <a:prstGeom prst="arc">
              <a:avLst>
                <a:gd name="adj1" fmla="val 12888505"/>
                <a:gd name="adj2" fmla="val 20439601"/>
              </a:avLst>
            </a:prstGeom>
            <a:grpFill/>
            <a:ln w="3175" cap="flat"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1381" name="弧形 1380">
              <a:extLst>
                <a:ext uri="{FF2B5EF4-FFF2-40B4-BE49-F238E27FC236}">
                  <a16:creationId xmlns:a16="http://schemas.microsoft.com/office/drawing/2014/main" id="{0EA7ED53-98B9-C12F-579B-0ED0CD2CD7F6}"/>
                </a:ext>
              </a:extLst>
            </p:cNvPr>
            <p:cNvSpPr>
              <a:spLocks/>
            </p:cNvSpPr>
            <p:nvPr/>
          </p:nvSpPr>
          <p:spPr>
            <a:xfrm rot="16200000">
              <a:off x="5134951" y="528062"/>
              <a:ext cx="2225101" cy="2225104"/>
            </a:xfrm>
            <a:prstGeom prst="arc">
              <a:avLst>
                <a:gd name="adj1" fmla="val 12888505"/>
                <a:gd name="adj2" fmla="val 20439601"/>
              </a:avLst>
            </a:prstGeom>
            <a:grpFill/>
            <a:ln w="3175" cap="flat"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1382" name="椭圆 1381">
              <a:extLst>
                <a:ext uri="{FF2B5EF4-FFF2-40B4-BE49-F238E27FC236}">
                  <a16:creationId xmlns:a16="http://schemas.microsoft.com/office/drawing/2014/main" id="{508EB487-5B3B-02C3-D83C-FB981CF44699}"/>
                </a:ext>
              </a:extLst>
            </p:cNvPr>
            <p:cNvSpPr>
              <a:spLocks/>
            </p:cNvSpPr>
            <p:nvPr/>
          </p:nvSpPr>
          <p:spPr>
            <a:xfrm>
              <a:off x="5528776" y="921890"/>
              <a:ext cx="1437451" cy="1437452"/>
            </a:xfrm>
            <a:prstGeom prst="ellipse">
              <a:avLst/>
            </a:prstGeom>
            <a:noFill/>
            <a:ln w="3175"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1383" name="弧形 1382">
              <a:extLst>
                <a:ext uri="{FF2B5EF4-FFF2-40B4-BE49-F238E27FC236}">
                  <a16:creationId xmlns:a16="http://schemas.microsoft.com/office/drawing/2014/main" id="{A1E69EE3-871A-02B6-19F7-6A7DAA410FFC}"/>
                </a:ext>
              </a:extLst>
            </p:cNvPr>
            <p:cNvSpPr>
              <a:spLocks/>
            </p:cNvSpPr>
            <p:nvPr/>
          </p:nvSpPr>
          <p:spPr>
            <a:xfrm rot="16200000">
              <a:off x="5389421" y="782535"/>
              <a:ext cx="1716161" cy="1716162"/>
            </a:xfrm>
            <a:prstGeom prst="arc">
              <a:avLst>
                <a:gd name="adj1" fmla="val 14716105"/>
                <a:gd name="adj2" fmla="val 3169052"/>
              </a:avLst>
            </a:prstGeom>
            <a:grpFill/>
            <a:ln w="3175">
              <a:gradFill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1384" name="弧形 1383">
              <a:extLst>
                <a:ext uri="{FF2B5EF4-FFF2-40B4-BE49-F238E27FC236}">
                  <a16:creationId xmlns:a16="http://schemas.microsoft.com/office/drawing/2014/main" id="{11F03475-02EF-D372-BD58-C7D356F0F544}"/>
                </a:ext>
              </a:extLst>
            </p:cNvPr>
            <p:cNvSpPr>
              <a:spLocks/>
            </p:cNvSpPr>
            <p:nvPr/>
          </p:nvSpPr>
          <p:spPr>
            <a:xfrm rot="16200000">
              <a:off x="5224803" y="617917"/>
              <a:ext cx="2045397" cy="2045397"/>
            </a:xfrm>
            <a:prstGeom prst="arc">
              <a:avLst>
                <a:gd name="adj1" fmla="val 19700047"/>
                <a:gd name="adj2" fmla="val 15080167"/>
              </a:avLst>
            </a:prstGeom>
            <a:grpFill/>
            <a:ln w="3175">
              <a:gradFill flip="none" rotWithShape="1">
                <a:gsLst>
                  <a:gs pos="0">
                    <a:schemeClr val="accent1">
                      <a:alpha val="7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</p:grpSp>
      <p:sp>
        <p:nvSpPr>
          <p:cNvPr id="1386" name="矩形 1385">
            <a:extLst>
              <a:ext uri="{FF2B5EF4-FFF2-40B4-BE49-F238E27FC236}">
                <a16:creationId xmlns:a16="http://schemas.microsoft.com/office/drawing/2014/main" id="{60407955-0558-56E2-77AA-2A8E83D745F1}"/>
              </a:ext>
            </a:extLst>
          </p:cNvPr>
          <p:cNvSpPr>
            <a:spLocks/>
          </p:cNvSpPr>
          <p:nvPr/>
        </p:nvSpPr>
        <p:spPr>
          <a:xfrm>
            <a:off x="5323994" y="3587110"/>
            <a:ext cx="15440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编辑标题</a:t>
            </a:r>
          </a:p>
        </p:txBody>
      </p:sp>
      <p:sp>
        <p:nvSpPr>
          <p:cNvPr id="1387" name="矩形 1386">
            <a:extLst>
              <a:ext uri="{FF2B5EF4-FFF2-40B4-BE49-F238E27FC236}">
                <a16:creationId xmlns:a16="http://schemas.microsoft.com/office/drawing/2014/main" id="{998FE818-4D8D-6758-D81B-FBA14E0AD3BD}"/>
              </a:ext>
            </a:extLst>
          </p:cNvPr>
          <p:cNvSpPr>
            <a:spLocks/>
          </p:cNvSpPr>
          <p:nvPr/>
        </p:nvSpPr>
        <p:spPr>
          <a:xfrm>
            <a:off x="5285522" y="4226508"/>
            <a:ext cx="1620957" cy="5920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此处添加文本内容</a:t>
            </a: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加以解释说明</a:t>
            </a:r>
          </a:p>
        </p:txBody>
      </p:sp>
      <p:cxnSp>
        <p:nvCxnSpPr>
          <p:cNvPr id="1388" name="直接连接符 1387">
            <a:extLst>
              <a:ext uri="{FF2B5EF4-FFF2-40B4-BE49-F238E27FC236}">
                <a16:creationId xmlns:a16="http://schemas.microsoft.com/office/drawing/2014/main" id="{7E27F787-91A7-6A4B-4910-34FEE871970F}"/>
              </a:ext>
            </a:extLst>
          </p:cNvPr>
          <p:cNvCxnSpPr>
            <a:cxnSpLocks/>
          </p:cNvCxnSpPr>
          <p:nvPr/>
        </p:nvCxnSpPr>
        <p:spPr>
          <a:xfrm>
            <a:off x="5528726" y="4168419"/>
            <a:ext cx="1134548" cy="0"/>
          </a:xfrm>
          <a:prstGeom prst="line">
            <a:avLst/>
          </a:prstGeom>
          <a:ln w="9525">
            <a:gradFill flip="none" rotWithShape="1">
              <a:gsLst>
                <a:gs pos="0">
                  <a:schemeClr val="accent4">
                    <a:alpha val="0"/>
                  </a:schemeClr>
                </a:gs>
                <a:gs pos="100000">
                  <a:schemeClr val="accent4">
                    <a:alpha val="0"/>
                  </a:schemeClr>
                </a:gs>
                <a:gs pos="50000">
                  <a:schemeClr val="accent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3" name="iconfont-11144-5262060">
            <a:extLst>
              <a:ext uri="{FF2B5EF4-FFF2-40B4-BE49-F238E27FC236}">
                <a16:creationId xmlns:a16="http://schemas.microsoft.com/office/drawing/2014/main" id="{33052CF1-F5A9-F914-66AE-4A9DCE4735E8}"/>
              </a:ext>
            </a:extLst>
          </p:cNvPr>
          <p:cNvSpPr>
            <a:spLocks/>
          </p:cNvSpPr>
          <p:nvPr/>
        </p:nvSpPr>
        <p:spPr>
          <a:xfrm>
            <a:off x="5919740" y="2862376"/>
            <a:ext cx="352520" cy="341976"/>
          </a:xfrm>
          <a:custGeom>
            <a:avLst/>
            <a:gdLst>
              <a:gd name="T0" fmla="*/ 3374 w 11213"/>
              <a:gd name="T1" fmla="*/ 3177 h 10877"/>
              <a:gd name="T2" fmla="*/ 1000 w 11213"/>
              <a:gd name="T3" fmla="*/ 3177 h 10877"/>
              <a:gd name="T4" fmla="*/ 800 w 11213"/>
              <a:gd name="T5" fmla="*/ 3377 h 10877"/>
              <a:gd name="T6" fmla="*/ 800 w 11213"/>
              <a:gd name="T7" fmla="*/ 7490 h 10877"/>
              <a:gd name="T8" fmla="*/ 1000 w 11213"/>
              <a:gd name="T9" fmla="*/ 7690 h 10877"/>
              <a:gd name="T10" fmla="*/ 3425 w 11213"/>
              <a:gd name="T11" fmla="*/ 7690 h 10877"/>
              <a:gd name="T12" fmla="*/ 3426 w 11213"/>
              <a:gd name="T13" fmla="*/ 7692 h 10877"/>
              <a:gd name="T14" fmla="*/ 5710 w 11213"/>
              <a:gd name="T15" fmla="*/ 9361 h 10877"/>
              <a:gd name="T16" fmla="*/ 5869 w 11213"/>
              <a:gd name="T17" fmla="*/ 9280 h 10877"/>
              <a:gd name="T18" fmla="*/ 5869 w 11213"/>
              <a:gd name="T19" fmla="*/ 1599 h 10877"/>
              <a:gd name="T20" fmla="*/ 5710 w 11213"/>
              <a:gd name="T21" fmla="*/ 1518 h 10877"/>
              <a:gd name="T22" fmla="*/ 3492 w 11213"/>
              <a:gd name="T23" fmla="*/ 3138 h 10877"/>
              <a:gd name="T24" fmla="*/ 3374 w 11213"/>
              <a:gd name="T25" fmla="*/ 3177 h 10877"/>
              <a:gd name="T26" fmla="*/ 3078 w 11213"/>
              <a:gd name="T27" fmla="*/ 8490 h 10877"/>
              <a:gd name="T28" fmla="*/ 800 w 11213"/>
              <a:gd name="T29" fmla="*/ 8490 h 10877"/>
              <a:gd name="T30" fmla="*/ 0 w 11213"/>
              <a:gd name="T31" fmla="*/ 7690 h 10877"/>
              <a:gd name="T32" fmla="*/ 0 w 11213"/>
              <a:gd name="T33" fmla="*/ 3177 h 10877"/>
              <a:gd name="T34" fmla="*/ 800 w 11213"/>
              <a:gd name="T35" fmla="*/ 2377 h 10877"/>
              <a:gd name="T36" fmla="*/ 3129 w 11213"/>
              <a:gd name="T37" fmla="*/ 2377 h 10877"/>
              <a:gd name="T38" fmla="*/ 3247 w 11213"/>
              <a:gd name="T39" fmla="*/ 2338 h 10877"/>
              <a:gd name="T40" fmla="*/ 6357 w 11213"/>
              <a:gd name="T41" fmla="*/ 66 h 10877"/>
              <a:gd name="T42" fmla="*/ 6636 w 11213"/>
              <a:gd name="T43" fmla="*/ 109 h 10877"/>
              <a:gd name="T44" fmla="*/ 6675 w 11213"/>
              <a:gd name="T45" fmla="*/ 227 h 10877"/>
              <a:gd name="T46" fmla="*/ 6675 w 11213"/>
              <a:gd name="T47" fmla="*/ 10677 h 10877"/>
              <a:gd name="T48" fmla="*/ 6475 w 11213"/>
              <a:gd name="T49" fmla="*/ 10877 h 10877"/>
              <a:gd name="T50" fmla="*/ 6357 w 11213"/>
              <a:gd name="T51" fmla="*/ 10838 h 10877"/>
              <a:gd name="T52" fmla="*/ 3196 w 11213"/>
              <a:gd name="T53" fmla="*/ 8528 h 10877"/>
              <a:gd name="T54" fmla="*/ 3078 w 11213"/>
              <a:gd name="T55" fmla="*/ 8490 h 10877"/>
              <a:gd name="T56" fmla="*/ 11213 w 11213"/>
              <a:gd name="T57" fmla="*/ 5452 h 10877"/>
              <a:gd name="T58" fmla="*/ 7925 w 11213"/>
              <a:gd name="T59" fmla="*/ 10527 h 10877"/>
              <a:gd name="T60" fmla="*/ 7675 w 11213"/>
              <a:gd name="T61" fmla="*/ 10090 h 10877"/>
              <a:gd name="T62" fmla="*/ 7874 w 11213"/>
              <a:gd name="T63" fmla="*/ 9708 h 10877"/>
              <a:gd name="T64" fmla="*/ 7959 w 11213"/>
              <a:gd name="T65" fmla="*/ 9647 h 10877"/>
              <a:gd name="T66" fmla="*/ 10413 w 11213"/>
              <a:gd name="T67" fmla="*/ 5452 h 10877"/>
              <a:gd name="T68" fmla="*/ 8198 w 11213"/>
              <a:gd name="T69" fmla="*/ 1405 h 10877"/>
              <a:gd name="T70" fmla="*/ 7925 w 11213"/>
              <a:gd name="T71" fmla="*/ 903 h 10877"/>
              <a:gd name="T72" fmla="*/ 7925 w 11213"/>
              <a:gd name="T73" fmla="*/ 865 h 10877"/>
              <a:gd name="T74" fmla="*/ 8243 w 11213"/>
              <a:gd name="T75" fmla="*/ 546 h 10877"/>
              <a:gd name="T76" fmla="*/ 8399 w 11213"/>
              <a:gd name="T77" fmla="*/ 587 h 10877"/>
              <a:gd name="T78" fmla="*/ 11213 w 11213"/>
              <a:gd name="T79" fmla="*/ 5452 h 10877"/>
              <a:gd name="T80" fmla="*/ 9613 w 11213"/>
              <a:gd name="T81" fmla="*/ 5452 h 10877"/>
              <a:gd name="T82" fmla="*/ 7513 w 11213"/>
              <a:gd name="T83" fmla="*/ 8952 h 10877"/>
              <a:gd name="T84" fmla="*/ 7050 w 11213"/>
              <a:gd name="T85" fmla="*/ 8765 h 10877"/>
              <a:gd name="T86" fmla="*/ 7400 w 11213"/>
              <a:gd name="T87" fmla="*/ 8113 h 10877"/>
              <a:gd name="T88" fmla="*/ 8813 w 11213"/>
              <a:gd name="T89" fmla="*/ 5452 h 10877"/>
              <a:gd name="T90" fmla="*/ 7400 w 11213"/>
              <a:gd name="T91" fmla="*/ 2791 h 10877"/>
              <a:gd name="T92" fmla="*/ 7025 w 11213"/>
              <a:gd name="T93" fmla="*/ 2190 h 10877"/>
              <a:gd name="T94" fmla="*/ 7400 w 11213"/>
              <a:gd name="T95" fmla="*/ 1865 h 10877"/>
              <a:gd name="T96" fmla="*/ 9613 w 11213"/>
              <a:gd name="T97" fmla="*/ 5452 h 108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213" h="10877">
                <a:moveTo>
                  <a:pt x="3374" y="3177"/>
                </a:moveTo>
                <a:lnTo>
                  <a:pt x="1000" y="3177"/>
                </a:lnTo>
                <a:cubicBezTo>
                  <a:pt x="890" y="3177"/>
                  <a:pt x="800" y="3267"/>
                  <a:pt x="800" y="3377"/>
                </a:cubicBezTo>
                <a:lnTo>
                  <a:pt x="800" y="7490"/>
                </a:lnTo>
                <a:cubicBezTo>
                  <a:pt x="800" y="7600"/>
                  <a:pt x="890" y="7690"/>
                  <a:pt x="1000" y="7690"/>
                </a:cubicBezTo>
                <a:lnTo>
                  <a:pt x="3425" y="7690"/>
                </a:lnTo>
                <a:cubicBezTo>
                  <a:pt x="3425" y="7690"/>
                  <a:pt x="3425" y="7691"/>
                  <a:pt x="3426" y="7692"/>
                </a:cubicBezTo>
                <a:lnTo>
                  <a:pt x="5710" y="9361"/>
                </a:lnTo>
                <a:cubicBezTo>
                  <a:pt x="5776" y="9409"/>
                  <a:pt x="5869" y="9362"/>
                  <a:pt x="5869" y="9280"/>
                </a:cubicBezTo>
                <a:lnTo>
                  <a:pt x="5869" y="1599"/>
                </a:lnTo>
                <a:cubicBezTo>
                  <a:pt x="5869" y="1517"/>
                  <a:pt x="5776" y="1470"/>
                  <a:pt x="5710" y="1518"/>
                </a:cubicBezTo>
                <a:lnTo>
                  <a:pt x="3492" y="3138"/>
                </a:lnTo>
                <a:cubicBezTo>
                  <a:pt x="3458" y="3164"/>
                  <a:pt x="3417" y="3177"/>
                  <a:pt x="3374" y="3177"/>
                </a:cubicBezTo>
                <a:close/>
                <a:moveTo>
                  <a:pt x="3078" y="8490"/>
                </a:moveTo>
                <a:lnTo>
                  <a:pt x="800" y="8490"/>
                </a:lnTo>
                <a:cubicBezTo>
                  <a:pt x="358" y="8490"/>
                  <a:pt x="0" y="8131"/>
                  <a:pt x="0" y="7690"/>
                </a:cubicBezTo>
                <a:lnTo>
                  <a:pt x="0" y="3177"/>
                </a:lnTo>
                <a:cubicBezTo>
                  <a:pt x="0" y="2735"/>
                  <a:pt x="358" y="2377"/>
                  <a:pt x="800" y="2377"/>
                </a:cubicBezTo>
                <a:lnTo>
                  <a:pt x="3129" y="2377"/>
                </a:lnTo>
                <a:cubicBezTo>
                  <a:pt x="3172" y="2377"/>
                  <a:pt x="3213" y="2364"/>
                  <a:pt x="3247" y="2338"/>
                </a:cubicBezTo>
                <a:lnTo>
                  <a:pt x="6357" y="66"/>
                </a:lnTo>
                <a:cubicBezTo>
                  <a:pt x="6446" y="0"/>
                  <a:pt x="6571" y="20"/>
                  <a:pt x="6636" y="109"/>
                </a:cubicBezTo>
                <a:cubicBezTo>
                  <a:pt x="6661" y="143"/>
                  <a:pt x="6675" y="185"/>
                  <a:pt x="6675" y="227"/>
                </a:cubicBezTo>
                <a:lnTo>
                  <a:pt x="6675" y="10677"/>
                </a:lnTo>
                <a:cubicBezTo>
                  <a:pt x="6675" y="10787"/>
                  <a:pt x="6585" y="10877"/>
                  <a:pt x="6475" y="10877"/>
                </a:cubicBezTo>
                <a:cubicBezTo>
                  <a:pt x="6433" y="10877"/>
                  <a:pt x="6391" y="10863"/>
                  <a:pt x="6357" y="10838"/>
                </a:cubicBezTo>
                <a:lnTo>
                  <a:pt x="3196" y="8528"/>
                </a:lnTo>
                <a:cubicBezTo>
                  <a:pt x="3162" y="8503"/>
                  <a:pt x="3121" y="8490"/>
                  <a:pt x="3078" y="8490"/>
                </a:cubicBezTo>
                <a:close/>
                <a:moveTo>
                  <a:pt x="11213" y="5452"/>
                </a:moveTo>
                <a:cubicBezTo>
                  <a:pt x="11213" y="9003"/>
                  <a:pt x="8088" y="10577"/>
                  <a:pt x="7925" y="10527"/>
                </a:cubicBezTo>
                <a:cubicBezTo>
                  <a:pt x="7763" y="10477"/>
                  <a:pt x="7675" y="10323"/>
                  <a:pt x="7675" y="10090"/>
                </a:cubicBezTo>
                <a:cubicBezTo>
                  <a:pt x="7675" y="9950"/>
                  <a:pt x="7741" y="9823"/>
                  <a:pt x="7874" y="9708"/>
                </a:cubicBezTo>
                <a:cubicBezTo>
                  <a:pt x="7900" y="9685"/>
                  <a:pt x="7929" y="9665"/>
                  <a:pt x="7959" y="9647"/>
                </a:cubicBezTo>
                <a:cubicBezTo>
                  <a:pt x="9595" y="8679"/>
                  <a:pt x="10413" y="7281"/>
                  <a:pt x="10413" y="5452"/>
                </a:cubicBezTo>
                <a:cubicBezTo>
                  <a:pt x="10413" y="3714"/>
                  <a:pt x="9674" y="2365"/>
                  <a:pt x="8198" y="1405"/>
                </a:cubicBezTo>
                <a:cubicBezTo>
                  <a:pt x="8028" y="1295"/>
                  <a:pt x="7925" y="1106"/>
                  <a:pt x="7925" y="903"/>
                </a:cubicBezTo>
                <a:lnTo>
                  <a:pt x="7925" y="865"/>
                </a:lnTo>
                <a:cubicBezTo>
                  <a:pt x="7925" y="689"/>
                  <a:pt x="8068" y="546"/>
                  <a:pt x="8243" y="546"/>
                </a:cubicBezTo>
                <a:cubicBezTo>
                  <a:pt x="8298" y="546"/>
                  <a:pt x="8352" y="560"/>
                  <a:pt x="8399" y="587"/>
                </a:cubicBezTo>
                <a:cubicBezTo>
                  <a:pt x="10275" y="1640"/>
                  <a:pt x="11213" y="3262"/>
                  <a:pt x="11213" y="5452"/>
                </a:cubicBezTo>
                <a:close/>
                <a:moveTo>
                  <a:pt x="9613" y="5452"/>
                </a:moveTo>
                <a:cubicBezTo>
                  <a:pt x="9613" y="7021"/>
                  <a:pt x="8825" y="8292"/>
                  <a:pt x="7513" y="8952"/>
                </a:cubicBezTo>
                <a:cubicBezTo>
                  <a:pt x="7338" y="9013"/>
                  <a:pt x="7200" y="9015"/>
                  <a:pt x="7050" y="8765"/>
                </a:cubicBezTo>
                <a:cubicBezTo>
                  <a:pt x="6900" y="8515"/>
                  <a:pt x="7088" y="8315"/>
                  <a:pt x="7400" y="8113"/>
                </a:cubicBezTo>
                <a:cubicBezTo>
                  <a:pt x="8252" y="7536"/>
                  <a:pt x="8813" y="6559"/>
                  <a:pt x="8813" y="5452"/>
                </a:cubicBezTo>
                <a:cubicBezTo>
                  <a:pt x="8813" y="4345"/>
                  <a:pt x="8252" y="3368"/>
                  <a:pt x="7400" y="2791"/>
                </a:cubicBezTo>
                <a:cubicBezTo>
                  <a:pt x="7200" y="2652"/>
                  <a:pt x="6975" y="2402"/>
                  <a:pt x="7025" y="2190"/>
                </a:cubicBezTo>
                <a:cubicBezTo>
                  <a:pt x="7075" y="1977"/>
                  <a:pt x="7250" y="1815"/>
                  <a:pt x="7400" y="1865"/>
                </a:cubicBezTo>
                <a:cubicBezTo>
                  <a:pt x="8712" y="2525"/>
                  <a:pt x="9613" y="3883"/>
                  <a:pt x="9613" y="5452"/>
                </a:cubicBezTo>
                <a:close/>
              </a:path>
            </a:pathLst>
          </a:custGeom>
          <a:gradFill>
            <a:gsLst>
              <a:gs pos="100000">
                <a:schemeClr val="accent4"/>
              </a:gs>
              <a:gs pos="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1391" name="组合 1390">
            <a:extLst>
              <a:ext uri="{FF2B5EF4-FFF2-40B4-BE49-F238E27FC236}">
                <a16:creationId xmlns:a16="http://schemas.microsoft.com/office/drawing/2014/main" id="{989FB3D8-0B8C-31D6-DB8A-DCFAEBAE3753}"/>
              </a:ext>
            </a:extLst>
          </p:cNvPr>
          <p:cNvGrpSpPr>
            <a:grpSpLocks/>
          </p:cNvGrpSpPr>
          <p:nvPr/>
        </p:nvGrpSpPr>
        <p:grpSpPr>
          <a:xfrm>
            <a:off x="5600343" y="2537707"/>
            <a:ext cx="991314" cy="991314"/>
            <a:chOff x="5134950" y="528063"/>
            <a:chExt cx="2225104" cy="2225103"/>
          </a:xfrm>
          <a:noFill/>
        </p:grpSpPr>
        <p:sp>
          <p:nvSpPr>
            <p:cNvPr id="1392" name="弧形 1391">
              <a:extLst>
                <a:ext uri="{FF2B5EF4-FFF2-40B4-BE49-F238E27FC236}">
                  <a16:creationId xmlns:a16="http://schemas.microsoft.com/office/drawing/2014/main" id="{80F079C5-AD41-11D9-55AD-BAE323D5955A}"/>
                </a:ext>
              </a:extLst>
            </p:cNvPr>
            <p:cNvSpPr>
              <a:spLocks/>
            </p:cNvSpPr>
            <p:nvPr/>
          </p:nvSpPr>
          <p:spPr>
            <a:xfrm rot="5400000">
              <a:off x="5134950" y="528064"/>
              <a:ext cx="2225103" cy="2225102"/>
            </a:xfrm>
            <a:prstGeom prst="arc">
              <a:avLst>
                <a:gd name="adj1" fmla="val 12888505"/>
                <a:gd name="adj2" fmla="val 20439601"/>
              </a:avLst>
            </a:prstGeom>
            <a:grpFill/>
            <a:ln w="3175" cap="flat"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1393" name="弧形 1392">
              <a:extLst>
                <a:ext uri="{FF2B5EF4-FFF2-40B4-BE49-F238E27FC236}">
                  <a16:creationId xmlns:a16="http://schemas.microsoft.com/office/drawing/2014/main" id="{A7E8FFCE-472B-759E-6EF4-7C8564BF127A}"/>
                </a:ext>
              </a:extLst>
            </p:cNvPr>
            <p:cNvSpPr>
              <a:spLocks/>
            </p:cNvSpPr>
            <p:nvPr/>
          </p:nvSpPr>
          <p:spPr>
            <a:xfrm rot="16200000">
              <a:off x="5134951" y="528062"/>
              <a:ext cx="2225101" cy="2225104"/>
            </a:xfrm>
            <a:prstGeom prst="arc">
              <a:avLst>
                <a:gd name="adj1" fmla="val 12888505"/>
                <a:gd name="adj2" fmla="val 20439601"/>
              </a:avLst>
            </a:prstGeom>
            <a:grpFill/>
            <a:ln w="3175" cap="flat"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1394" name="椭圆 1393">
              <a:extLst>
                <a:ext uri="{FF2B5EF4-FFF2-40B4-BE49-F238E27FC236}">
                  <a16:creationId xmlns:a16="http://schemas.microsoft.com/office/drawing/2014/main" id="{1BF21989-2C46-E0F4-70B6-C9E4664EC5D0}"/>
                </a:ext>
              </a:extLst>
            </p:cNvPr>
            <p:cNvSpPr>
              <a:spLocks/>
            </p:cNvSpPr>
            <p:nvPr/>
          </p:nvSpPr>
          <p:spPr>
            <a:xfrm>
              <a:off x="5528776" y="921890"/>
              <a:ext cx="1437451" cy="1437452"/>
            </a:xfrm>
            <a:prstGeom prst="ellipse">
              <a:avLst/>
            </a:prstGeom>
            <a:noFill/>
            <a:ln w="3175"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1395" name="弧形 1394">
              <a:extLst>
                <a:ext uri="{FF2B5EF4-FFF2-40B4-BE49-F238E27FC236}">
                  <a16:creationId xmlns:a16="http://schemas.microsoft.com/office/drawing/2014/main" id="{886CFE17-93F9-7D2E-B315-804139D82040}"/>
                </a:ext>
              </a:extLst>
            </p:cNvPr>
            <p:cNvSpPr>
              <a:spLocks/>
            </p:cNvSpPr>
            <p:nvPr/>
          </p:nvSpPr>
          <p:spPr>
            <a:xfrm rot="16200000">
              <a:off x="5389421" y="782535"/>
              <a:ext cx="1716161" cy="1716162"/>
            </a:xfrm>
            <a:prstGeom prst="arc">
              <a:avLst>
                <a:gd name="adj1" fmla="val 14716105"/>
                <a:gd name="adj2" fmla="val 3169052"/>
              </a:avLst>
            </a:prstGeom>
            <a:grpFill/>
            <a:ln w="3175">
              <a:gradFill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1396" name="弧形 1395">
              <a:extLst>
                <a:ext uri="{FF2B5EF4-FFF2-40B4-BE49-F238E27FC236}">
                  <a16:creationId xmlns:a16="http://schemas.microsoft.com/office/drawing/2014/main" id="{AF1E60DB-04EF-883A-973D-4C416A309149}"/>
                </a:ext>
              </a:extLst>
            </p:cNvPr>
            <p:cNvSpPr>
              <a:spLocks/>
            </p:cNvSpPr>
            <p:nvPr/>
          </p:nvSpPr>
          <p:spPr>
            <a:xfrm rot="16200000">
              <a:off x="5224803" y="617917"/>
              <a:ext cx="2045397" cy="2045397"/>
            </a:xfrm>
            <a:prstGeom prst="arc">
              <a:avLst>
                <a:gd name="adj1" fmla="val 19700047"/>
                <a:gd name="adj2" fmla="val 15080167"/>
              </a:avLst>
            </a:prstGeom>
            <a:grpFill/>
            <a:ln w="3175">
              <a:gradFill flip="none" rotWithShape="1">
                <a:gsLst>
                  <a:gs pos="0">
                    <a:schemeClr val="accent1">
                      <a:alpha val="7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</p:grpSp>
      <p:sp>
        <p:nvSpPr>
          <p:cNvPr id="1398" name="矩形 1397">
            <a:extLst>
              <a:ext uri="{FF2B5EF4-FFF2-40B4-BE49-F238E27FC236}">
                <a16:creationId xmlns:a16="http://schemas.microsoft.com/office/drawing/2014/main" id="{076EF7DC-531D-1366-DE64-41D430F2D395}"/>
              </a:ext>
            </a:extLst>
          </p:cNvPr>
          <p:cNvSpPr>
            <a:spLocks/>
          </p:cNvSpPr>
          <p:nvPr/>
        </p:nvSpPr>
        <p:spPr>
          <a:xfrm>
            <a:off x="7683066" y="3587110"/>
            <a:ext cx="15440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编辑标题</a:t>
            </a:r>
          </a:p>
        </p:txBody>
      </p:sp>
      <p:sp>
        <p:nvSpPr>
          <p:cNvPr id="1399" name="矩形 1398">
            <a:extLst>
              <a:ext uri="{FF2B5EF4-FFF2-40B4-BE49-F238E27FC236}">
                <a16:creationId xmlns:a16="http://schemas.microsoft.com/office/drawing/2014/main" id="{2D428C3D-E8A9-C63B-D2A9-3CBF58E38626}"/>
              </a:ext>
            </a:extLst>
          </p:cNvPr>
          <p:cNvSpPr>
            <a:spLocks/>
          </p:cNvSpPr>
          <p:nvPr/>
        </p:nvSpPr>
        <p:spPr>
          <a:xfrm>
            <a:off x="7644594" y="4226508"/>
            <a:ext cx="1620957" cy="5920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此处添加文本内容</a:t>
            </a: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加以解释说明</a:t>
            </a:r>
          </a:p>
        </p:txBody>
      </p:sp>
      <p:cxnSp>
        <p:nvCxnSpPr>
          <p:cNvPr id="1400" name="直接连接符 1399">
            <a:extLst>
              <a:ext uri="{FF2B5EF4-FFF2-40B4-BE49-F238E27FC236}">
                <a16:creationId xmlns:a16="http://schemas.microsoft.com/office/drawing/2014/main" id="{FFB4D4E7-92EE-8289-287B-518705A03864}"/>
              </a:ext>
            </a:extLst>
          </p:cNvPr>
          <p:cNvCxnSpPr>
            <a:cxnSpLocks/>
          </p:cNvCxnSpPr>
          <p:nvPr/>
        </p:nvCxnSpPr>
        <p:spPr>
          <a:xfrm>
            <a:off x="7887798" y="4168419"/>
            <a:ext cx="1134548" cy="0"/>
          </a:xfrm>
          <a:prstGeom prst="line">
            <a:avLst/>
          </a:prstGeom>
          <a:ln w="9525">
            <a:gradFill flip="none" rotWithShape="1">
              <a:gsLst>
                <a:gs pos="0">
                  <a:schemeClr val="accent4">
                    <a:alpha val="0"/>
                  </a:schemeClr>
                </a:gs>
                <a:gs pos="100000">
                  <a:schemeClr val="accent4">
                    <a:alpha val="0"/>
                  </a:schemeClr>
                </a:gs>
                <a:gs pos="50000">
                  <a:schemeClr val="accent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" name="iconfont-11144-5262060">
            <a:extLst>
              <a:ext uri="{FF2B5EF4-FFF2-40B4-BE49-F238E27FC236}">
                <a16:creationId xmlns:a16="http://schemas.microsoft.com/office/drawing/2014/main" id="{C29982CD-408D-D19C-BE4C-1D529BBEA0F5}"/>
              </a:ext>
            </a:extLst>
          </p:cNvPr>
          <p:cNvSpPr>
            <a:spLocks/>
          </p:cNvSpPr>
          <p:nvPr/>
        </p:nvSpPr>
        <p:spPr>
          <a:xfrm>
            <a:off x="8304071" y="2857104"/>
            <a:ext cx="302000" cy="352520"/>
          </a:xfrm>
          <a:custGeom>
            <a:avLst/>
            <a:gdLst>
              <a:gd name="T0" fmla="*/ 9272 w 9600"/>
              <a:gd name="T1" fmla="*/ 821 h 11207"/>
              <a:gd name="T2" fmla="*/ 9600 w 9600"/>
              <a:gd name="T3" fmla="*/ 1215 h 11207"/>
              <a:gd name="T4" fmla="*/ 9600 w 9600"/>
              <a:gd name="T5" fmla="*/ 6415 h 11207"/>
              <a:gd name="T6" fmla="*/ 8836 w 9600"/>
              <a:gd name="T7" fmla="*/ 8681 h 11207"/>
              <a:gd name="T8" fmla="*/ 7221 w 9600"/>
              <a:gd name="T9" fmla="*/ 10141 h 11207"/>
              <a:gd name="T10" fmla="*/ 4918 w 9600"/>
              <a:gd name="T11" fmla="*/ 11188 h 11207"/>
              <a:gd name="T12" fmla="*/ 4709 w 9600"/>
              <a:gd name="T13" fmla="*/ 11189 h 11207"/>
              <a:gd name="T14" fmla="*/ 2392 w 9600"/>
              <a:gd name="T15" fmla="*/ 10151 h 11207"/>
              <a:gd name="T16" fmla="*/ 767 w 9600"/>
              <a:gd name="T17" fmla="*/ 8692 h 11207"/>
              <a:gd name="T18" fmla="*/ 0 w 9600"/>
              <a:gd name="T19" fmla="*/ 6415 h 11207"/>
              <a:gd name="T20" fmla="*/ 0 w 9600"/>
              <a:gd name="T21" fmla="*/ 1215 h 11207"/>
              <a:gd name="T22" fmla="*/ 327 w 9600"/>
              <a:gd name="T23" fmla="*/ 821 h 11207"/>
              <a:gd name="T24" fmla="*/ 4740 w 9600"/>
              <a:gd name="T25" fmla="*/ 9 h 11207"/>
              <a:gd name="T26" fmla="*/ 4885 w 9600"/>
              <a:gd name="T27" fmla="*/ 9 h 11207"/>
              <a:gd name="T28" fmla="*/ 9272 w 9600"/>
              <a:gd name="T29" fmla="*/ 821 h 11207"/>
              <a:gd name="T30" fmla="*/ 8800 w 9600"/>
              <a:gd name="T31" fmla="*/ 6415 h 11207"/>
              <a:gd name="T32" fmla="*/ 8800 w 9600"/>
              <a:gd name="T33" fmla="*/ 1630 h 11207"/>
              <a:gd name="T34" fmla="*/ 8718 w 9600"/>
              <a:gd name="T35" fmla="*/ 1532 h 11207"/>
              <a:gd name="T36" fmla="*/ 4830 w 9600"/>
              <a:gd name="T37" fmla="*/ 812 h 11207"/>
              <a:gd name="T38" fmla="*/ 4794 w 9600"/>
              <a:gd name="T39" fmla="*/ 812 h 11207"/>
              <a:gd name="T40" fmla="*/ 881 w 9600"/>
              <a:gd name="T41" fmla="*/ 1533 h 11207"/>
              <a:gd name="T42" fmla="*/ 799 w 9600"/>
              <a:gd name="T43" fmla="*/ 1631 h 11207"/>
              <a:gd name="T44" fmla="*/ 799 w 9600"/>
              <a:gd name="T45" fmla="*/ 6415 h 11207"/>
              <a:gd name="T46" fmla="*/ 4778 w 9600"/>
              <a:gd name="T47" fmla="*/ 10374 h 11207"/>
              <a:gd name="T48" fmla="*/ 4843 w 9600"/>
              <a:gd name="T49" fmla="*/ 10374 h 11207"/>
              <a:gd name="T50" fmla="*/ 6807 w 9600"/>
              <a:gd name="T51" fmla="*/ 9456 h 11207"/>
              <a:gd name="T52" fmla="*/ 8800 w 9600"/>
              <a:gd name="T53" fmla="*/ 6415 h 11207"/>
              <a:gd name="T54" fmla="*/ 4053 w 9600"/>
              <a:gd name="T55" fmla="*/ 6276 h 11207"/>
              <a:gd name="T56" fmla="*/ 6824 w 9600"/>
              <a:gd name="T57" fmla="*/ 4112 h 11207"/>
              <a:gd name="T58" fmla="*/ 7385 w 9600"/>
              <a:gd name="T59" fmla="*/ 4181 h 11207"/>
              <a:gd name="T60" fmla="*/ 7316 w 9600"/>
              <a:gd name="T61" fmla="*/ 4742 h 11207"/>
              <a:gd name="T62" fmla="*/ 4302 w 9600"/>
              <a:gd name="T63" fmla="*/ 7097 h 11207"/>
              <a:gd name="T64" fmla="*/ 4009 w 9600"/>
              <a:gd name="T65" fmla="*/ 7179 h 11207"/>
              <a:gd name="T66" fmla="*/ 3803 w 9600"/>
              <a:gd name="T67" fmla="*/ 7096 h 11207"/>
              <a:gd name="T68" fmla="*/ 2316 w 9600"/>
              <a:gd name="T69" fmla="*/ 5934 h 11207"/>
              <a:gd name="T70" fmla="*/ 2247 w 9600"/>
              <a:gd name="T71" fmla="*/ 5373 h 11207"/>
              <a:gd name="T72" fmla="*/ 2808 w 9600"/>
              <a:gd name="T73" fmla="*/ 5304 h 11207"/>
              <a:gd name="T74" fmla="*/ 4053 w 9600"/>
              <a:gd name="T75" fmla="*/ 6276 h 11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600" h="11207">
                <a:moveTo>
                  <a:pt x="9272" y="821"/>
                </a:moveTo>
                <a:cubicBezTo>
                  <a:pt x="9462" y="856"/>
                  <a:pt x="9600" y="1022"/>
                  <a:pt x="9600" y="1215"/>
                </a:cubicBezTo>
                <a:lnTo>
                  <a:pt x="9600" y="6415"/>
                </a:lnTo>
                <a:cubicBezTo>
                  <a:pt x="9600" y="7228"/>
                  <a:pt x="9343" y="7991"/>
                  <a:pt x="8836" y="8681"/>
                </a:cubicBezTo>
                <a:cubicBezTo>
                  <a:pt x="8443" y="9218"/>
                  <a:pt x="7899" y="9709"/>
                  <a:pt x="7221" y="10141"/>
                </a:cubicBezTo>
                <a:cubicBezTo>
                  <a:pt x="6086" y="10864"/>
                  <a:pt x="4965" y="11175"/>
                  <a:pt x="4918" y="11188"/>
                </a:cubicBezTo>
                <a:cubicBezTo>
                  <a:pt x="4849" y="11206"/>
                  <a:pt x="4777" y="11207"/>
                  <a:pt x="4709" y="11189"/>
                </a:cubicBezTo>
                <a:cubicBezTo>
                  <a:pt x="4662" y="11176"/>
                  <a:pt x="3534" y="10871"/>
                  <a:pt x="2392" y="10151"/>
                </a:cubicBezTo>
                <a:cubicBezTo>
                  <a:pt x="1710" y="9721"/>
                  <a:pt x="1163" y="9230"/>
                  <a:pt x="767" y="8692"/>
                </a:cubicBezTo>
                <a:cubicBezTo>
                  <a:pt x="258" y="8001"/>
                  <a:pt x="0" y="7234"/>
                  <a:pt x="0" y="6415"/>
                </a:cubicBezTo>
                <a:lnTo>
                  <a:pt x="0" y="1215"/>
                </a:lnTo>
                <a:cubicBezTo>
                  <a:pt x="0" y="1022"/>
                  <a:pt x="137" y="856"/>
                  <a:pt x="327" y="821"/>
                </a:cubicBezTo>
                <a:lnTo>
                  <a:pt x="4740" y="9"/>
                </a:lnTo>
                <a:cubicBezTo>
                  <a:pt x="4788" y="0"/>
                  <a:pt x="4837" y="0"/>
                  <a:pt x="4885" y="9"/>
                </a:cubicBezTo>
                <a:lnTo>
                  <a:pt x="9272" y="821"/>
                </a:lnTo>
                <a:close/>
                <a:moveTo>
                  <a:pt x="8800" y="6415"/>
                </a:moveTo>
                <a:lnTo>
                  <a:pt x="8800" y="1630"/>
                </a:lnTo>
                <a:cubicBezTo>
                  <a:pt x="8800" y="1582"/>
                  <a:pt x="8765" y="1541"/>
                  <a:pt x="8718" y="1532"/>
                </a:cubicBezTo>
                <a:lnTo>
                  <a:pt x="4830" y="812"/>
                </a:lnTo>
                <a:cubicBezTo>
                  <a:pt x="4818" y="810"/>
                  <a:pt x="4806" y="810"/>
                  <a:pt x="4794" y="812"/>
                </a:cubicBezTo>
                <a:lnTo>
                  <a:pt x="881" y="1533"/>
                </a:lnTo>
                <a:cubicBezTo>
                  <a:pt x="834" y="1541"/>
                  <a:pt x="800" y="1583"/>
                  <a:pt x="799" y="1631"/>
                </a:cubicBezTo>
                <a:lnTo>
                  <a:pt x="799" y="6415"/>
                </a:lnTo>
                <a:cubicBezTo>
                  <a:pt x="799" y="8149"/>
                  <a:pt x="2126" y="9469"/>
                  <a:pt x="4778" y="10374"/>
                </a:cubicBezTo>
                <a:cubicBezTo>
                  <a:pt x="4799" y="10381"/>
                  <a:pt x="4822" y="10381"/>
                  <a:pt x="4843" y="10374"/>
                </a:cubicBezTo>
                <a:cubicBezTo>
                  <a:pt x="5597" y="10118"/>
                  <a:pt x="6252" y="9812"/>
                  <a:pt x="6807" y="9456"/>
                </a:cubicBezTo>
                <a:cubicBezTo>
                  <a:pt x="8129" y="8609"/>
                  <a:pt x="8800" y="7586"/>
                  <a:pt x="8800" y="6415"/>
                </a:cubicBezTo>
                <a:close/>
                <a:moveTo>
                  <a:pt x="4053" y="6276"/>
                </a:moveTo>
                <a:lnTo>
                  <a:pt x="6824" y="4112"/>
                </a:lnTo>
                <a:cubicBezTo>
                  <a:pt x="6998" y="3976"/>
                  <a:pt x="7249" y="4007"/>
                  <a:pt x="7385" y="4181"/>
                </a:cubicBezTo>
                <a:cubicBezTo>
                  <a:pt x="7521" y="4355"/>
                  <a:pt x="7490" y="4606"/>
                  <a:pt x="7316" y="4742"/>
                </a:cubicBezTo>
                <a:lnTo>
                  <a:pt x="4302" y="7097"/>
                </a:lnTo>
                <a:cubicBezTo>
                  <a:pt x="4216" y="7165"/>
                  <a:pt x="4110" y="7191"/>
                  <a:pt x="4009" y="7179"/>
                </a:cubicBezTo>
                <a:cubicBezTo>
                  <a:pt x="3934" y="7172"/>
                  <a:pt x="3863" y="7143"/>
                  <a:pt x="3803" y="7096"/>
                </a:cubicBezTo>
                <a:lnTo>
                  <a:pt x="2316" y="5934"/>
                </a:lnTo>
                <a:cubicBezTo>
                  <a:pt x="2142" y="5798"/>
                  <a:pt x="2111" y="5547"/>
                  <a:pt x="2247" y="5373"/>
                </a:cubicBezTo>
                <a:cubicBezTo>
                  <a:pt x="2383" y="5199"/>
                  <a:pt x="2634" y="5168"/>
                  <a:pt x="2808" y="5304"/>
                </a:cubicBezTo>
                <a:lnTo>
                  <a:pt x="4053" y="6276"/>
                </a:lnTo>
                <a:close/>
              </a:path>
            </a:pathLst>
          </a:custGeom>
          <a:gradFill>
            <a:gsLst>
              <a:gs pos="100000">
                <a:schemeClr val="accent4"/>
              </a:gs>
              <a:gs pos="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1403" name="组合 1402">
            <a:extLst>
              <a:ext uri="{FF2B5EF4-FFF2-40B4-BE49-F238E27FC236}">
                <a16:creationId xmlns:a16="http://schemas.microsoft.com/office/drawing/2014/main" id="{C49674A1-4C5F-61AA-E79B-45F7A2B6F93D}"/>
              </a:ext>
            </a:extLst>
          </p:cNvPr>
          <p:cNvGrpSpPr>
            <a:grpSpLocks/>
          </p:cNvGrpSpPr>
          <p:nvPr/>
        </p:nvGrpSpPr>
        <p:grpSpPr>
          <a:xfrm>
            <a:off x="7959415" y="2537707"/>
            <a:ext cx="991314" cy="991314"/>
            <a:chOff x="5134950" y="528063"/>
            <a:chExt cx="2225104" cy="2225103"/>
          </a:xfrm>
          <a:noFill/>
        </p:grpSpPr>
        <p:sp>
          <p:nvSpPr>
            <p:cNvPr id="1404" name="弧形 1403">
              <a:extLst>
                <a:ext uri="{FF2B5EF4-FFF2-40B4-BE49-F238E27FC236}">
                  <a16:creationId xmlns:a16="http://schemas.microsoft.com/office/drawing/2014/main" id="{9997EB72-EEF3-9C46-2390-3F27B5634290}"/>
                </a:ext>
              </a:extLst>
            </p:cNvPr>
            <p:cNvSpPr>
              <a:spLocks/>
            </p:cNvSpPr>
            <p:nvPr/>
          </p:nvSpPr>
          <p:spPr>
            <a:xfrm rot="5400000">
              <a:off x="5134950" y="528064"/>
              <a:ext cx="2225103" cy="2225102"/>
            </a:xfrm>
            <a:prstGeom prst="arc">
              <a:avLst>
                <a:gd name="adj1" fmla="val 12888505"/>
                <a:gd name="adj2" fmla="val 20439601"/>
              </a:avLst>
            </a:prstGeom>
            <a:grpFill/>
            <a:ln w="3175" cap="flat"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1405" name="弧形 1404">
              <a:extLst>
                <a:ext uri="{FF2B5EF4-FFF2-40B4-BE49-F238E27FC236}">
                  <a16:creationId xmlns:a16="http://schemas.microsoft.com/office/drawing/2014/main" id="{34265CBF-4792-590C-16E1-B886EAB4CE42}"/>
                </a:ext>
              </a:extLst>
            </p:cNvPr>
            <p:cNvSpPr>
              <a:spLocks/>
            </p:cNvSpPr>
            <p:nvPr/>
          </p:nvSpPr>
          <p:spPr>
            <a:xfrm rot="16200000">
              <a:off x="5134951" y="528062"/>
              <a:ext cx="2225101" cy="2225104"/>
            </a:xfrm>
            <a:prstGeom prst="arc">
              <a:avLst>
                <a:gd name="adj1" fmla="val 12888505"/>
                <a:gd name="adj2" fmla="val 20439601"/>
              </a:avLst>
            </a:prstGeom>
            <a:grpFill/>
            <a:ln w="3175" cap="flat"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1406" name="椭圆 1405">
              <a:extLst>
                <a:ext uri="{FF2B5EF4-FFF2-40B4-BE49-F238E27FC236}">
                  <a16:creationId xmlns:a16="http://schemas.microsoft.com/office/drawing/2014/main" id="{C5B3B1D5-198D-AA45-14A2-243C9B9B5E91}"/>
                </a:ext>
              </a:extLst>
            </p:cNvPr>
            <p:cNvSpPr>
              <a:spLocks/>
            </p:cNvSpPr>
            <p:nvPr/>
          </p:nvSpPr>
          <p:spPr>
            <a:xfrm>
              <a:off x="5528776" y="921890"/>
              <a:ext cx="1437451" cy="1437452"/>
            </a:xfrm>
            <a:prstGeom prst="ellipse">
              <a:avLst/>
            </a:prstGeom>
            <a:noFill/>
            <a:ln w="3175"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1407" name="弧形 1406">
              <a:extLst>
                <a:ext uri="{FF2B5EF4-FFF2-40B4-BE49-F238E27FC236}">
                  <a16:creationId xmlns:a16="http://schemas.microsoft.com/office/drawing/2014/main" id="{9E6C90B6-51E5-D50A-503C-1A512BEEB30F}"/>
                </a:ext>
              </a:extLst>
            </p:cNvPr>
            <p:cNvSpPr>
              <a:spLocks/>
            </p:cNvSpPr>
            <p:nvPr/>
          </p:nvSpPr>
          <p:spPr>
            <a:xfrm rot="16200000">
              <a:off x="5389421" y="782535"/>
              <a:ext cx="1716161" cy="1716162"/>
            </a:xfrm>
            <a:prstGeom prst="arc">
              <a:avLst>
                <a:gd name="adj1" fmla="val 14716105"/>
                <a:gd name="adj2" fmla="val 3169052"/>
              </a:avLst>
            </a:prstGeom>
            <a:grpFill/>
            <a:ln w="3175">
              <a:gradFill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1408" name="弧形 1407">
              <a:extLst>
                <a:ext uri="{FF2B5EF4-FFF2-40B4-BE49-F238E27FC236}">
                  <a16:creationId xmlns:a16="http://schemas.microsoft.com/office/drawing/2014/main" id="{6CF651A6-B34E-24B7-C40E-4F583109C61E}"/>
                </a:ext>
              </a:extLst>
            </p:cNvPr>
            <p:cNvSpPr>
              <a:spLocks/>
            </p:cNvSpPr>
            <p:nvPr/>
          </p:nvSpPr>
          <p:spPr>
            <a:xfrm rot="16200000">
              <a:off x="5224803" y="617917"/>
              <a:ext cx="2045397" cy="2045397"/>
            </a:xfrm>
            <a:prstGeom prst="arc">
              <a:avLst>
                <a:gd name="adj1" fmla="val 19700047"/>
                <a:gd name="adj2" fmla="val 15080167"/>
              </a:avLst>
            </a:prstGeom>
            <a:grpFill/>
            <a:ln w="3175">
              <a:gradFill flip="none" rotWithShape="1">
                <a:gsLst>
                  <a:gs pos="0">
                    <a:schemeClr val="accent1">
                      <a:alpha val="7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</p:grpSp>
      <p:sp>
        <p:nvSpPr>
          <p:cNvPr id="1410" name="矩形 1409">
            <a:extLst>
              <a:ext uri="{FF2B5EF4-FFF2-40B4-BE49-F238E27FC236}">
                <a16:creationId xmlns:a16="http://schemas.microsoft.com/office/drawing/2014/main" id="{54C9F8AC-505E-FA3B-2449-E0C9D783B9F9}"/>
              </a:ext>
            </a:extLst>
          </p:cNvPr>
          <p:cNvSpPr>
            <a:spLocks/>
          </p:cNvSpPr>
          <p:nvPr/>
        </p:nvSpPr>
        <p:spPr>
          <a:xfrm>
            <a:off x="9946887" y="3587110"/>
            <a:ext cx="15440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编辑标题</a:t>
            </a:r>
          </a:p>
        </p:txBody>
      </p:sp>
      <p:sp>
        <p:nvSpPr>
          <p:cNvPr id="1411" name="矩形 1410">
            <a:extLst>
              <a:ext uri="{FF2B5EF4-FFF2-40B4-BE49-F238E27FC236}">
                <a16:creationId xmlns:a16="http://schemas.microsoft.com/office/drawing/2014/main" id="{E503C110-5478-1835-3BD6-3977483E5249}"/>
              </a:ext>
            </a:extLst>
          </p:cNvPr>
          <p:cNvSpPr>
            <a:spLocks/>
          </p:cNvSpPr>
          <p:nvPr/>
        </p:nvSpPr>
        <p:spPr>
          <a:xfrm>
            <a:off x="9908415" y="4226508"/>
            <a:ext cx="1620957" cy="5920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此处添加文本内容</a:t>
            </a: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加以解释说明</a:t>
            </a:r>
          </a:p>
        </p:txBody>
      </p:sp>
      <p:cxnSp>
        <p:nvCxnSpPr>
          <p:cNvPr id="1412" name="直接连接符 1411">
            <a:extLst>
              <a:ext uri="{FF2B5EF4-FFF2-40B4-BE49-F238E27FC236}">
                <a16:creationId xmlns:a16="http://schemas.microsoft.com/office/drawing/2014/main" id="{2F3B9B19-5D1B-0745-7713-EE30F885B4F3}"/>
              </a:ext>
            </a:extLst>
          </p:cNvPr>
          <p:cNvCxnSpPr>
            <a:cxnSpLocks/>
          </p:cNvCxnSpPr>
          <p:nvPr/>
        </p:nvCxnSpPr>
        <p:spPr>
          <a:xfrm>
            <a:off x="10151619" y="4168419"/>
            <a:ext cx="1134548" cy="0"/>
          </a:xfrm>
          <a:prstGeom prst="line">
            <a:avLst/>
          </a:prstGeom>
          <a:ln w="9525">
            <a:gradFill flip="none" rotWithShape="1">
              <a:gsLst>
                <a:gs pos="0">
                  <a:schemeClr val="accent4">
                    <a:alpha val="0"/>
                  </a:schemeClr>
                </a:gs>
                <a:gs pos="100000">
                  <a:schemeClr val="accent4">
                    <a:alpha val="0"/>
                  </a:schemeClr>
                </a:gs>
                <a:gs pos="50000">
                  <a:schemeClr val="accent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5" name="iconfont-11144-5262060">
            <a:extLst>
              <a:ext uri="{FF2B5EF4-FFF2-40B4-BE49-F238E27FC236}">
                <a16:creationId xmlns:a16="http://schemas.microsoft.com/office/drawing/2014/main" id="{562257DC-2213-88CB-9CA2-8A8D3EF98221}"/>
              </a:ext>
            </a:extLst>
          </p:cNvPr>
          <p:cNvSpPr>
            <a:spLocks/>
          </p:cNvSpPr>
          <p:nvPr/>
        </p:nvSpPr>
        <p:spPr>
          <a:xfrm>
            <a:off x="10542633" y="2857498"/>
            <a:ext cx="352520" cy="351733"/>
          </a:xfrm>
          <a:custGeom>
            <a:avLst/>
            <a:gdLst>
              <a:gd name="T0" fmla="*/ 2413 w 11200"/>
              <a:gd name="T1" fmla="*/ 8405 h 11175"/>
              <a:gd name="T2" fmla="*/ 400 w 11200"/>
              <a:gd name="T3" fmla="*/ 8405 h 11175"/>
              <a:gd name="T4" fmla="*/ 0 w 11200"/>
              <a:gd name="T5" fmla="*/ 8005 h 11175"/>
              <a:gd name="T6" fmla="*/ 0 w 11200"/>
              <a:gd name="T7" fmla="*/ 2417 h 11175"/>
              <a:gd name="T8" fmla="*/ 400 w 11200"/>
              <a:gd name="T9" fmla="*/ 2017 h 11175"/>
              <a:gd name="T10" fmla="*/ 2400 w 11200"/>
              <a:gd name="T11" fmla="*/ 2017 h 11175"/>
              <a:gd name="T12" fmla="*/ 2400 w 11200"/>
              <a:gd name="T13" fmla="*/ 800 h 11175"/>
              <a:gd name="T14" fmla="*/ 3200 w 11200"/>
              <a:gd name="T15" fmla="*/ 0 h 11175"/>
              <a:gd name="T16" fmla="*/ 8000 w 11200"/>
              <a:gd name="T17" fmla="*/ 0 h 11175"/>
              <a:gd name="T18" fmla="*/ 8800 w 11200"/>
              <a:gd name="T19" fmla="*/ 800 h 11175"/>
              <a:gd name="T20" fmla="*/ 8800 w 11200"/>
              <a:gd name="T21" fmla="*/ 2018 h 11175"/>
              <a:gd name="T22" fmla="*/ 10800 w 11200"/>
              <a:gd name="T23" fmla="*/ 2018 h 11175"/>
              <a:gd name="T24" fmla="*/ 11200 w 11200"/>
              <a:gd name="T25" fmla="*/ 2417 h 11175"/>
              <a:gd name="T26" fmla="*/ 11200 w 11200"/>
              <a:gd name="T27" fmla="*/ 7493 h 11175"/>
              <a:gd name="T28" fmla="*/ 10800 w 11200"/>
              <a:gd name="T29" fmla="*/ 8405 h 11175"/>
              <a:gd name="T30" fmla="*/ 8800 w 11200"/>
              <a:gd name="T31" fmla="*/ 8405 h 11175"/>
              <a:gd name="T32" fmla="*/ 8800 w 11200"/>
              <a:gd name="T33" fmla="*/ 10775 h 11175"/>
              <a:gd name="T34" fmla="*/ 8400 w 11200"/>
              <a:gd name="T35" fmla="*/ 11175 h 11175"/>
              <a:gd name="T36" fmla="*/ 2813 w 11200"/>
              <a:gd name="T37" fmla="*/ 11175 h 11175"/>
              <a:gd name="T38" fmla="*/ 2413 w 11200"/>
              <a:gd name="T39" fmla="*/ 10775 h 11175"/>
              <a:gd name="T40" fmla="*/ 2413 w 11200"/>
              <a:gd name="T41" fmla="*/ 8405 h 11175"/>
              <a:gd name="T42" fmla="*/ 8800 w 11200"/>
              <a:gd name="T43" fmla="*/ 7605 h 11175"/>
              <a:gd name="T44" fmla="*/ 10300 w 11200"/>
              <a:gd name="T45" fmla="*/ 7605 h 11175"/>
              <a:gd name="T46" fmla="*/ 10400 w 11200"/>
              <a:gd name="T47" fmla="*/ 7505 h 11175"/>
              <a:gd name="T48" fmla="*/ 10400 w 11200"/>
              <a:gd name="T49" fmla="*/ 2917 h 11175"/>
              <a:gd name="T50" fmla="*/ 10300 w 11200"/>
              <a:gd name="T51" fmla="*/ 2817 h 11175"/>
              <a:gd name="T52" fmla="*/ 900 w 11200"/>
              <a:gd name="T53" fmla="*/ 2817 h 11175"/>
              <a:gd name="T54" fmla="*/ 800 w 11200"/>
              <a:gd name="T55" fmla="*/ 2917 h 11175"/>
              <a:gd name="T56" fmla="*/ 800 w 11200"/>
              <a:gd name="T57" fmla="*/ 7505 h 11175"/>
              <a:gd name="T58" fmla="*/ 900 w 11200"/>
              <a:gd name="T59" fmla="*/ 7605 h 11175"/>
              <a:gd name="T60" fmla="*/ 2413 w 11200"/>
              <a:gd name="T61" fmla="*/ 7605 h 11175"/>
              <a:gd name="T62" fmla="*/ 2413 w 11200"/>
              <a:gd name="T63" fmla="*/ 5463 h 11175"/>
              <a:gd name="T64" fmla="*/ 2613 w 11200"/>
              <a:gd name="T65" fmla="*/ 5263 h 11175"/>
              <a:gd name="T66" fmla="*/ 8600 w 11200"/>
              <a:gd name="T67" fmla="*/ 5263 h 11175"/>
              <a:gd name="T68" fmla="*/ 8800 w 11200"/>
              <a:gd name="T69" fmla="*/ 5463 h 11175"/>
              <a:gd name="T70" fmla="*/ 8800 w 11200"/>
              <a:gd name="T71" fmla="*/ 7605 h 11175"/>
              <a:gd name="T72" fmla="*/ 3200 w 11200"/>
              <a:gd name="T73" fmla="*/ 800 h 11175"/>
              <a:gd name="T74" fmla="*/ 3200 w 11200"/>
              <a:gd name="T75" fmla="*/ 2013 h 11175"/>
              <a:gd name="T76" fmla="*/ 8000 w 11200"/>
              <a:gd name="T77" fmla="*/ 2013 h 11175"/>
              <a:gd name="T78" fmla="*/ 8000 w 11200"/>
              <a:gd name="T79" fmla="*/ 800 h 11175"/>
              <a:gd name="T80" fmla="*/ 3200 w 11200"/>
              <a:gd name="T81" fmla="*/ 800 h 11175"/>
              <a:gd name="T82" fmla="*/ 3313 w 11200"/>
              <a:gd name="T83" fmla="*/ 6063 h 11175"/>
              <a:gd name="T84" fmla="*/ 3213 w 11200"/>
              <a:gd name="T85" fmla="*/ 6163 h 11175"/>
              <a:gd name="T86" fmla="*/ 3213 w 11200"/>
              <a:gd name="T87" fmla="*/ 10275 h 11175"/>
              <a:gd name="T88" fmla="*/ 3313 w 11200"/>
              <a:gd name="T89" fmla="*/ 10375 h 11175"/>
              <a:gd name="T90" fmla="*/ 7900 w 11200"/>
              <a:gd name="T91" fmla="*/ 10375 h 11175"/>
              <a:gd name="T92" fmla="*/ 8000 w 11200"/>
              <a:gd name="T93" fmla="*/ 10275 h 11175"/>
              <a:gd name="T94" fmla="*/ 8000 w 11200"/>
              <a:gd name="T95" fmla="*/ 6163 h 11175"/>
              <a:gd name="T96" fmla="*/ 7900 w 11200"/>
              <a:gd name="T97" fmla="*/ 6063 h 11175"/>
              <a:gd name="T98" fmla="*/ 3313 w 11200"/>
              <a:gd name="T99" fmla="*/ 6063 h 11175"/>
              <a:gd name="T100" fmla="*/ 8800 w 11200"/>
              <a:gd name="T101" fmla="*/ 4650 h 11175"/>
              <a:gd name="T102" fmla="*/ 8100 w 11200"/>
              <a:gd name="T103" fmla="*/ 3950 h 11175"/>
              <a:gd name="T104" fmla="*/ 8800 w 11200"/>
              <a:gd name="T105" fmla="*/ 3250 h 11175"/>
              <a:gd name="T106" fmla="*/ 9500 w 11200"/>
              <a:gd name="T107" fmla="*/ 3950 h 11175"/>
              <a:gd name="T108" fmla="*/ 8800 w 11200"/>
              <a:gd name="T109" fmla="*/ 4650 h 11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1200" h="11175">
                <a:moveTo>
                  <a:pt x="2413" y="8405"/>
                </a:moveTo>
                <a:lnTo>
                  <a:pt x="400" y="8405"/>
                </a:lnTo>
                <a:cubicBezTo>
                  <a:pt x="179" y="8405"/>
                  <a:pt x="0" y="8226"/>
                  <a:pt x="0" y="8005"/>
                </a:cubicBezTo>
                <a:lnTo>
                  <a:pt x="0" y="2417"/>
                </a:lnTo>
                <a:cubicBezTo>
                  <a:pt x="0" y="2196"/>
                  <a:pt x="179" y="2017"/>
                  <a:pt x="400" y="2017"/>
                </a:cubicBezTo>
                <a:lnTo>
                  <a:pt x="2400" y="2017"/>
                </a:lnTo>
                <a:lnTo>
                  <a:pt x="2400" y="800"/>
                </a:lnTo>
                <a:cubicBezTo>
                  <a:pt x="2400" y="359"/>
                  <a:pt x="2759" y="0"/>
                  <a:pt x="3200" y="0"/>
                </a:cubicBezTo>
                <a:lnTo>
                  <a:pt x="8000" y="0"/>
                </a:lnTo>
                <a:cubicBezTo>
                  <a:pt x="8441" y="0"/>
                  <a:pt x="8800" y="359"/>
                  <a:pt x="8800" y="800"/>
                </a:cubicBezTo>
                <a:lnTo>
                  <a:pt x="8800" y="2018"/>
                </a:lnTo>
                <a:lnTo>
                  <a:pt x="10800" y="2018"/>
                </a:lnTo>
                <a:cubicBezTo>
                  <a:pt x="11021" y="2018"/>
                  <a:pt x="11200" y="2196"/>
                  <a:pt x="11200" y="2417"/>
                </a:cubicBezTo>
                <a:lnTo>
                  <a:pt x="11200" y="7493"/>
                </a:lnTo>
                <a:cubicBezTo>
                  <a:pt x="11200" y="7714"/>
                  <a:pt x="11021" y="8405"/>
                  <a:pt x="10800" y="8405"/>
                </a:cubicBezTo>
                <a:lnTo>
                  <a:pt x="8800" y="8405"/>
                </a:lnTo>
                <a:lnTo>
                  <a:pt x="8800" y="10775"/>
                </a:lnTo>
                <a:cubicBezTo>
                  <a:pt x="8800" y="10996"/>
                  <a:pt x="8621" y="11175"/>
                  <a:pt x="8400" y="11175"/>
                </a:cubicBezTo>
                <a:lnTo>
                  <a:pt x="2813" y="11175"/>
                </a:lnTo>
                <a:cubicBezTo>
                  <a:pt x="2592" y="11175"/>
                  <a:pt x="2413" y="10996"/>
                  <a:pt x="2413" y="10775"/>
                </a:cubicBezTo>
                <a:lnTo>
                  <a:pt x="2413" y="8405"/>
                </a:lnTo>
                <a:close/>
                <a:moveTo>
                  <a:pt x="8800" y="7605"/>
                </a:moveTo>
                <a:lnTo>
                  <a:pt x="10300" y="7605"/>
                </a:lnTo>
                <a:cubicBezTo>
                  <a:pt x="10355" y="7605"/>
                  <a:pt x="10400" y="7560"/>
                  <a:pt x="10400" y="7505"/>
                </a:cubicBezTo>
                <a:lnTo>
                  <a:pt x="10400" y="2917"/>
                </a:lnTo>
                <a:cubicBezTo>
                  <a:pt x="10400" y="2862"/>
                  <a:pt x="10355" y="2817"/>
                  <a:pt x="10300" y="2817"/>
                </a:cubicBezTo>
                <a:lnTo>
                  <a:pt x="900" y="2817"/>
                </a:lnTo>
                <a:cubicBezTo>
                  <a:pt x="845" y="2817"/>
                  <a:pt x="800" y="2862"/>
                  <a:pt x="800" y="2917"/>
                </a:cubicBezTo>
                <a:lnTo>
                  <a:pt x="800" y="7505"/>
                </a:lnTo>
                <a:cubicBezTo>
                  <a:pt x="800" y="7560"/>
                  <a:pt x="845" y="7605"/>
                  <a:pt x="900" y="7605"/>
                </a:cubicBezTo>
                <a:lnTo>
                  <a:pt x="2413" y="7605"/>
                </a:lnTo>
                <a:lnTo>
                  <a:pt x="2413" y="5463"/>
                </a:lnTo>
                <a:cubicBezTo>
                  <a:pt x="2413" y="5352"/>
                  <a:pt x="2502" y="5263"/>
                  <a:pt x="2613" y="5263"/>
                </a:cubicBezTo>
                <a:lnTo>
                  <a:pt x="8600" y="5263"/>
                </a:lnTo>
                <a:cubicBezTo>
                  <a:pt x="8710" y="5263"/>
                  <a:pt x="8800" y="5352"/>
                  <a:pt x="8800" y="5463"/>
                </a:cubicBezTo>
                <a:lnTo>
                  <a:pt x="8800" y="7605"/>
                </a:lnTo>
                <a:close/>
                <a:moveTo>
                  <a:pt x="3200" y="800"/>
                </a:moveTo>
                <a:lnTo>
                  <a:pt x="3200" y="2013"/>
                </a:lnTo>
                <a:lnTo>
                  <a:pt x="8000" y="2013"/>
                </a:lnTo>
                <a:lnTo>
                  <a:pt x="8000" y="800"/>
                </a:lnTo>
                <a:lnTo>
                  <a:pt x="3200" y="800"/>
                </a:lnTo>
                <a:close/>
                <a:moveTo>
                  <a:pt x="3313" y="6063"/>
                </a:moveTo>
                <a:cubicBezTo>
                  <a:pt x="3257" y="6063"/>
                  <a:pt x="3213" y="6107"/>
                  <a:pt x="3213" y="6163"/>
                </a:cubicBezTo>
                <a:lnTo>
                  <a:pt x="3213" y="10275"/>
                </a:lnTo>
                <a:cubicBezTo>
                  <a:pt x="3213" y="10330"/>
                  <a:pt x="3257" y="10375"/>
                  <a:pt x="3313" y="10375"/>
                </a:cubicBezTo>
                <a:lnTo>
                  <a:pt x="7900" y="10375"/>
                </a:lnTo>
                <a:cubicBezTo>
                  <a:pt x="7955" y="10375"/>
                  <a:pt x="8000" y="10330"/>
                  <a:pt x="8000" y="10275"/>
                </a:cubicBezTo>
                <a:lnTo>
                  <a:pt x="8000" y="6163"/>
                </a:lnTo>
                <a:cubicBezTo>
                  <a:pt x="8000" y="6107"/>
                  <a:pt x="7955" y="6063"/>
                  <a:pt x="7900" y="6063"/>
                </a:cubicBezTo>
                <a:lnTo>
                  <a:pt x="3313" y="6063"/>
                </a:lnTo>
                <a:close/>
                <a:moveTo>
                  <a:pt x="8800" y="4650"/>
                </a:moveTo>
                <a:cubicBezTo>
                  <a:pt x="8413" y="4650"/>
                  <a:pt x="8100" y="4337"/>
                  <a:pt x="8100" y="3950"/>
                </a:cubicBezTo>
                <a:cubicBezTo>
                  <a:pt x="8100" y="3563"/>
                  <a:pt x="8413" y="3250"/>
                  <a:pt x="8800" y="3250"/>
                </a:cubicBezTo>
                <a:cubicBezTo>
                  <a:pt x="9187" y="3250"/>
                  <a:pt x="9500" y="3563"/>
                  <a:pt x="9500" y="3950"/>
                </a:cubicBezTo>
                <a:cubicBezTo>
                  <a:pt x="9500" y="4337"/>
                  <a:pt x="9187" y="4650"/>
                  <a:pt x="8800" y="4650"/>
                </a:cubicBezTo>
                <a:close/>
              </a:path>
            </a:pathLst>
          </a:custGeom>
          <a:gradFill>
            <a:gsLst>
              <a:gs pos="100000">
                <a:schemeClr val="accent4"/>
              </a:gs>
              <a:gs pos="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1415" name="组合 1414">
            <a:extLst>
              <a:ext uri="{FF2B5EF4-FFF2-40B4-BE49-F238E27FC236}">
                <a16:creationId xmlns:a16="http://schemas.microsoft.com/office/drawing/2014/main" id="{61A8526A-7E1D-0A1C-AAD1-2187B575D0DF}"/>
              </a:ext>
            </a:extLst>
          </p:cNvPr>
          <p:cNvGrpSpPr>
            <a:grpSpLocks/>
          </p:cNvGrpSpPr>
          <p:nvPr/>
        </p:nvGrpSpPr>
        <p:grpSpPr>
          <a:xfrm>
            <a:off x="10223236" y="2537707"/>
            <a:ext cx="991314" cy="991314"/>
            <a:chOff x="5134950" y="528063"/>
            <a:chExt cx="2225104" cy="2225103"/>
          </a:xfrm>
          <a:noFill/>
        </p:grpSpPr>
        <p:sp>
          <p:nvSpPr>
            <p:cNvPr id="1416" name="弧形 1415">
              <a:extLst>
                <a:ext uri="{FF2B5EF4-FFF2-40B4-BE49-F238E27FC236}">
                  <a16:creationId xmlns:a16="http://schemas.microsoft.com/office/drawing/2014/main" id="{B2BD829B-F6AC-3B64-BF8E-C20199F03E5E}"/>
                </a:ext>
              </a:extLst>
            </p:cNvPr>
            <p:cNvSpPr>
              <a:spLocks/>
            </p:cNvSpPr>
            <p:nvPr/>
          </p:nvSpPr>
          <p:spPr>
            <a:xfrm rot="5400000">
              <a:off x="5134950" y="528064"/>
              <a:ext cx="2225103" cy="2225102"/>
            </a:xfrm>
            <a:prstGeom prst="arc">
              <a:avLst>
                <a:gd name="adj1" fmla="val 12888505"/>
                <a:gd name="adj2" fmla="val 20439601"/>
              </a:avLst>
            </a:prstGeom>
            <a:grpFill/>
            <a:ln w="3175" cap="flat"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1417" name="弧形 1416">
              <a:extLst>
                <a:ext uri="{FF2B5EF4-FFF2-40B4-BE49-F238E27FC236}">
                  <a16:creationId xmlns:a16="http://schemas.microsoft.com/office/drawing/2014/main" id="{BC96ADCD-4021-04F3-5827-F9190808E0C1}"/>
                </a:ext>
              </a:extLst>
            </p:cNvPr>
            <p:cNvSpPr>
              <a:spLocks/>
            </p:cNvSpPr>
            <p:nvPr/>
          </p:nvSpPr>
          <p:spPr>
            <a:xfrm rot="16200000">
              <a:off x="5134951" y="528062"/>
              <a:ext cx="2225101" cy="2225104"/>
            </a:xfrm>
            <a:prstGeom prst="arc">
              <a:avLst>
                <a:gd name="adj1" fmla="val 12888505"/>
                <a:gd name="adj2" fmla="val 20439601"/>
              </a:avLst>
            </a:prstGeom>
            <a:grpFill/>
            <a:ln w="3175" cap="flat"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1418" name="椭圆 1417">
              <a:extLst>
                <a:ext uri="{FF2B5EF4-FFF2-40B4-BE49-F238E27FC236}">
                  <a16:creationId xmlns:a16="http://schemas.microsoft.com/office/drawing/2014/main" id="{DE14A5AF-E930-EA55-1F94-4ED629F69FE0}"/>
                </a:ext>
              </a:extLst>
            </p:cNvPr>
            <p:cNvSpPr>
              <a:spLocks/>
            </p:cNvSpPr>
            <p:nvPr/>
          </p:nvSpPr>
          <p:spPr>
            <a:xfrm>
              <a:off x="5528776" y="921890"/>
              <a:ext cx="1437451" cy="1437452"/>
            </a:xfrm>
            <a:prstGeom prst="ellipse">
              <a:avLst/>
            </a:prstGeom>
            <a:noFill/>
            <a:ln w="3175"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1419" name="弧形 1418">
              <a:extLst>
                <a:ext uri="{FF2B5EF4-FFF2-40B4-BE49-F238E27FC236}">
                  <a16:creationId xmlns:a16="http://schemas.microsoft.com/office/drawing/2014/main" id="{DA50FCEB-265C-3B4D-7001-A03BEDA46D68}"/>
                </a:ext>
              </a:extLst>
            </p:cNvPr>
            <p:cNvSpPr>
              <a:spLocks/>
            </p:cNvSpPr>
            <p:nvPr/>
          </p:nvSpPr>
          <p:spPr>
            <a:xfrm rot="16200000">
              <a:off x="5389421" y="782535"/>
              <a:ext cx="1716161" cy="1716162"/>
            </a:xfrm>
            <a:prstGeom prst="arc">
              <a:avLst>
                <a:gd name="adj1" fmla="val 14716105"/>
                <a:gd name="adj2" fmla="val 3169052"/>
              </a:avLst>
            </a:prstGeom>
            <a:grpFill/>
            <a:ln w="3175">
              <a:gradFill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1420" name="弧形 1419">
              <a:extLst>
                <a:ext uri="{FF2B5EF4-FFF2-40B4-BE49-F238E27FC236}">
                  <a16:creationId xmlns:a16="http://schemas.microsoft.com/office/drawing/2014/main" id="{17FBFD81-F1C2-F834-DEE8-98FC35417CD8}"/>
                </a:ext>
              </a:extLst>
            </p:cNvPr>
            <p:cNvSpPr>
              <a:spLocks/>
            </p:cNvSpPr>
            <p:nvPr/>
          </p:nvSpPr>
          <p:spPr>
            <a:xfrm rot="16200000">
              <a:off x="5224803" y="617917"/>
              <a:ext cx="2045397" cy="2045397"/>
            </a:xfrm>
            <a:prstGeom prst="arc">
              <a:avLst>
                <a:gd name="adj1" fmla="val 19700047"/>
                <a:gd name="adj2" fmla="val 15080167"/>
              </a:avLst>
            </a:prstGeom>
            <a:grpFill/>
            <a:ln w="3175">
              <a:gradFill flip="none" rotWithShape="1">
                <a:gsLst>
                  <a:gs pos="0">
                    <a:schemeClr val="accent1">
                      <a:alpha val="7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</p:grpSp>
      <p:cxnSp>
        <p:nvCxnSpPr>
          <p:cNvPr id="1427" name="直接连接符 1426">
            <a:extLst>
              <a:ext uri="{FF2B5EF4-FFF2-40B4-BE49-F238E27FC236}">
                <a16:creationId xmlns:a16="http://schemas.microsoft.com/office/drawing/2014/main" id="{CB76E028-EEE5-3ED0-4138-9D9848282186}"/>
              </a:ext>
            </a:extLst>
          </p:cNvPr>
          <p:cNvCxnSpPr>
            <a:cxnSpLocks/>
          </p:cNvCxnSpPr>
          <p:nvPr/>
        </p:nvCxnSpPr>
        <p:spPr>
          <a:xfrm flipH="1">
            <a:off x="9241046" y="12560"/>
            <a:ext cx="776207" cy="6832879"/>
          </a:xfrm>
          <a:prstGeom prst="line">
            <a:avLst/>
          </a:prstGeom>
          <a:ln>
            <a:gradFill flip="none" rotWithShape="1">
              <a:gsLst>
                <a:gs pos="0">
                  <a:schemeClr val="accent1"/>
                </a:gs>
                <a:gs pos="54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9" name="直接连接符 1428">
            <a:extLst>
              <a:ext uri="{FF2B5EF4-FFF2-40B4-BE49-F238E27FC236}">
                <a16:creationId xmlns:a16="http://schemas.microsoft.com/office/drawing/2014/main" id="{95491A11-36FB-96F2-2218-68C73C99B082}"/>
              </a:ext>
            </a:extLst>
          </p:cNvPr>
          <p:cNvCxnSpPr>
            <a:cxnSpLocks/>
          </p:cNvCxnSpPr>
          <p:nvPr/>
        </p:nvCxnSpPr>
        <p:spPr>
          <a:xfrm flipH="1">
            <a:off x="6884170" y="12560"/>
            <a:ext cx="776207" cy="6832879"/>
          </a:xfrm>
          <a:prstGeom prst="line">
            <a:avLst/>
          </a:prstGeom>
          <a:ln>
            <a:gradFill flip="none" rotWithShape="1">
              <a:gsLst>
                <a:gs pos="0">
                  <a:schemeClr val="accent1"/>
                </a:gs>
                <a:gs pos="54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0" name="直接连接符 1429">
            <a:extLst>
              <a:ext uri="{FF2B5EF4-FFF2-40B4-BE49-F238E27FC236}">
                <a16:creationId xmlns:a16="http://schemas.microsoft.com/office/drawing/2014/main" id="{F595E9D7-7170-E372-F95F-31E5CC50824F}"/>
              </a:ext>
            </a:extLst>
          </p:cNvPr>
          <p:cNvCxnSpPr>
            <a:cxnSpLocks/>
          </p:cNvCxnSpPr>
          <p:nvPr/>
        </p:nvCxnSpPr>
        <p:spPr>
          <a:xfrm flipH="1">
            <a:off x="4518389" y="12560"/>
            <a:ext cx="776207" cy="6832879"/>
          </a:xfrm>
          <a:prstGeom prst="line">
            <a:avLst/>
          </a:prstGeom>
          <a:ln>
            <a:gradFill flip="none" rotWithShape="1">
              <a:gsLst>
                <a:gs pos="0">
                  <a:schemeClr val="accent1"/>
                </a:gs>
                <a:gs pos="54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1" name="直接连接符 1430">
            <a:extLst>
              <a:ext uri="{FF2B5EF4-FFF2-40B4-BE49-F238E27FC236}">
                <a16:creationId xmlns:a16="http://schemas.microsoft.com/office/drawing/2014/main" id="{39D701D7-217D-5F56-BAA0-4F76693F7A38}"/>
              </a:ext>
            </a:extLst>
          </p:cNvPr>
          <p:cNvCxnSpPr>
            <a:cxnSpLocks/>
          </p:cNvCxnSpPr>
          <p:nvPr/>
        </p:nvCxnSpPr>
        <p:spPr>
          <a:xfrm flipH="1">
            <a:off x="2164332" y="12560"/>
            <a:ext cx="776207" cy="6832879"/>
          </a:xfrm>
          <a:prstGeom prst="line">
            <a:avLst/>
          </a:prstGeom>
          <a:ln>
            <a:gradFill flip="none" rotWithShape="1">
              <a:gsLst>
                <a:gs pos="0">
                  <a:schemeClr val="accent1"/>
                </a:gs>
                <a:gs pos="54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98632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文本框 614">
            <a:extLst>
              <a:ext uri="{FF2B5EF4-FFF2-40B4-BE49-F238E27FC236}">
                <a16:creationId xmlns:a16="http://schemas.microsoft.com/office/drawing/2014/main" id="{587E5406-0B3A-369A-A352-2D8E31A6A133}"/>
              </a:ext>
            </a:extLst>
          </p:cNvPr>
          <p:cNvSpPr txBox="1">
            <a:spLocks/>
          </p:cNvSpPr>
          <p:nvPr/>
        </p:nvSpPr>
        <p:spPr>
          <a:xfrm>
            <a:off x="770880" y="573305"/>
            <a:ext cx="335861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spc="-150" dirty="0">
                <a:solidFill>
                  <a:schemeClr val="bg1"/>
                </a:solidFill>
                <a:latin typeface="+mj-ea"/>
                <a:ea typeface="+mj-ea"/>
              </a:rPr>
              <a:t>请在这里输入页面主标题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2280AB4A-6631-CD91-5841-8B5469C2F5DF}"/>
              </a:ext>
            </a:extLst>
          </p:cNvPr>
          <p:cNvSpPr>
            <a:spLocks/>
          </p:cNvSpPr>
          <p:nvPr/>
        </p:nvSpPr>
        <p:spPr>
          <a:xfrm>
            <a:off x="1559571" y="2164119"/>
            <a:ext cx="13708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-15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3"/>
                    </a:gs>
                    <a:gs pos="0">
                      <a:schemeClr val="accent1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+mj-ea"/>
                <a:cs typeface="+mn-cs"/>
              </a:rPr>
              <a:t>在此处编辑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-15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3"/>
                    </a:gs>
                    <a:gs pos="0">
                      <a:schemeClr val="accent1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+mj-ea"/>
                <a:cs typeface="+mn-cs"/>
              </a:rPr>
              <a:t>主要标题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B4E93C17-1B23-8BEB-2231-DCC0D9A1D671}"/>
              </a:ext>
            </a:extLst>
          </p:cNvPr>
          <p:cNvGrpSpPr>
            <a:grpSpLocks/>
          </p:cNvGrpSpPr>
          <p:nvPr/>
        </p:nvGrpSpPr>
        <p:grpSpPr>
          <a:xfrm>
            <a:off x="1190339" y="1586178"/>
            <a:ext cx="2105374" cy="2072148"/>
            <a:chOff x="660718" y="515938"/>
            <a:chExt cx="1106487" cy="1089025"/>
          </a:xfrm>
          <a:gradFill flip="none" rotWithShape="1">
            <a:gsLst>
              <a:gs pos="100000">
                <a:schemeClr val="accent4">
                  <a:alpha val="20000"/>
                </a:schemeClr>
              </a:gs>
              <a:gs pos="0">
                <a:schemeClr val="accent1">
                  <a:alpha val="20000"/>
                </a:schemeClr>
              </a:gs>
            </a:gsLst>
            <a:lin ang="2700000" scaled="1"/>
            <a:tileRect/>
          </a:gradFill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C769CD66-A6DB-FBAD-425F-50BC9F379B9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718" y="1135063"/>
              <a:ext cx="1106487" cy="469900"/>
            </a:xfrm>
            <a:custGeom>
              <a:avLst/>
              <a:gdLst>
                <a:gd name="T0" fmla="*/ 325 w 591"/>
                <a:gd name="T1" fmla="*/ 251 h 251"/>
                <a:gd name="T2" fmla="*/ 341 w 591"/>
                <a:gd name="T3" fmla="*/ 194 h 251"/>
                <a:gd name="T4" fmla="*/ 284 w 591"/>
                <a:gd name="T5" fmla="*/ 192 h 251"/>
                <a:gd name="T6" fmla="*/ 276 w 591"/>
                <a:gd name="T7" fmla="*/ 218 h 251"/>
                <a:gd name="T8" fmla="*/ 492 w 591"/>
                <a:gd name="T9" fmla="*/ 73 h 251"/>
                <a:gd name="T10" fmla="*/ 376 w 591"/>
                <a:gd name="T11" fmla="*/ 192 h 251"/>
                <a:gd name="T12" fmla="*/ 405 w 591"/>
                <a:gd name="T13" fmla="*/ 170 h 251"/>
                <a:gd name="T14" fmla="*/ 375 w 591"/>
                <a:gd name="T15" fmla="*/ 148 h 251"/>
                <a:gd name="T16" fmla="*/ 236 w 591"/>
                <a:gd name="T17" fmla="*/ 207 h 251"/>
                <a:gd name="T18" fmla="*/ 245 w 591"/>
                <a:gd name="T19" fmla="*/ 172 h 251"/>
                <a:gd name="T20" fmla="*/ 209 w 591"/>
                <a:gd name="T21" fmla="*/ 172 h 251"/>
                <a:gd name="T22" fmla="*/ 199 w 591"/>
                <a:gd name="T23" fmla="*/ 207 h 251"/>
                <a:gd name="T24" fmla="*/ 459 w 591"/>
                <a:gd name="T25" fmla="*/ 173 h 251"/>
                <a:gd name="T26" fmla="*/ 5 w 591"/>
                <a:gd name="T27" fmla="*/ 68 h 251"/>
                <a:gd name="T28" fmla="*/ 99 w 591"/>
                <a:gd name="T29" fmla="*/ 185 h 251"/>
                <a:gd name="T30" fmla="*/ 468 w 591"/>
                <a:gd name="T31" fmla="*/ 196 h 251"/>
                <a:gd name="T32" fmla="*/ 591 w 591"/>
                <a:gd name="T33" fmla="*/ 47 h 251"/>
                <a:gd name="T34" fmla="*/ 576 w 591"/>
                <a:gd name="T35" fmla="*/ 95 h 251"/>
                <a:gd name="T36" fmla="*/ 15 w 591"/>
                <a:gd name="T37" fmla="*/ 95 h 251"/>
                <a:gd name="T38" fmla="*/ 499 w 591"/>
                <a:gd name="T39" fmla="*/ 152 h 251"/>
                <a:gd name="T40" fmla="*/ 562 w 591"/>
                <a:gd name="T41" fmla="*/ 0 h 251"/>
                <a:gd name="T42" fmla="*/ 143 w 591"/>
                <a:gd name="T43" fmla="*/ 141 h 251"/>
                <a:gd name="T44" fmla="*/ 67 w 591"/>
                <a:gd name="T45" fmla="*/ 116 h 251"/>
                <a:gd name="T46" fmla="*/ 58 w 591"/>
                <a:gd name="T47" fmla="*/ 38 h 251"/>
                <a:gd name="T48" fmla="*/ 514 w 591"/>
                <a:gd name="T49" fmla="*/ 93 h 251"/>
                <a:gd name="T50" fmla="*/ 416 w 591"/>
                <a:gd name="T51" fmla="*/ 174 h 251"/>
                <a:gd name="T52" fmla="*/ 130 w 591"/>
                <a:gd name="T53" fmla="*/ 139 h 251"/>
                <a:gd name="T54" fmla="*/ 159 w 591"/>
                <a:gd name="T55" fmla="*/ 81 h 251"/>
                <a:gd name="T56" fmla="*/ 166 w 591"/>
                <a:gd name="T57" fmla="*/ 104 h 251"/>
                <a:gd name="T58" fmla="*/ 174 w 591"/>
                <a:gd name="T59" fmla="*/ 81 h 251"/>
                <a:gd name="T60" fmla="*/ 334 w 591"/>
                <a:gd name="T61" fmla="*/ 87 h 251"/>
                <a:gd name="T62" fmla="*/ 321 w 591"/>
                <a:gd name="T63" fmla="*/ 90 h 251"/>
                <a:gd name="T64" fmla="*/ 333 w 591"/>
                <a:gd name="T65" fmla="*/ 95 h 251"/>
                <a:gd name="T66" fmla="*/ 386 w 591"/>
                <a:gd name="T67" fmla="*/ 87 h 251"/>
                <a:gd name="T68" fmla="*/ 395 w 591"/>
                <a:gd name="T69" fmla="*/ 98 h 251"/>
                <a:gd name="T70" fmla="*/ 303 w 591"/>
                <a:gd name="T71" fmla="*/ 81 h 251"/>
                <a:gd name="T72" fmla="*/ 284 w 591"/>
                <a:gd name="T73" fmla="*/ 95 h 251"/>
                <a:gd name="T74" fmla="*/ 307 w 591"/>
                <a:gd name="T75" fmla="*/ 95 h 251"/>
                <a:gd name="T76" fmla="*/ 454 w 591"/>
                <a:gd name="T77" fmla="*/ 98 h 251"/>
                <a:gd name="T78" fmla="*/ 462 w 591"/>
                <a:gd name="T79" fmla="*/ 88 h 251"/>
                <a:gd name="T80" fmla="*/ 450 w 591"/>
                <a:gd name="T81" fmla="*/ 90 h 251"/>
                <a:gd name="T82" fmla="*/ 431 w 591"/>
                <a:gd name="T83" fmla="*/ 90 h 251"/>
                <a:gd name="T84" fmla="*/ 418 w 591"/>
                <a:gd name="T85" fmla="*/ 87 h 251"/>
                <a:gd name="T86" fmla="*/ 211 w 591"/>
                <a:gd name="T87" fmla="*/ 95 h 251"/>
                <a:gd name="T88" fmla="*/ 191 w 591"/>
                <a:gd name="T89" fmla="*/ 81 h 251"/>
                <a:gd name="T90" fmla="*/ 199 w 591"/>
                <a:gd name="T91" fmla="*/ 104 h 251"/>
                <a:gd name="T92" fmla="*/ 366 w 591"/>
                <a:gd name="T93" fmla="*/ 88 h 251"/>
                <a:gd name="T94" fmla="*/ 353 w 591"/>
                <a:gd name="T95" fmla="*/ 90 h 251"/>
                <a:gd name="T96" fmla="*/ 365 w 591"/>
                <a:gd name="T97" fmla="*/ 95 h 251"/>
                <a:gd name="T98" fmla="*/ 266 w 591"/>
                <a:gd name="T99" fmla="*/ 98 h 251"/>
                <a:gd name="T100" fmla="*/ 265 w 591"/>
                <a:gd name="T101" fmla="*/ 85 h 251"/>
                <a:gd name="T102" fmla="*/ 243 w 591"/>
                <a:gd name="T103" fmla="*/ 95 h 251"/>
                <a:gd name="T104" fmla="*/ 224 w 591"/>
                <a:gd name="T105" fmla="*/ 81 h 251"/>
                <a:gd name="T106" fmla="*/ 231 w 591"/>
                <a:gd name="T107" fmla="*/ 104 h 251"/>
                <a:gd name="T108" fmla="*/ 127 w 591"/>
                <a:gd name="T109" fmla="*/ 90 h 251"/>
                <a:gd name="T110" fmla="*/ 139 w 591"/>
                <a:gd name="T111" fmla="*/ 96 h 251"/>
                <a:gd name="T112" fmla="*/ 132 w 591"/>
                <a:gd name="T113" fmla="*/ 8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91" h="251">
                  <a:moveTo>
                    <a:pt x="265" y="251"/>
                  </a:moveTo>
                  <a:cubicBezTo>
                    <a:pt x="266" y="251"/>
                    <a:pt x="267" y="250"/>
                    <a:pt x="268" y="250"/>
                  </a:cubicBezTo>
                  <a:cubicBezTo>
                    <a:pt x="276" y="243"/>
                    <a:pt x="285" y="237"/>
                    <a:pt x="294" y="231"/>
                  </a:cubicBezTo>
                  <a:cubicBezTo>
                    <a:pt x="295" y="230"/>
                    <a:pt x="295" y="230"/>
                    <a:pt x="297" y="231"/>
                  </a:cubicBezTo>
                  <a:cubicBezTo>
                    <a:pt x="305" y="237"/>
                    <a:pt x="314" y="244"/>
                    <a:pt x="323" y="250"/>
                  </a:cubicBezTo>
                  <a:cubicBezTo>
                    <a:pt x="324" y="250"/>
                    <a:pt x="324" y="251"/>
                    <a:pt x="325" y="251"/>
                  </a:cubicBezTo>
                  <a:cubicBezTo>
                    <a:pt x="325" y="250"/>
                    <a:pt x="324" y="249"/>
                    <a:pt x="324" y="249"/>
                  </a:cubicBezTo>
                  <a:cubicBezTo>
                    <a:pt x="321" y="238"/>
                    <a:pt x="318" y="228"/>
                    <a:pt x="314" y="218"/>
                  </a:cubicBezTo>
                  <a:cubicBezTo>
                    <a:pt x="314" y="216"/>
                    <a:pt x="314" y="216"/>
                    <a:pt x="315" y="215"/>
                  </a:cubicBezTo>
                  <a:cubicBezTo>
                    <a:pt x="324" y="209"/>
                    <a:pt x="333" y="202"/>
                    <a:pt x="342" y="196"/>
                  </a:cubicBezTo>
                  <a:cubicBezTo>
                    <a:pt x="342" y="195"/>
                    <a:pt x="343" y="195"/>
                    <a:pt x="344" y="194"/>
                  </a:cubicBezTo>
                  <a:cubicBezTo>
                    <a:pt x="342" y="194"/>
                    <a:pt x="342" y="194"/>
                    <a:pt x="341" y="194"/>
                  </a:cubicBezTo>
                  <a:cubicBezTo>
                    <a:pt x="330" y="194"/>
                    <a:pt x="319" y="194"/>
                    <a:pt x="309" y="194"/>
                  </a:cubicBezTo>
                  <a:cubicBezTo>
                    <a:pt x="307" y="194"/>
                    <a:pt x="306" y="194"/>
                    <a:pt x="306" y="192"/>
                  </a:cubicBezTo>
                  <a:cubicBezTo>
                    <a:pt x="304" y="185"/>
                    <a:pt x="301" y="178"/>
                    <a:pt x="299" y="170"/>
                  </a:cubicBezTo>
                  <a:cubicBezTo>
                    <a:pt x="298" y="167"/>
                    <a:pt x="296" y="163"/>
                    <a:pt x="295" y="159"/>
                  </a:cubicBezTo>
                  <a:cubicBezTo>
                    <a:pt x="295" y="160"/>
                    <a:pt x="294" y="161"/>
                    <a:pt x="294" y="161"/>
                  </a:cubicBezTo>
                  <a:cubicBezTo>
                    <a:pt x="291" y="172"/>
                    <a:pt x="288" y="182"/>
                    <a:pt x="284" y="192"/>
                  </a:cubicBezTo>
                  <a:cubicBezTo>
                    <a:pt x="284" y="194"/>
                    <a:pt x="283" y="194"/>
                    <a:pt x="281" y="194"/>
                  </a:cubicBezTo>
                  <a:cubicBezTo>
                    <a:pt x="271" y="194"/>
                    <a:pt x="260" y="194"/>
                    <a:pt x="249" y="194"/>
                  </a:cubicBezTo>
                  <a:cubicBezTo>
                    <a:pt x="248" y="194"/>
                    <a:pt x="248" y="194"/>
                    <a:pt x="247" y="194"/>
                  </a:cubicBezTo>
                  <a:cubicBezTo>
                    <a:pt x="248" y="195"/>
                    <a:pt x="248" y="196"/>
                    <a:pt x="249" y="196"/>
                  </a:cubicBezTo>
                  <a:cubicBezTo>
                    <a:pt x="258" y="202"/>
                    <a:pt x="266" y="209"/>
                    <a:pt x="275" y="215"/>
                  </a:cubicBezTo>
                  <a:cubicBezTo>
                    <a:pt x="276" y="216"/>
                    <a:pt x="276" y="216"/>
                    <a:pt x="276" y="218"/>
                  </a:cubicBezTo>
                  <a:cubicBezTo>
                    <a:pt x="275" y="221"/>
                    <a:pt x="273" y="225"/>
                    <a:pt x="272" y="229"/>
                  </a:cubicBezTo>
                  <a:cubicBezTo>
                    <a:pt x="270" y="236"/>
                    <a:pt x="268" y="244"/>
                    <a:pt x="265" y="251"/>
                  </a:cubicBezTo>
                  <a:close/>
                  <a:moveTo>
                    <a:pt x="492" y="67"/>
                  </a:moveTo>
                  <a:cubicBezTo>
                    <a:pt x="361" y="67"/>
                    <a:pt x="230" y="67"/>
                    <a:pt x="98" y="67"/>
                  </a:cubicBezTo>
                  <a:cubicBezTo>
                    <a:pt x="98" y="69"/>
                    <a:pt x="98" y="71"/>
                    <a:pt x="98" y="73"/>
                  </a:cubicBezTo>
                  <a:cubicBezTo>
                    <a:pt x="230" y="73"/>
                    <a:pt x="361" y="73"/>
                    <a:pt x="492" y="73"/>
                  </a:cubicBezTo>
                  <a:cubicBezTo>
                    <a:pt x="492" y="71"/>
                    <a:pt x="492" y="69"/>
                    <a:pt x="492" y="67"/>
                  </a:cubicBezTo>
                  <a:close/>
                  <a:moveTo>
                    <a:pt x="346" y="170"/>
                  </a:moveTo>
                  <a:cubicBezTo>
                    <a:pt x="346" y="170"/>
                    <a:pt x="346" y="170"/>
                    <a:pt x="346" y="171"/>
                  </a:cubicBezTo>
                  <a:cubicBezTo>
                    <a:pt x="352" y="175"/>
                    <a:pt x="358" y="179"/>
                    <a:pt x="364" y="184"/>
                  </a:cubicBezTo>
                  <a:cubicBezTo>
                    <a:pt x="362" y="191"/>
                    <a:pt x="359" y="198"/>
                    <a:pt x="357" y="206"/>
                  </a:cubicBezTo>
                  <a:cubicBezTo>
                    <a:pt x="363" y="201"/>
                    <a:pt x="369" y="196"/>
                    <a:pt x="376" y="192"/>
                  </a:cubicBezTo>
                  <a:cubicBezTo>
                    <a:pt x="382" y="196"/>
                    <a:pt x="388" y="201"/>
                    <a:pt x="394" y="205"/>
                  </a:cubicBezTo>
                  <a:cubicBezTo>
                    <a:pt x="394" y="204"/>
                    <a:pt x="394" y="204"/>
                    <a:pt x="394" y="204"/>
                  </a:cubicBezTo>
                  <a:cubicBezTo>
                    <a:pt x="392" y="198"/>
                    <a:pt x="390" y="192"/>
                    <a:pt x="388" y="186"/>
                  </a:cubicBezTo>
                  <a:cubicBezTo>
                    <a:pt x="387" y="184"/>
                    <a:pt x="387" y="183"/>
                    <a:pt x="389" y="182"/>
                  </a:cubicBezTo>
                  <a:cubicBezTo>
                    <a:pt x="394" y="179"/>
                    <a:pt x="399" y="175"/>
                    <a:pt x="404" y="172"/>
                  </a:cubicBezTo>
                  <a:cubicBezTo>
                    <a:pt x="404" y="171"/>
                    <a:pt x="405" y="171"/>
                    <a:pt x="405" y="170"/>
                  </a:cubicBezTo>
                  <a:cubicBezTo>
                    <a:pt x="405" y="170"/>
                    <a:pt x="405" y="170"/>
                    <a:pt x="405" y="170"/>
                  </a:cubicBezTo>
                  <a:cubicBezTo>
                    <a:pt x="404" y="170"/>
                    <a:pt x="404" y="170"/>
                    <a:pt x="403" y="170"/>
                  </a:cubicBezTo>
                  <a:cubicBezTo>
                    <a:pt x="397" y="170"/>
                    <a:pt x="391" y="170"/>
                    <a:pt x="385" y="170"/>
                  </a:cubicBezTo>
                  <a:cubicBezTo>
                    <a:pt x="383" y="170"/>
                    <a:pt x="382" y="170"/>
                    <a:pt x="382" y="168"/>
                  </a:cubicBezTo>
                  <a:cubicBezTo>
                    <a:pt x="380" y="162"/>
                    <a:pt x="378" y="156"/>
                    <a:pt x="376" y="151"/>
                  </a:cubicBezTo>
                  <a:cubicBezTo>
                    <a:pt x="376" y="150"/>
                    <a:pt x="376" y="149"/>
                    <a:pt x="375" y="148"/>
                  </a:cubicBezTo>
                  <a:cubicBezTo>
                    <a:pt x="373" y="155"/>
                    <a:pt x="371" y="161"/>
                    <a:pt x="369" y="168"/>
                  </a:cubicBezTo>
                  <a:cubicBezTo>
                    <a:pt x="369" y="170"/>
                    <a:pt x="368" y="170"/>
                    <a:pt x="366" y="170"/>
                  </a:cubicBezTo>
                  <a:cubicBezTo>
                    <a:pt x="359" y="170"/>
                    <a:pt x="353" y="170"/>
                    <a:pt x="346" y="170"/>
                  </a:cubicBezTo>
                  <a:close/>
                  <a:moveTo>
                    <a:pt x="199" y="207"/>
                  </a:moveTo>
                  <a:cubicBezTo>
                    <a:pt x="206" y="202"/>
                    <a:pt x="212" y="198"/>
                    <a:pt x="218" y="194"/>
                  </a:cubicBezTo>
                  <a:cubicBezTo>
                    <a:pt x="224" y="198"/>
                    <a:pt x="230" y="202"/>
                    <a:pt x="236" y="207"/>
                  </a:cubicBezTo>
                  <a:cubicBezTo>
                    <a:pt x="236" y="206"/>
                    <a:pt x="236" y="205"/>
                    <a:pt x="235" y="205"/>
                  </a:cubicBezTo>
                  <a:cubicBezTo>
                    <a:pt x="234" y="199"/>
                    <a:pt x="232" y="193"/>
                    <a:pt x="230" y="187"/>
                  </a:cubicBezTo>
                  <a:cubicBezTo>
                    <a:pt x="229" y="186"/>
                    <a:pt x="229" y="185"/>
                    <a:pt x="230" y="184"/>
                  </a:cubicBezTo>
                  <a:cubicBezTo>
                    <a:pt x="236" y="181"/>
                    <a:pt x="241" y="177"/>
                    <a:pt x="246" y="173"/>
                  </a:cubicBezTo>
                  <a:cubicBezTo>
                    <a:pt x="246" y="173"/>
                    <a:pt x="247" y="173"/>
                    <a:pt x="247" y="172"/>
                  </a:cubicBezTo>
                  <a:cubicBezTo>
                    <a:pt x="246" y="172"/>
                    <a:pt x="246" y="172"/>
                    <a:pt x="245" y="172"/>
                  </a:cubicBezTo>
                  <a:cubicBezTo>
                    <a:pt x="239" y="172"/>
                    <a:pt x="233" y="172"/>
                    <a:pt x="227" y="172"/>
                  </a:cubicBezTo>
                  <a:cubicBezTo>
                    <a:pt x="225" y="172"/>
                    <a:pt x="225" y="171"/>
                    <a:pt x="224" y="170"/>
                  </a:cubicBezTo>
                  <a:cubicBezTo>
                    <a:pt x="222" y="164"/>
                    <a:pt x="220" y="158"/>
                    <a:pt x="218" y="152"/>
                  </a:cubicBezTo>
                  <a:cubicBezTo>
                    <a:pt x="218" y="152"/>
                    <a:pt x="218" y="151"/>
                    <a:pt x="218" y="150"/>
                  </a:cubicBezTo>
                  <a:cubicBezTo>
                    <a:pt x="215" y="157"/>
                    <a:pt x="213" y="163"/>
                    <a:pt x="211" y="170"/>
                  </a:cubicBezTo>
                  <a:cubicBezTo>
                    <a:pt x="211" y="171"/>
                    <a:pt x="210" y="172"/>
                    <a:pt x="209" y="172"/>
                  </a:cubicBezTo>
                  <a:cubicBezTo>
                    <a:pt x="202" y="172"/>
                    <a:pt x="196" y="172"/>
                    <a:pt x="190" y="172"/>
                  </a:cubicBezTo>
                  <a:cubicBezTo>
                    <a:pt x="190" y="172"/>
                    <a:pt x="189" y="172"/>
                    <a:pt x="188" y="172"/>
                  </a:cubicBezTo>
                  <a:cubicBezTo>
                    <a:pt x="194" y="176"/>
                    <a:pt x="199" y="180"/>
                    <a:pt x="205" y="184"/>
                  </a:cubicBezTo>
                  <a:cubicBezTo>
                    <a:pt x="206" y="185"/>
                    <a:pt x="206" y="186"/>
                    <a:pt x="206" y="187"/>
                  </a:cubicBezTo>
                  <a:cubicBezTo>
                    <a:pt x="205" y="187"/>
                    <a:pt x="205" y="188"/>
                    <a:pt x="205" y="188"/>
                  </a:cubicBezTo>
                  <a:cubicBezTo>
                    <a:pt x="203" y="194"/>
                    <a:pt x="201" y="201"/>
                    <a:pt x="199" y="207"/>
                  </a:cubicBezTo>
                  <a:close/>
                  <a:moveTo>
                    <a:pt x="459" y="173"/>
                  </a:moveTo>
                  <a:cubicBezTo>
                    <a:pt x="462" y="176"/>
                    <a:pt x="464" y="178"/>
                    <a:pt x="467" y="180"/>
                  </a:cubicBezTo>
                  <a:cubicBezTo>
                    <a:pt x="473" y="185"/>
                    <a:pt x="479" y="187"/>
                    <a:pt x="487" y="186"/>
                  </a:cubicBezTo>
                  <a:cubicBezTo>
                    <a:pt x="497" y="185"/>
                    <a:pt x="505" y="180"/>
                    <a:pt x="512" y="173"/>
                  </a:cubicBezTo>
                  <a:cubicBezTo>
                    <a:pt x="513" y="173"/>
                    <a:pt x="513" y="173"/>
                    <a:pt x="513" y="173"/>
                  </a:cubicBezTo>
                  <a:cubicBezTo>
                    <a:pt x="496" y="160"/>
                    <a:pt x="478" y="162"/>
                    <a:pt x="459" y="173"/>
                  </a:cubicBezTo>
                  <a:close/>
                  <a:moveTo>
                    <a:pt x="174" y="183"/>
                  </a:moveTo>
                  <a:cubicBezTo>
                    <a:pt x="157" y="175"/>
                    <a:pt x="129" y="183"/>
                    <a:pt x="122" y="197"/>
                  </a:cubicBezTo>
                  <a:cubicBezTo>
                    <a:pt x="131" y="201"/>
                    <a:pt x="140" y="204"/>
                    <a:pt x="150" y="203"/>
                  </a:cubicBezTo>
                  <a:cubicBezTo>
                    <a:pt x="162" y="201"/>
                    <a:pt x="169" y="194"/>
                    <a:pt x="174" y="183"/>
                  </a:cubicBezTo>
                  <a:close/>
                  <a:moveTo>
                    <a:pt x="0" y="47"/>
                  </a:moveTo>
                  <a:cubicBezTo>
                    <a:pt x="0" y="55"/>
                    <a:pt x="1" y="62"/>
                    <a:pt x="5" y="68"/>
                  </a:cubicBezTo>
                  <a:cubicBezTo>
                    <a:pt x="8" y="76"/>
                    <a:pt x="14" y="82"/>
                    <a:pt x="23" y="84"/>
                  </a:cubicBezTo>
                  <a:cubicBezTo>
                    <a:pt x="27" y="85"/>
                    <a:pt x="32" y="86"/>
                    <a:pt x="37" y="85"/>
                  </a:cubicBezTo>
                  <a:cubicBezTo>
                    <a:pt x="32" y="64"/>
                    <a:pt x="22" y="51"/>
                    <a:pt x="0" y="47"/>
                  </a:cubicBezTo>
                  <a:close/>
                  <a:moveTo>
                    <a:pt x="131" y="173"/>
                  </a:moveTo>
                  <a:cubicBezTo>
                    <a:pt x="114" y="161"/>
                    <a:pt x="91" y="161"/>
                    <a:pt x="78" y="173"/>
                  </a:cubicBezTo>
                  <a:cubicBezTo>
                    <a:pt x="84" y="179"/>
                    <a:pt x="91" y="183"/>
                    <a:pt x="99" y="185"/>
                  </a:cubicBezTo>
                  <a:cubicBezTo>
                    <a:pt x="105" y="187"/>
                    <a:pt x="111" y="187"/>
                    <a:pt x="116" y="184"/>
                  </a:cubicBezTo>
                  <a:cubicBezTo>
                    <a:pt x="122" y="182"/>
                    <a:pt x="127" y="178"/>
                    <a:pt x="131" y="173"/>
                  </a:cubicBezTo>
                  <a:close/>
                  <a:moveTo>
                    <a:pt x="417" y="183"/>
                  </a:moveTo>
                  <a:cubicBezTo>
                    <a:pt x="420" y="191"/>
                    <a:pt x="425" y="197"/>
                    <a:pt x="433" y="201"/>
                  </a:cubicBezTo>
                  <a:cubicBezTo>
                    <a:pt x="440" y="204"/>
                    <a:pt x="448" y="203"/>
                    <a:pt x="455" y="202"/>
                  </a:cubicBezTo>
                  <a:cubicBezTo>
                    <a:pt x="460" y="201"/>
                    <a:pt x="464" y="199"/>
                    <a:pt x="468" y="196"/>
                  </a:cubicBezTo>
                  <a:cubicBezTo>
                    <a:pt x="462" y="189"/>
                    <a:pt x="455" y="183"/>
                    <a:pt x="446" y="181"/>
                  </a:cubicBezTo>
                  <a:cubicBezTo>
                    <a:pt x="436" y="179"/>
                    <a:pt x="426" y="180"/>
                    <a:pt x="417" y="183"/>
                  </a:cubicBezTo>
                  <a:close/>
                  <a:moveTo>
                    <a:pt x="554" y="85"/>
                  </a:moveTo>
                  <a:cubicBezTo>
                    <a:pt x="566" y="86"/>
                    <a:pt x="576" y="83"/>
                    <a:pt x="583" y="73"/>
                  </a:cubicBezTo>
                  <a:cubicBezTo>
                    <a:pt x="587" y="68"/>
                    <a:pt x="590" y="61"/>
                    <a:pt x="590" y="54"/>
                  </a:cubicBezTo>
                  <a:cubicBezTo>
                    <a:pt x="591" y="52"/>
                    <a:pt x="591" y="50"/>
                    <a:pt x="591" y="47"/>
                  </a:cubicBezTo>
                  <a:cubicBezTo>
                    <a:pt x="569" y="51"/>
                    <a:pt x="559" y="64"/>
                    <a:pt x="554" y="85"/>
                  </a:cubicBezTo>
                  <a:close/>
                  <a:moveTo>
                    <a:pt x="576" y="95"/>
                  </a:moveTo>
                  <a:cubicBezTo>
                    <a:pt x="560" y="92"/>
                    <a:pt x="536" y="105"/>
                    <a:pt x="531" y="122"/>
                  </a:cubicBezTo>
                  <a:cubicBezTo>
                    <a:pt x="538" y="125"/>
                    <a:pt x="545" y="126"/>
                    <a:pt x="552" y="124"/>
                  </a:cubicBezTo>
                  <a:cubicBezTo>
                    <a:pt x="561" y="121"/>
                    <a:pt x="567" y="115"/>
                    <a:pt x="571" y="107"/>
                  </a:cubicBezTo>
                  <a:cubicBezTo>
                    <a:pt x="574" y="104"/>
                    <a:pt x="575" y="100"/>
                    <a:pt x="576" y="95"/>
                  </a:cubicBezTo>
                  <a:close/>
                  <a:moveTo>
                    <a:pt x="15" y="95"/>
                  </a:moveTo>
                  <a:cubicBezTo>
                    <a:pt x="15" y="96"/>
                    <a:pt x="15" y="96"/>
                    <a:pt x="15" y="96"/>
                  </a:cubicBezTo>
                  <a:cubicBezTo>
                    <a:pt x="17" y="104"/>
                    <a:pt x="20" y="110"/>
                    <a:pt x="25" y="116"/>
                  </a:cubicBezTo>
                  <a:cubicBezTo>
                    <a:pt x="32" y="123"/>
                    <a:pt x="40" y="126"/>
                    <a:pt x="50" y="125"/>
                  </a:cubicBezTo>
                  <a:cubicBezTo>
                    <a:pt x="54" y="125"/>
                    <a:pt x="57" y="123"/>
                    <a:pt x="60" y="123"/>
                  </a:cubicBezTo>
                  <a:cubicBezTo>
                    <a:pt x="49" y="102"/>
                    <a:pt x="36" y="94"/>
                    <a:pt x="15" y="95"/>
                  </a:cubicBezTo>
                  <a:close/>
                  <a:moveTo>
                    <a:pt x="92" y="152"/>
                  </a:moveTo>
                  <a:cubicBezTo>
                    <a:pt x="84" y="144"/>
                    <a:pt x="75" y="137"/>
                    <a:pt x="63" y="135"/>
                  </a:cubicBezTo>
                  <a:cubicBezTo>
                    <a:pt x="56" y="134"/>
                    <a:pt x="48" y="135"/>
                    <a:pt x="41" y="138"/>
                  </a:cubicBezTo>
                  <a:cubicBezTo>
                    <a:pt x="46" y="146"/>
                    <a:pt x="52" y="152"/>
                    <a:pt x="60" y="157"/>
                  </a:cubicBezTo>
                  <a:cubicBezTo>
                    <a:pt x="70" y="162"/>
                    <a:pt x="83" y="160"/>
                    <a:pt x="92" y="152"/>
                  </a:cubicBezTo>
                  <a:close/>
                  <a:moveTo>
                    <a:pt x="499" y="152"/>
                  </a:moveTo>
                  <a:cubicBezTo>
                    <a:pt x="508" y="160"/>
                    <a:pt x="520" y="162"/>
                    <a:pt x="530" y="157"/>
                  </a:cubicBezTo>
                  <a:cubicBezTo>
                    <a:pt x="537" y="154"/>
                    <a:pt x="542" y="149"/>
                    <a:pt x="546" y="144"/>
                  </a:cubicBezTo>
                  <a:cubicBezTo>
                    <a:pt x="547" y="142"/>
                    <a:pt x="549" y="140"/>
                    <a:pt x="550" y="138"/>
                  </a:cubicBezTo>
                  <a:cubicBezTo>
                    <a:pt x="535" y="130"/>
                    <a:pt x="510" y="137"/>
                    <a:pt x="499" y="152"/>
                  </a:cubicBezTo>
                  <a:close/>
                  <a:moveTo>
                    <a:pt x="560" y="50"/>
                  </a:moveTo>
                  <a:cubicBezTo>
                    <a:pt x="578" y="36"/>
                    <a:pt x="578" y="14"/>
                    <a:pt x="562" y="0"/>
                  </a:cubicBezTo>
                  <a:cubicBezTo>
                    <a:pt x="549" y="18"/>
                    <a:pt x="549" y="32"/>
                    <a:pt x="560" y="50"/>
                  </a:cubicBezTo>
                  <a:close/>
                  <a:moveTo>
                    <a:pt x="31" y="50"/>
                  </a:moveTo>
                  <a:cubicBezTo>
                    <a:pt x="42" y="35"/>
                    <a:pt x="41" y="13"/>
                    <a:pt x="29" y="0"/>
                  </a:cubicBezTo>
                  <a:cubicBezTo>
                    <a:pt x="13" y="14"/>
                    <a:pt x="13" y="36"/>
                    <a:pt x="31" y="50"/>
                  </a:cubicBezTo>
                  <a:close/>
                  <a:moveTo>
                    <a:pt x="175" y="174"/>
                  </a:moveTo>
                  <a:cubicBezTo>
                    <a:pt x="175" y="158"/>
                    <a:pt x="157" y="140"/>
                    <a:pt x="143" y="141"/>
                  </a:cubicBezTo>
                  <a:cubicBezTo>
                    <a:pt x="140" y="164"/>
                    <a:pt x="155" y="175"/>
                    <a:pt x="175" y="174"/>
                  </a:cubicBezTo>
                  <a:close/>
                  <a:moveTo>
                    <a:pt x="504" y="101"/>
                  </a:moveTo>
                  <a:cubicBezTo>
                    <a:pt x="496" y="107"/>
                    <a:pt x="490" y="114"/>
                    <a:pt x="490" y="124"/>
                  </a:cubicBezTo>
                  <a:cubicBezTo>
                    <a:pt x="489" y="131"/>
                    <a:pt x="491" y="138"/>
                    <a:pt x="493" y="145"/>
                  </a:cubicBezTo>
                  <a:cubicBezTo>
                    <a:pt x="511" y="136"/>
                    <a:pt x="518" y="119"/>
                    <a:pt x="504" y="101"/>
                  </a:cubicBezTo>
                  <a:close/>
                  <a:moveTo>
                    <a:pt x="67" y="116"/>
                  </a:moveTo>
                  <a:cubicBezTo>
                    <a:pt x="79" y="105"/>
                    <a:pt x="79" y="80"/>
                    <a:pt x="68" y="71"/>
                  </a:cubicBezTo>
                  <a:cubicBezTo>
                    <a:pt x="49" y="85"/>
                    <a:pt x="53" y="104"/>
                    <a:pt x="67" y="116"/>
                  </a:cubicBezTo>
                  <a:close/>
                  <a:moveTo>
                    <a:pt x="58" y="38"/>
                  </a:moveTo>
                  <a:cubicBezTo>
                    <a:pt x="50" y="41"/>
                    <a:pt x="43" y="46"/>
                    <a:pt x="40" y="56"/>
                  </a:cubicBezTo>
                  <a:cubicBezTo>
                    <a:pt x="37" y="65"/>
                    <a:pt x="41" y="73"/>
                    <a:pt x="46" y="81"/>
                  </a:cubicBezTo>
                  <a:cubicBezTo>
                    <a:pt x="62" y="67"/>
                    <a:pt x="65" y="53"/>
                    <a:pt x="58" y="38"/>
                  </a:cubicBezTo>
                  <a:close/>
                  <a:moveTo>
                    <a:pt x="98" y="145"/>
                  </a:moveTo>
                  <a:cubicBezTo>
                    <a:pt x="106" y="130"/>
                    <a:pt x="100" y="109"/>
                    <a:pt x="87" y="101"/>
                  </a:cubicBezTo>
                  <a:cubicBezTo>
                    <a:pt x="82" y="108"/>
                    <a:pt x="78" y="116"/>
                    <a:pt x="80" y="125"/>
                  </a:cubicBezTo>
                  <a:cubicBezTo>
                    <a:pt x="82" y="135"/>
                    <a:pt x="89" y="140"/>
                    <a:pt x="98" y="145"/>
                  </a:cubicBezTo>
                  <a:close/>
                  <a:moveTo>
                    <a:pt x="522" y="71"/>
                  </a:moveTo>
                  <a:cubicBezTo>
                    <a:pt x="517" y="78"/>
                    <a:pt x="514" y="85"/>
                    <a:pt x="514" y="93"/>
                  </a:cubicBezTo>
                  <a:cubicBezTo>
                    <a:pt x="515" y="102"/>
                    <a:pt x="518" y="109"/>
                    <a:pt x="523" y="116"/>
                  </a:cubicBezTo>
                  <a:cubicBezTo>
                    <a:pt x="539" y="103"/>
                    <a:pt x="541" y="84"/>
                    <a:pt x="522" y="71"/>
                  </a:cubicBezTo>
                  <a:close/>
                  <a:moveTo>
                    <a:pt x="456" y="164"/>
                  </a:moveTo>
                  <a:cubicBezTo>
                    <a:pt x="480" y="160"/>
                    <a:pt x="486" y="142"/>
                    <a:pt x="478" y="125"/>
                  </a:cubicBezTo>
                  <a:cubicBezTo>
                    <a:pt x="463" y="129"/>
                    <a:pt x="453" y="148"/>
                    <a:pt x="456" y="164"/>
                  </a:cubicBezTo>
                  <a:close/>
                  <a:moveTo>
                    <a:pt x="416" y="174"/>
                  </a:moveTo>
                  <a:cubicBezTo>
                    <a:pt x="426" y="174"/>
                    <a:pt x="435" y="173"/>
                    <a:pt x="442" y="165"/>
                  </a:cubicBezTo>
                  <a:cubicBezTo>
                    <a:pt x="448" y="158"/>
                    <a:pt x="448" y="150"/>
                    <a:pt x="448" y="141"/>
                  </a:cubicBezTo>
                  <a:cubicBezTo>
                    <a:pt x="430" y="143"/>
                    <a:pt x="420" y="153"/>
                    <a:pt x="416" y="174"/>
                  </a:cubicBezTo>
                  <a:close/>
                  <a:moveTo>
                    <a:pt x="113" y="124"/>
                  </a:moveTo>
                  <a:cubicBezTo>
                    <a:pt x="103" y="141"/>
                    <a:pt x="115" y="163"/>
                    <a:pt x="134" y="164"/>
                  </a:cubicBezTo>
                  <a:cubicBezTo>
                    <a:pt x="135" y="155"/>
                    <a:pt x="134" y="147"/>
                    <a:pt x="130" y="139"/>
                  </a:cubicBezTo>
                  <a:cubicBezTo>
                    <a:pt x="126" y="132"/>
                    <a:pt x="120" y="128"/>
                    <a:pt x="113" y="124"/>
                  </a:cubicBezTo>
                  <a:close/>
                  <a:moveTo>
                    <a:pt x="532" y="38"/>
                  </a:moveTo>
                  <a:cubicBezTo>
                    <a:pt x="529" y="43"/>
                    <a:pt x="528" y="54"/>
                    <a:pt x="530" y="60"/>
                  </a:cubicBezTo>
                  <a:cubicBezTo>
                    <a:pt x="533" y="69"/>
                    <a:pt x="538" y="75"/>
                    <a:pt x="545" y="81"/>
                  </a:cubicBezTo>
                  <a:cubicBezTo>
                    <a:pt x="558" y="66"/>
                    <a:pt x="551" y="42"/>
                    <a:pt x="532" y="38"/>
                  </a:cubicBezTo>
                  <a:close/>
                  <a:moveTo>
                    <a:pt x="159" y="81"/>
                  </a:moveTo>
                  <a:cubicBezTo>
                    <a:pt x="159" y="84"/>
                    <a:pt x="160" y="86"/>
                    <a:pt x="160" y="88"/>
                  </a:cubicBezTo>
                  <a:cubicBezTo>
                    <a:pt x="161" y="89"/>
                    <a:pt x="160" y="90"/>
                    <a:pt x="160" y="90"/>
                  </a:cubicBezTo>
                  <a:cubicBezTo>
                    <a:pt x="158" y="92"/>
                    <a:pt x="156" y="93"/>
                    <a:pt x="154" y="95"/>
                  </a:cubicBezTo>
                  <a:cubicBezTo>
                    <a:pt x="157" y="95"/>
                    <a:pt x="159" y="95"/>
                    <a:pt x="161" y="96"/>
                  </a:cubicBezTo>
                  <a:cubicBezTo>
                    <a:pt x="162" y="96"/>
                    <a:pt x="163" y="96"/>
                    <a:pt x="164" y="98"/>
                  </a:cubicBezTo>
                  <a:cubicBezTo>
                    <a:pt x="165" y="99"/>
                    <a:pt x="166" y="101"/>
                    <a:pt x="166" y="104"/>
                  </a:cubicBezTo>
                  <a:cubicBezTo>
                    <a:pt x="167" y="101"/>
                    <a:pt x="168" y="99"/>
                    <a:pt x="169" y="97"/>
                  </a:cubicBezTo>
                  <a:cubicBezTo>
                    <a:pt x="170" y="96"/>
                    <a:pt x="170" y="96"/>
                    <a:pt x="172" y="96"/>
                  </a:cubicBezTo>
                  <a:cubicBezTo>
                    <a:pt x="174" y="95"/>
                    <a:pt x="176" y="95"/>
                    <a:pt x="178" y="95"/>
                  </a:cubicBezTo>
                  <a:cubicBezTo>
                    <a:pt x="176" y="93"/>
                    <a:pt x="175" y="92"/>
                    <a:pt x="173" y="90"/>
                  </a:cubicBezTo>
                  <a:cubicBezTo>
                    <a:pt x="172" y="90"/>
                    <a:pt x="172" y="89"/>
                    <a:pt x="172" y="88"/>
                  </a:cubicBezTo>
                  <a:cubicBezTo>
                    <a:pt x="173" y="86"/>
                    <a:pt x="173" y="84"/>
                    <a:pt x="174" y="81"/>
                  </a:cubicBezTo>
                  <a:cubicBezTo>
                    <a:pt x="171" y="82"/>
                    <a:pt x="170" y="84"/>
                    <a:pt x="168" y="85"/>
                  </a:cubicBezTo>
                  <a:cubicBezTo>
                    <a:pt x="167" y="85"/>
                    <a:pt x="166" y="85"/>
                    <a:pt x="165" y="85"/>
                  </a:cubicBezTo>
                  <a:cubicBezTo>
                    <a:pt x="163" y="84"/>
                    <a:pt x="161" y="82"/>
                    <a:pt x="159" y="81"/>
                  </a:cubicBezTo>
                  <a:close/>
                  <a:moveTo>
                    <a:pt x="340" y="95"/>
                  </a:moveTo>
                  <a:cubicBezTo>
                    <a:pt x="338" y="93"/>
                    <a:pt x="336" y="92"/>
                    <a:pt x="335" y="91"/>
                  </a:cubicBezTo>
                  <a:cubicBezTo>
                    <a:pt x="333" y="90"/>
                    <a:pt x="333" y="89"/>
                    <a:pt x="334" y="87"/>
                  </a:cubicBezTo>
                  <a:cubicBezTo>
                    <a:pt x="334" y="85"/>
                    <a:pt x="334" y="83"/>
                    <a:pt x="335" y="81"/>
                  </a:cubicBezTo>
                  <a:cubicBezTo>
                    <a:pt x="333" y="82"/>
                    <a:pt x="331" y="83"/>
                    <a:pt x="329" y="85"/>
                  </a:cubicBezTo>
                  <a:cubicBezTo>
                    <a:pt x="328" y="85"/>
                    <a:pt x="327" y="85"/>
                    <a:pt x="326" y="85"/>
                  </a:cubicBezTo>
                  <a:cubicBezTo>
                    <a:pt x="325" y="83"/>
                    <a:pt x="323" y="82"/>
                    <a:pt x="320" y="81"/>
                  </a:cubicBezTo>
                  <a:cubicBezTo>
                    <a:pt x="321" y="84"/>
                    <a:pt x="321" y="86"/>
                    <a:pt x="322" y="88"/>
                  </a:cubicBezTo>
                  <a:cubicBezTo>
                    <a:pt x="322" y="89"/>
                    <a:pt x="322" y="90"/>
                    <a:pt x="321" y="90"/>
                  </a:cubicBezTo>
                  <a:cubicBezTo>
                    <a:pt x="319" y="92"/>
                    <a:pt x="318" y="93"/>
                    <a:pt x="316" y="95"/>
                  </a:cubicBezTo>
                  <a:cubicBezTo>
                    <a:pt x="318" y="95"/>
                    <a:pt x="320" y="95"/>
                    <a:pt x="323" y="96"/>
                  </a:cubicBezTo>
                  <a:cubicBezTo>
                    <a:pt x="324" y="96"/>
                    <a:pt x="325" y="96"/>
                    <a:pt x="325" y="97"/>
                  </a:cubicBezTo>
                  <a:cubicBezTo>
                    <a:pt x="326" y="99"/>
                    <a:pt x="327" y="101"/>
                    <a:pt x="328" y="104"/>
                  </a:cubicBezTo>
                  <a:cubicBezTo>
                    <a:pt x="329" y="101"/>
                    <a:pt x="330" y="100"/>
                    <a:pt x="330" y="98"/>
                  </a:cubicBezTo>
                  <a:cubicBezTo>
                    <a:pt x="331" y="96"/>
                    <a:pt x="332" y="95"/>
                    <a:pt x="333" y="95"/>
                  </a:cubicBezTo>
                  <a:cubicBezTo>
                    <a:pt x="335" y="96"/>
                    <a:pt x="337" y="95"/>
                    <a:pt x="340" y="95"/>
                  </a:cubicBezTo>
                  <a:close/>
                  <a:moveTo>
                    <a:pt x="399" y="81"/>
                  </a:moveTo>
                  <a:cubicBezTo>
                    <a:pt x="397" y="82"/>
                    <a:pt x="395" y="84"/>
                    <a:pt x="393" y="85"/>
                  </a:cubicBezTo>
                  <a:cubicBezTo>
                    <a:pt x="393" y="85"/>
                    <a:pt x="392" y="85"/>
                    <a:pt x="391" y="85"/>
                  </a:cubicBezTo>
                  <a:cubicBezTo>
                    <a:pt x="389" y="84"/>
                    <a:pt x="387" y="82"/>
                    <a:pt x="385" y="81"/>
                  </a:cubicBezTo>
                  <a:cubicBezTo>
                    <a:pt x="385" y="83"/>
                    <a:pt x="386" y="85"/>
                    <a:pt x="386" y="87"/>
                  </a:cubicBezTo>
                  <a:cubicBezTo>
                    <a:pt x="387" y="89"/>
                    <a:pt x="386" y="90"/>
                    <a:pt x="385" y="91"/>
                  </a:cubicBezTo>
                  <a:cubicBezTo>
                    <a:pt x="384" y="92"/>
                    <a:pt x="382" y="93"/>
                    <a:pt x="380" y="95"/>
                  </a:cubicBezTo>
                  <a:cubicBezTo>
                    <a:pt x="383" y="95"/>
                    <a:pt x="385" y="95"/>
                    <a:pt x="387" y="96"/>
                  </a:cubicBezTo>
                  <a:cubicBezTo>
                    <a:pt x="388" y="96"/>
                    <a:pt x="389" y="96"/>
                    <a:pt x="390" y="97"/>
                  </a:cubicBezTo>
                  <a:cubicBezTo>
                    <a:pt x="390" y="99"/>
                    <a:pt x="391" y="101"/>
                    <a:pt x="392" y="104"/>
                  </a:cubicBezTo>
                  <a:cubicBezTo>
                    <a:pt x="393" y="101"/>
                    <a:pt x="394" y="100"/>
                    <a:pt x="395" y="98"/>
                  </a:cubicBezTo>
                  <a:cubicBezTo>
                    <a:pt x="395" y="96"/>
                    <a:pt x="396" y="95"/>
                    <a:pt x="398" y="95"/>
                  </a:cubicBezTo>
                  <a:cubicBezTo>
                    <a:pt x="400" y="96"/>
                    <a:pt x="402" y="95"/>
                    <a:pt x="404" y="95"/>
                  </a:cubicBezTo>
                  <a:cubicBezTo>
                    <a:pt x="402" y="93"/>
                    <a:pt x="400" y="92"/>
                    <a:pt x="399" y="90"/>
                  </a:cubicBezTo>
                  <a:cubicBezTo>
                    <a:pt x="398" y="90"/>
                    <a:pt x="398" y="89"/>
                    <a:pt x="398" y="88"/>
                  </a:cubicBezTo>
                  <a:cubicBezTo>
                    <a:pt x="398" y="86"/>
                    <a:pt x="399" y="84"/>
                    <a:pt x="399" y="81"/>
                  </a:cubicBezTo>
                  <a:close/>
                  <a:moveTo>
                    <a:pt x="303" y="81"/>
                  </a:moveTo>
                  <a:cubicBezTo>
                    <a:pt x="301" y="82"/>
                    <a:pt x="299" y="83"/>
                    <a:pt x="297" y="85"/>
                  </a:cubicBezTo>
                  <a:cubicBezTo>
                    <a:pt x="296" y="85"/>
                    <a:pt x="295" y="85"/>
                    <a:pt x="294" y="85"/>
                  </a:cubicBezTo>
                  <a:cubicBezTo>
                    <a:pt x="292" y="83"/>
                    <a:pt x="290" y="82"/>
                    <a:pt x="288" y="81"/>
                  </a:cubicBezTo>
                  <a:cubicBezTo>
                    <a:pt x="289" y="84"/>
                    <a:pt x="289" y="86"/>
                    <a:pt x="290" y="88"/>
                  </a:cubicBezTo>
                  <a:cubicBezTo>
                    <a:pt x="290" y="89"/>
                    <a:pt x="290" y="90"/>
                    <a:pt x="289" y="90"/>
                  </a:cubicBezTo>
                  <a:cubicBezTo>
                    <a:pt x="287" y="92"/>
                    <a:pt x="286" y="93"/>
                    <a:pt x="284" y="95"/>
                  </a:cubicBezTo>
                  <a:cubicBezTo>
                    <a:pt x="286" y="95"/>
                    <a:pt x="288" y="96"/>
                    <a:pt x="290" y="95"/>
                  </a:cubicBezTo>
                  <a:cubicBezTo>
                    <a:pt x="292" y="95"/>
                    <a:pt x="292" y="96"/>
                    <a:pt x="293" y="98"/>
                  </a:cubicBezTo>
                  <a:cubicBezTo>
                    <a:pt x="294" y="100"/>
                    <a:pt x="295" y="101"/>
                    <a:pt x="295" y="104"/>
                  </a:cubicBezTo>
                  <a:cubicBezTo>
                    <a:pt x="296" y="101"/>
                    <a:pt x="297" y="99"/>
                    <a:pt x="298" y="97"/>
                  </a:cubicBezTo>
                  <a:cubicBezTo>
                    <a:pt x="299" y="96"/>
                    <a:pt x="299" y="96"/>
                    <a:pt x="300" y="96"/>
                  </a:cubicBezTo>
                  <a:cubicBezTo>
                    <a:pt x="303" y="95"/>
                    <a:pt x="305" y="95"/>
                    <a:pt x="307" y="95"/>
                  </a:cubicBezTo>
                  <a:cubicBezTo>
                    <a:pt x="305" y="93"/>
                    <a:pt x="304" y="92"/>
                    <a:pt x="302" y="90"/>
                  </a:cubicBezTo>
                  <a:cubicBezTo>
                    <a:pt x="301" y="90"/>
                    <a:pt x="301" y="89"/>
                    <a:pt x="301" y="88"/>
                  </a:cubicBezTo>
                  <a:cubicBezTo>
                    <a:pt x="302" y="86"/>
                    <a:pt x="302" y="84"/>
                    <a:pt x="303" y="81"/>
                  </a:cubicBezTo>
                  <a:close/>
                  <a:moveTo>
                    <a:pt x="445" y="95"/>
                  </a:moveTo>
                  <a:cubicBezTo>
                    <a:pt x="447" y="95"/>
                    <a:pt x="449" y="96"/>
                    <a:pt x="451" y="95"/>
                  </a:cubicBezTo>
                  <a:cubicBezTo>
                    <a:pt x="453" y="95"/>
                    <a:pt x="454" y="96"/>
                    <a:pt x="454" y="98"/>
                  </a:cubicBezTo>
                  <a:cubicBezTo>
                    <a:pt x="455" y="100"/>
                    <a:pt x="456" y="101"/>
                    <a:pt x="457" y="104"/>
                  </a:cubicBezTo>
                  <a:cubicBezTo>
                    <a:pt x="458" y="101"/>
                    <a:pt x="459" y="99"/>
                    <a:pt x="459" y="97"/>
                  </a:cubicBezTo>
                  <a:cubicBezTo>
                    <a:pt x="460" y="96"/>
                    <a:pt x="460" y="96"/>
                    <a:pt x="462" y="96"/>
                  </a:cubicBezTo>
                  <a:cubicBezTo>
                    <a:pt x="464" y="95"/>
                    <a:pt x="466" y="95"/>
                    <a:pt x="468" y="95"/>
                  </a:cubicBezTo>
                  <a:cubicBezTo>
                    <a:pt x="466" y="93"/>
                    <a:pt x="465" y="92"/>
                    <a:pt x="463" y="90"/>
                  </a:cubicBezTo>
                  <a:cubicBezTo>
                    <a:pt x="463" y="90"/>
                    <a:pt x="462" y="89"/>
                    <a:pt x="462" y="88"/>
                  </a:cubicBezTo>
                  <a:cubicBezTo>
                    <a:pt x="463" y="86"/>
                    <a:pt x="463" y="84"/>
                    <a:pt x="464" y="81"/>
                  </a:cubicBezTo>
                  <a:cubicBezTo>
                    <a:pt x="462" y="82"/>
                    <a:pt x="460" y="83"/>
                    <a:pt x="458" y="85"/>
                  </a:cubicBezTo>
                  <a:cubicBezTo>
                    <a:pt x="457" y="85"/>
                    <a:pt x="456" y="85"/>
                    <a:pt x="455" y="85"/>
                  </a:cubicBezTo>
                  <a:cubicBezTo>
                    <a:pt x="453" y="83"/>
                    <a:pt x="452" y="82"/>
                    <a:pt x="449" y="81"/>
                  </a:cubicBezTo>
                  <a:cubicBezTo>
                    <a:pt x="450" y="84"/>
                    <a:pt x="450" y="86"/>
                    <a:pt x="451" y="88"/>
                  </a:cubicBezTo>
                  <a:cubicBezTo>
                    <a:pt x="451" y="89"/>
                    <a:pt x="451" y="90"/>
                    <a:pt x="450" y="90"/>
                  </a:cubicBezTo>
                  <a:cubicBezTo>
                    <a:pt x="448" y="92"/>
                    <a:pt x="447" y="93"/>
                    <a:pt x="445" y="95"/>
                  </a:cubicBezTo>
                  <a:close/>
                  <a:moveTo>
                    <a:pt x="424" y="104"/>
                  </a:moveTo>
                  <a:cubicBezTo>
                    <a:pt x="425" y="101"/>
                    <a:pt x="426" y="100"/>
                    <a:pt x="427" y="98"/>
                  </a:cubicBezTo>
                  <a:cubicBezTo>
                    <a:pt x="427" y="96"/>
                    <a:pt x="428" y="95"/>
                    <a:pt x="430" y="95"/>
                  </a:cubicBezTo>
                  <a:cubicBezTo>
                    <a:pt x="432" y="96"/>
                    <a:pt x="434" y="95"/>
                    <a:pt x="436" y="95"/>
                  </a:cubicBezTo>
                  <a:cubicBezTo>
                    <a:pt x="434" y="93"/>
                    <a:pt x="433" y="92"/>
                    <a:pt x="431" y="90"/>
                  </a:cubicBezTo>
                  <a:cubicBezTo>
                    <a:pt x="430" y="90"/>
                    <a:pt x="430" y="89"/>
                    <a:pt x="430" y="88"/>
                  </a:cubicBezTo>
                  <a:cubicBezTo>
                    <a:pt x="431" y="86"/>
                    <a:pt x="431" y="84"/>
                    <a:pt x="432" y="81"/>
                  </a:cubicBezTo>
                  <a:cubicBezTo>
                    <a:pt x="429" y="82"/>
                    <a:pt x="428" y="84"/>
                    <a:pt x="426" y="85"/>
                  </a:cubicBezTo>
                  <a:cubicBezTo>
                    <a:pt x="425" y="85"/>
                    <a:pt x="424" y="85"/>
                    <a:pt x="423" y="85"/>
                  </a:cubicBezTo>
                  <a:cubicBezTo>
                    <a:pt x="421" y="84"/>
                    <a:pt x="419" y="82"/>
                    <a:pt x="417" y="81"/>
                  </a:cubicBezTo>
                  <a:cubicBezTo>
                    <a:pt x="418" y="83"/>
                    <a:pt x="418" y="85"/>
                    <a:pt x="418" y="87"/>
                  </a:cubicBezTo>
                  <a:cubicBezTo>
                    <a:pt x="419" y="89"/>
                    <a:pt x="419" y="90"/>
                    <a:pt x="417" y="91"/>
                  </a:cubicBezTo>
                  <a:cubicBezTo>
                    <a:pt x="416" y="92"/>
                    <a:pt x="414" y="93"/>
                    <a:pt x="413" y="95"/>
                  </a:cubicBezTo>
                  <a:cubicBezTo>
                    <a:pt x="415" y="95"/>
                    <a:pt x="417" y="95"/>
                    <a:pt x="419" y="95"/>
                  </a:cubicBezTo>
                  <a:cubicBezTo>
                    <a:pt x="421" y="96"/>
                    <a:pt x="421" y="96"/>
                    <a:pt x="422" y="98"/>
                  </a:cubicBezTo>
                  <a:cubicBezTo>
                    <a:pt x="423" y="99"/>
                    <a:pt x="423" y="101"/>
                    <a:pt x="424" y="104"/>
                  </a:cubicBezTo>
                  <a:close/>
                  <a:moveTo>
                    <a:pt x="211" y="95"/>
                  </a:moveTo>
                  <a:cubicBezTo>
                    <a:pt x="209" y="93"/>
                    <a:pt x="207" y="92"/>
                    <a:pt x="205" y="90"/>
                  </a:cubicBezTo>
                  <a:cubicBezTo>
                    <a:pt x="204" y="90"/>
                    <a:pt x="204" y="89"/>
                    <a:pt x="204" y="88"/>
                  </a:cubicBezTo>
                  <a:cubicBezTo>
                    <a:pt x="205" y="86"/>
                    <a:pt x="205" y="84"/>
                    <a:pt x="206" y="81"/>
                  </a:cubicBezTo>
                  <a:cubicBezTo>
                    <a:pt x="204" y="82"/>
                    <a:pt x="202" y="84"/>
                    <a:pt x="200" y="85"/>
                  </a:cubicBezTo>
                  <a:cubicBezTo>
                    <a:pt x="199" y="85"/>
                    <a:pt x="198" y="85"/>
                    <a:pt x="198" y="85"/>
                  </a:cubicBezTo>
                  <a:cubicBezTo>
                    <a:pt x="196" y="84"/>
                    <a:pt x="194" y="82"/>
                    <a:pt x="191" y="81"/>
                  </a:cubicBezTo>
                  <a:cubicBezTo>
                    <a:pt x="192" y="84"/>
                    <a:pt x="192" y="86"/>
                    <a:pt x="193" y="88"/>
                  </a:cubicBezTo>
                  <a:cubicBezTo>
                    <a:pt x="193" y="89"/>
                    <a:pt x="193" y="90"/>
                    <a:pt x="192" y="90"/>
                  </a:cubicBezTo>
                  <a:cubicBezTo>
                    <a:pt x="190" y="92"/>
                    <a:pt x="189" y="93"/>
                    <a:pt x="187" y="95"/>
                  </a:cubicBezTo>
                  <a:cubicBezTo>
                    <a:pt x="190" y="95"/>
                    <a:pt x="192" y="95"/>
                    <a:pt x="194" y="96"/>
                  </a:cubicBezTo>
                  <a:cubicBezTo>
                    <a:pt x="195" y="96"/>
                    <a:pt x="196" y="96"/>
                    <a:pt x="196" y="97"/>
                  </a:cubicBezTo>
                  <a:cubicBezTo>
                    <a:pt x="197" y="99"/>
                    <a:pt x="198" y="101"/>
                    <a:pt x="199" y="104"/>
                  </a:cubicBezTo>
                  <a:cubicBezTo>
                    <a:pt x="200" y="101"/>
                    <a:pt x="201" y="99"/>
                    <a:pt x="201" y="97"/>
                  </a:cubicBezTo>
                  <a:cubicBezTo>
                    <a:pt x="202" y="96"/>
                    <a:pt x="203" y="96"/>
                    <a:pt x="204" y="96"/>
                  </a:cubicBezTo>
                  <a:cubicBezTo>
                    <a:pt x="206" y="95"/>
                    <a:pt x="208" y="95"/>
                    <a:pt x="211" y="95"/>
                  </a:cubicBezTo>
                  <a:close/>
                  <a:moveTo>
                    <a:pt x="372" y="95"/>
                  </a:moveTo>
                  <a:cubicBezTo>
                    <a:pt x="370" y="93"/>
                    <a:pt x="368" y="92"/>
                    <a:pt x="367" y="91"/>
                  </a:cubicBezTo>
                  <a:cubicBezTo>
                    <a:pt x="366" y="90"/>
                    <a:pt x="365" y="89"/>
                    <a:pt x="366" y="88"/>
                  </a:cubicBezTo>
                  <a:cubicBezTo>
                    <a:pt x="366" y="86"/>
                    <a:pt x="367" y="84"/>
                    <a:pt x="367" y="81"/>
                  </a:cubicBezTo>
                  <a:cubicBezTo>
                    <a:pt x="365" y="82"/>
                    <a:pt x="363" y="83"/>
                    <a:pt x="361" y="85"/>
                  </a:cubicBezTo>
                  <a:cubicBezTo>
                    <a:pt x="360" y="85"/>
                    <a:pt x="360" y="85"/>
                    <a:pt x="359" y="85"/>
                  </a:cubicBezTo>
                  <a:cubicBezTo>
                    <a:pt x="357" y="83"/>
                    <a:pt x="355" y="82"/>
                    <a:pt x="353" y="81"/>
                  </a:cubicBezTo>
                  <a:cubicBezTo>
                    <a:pt x="353" y="84"/>
                    <a:pt x="354" y="86"/>
                    <a:pt x="354" y="88"/>
                  </a:cubicBezTo>
                  <a:cubicBezTo>
                    <a:pt x="354" y="89"/>
                    <a:pt x="354" y="90"/>
                    <a:pt x="353" y="90"/>
                  </a:cubicBezTo>
                  <a:cubicBezTo>
                    <a:pt x="352" y="92"/>
                    <a:pt x="350" y="93"/>
                    <a:pt x="348" y="95"/>
                  </a:cubicBezTo>
                  <a:cubicBezTo>
                    <a:pt x="351" y="95"/>
                    <a:pt x="353" y="95"/>
                    <a:pt x="355" y="96"/>
                  </a:cubicBezTo>
                  <a:cubicBezTo>
                    <a:pt x="356" y="96"/>
                    <a:pt x="357" y="96"/>
                    <a:pt x="357" y="97"/>
                  </a:cubicBezTo>
                  <a:cubicBezTo>
                    <a:pt x="358" y="99"/>
                    <a:pt x="359" y="101"/>
                    <a:pt x="360" y="104"/>
                  </a:cubicBezTo>
                  <a:cubicBezTo>
                    <a:pt x="361" y="101"/>
                    <a:pt x="362" y="100"/>
                    <a:pt x="362" y="98"/>
                  </a:cubicBezTo>
                  <a:cubicBezTo>
                    <a:pt x="363" y="96"/>
                    <a:pt x="364" y="95"/>
                    <a:pt x="365" y="95"/>
                  </a:cubicBezTo>
                  <a:cubicBezTo>
                    <a:pt x="367" y="96"/>
                    <a:pt x="369" y="95"/>
                    <a:pt x="372" y="95"/>
                  </a:cubicBezTo>
                  <a:close/>
                  <a:moveTo>
                    <a:pt x="251" y="95"/>
                  </a:moveTo>
                  <a:cubicBezTo>
                    <a:pt x="254" y="95"/>
                    <a:pt x="256" y="95"/>
                    <a:pt x="258" y="96"/>
                  </a:cubicBezTo>
                  <a:cubicBezTo>
                    <a:pt x="259" y="96"/>
                    <a:pt x="260" y="96"/>
                    <a:pt x="260" y="97"/>
                  </a:cubicBezTo>
                  <a:cubicBezTo>
                    <a:pt x="261" y="99"/>
                    <a:pt x="262" y="101"/>
                    <a:pt x="263" y="104"/>
                  </a:cubicBezTo>
                  <a:cubicBezTo>
                    <a:pt x="264" y="101"/>
                    <a:pt x="265" y="99"/>
                    <a:pt x="266" y="98"/>
                  </a:cubicBezTo>
                  <a:cubicBezTo>
                    <a:pt x="266" y="96"/>
                    <a:pt x="267" y="95"/>
                    <a:pt x="269" y="95"/>
                  </a:cubicBezTo>
                  <a:cubicBezTo>
                    <a:pt x="271" y="95"/>
                    <a:pt x="273" y="95"/>
                    <a:pt x="275" y="95"/>
                  </a:cubicBezTo>
                  <a:cubicBezTo>
                    <a:pt x="273" y="93"/>
                    <a:pt x="272" y="92"/>
                    <a:pt x="270" y="91"/>
                  </a:cubicBezTo>
                  <a:cubicBezTo>
                    <a:pt x="269" y="90"/>
                    <a:pt x="269" y="89"/>
                    <a:pt x="269" y="88"/>
                  </a:cubicBezTo>
                  <a:cubicBezTo>
                    <a:pt x="270" y="86"/>
                    <a:pt x="270" y="83"/>
                    <a:pt x="271" y="81"/>
                  </a:cubicBezTo>
                  <a:cubicBezTo>
                    <a:pt x="268" y="82"/>
                    <a:pt x="266" y="83"/>
                    <a:pt x="265" y="85"/>
                  </a:cubicBezTo>
                  <a:cubicBezTo>
                    <a:pt x="264" y="85"/>
                    <a:pt x="263" y="85"/>
                    <a:pt x="262" y="85"/>
                  </a:cubicBezTo>
                  <a:cubicBezTo>
                    <a:pt x="260" y="83"/>
                    <a:pt x="258" y="82"/>
                    <a:pt x="256" y="81"/>
                  </a:cubicBezTo>
                  <a:cubicBezTo>
                    <a:pt x="256" y="84"/>
                    <a:pt x="257" y="86"/>
                    <a:pt x="257" y="88"/>
                  </a:cubicBezTo>
                  <a:cubicBezTo>
                    <a:pt x="258" y="89"/>
                    <a:pt x="257" y="90"/>
                    <a:pt x="257" y="90"/>
                  </a:cubicBezTo>
                  <a:cubicBezTo>
                    <a:pt x="255" y="92"/>
                    <a:pt x="253" y="93"/>
                    <a:pt x="251" y="95"/>
                  </a:cubicBezTo>
                  <a:close/>
                  <a:moveTo>
                    <a:pt x="243" y="95"/>
                  </a:moveTo>
                  <a:cubicBezTo>
                    <a:pt x="241" y="93"/>
                    <a:pt x="239" y="92"/>
                    <a:pt x="238" y="90"/>
                  </a:cubicBezTo>
                  <a:cubicBezTo>
                    <a:pt x="237" y="90"/>
                    <a:pt x="236" y="89"/>
                    <a:pt x="237" y="88"/>
                  </a:cubicBezTo>
                  <a:cubicBezTo>
                    <a:pt x="237" y="86"/>
                    <a:pt x="238" y="84"/>
                    <a:pt x="238" y="81"/>
                  </a:cubicBezTo>
                  <a:cubicBezTo>
                    <a:pt x="236" y="82"/>
                    <a:pt x="235" y="83"/>
                    <a:pt x="233" y="84"/>
                  </a:cubicBezTo>
                  <a:cubicBezTo>
                    <a:pt x="232" y="85"/>
                    <a:pt x="230" y="85"/>
                    <a:pt x="229" y="84"/>
                  </a:cubicBezTo>
                  <a:cubicBezTo>
                    <a:pt x="227" y="83"/>
                    <a:pt x="226" y="82"/>
                    <a:pt x="224" y="81"/>
                  </a:cubicBezTo>
                  <a:cubicBezTo>
                    <a:pt x="224" y="83"/>
                    <a:pt x="224" y="85"/>
                    <a:pt x="225" y="87"/>
                  </a:cubicBezTo>
                  <a:cubicBezTo>
                    <a:pt x="226" y="89"/>
                    <a:pt x="225" y="90"/>
                    <a:pt x="224" y="91"/>
                  </a:cubicBezTo>
                  <a:cubicBezTo>
                    <a:pt x="222" y="92"/>
                    <a:pt x="221" y="93"/>
                    <a:pt x="219" y="95"/>
                  </a:cubicBezTo>
                  <a:cubicBezTo>
                    <a:pt x="222" y="95"/>
                    <a:pt x="224" y="95"/>
                    <a:pt x="226" y="96"/>
                  </a:cubicBezTo>
                  <a:cubicBezTo>
                    <a:pt x="227" y="96"/>
                    <a:pt x="228" y="96"/>
                    <a:pt x="228" y="97"/>
                  </a:cubicBezTo>
                  <a:cubicBezTo>
                    <a:pt x="229" y="99"/>
                    <a:pt x="230" y="101"/>
                    <a:pt x="231" y="104"/>
                  </a:cubicBezTo>
                  <a:cubicBezTo>
                    <a:pt x="232" y="101"/>
                    <a:pt x="233" y="99"/>
                    <a:pt x="234" y="97"/>
                  </a:cubicBezTo>
                  <a:cubicBezTo>
                    <a:pt x="234" y="96"/>
                    <a:pt x="235" y="96"/>
                    <a:pt x="236" y="96"/>
                  </a:cubicBezTo>
                  <a:cubicBezTo>
                    <a:pt x="238" y="95"/>
                    <a:pt x="240" y="95"/>
                    <a:pt x="243" y="95"/>
                  </a:cubicBezTo>
                  <a:close/>
                  <a:moveTo>
                    <a:pt x="127" y="81"/>
                  </a:moveTo>
                  <a:cubicBezTo>
                    <a:pt x="127" y="84"/>
                    <a:pt x="128" y="86"/>
                    <a:pt x="128" y="88"/>
                  </a:cubicBezTo>
                  <a:cubicBezTo>
                    <a:pt x="128" y="89"/>
                    <a:pt x="128" y="90"/>
                    <a:pt x="127" y="90"/>
                  </a:cubicBezTo>
                  <a:cubicBezTo>
                    <a:pt x="126" y="92"/>
                    <a:pt x="124" y="93"/>
                    <a:pt x="122" y="95"/>
                  </a:cubicBezTo>
                  <a:cubicBezTo>
                    <a:pt x="125" y="95"/>
                    <a:pt x="127" y="95"/>
                    <a:pt x="129" y="96"/>
                  </a:cubicBezTo>
                  <a:cubicBezTo>
                    <a:pt x="130" y="96"/>
                    <a:pt x="131" y="96"/>
                    <a:pt x="131" y="97"/>
                  </a:cubicBezTo>
                  <a:cubicBezTo>
                    <a:pt x="132" y="99"/>
                    <a:pt x="133" y="101"/>
                    <a:pt x="134" y="104"/>
                  </a:cubicBezTo>
                  <a:cubicBezTo>
                    <a:pt x="135" y="101"/>
                    <a:pt x="136" y="99"/>
                    <a:pt x="136" y="97"/>
                  </a:cubicBezTo>
                  <a:cubicBezTo>
                    <a:pt x="137" y="96"/>
                    <a:pt x="138" y="96"/>
                    <a:pt x="139" y="96"/>
                  </a:cubicBezTo>
                  <a:cubicBezTo>
                    <a:pt x="141" y="95"/>
                    <a:pt x="143" y="95"/>
                    <a:pt x="146" y="95"/>
                  </a:cubicBezTo>
                  <a:cubicBezTo>
                    <a:pt x="144" y="93"/>
                    <a:pt x="142" y="92"/>
                    <a:pt x="141" y="91"/>
                  </a:cubicBezTo>
                  <a:cubicBezTo>
                    <a:pt x="140" y="90"/>
                    <a:pt x="139" y="89"/>
                    <a:pt x="140" y="88"/>
                  </a:cubicBezTo>
                  <a:cubicBezTo>
                    <a:pt x="140" y="86"/>
                    <a:pt x="141" y="83"/>
                    <a:pt x="141" y="81"/>
                  </a:cubicBezTo>
                  <a:cubicBezTo>
                    <a:pt x="139" y="82"/>
                    <a:pt x="137" y="83"/>
                    <a:pt x="135" y="85"/>
                  </a:cubicBezTo>
                  <a:cubicBezTo>
                    <a:pt x="134" y="85"/>
                    <a:pt x="133" y="85"/>
                    <a:pt x="132" y="85"/>
                  </a:cubicBezTo>
                  <a:cubicBezTo>
                    <a:pt x="131" y="83"/>
                    <a:pt x="129" y="82"/>
                    <a:pt x="127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ED5BEDB8-ACA2-F095-7D60-CE5574013E4E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155" y="515938"/>
              <a:ext cx="958850" cy="511175"/>
            </a:xfrm>
            <a:custGeom>
              <a:avLst/>
              <a:gdLst>
                <a:gd name="T0" fmla="*/ 267 w 512"/>
                <a:gd name="T1" fmla="*/ 0 h 273"/>
                <a:gd name="T2" fmla="*/ 276 w 512"/>
                <a:gd name="T3" fmla="*/ 1 h 273"/>
                <a:gd name="T4" fmla="*/ 414 w 512"/>
                <a:gd name="T5" fmla="*/ 55 h 273"/>
                <a:gd name="T6" fmla="*/ 451 w 512"/>
                <a:gd name="T7" fmla="*/ 90 h 273"/>
                <a:gd name="T8" fmla="*/ 507 w 512"/>
                <a:gd name="T9" fmla="*/ 206 h 273"/>
                <a:gd name="T10" fmla="*/ 511 w 512"/>
                <a:gd name="T11" fmla="*/ 272 h 273"/>
                <a:gd name="T12" fmla="*/ 511 w 512"/>
                <a:gd name="T13" fmla="*/ 273 h 273"/>
                <a:gd name="T14" fmla="*/ 490 w 512"/>
                <a:gd name="T15" fmla="*/ 273 h 273"/>
                <a:gd name="T16" fmla="*/ 401 w 512"/>
                <a:gd name="T17" fmla="*/ 72 h 273"/>
                <a:gd name="T18" fmla="*/ 245 w 512"/>
                <a:gd name="T19" fmla="*/ 22 h 273"/>
                <a:gd name="T20" fmla="*/ 82 w 512"/>
                <a:gd name="T21" fmla="*/ 101 h 273"/>
                <a:gd name="T22" fmla="*/ 25 w 512"/>
                <a:gd name="T23" fmla="*/ 273 h 273"/>
                <a:gd name="T24" fmla="*/ 4 w 512"/>
                <a:gd name="T25" fmla="*/ 273 h 273"/>
                <a:gd name="T26" fmla="*/ 3 w 512"/>
                <a:gd name="T27" fmla="*/ 270 h 273"/>
                <a:gd name="T28" fmla="*/ 55 w 512"/>
                <a:gd name="T29" fmla="*/ 101 h 273"/>
                <a:gd name="T30" fmla="*/ 124 w 512"/>
                <a:gd name="T31" fmla="*/ 38 h 273"/>
                <a:gd name="T32" fmla="*/ 219 w 512"/>
                <a:gd name="T33" fmla="*/ 3 h 273"/>
                <a:gd name="T34" fmla="*/ 245 w 512"/>
                <a:gd name="T35" fmla="*/ 1 h 273"/>
                <a:gd name="T36" fmla="*/ 247 w 512"/>
                <a:gd name="T37" fmla="*/ 0 h 273"/>
                <a:gd name="T38" fmla="*/ 267 w 512"/>
                <a:gd name="T39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273">
                  <a:moveTo>
                    <a:pt x="267" y="0"/>
                  </a:moveTo>
                  <a:cubicBezTo>
                    <a:pt x="270" y="1"/>
                    <a:pt x="273" y="1"/>
                    <a:pt x="276" y="1"/>
                  </a:cubicBezTo>
                  <a:cubicBezTo>
                    <a:pt x="328" y="5"/>
                    <a:pt x="374" y="23"/>
                    <a:pt x="414" y="55"/>
                  </a:cubicBezTo>
                  <a:cubicBezTo>
                    <a:pt x="428" y="65"/>
                    <a:pt x="440" y="77"/>
                    <a:pt x="451" y="90"/>
                  </a:cubicBezTo>
                  <a:cubicBezTo>
                    <a:pt x="480" y="123"/>
                    <a:pt x="498" y="162"/>
                    <a:pt x="507" y="206"/>
                  </a:cubicBezTo>
                  <a:cubicBezTo>
                    <a:pt x="511" y="228"/>
                    <a:pt x="512" y="250"/>
                    <a:pt x="511" y="272"/>
                  </a:cubicBezTo>
                  <a:cubicBezTo>
                    <a:pt x="511" y="272"/>
                    <a:pt x="511" y="272"/>
                    <a:pt x="511" y="273"/>
                  </a:cubicBezTo>
                  <a:cubicBezTo>
                    <a:pt x="504" y="273"/>
                    <a:pt x="497" y="273"/>
                    <a:pt x="490" y="273"/>
                  </a:cubicBezTo>
                  <a:cubicBezTo>
                    <a:pt x="494" y="191"/>
                    <a:pt x="465" y="123"/>
                    <a:pt x="401" y="72"/>
                  </a:cubicBezTo>
                  <a:cubicBezTo>
                    <a:pt x="356" y="35"/>
                    <a:pt x="303" y="19"/>
                    <a:pt x="245" y="22"/>
                  </a:cubicBezTo>
                  <a:cubicBezTo>
                    <a:pt x="180" y="25"/>
                    <a:pt x="125" y="52"/>
                    <a:pt x="82" y="101"/>
                  </a:cubicBezTo>
                  <a:cubicBezTo>
                    <a:pt x="39" y="150"/>
                    <a:pt x="21" y="208"/>
                    <a:pt x="25" y="273"/>
                  </a:cubicBezTo>
                  <a:cubicBezTo>
                    <a:pt x="18" y="273"/>
                    <a:pt x="11" y="273"/>
                    <a:pt x="4" y="273"/>
                  </a:cubicBezTo>
                  <a:cubicBezTo>
                    <a:pt x="4" y="272"/>
                    <a:pt x="3" y="271"/>
                    <a:pt x="3" y="270"/>
                  </a:cubicBezTo>
                  <a:cubicBezTo>
                    <a:pt x="0" y="208"/>
                    <a:pt x="17" y="151"/>
                    <a:pt x="55" y="101"/>
                  </a:cubicBezTo>
                  <a:cubicBezTo>
                    <a:pt x="74" y="75"/>
                    <a:pt x="97" y="54"/>
                    <a:pt x="124" y="38"/>
                  </a:cubicBezTo>
                  <a:cubicBezTo>
                    <a:pt x="153" y="20"/>
                    <a:pt x="185" y="8"/>
                    <a:pt x="219" y="3"/>
                  </a:cubicBezTo>
                  <a:cubicBezTo>
                    <a:pt x="228" y="2"/>
                    <a:pt x="236" y="2"/>
                    <a:pt x="245" y="1"/>
                  </a:cubicBezTo>
                  <a:cubicBezTo>
                    <a:pt x="245" y="1"/>
                    <a:pt x="246" y="0"/>
                    <a:pt x="247" y="0"/>
                  </a:cubicBezTo>
                  <a:cubicBezTo>
                    <a:pt x="254" y="0"/>
                    <a:pt x="261" y="0"/>
                    <a:pt x="26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74145D9F-9DA4-5275-8406-2A8F9EE6B9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2680" y="1431925"/>
              <a:ext cx="182562" cy="173038"/>
            </a:xfrm>
            <a:custGeom>
              <a:avLst/>
              <a:gdLst>
                <a:gd name="T0" fmla="*/ 18 w 97"/>
                <a:gd name="T1" fmla="*/ 92 h 92"/>
                <a:gd name="T2" fmla="*/ 25 w 97"/>
                <a:gd name="T3" fmla="*/ 70 h 92"/>
                <a:gd name="T4" fmla="*/ 29 w 97"/>
                <a:gd name="T5" fmla="*/ 59 h 92"/>
                <a:gd name="T6" fmla="*/ 28 w 97"/>
                <a:gd name="T7" fmla="*/ 56 h 92"/>
                <a:gd name="T8" fmla="*/ 2 w 97"/>
                <a:gd name="T9" fmla="*/ 37 h 92"/>
                <a:gd name="T10" fmla="*/ 0 w 97"/>
                <a:gd name="T11" fmla="*/ 35 h 92"/>
                <a:gd name="T12" fmla="*/ 2 w 97"/>
                <a:gd name="T13" fmla="*/ 35 h 92"/>
                <a:gd name="T14" fmla="*/ 34 w 97"/>
                <a:gd name="T15" fmla="*/ 35 h 92"/>
                <a:gd name="T16" fmla="*/ 37 w 97"/>
                <a:gd name="T17" fmla="*/ 33 h 92"/>
                <a:gd name="T18" fmla="*/ 47 w 97"/>
                <a:gd name="T19" fmla="*/ 2 h 92"/>
                <a:gd name="T20" fmla="*/ 48 w 97"/>
                <a:gd name="T21" fmla="*/ 0 h 92"/>
                <a:gd name="T22" fmla="*/ 52 w 97"/>
                <a:gd name="T23" fmla="*/ 11 h 92"/>
                <a:gd name="T24" fmla="*/ 59 w 97"/>
                <a:gd name="T25" fmla="*/ 33 h 92"/>
                <a:gd name="T26" fmla="*/ 62 w 97"/>
                <a:gd name="T27" fmla="*/ 35 h 92"/>
                <a:gd name="T28" fmla="*/ 94 w 97"/>
                <a:gd name="T29" fmla="*/ 35 h 92"/>
                <a:gd name="T30" fmla="*/ 97 w 97"/>
                <a:gd name="T31" fmla="*/ 35 h 92"/>
                <a:gd name="T32" fmla="*/ 95 w 97"/>
                <a:gd name="T33" fmla="*/ 37 h 92"/>
                <a:gd name="T34" fmla="*/ 68 w 97"/>
                <a:gd name="T35" fmla="*/ 56 h 92"/>
                <a:gd name="T36" fmla="*/ 67 w 97"/>
                <a:gd name="T37" fmla="*/ 59 h 92"/>
                <a:gd name="T38" fmla="*/ 77 w 97"/>
                <a:gd name="T39" fmla="*/ 90 h 92"/>
                <a:gd name="T40" fmla="*/ 78 w 97"/>
                <a:gd name="T41" fmla="*/ 92 h 92"/>
                <a:gd name="T42" fmla="*/ 76 w 97"/>
                <a:gd name="T43" fmla="*/ 91 h 92"/>
                <a:gd name="T44" fmla="*/ 50 w 97"/>
                <a:gd name="T45" fmla="*/ 72 h 92"/>
                <a:gd name="T46" fmla="*/ 47 w 97"/>
                <a:gd name="T47" fmla="*/ 72 h 92"/>
                <a:gd name="T48" fmla="*/ 21 w 97"/>
                <a:gd name="T49" fmla="*/ 91 h 92"/>
                <a:gd name="T50" fmla="*/ 18 w 97"/>
                <a:gd name="T51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" h="92">
                  <a:moveTo>
                    <a:pt x="18" y="92"/>
                  </a:moveTo>
                  <a:cubicBezTo>
                    <a:pt x="21" y="85"/>
                    <a:pt x="23" y="77"/>
                    <a:pt x="25" y="70"/>
                  </a:cubicBezTo>
                  <a:cubicBezTo>
                    <a:pt x="26" y="66"/>
                    <a:pt x="28" y="62"/>
                    <a:pt x="29" y="59"/>
                  </a:cubicBezTo>
                  <a:cubicBezTo>
                    <a:pt x="29" y="57"/>
                    <a:pt x="29" y="57"/>
                    <a:pt x="28" y="56"/>
                  </a:cubicBezTo>
                  <a:cubicBezTo>
                    <a:pt x="19" y="50"/>
                    <a:pt x="11" y="43"/>
                    <a:pt x="2" y="37"/>
                  </a:cubicBezTo>
                  <a:cubicBezTo>
                    <a:pt x="1" y="37"/>
                    <a:pt x="1" y="36"/>
                    <a:pt x="0" y="35"/>
                  </a:cubicBezTo>
                  <a:cubicBezTo>
                    <a:pt x="1" y="35"/>
                    <a:pt x="1" y="35"/>
                    <a:pt x="2" y="35"/>
                  </a:cubicBezTo>
                  <a:cubicBezTo>
                    <a:pt x="13" y="35"/>
                    <a:pt x="24" y="35"/>
                    <a:pt x="34" y="35"/>
                  </a:cubicBezTo>
                  <a:cubicBezTo>
                    <a:pt x="36" y="35"/>
                    <a:pt x="37" y="35"/>
                    <a:pt x="37" y="33"/>
                  </a:cubicBezTo>
                  <a:cubicBezTo>
                    <a:pt x="41" y="23"/>
                    <a:pt x="44" y="13"/>
                    <a:pt x="47" y="2"/>
                  </a:cubicBezTo>
                  <a:cubicBezTo>
                    <a:pt x="47" y="2"/>
                    <a:pt x="48" y="1"/>
                    <a:pt x="48" y="0"/>
                  </a:cubicBezTo>
                  <a:cubicBezTo>
                    <a:pt x="49" y="4"/>
                    <a:pt x="51" y="8"/>
                    <a:pt x="52" y="11"/>
                  </a:cubicBezTo>
                  <a:cubicBezTo>
                    <a:pt x="54" y="19"/>
                    <a:pt x="57" y="26"/>
                    <a:pt x="59" y="33"/>
                  </a:cubicBezTo>
                  <a:cubicBezTo>
                    <a:pt x="59" y="35"/>
                    <a:pt x="60" y="35"/>
                    <a:pt x="62" y="35"/>
                  </a:cubicBezTo>
                  <a:cubicBezTo>
                    <a:pt x="72" y="35"/>
                    <a:pt x="83" y="35"/>
                    <a:pt x="94" y="35"/>
                  </a:cubicBezTo>
                  <a:cubicBezTo>
                    <a:pt x="95" y="35"/>
                    <a:pt x="95" y="35"/>
                    <a:pt x="97" y="35"/>
                  </a:cubicBezTo>
                  <a:cubicBezTo>
                    <a:pt x="96" y="36"/>
                    <a:pt x="95" y="36"/>
                    <a:pt x="95" y="37"/>
                  </a:cubicBezTo>
                  <a:cubicBezTo>
                    <a:pt x="86" y="43"/>
                    <a:pt x="77" y="50"/>
                    <a:pt x="68" y="56"/>
                  </a:cubicBezTo>
                  <a:cubicBezTo>
                    <a:pt x="67" y="57"/>
                    <a:pt x="67" y="57"/>
                    <a:pt x="67" y="59"/>
                  </a:cubicBezTo>
                  <a:cubicBezTo>
                    <a:pt x="71" y="69"/>
                    <a:pt x="74" y="79"/>
                    <a:pt x="77" y="90"/>
                  </a:cubicBezTo>
                  <a:cubicBezTo>
                    <a:pt x="77" y="90"/>
                    <a:pt x="78" y="91"/>
                    <a:pt x="78" y="92"/>
                  </a:cubicBezTo>
                  <a:cubicBezTo>
                    <a:pt x="77" y="92"/>
                    <a:pt x="77" y="91"/>
                    <a:pt x="76" y="91"/>
                  </a:cubicBezTo>
                  <a:cubicBezTo>
                    <a:pt x="67" y="85"/>
                    <a:pt x="58" y="78"/>
                    <a:pt x="50" y="72"/>
                  </a:cubicBezTo>
                  <a:cubicBezTo>
                    <a:pt x="48" y="71"/>
                    <a:pt x="48" y="71"/>
                    <a:pt x="47" y="72"/>
                  </a:cubicBezTo>
                  <a:cubicBezTo>
                    <a:pt x="38" y="78"/>
                    <a:pt x="29" y="84"/>
                    <a:pt x="21" y="91"/>
                  </a:cubicBezTo>
                  <a:cubicBezTo>
                    <a:pt x="20" y="91"/>
                    <a:pt x="19" y="92"/>
                    <a:pt x="18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793425E4-81CB-B314-91E1-7DFE68C55F6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868" y="1260475"/>
              <a:ext cx="736600" cy="11113"/>
            </a:xfrm>
            <a:custGeom>
              <a:avLst/>
              <a:gdLst>
                <a:gd name="T0" fmla="*/ 394 w 394"/>
                <a:gd name="T1" fmla="*/ 0 h 6"/>
                <a:gd name="T2" fmla="*/ 394 w 394"/>
                <a:gd name="T3" fmla="*/ 6 h 6"/>
                <a:gd name="T4" fmla="*/ 0 w 394"/>
                <a:gd name="T5" fmla="*/ 6 h 6"/>
                <a:gd name="T6" fmla="*/ 0 w 394"/>
                <a:gd name="T7" fmla="*/ 0 h 6"/>
                <a:gd name="T8" fmla="*/ 394 w 39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4" h="6">
                  <a:moveTo>
                    <a:pt x="394" y="0"/>
                  </a:moveTo>
                  <a:cubicBezTo>
                    <a:pt x="394" y="2"/>
                    <a:pt x="394" y="4"/>
                    <a:pt x="394" y="6"/>
                  </a:cubicBezTo>
                  <a:cubicBezTo>
                    <a:pt x="263" y="6"/>
                    <a:pt x="132" y="6"/>
                    <a:pt x="0" y="6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132" y="0"/>
                    <a:pt x="263" y="0"/>
                    <a:pt x="39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1A7D0252-B648-B5C0-AC8D-4E69103554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8418" y="1411288"/>
              <a:ext cx="111125" cy="109538"/>
            </a:xfrm>
            <a:custGeom>
              <a:avLst/>
              <a:gdLst>
                <a:gd name="T0" fmla="*/ 0 w 59"/>
                <a:gd name="T1" fmla="*/ 22 h 58"/>
                <a:gd name="T2" fmla="*/ 20 w 59"/>
                <a:gd name="T3" fmla="*/ 22 h 58"/>
                <a:gd name="T4" fmla="*/ 23 w 59"/>
                <a:gd name="T5" fmla="*/ 20 h 58"/>
                <a:gd name="T6" fmla="*/ 29 w 59"/>
                <a:gd name="T7" fmla="*/ 0 h 58"/>
                <a:gd name="T8" fmla="*/ 30 w 59"/>
                <a:gd name="T9" fmla="*/ 3 h 58"/>
                <a:gd name="T10" fmla="*/ 36 w 59"/>
                <a:gd name="T11" fmla="*/ 20 h 58"/>
                <a:gd name="T12" fmla="*/ 39 w 59"/>
                <a:gd name="T13" fmla="*/ 22 h 58"/>
                <a:gd name="T14" fmla="*/ 57 w 59"/>
                <a:gd name="T15" fmla="*/ 22 h 58"/>
                <a:gd name="T16" fmla="*/ 59 w 59"/>
                <a:gd name="T17" fmla="*/ 22 h 58"/>
                <a:gd name="T18" fmla="*/ 59 w 59"/>
                <a:gd name="T19" fmla="*/ 22 h 58"/>
                <a:gd name="T20" fmla="*/ 58 w 59"/>
                <a:gd name="T21" fmla="*/ 24 h 58"/>
                <a:gd name="T22" fmla="*/ 43 w 59"/>
                <a:gd name="T23" fmla="*/ 34 h 58"/>
                <a:gd name="T24" fmla="*/ 42 w 59"/>
                <a:gd name="T25" fmla="*/ 38 h 58"/>
                <a:gd name="T26" fmla="*/ 48 w 59"/>
                <a:gd name="T27" fmla="*/ 56 h 58"/>
                <a:gd name="T28" fmla="*/ 48 w 59"/>
                <a:gd name="T29" fmla="*/ 57 h 58"/>
                <a:gd name="T30" fmla="*/ 30 w 59"/>
                <a:gd name="T31" fmla="*/ 44 h 58"/>
                <a:gd name="T32" fmla="*/ 11 w 59"/>
                <a:gd name="T33" fmla="*/ 58 h 58"/>
                <a:gd name="T34" fmla="*/ 18 w 59"/>
                <a:gd name="T35" fmla="*/ 36 h 58"/>
                <a:gd name="T36" fmla="*/ 0 w 59"/>
                <a:gd name="T37" fmla="*/ 23 h 58"/>
                <a:gd name="T38" fmla="*/ 0 w 59"/>
                <a:gd name="T39" fmla="*/ 2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9" h="58">
                  <a:moveTo>
                    <a:pt x="0" y="22"/>
                  </a:moveTo>
                  <a:cubicBezTo>
                    <a:pt x="7" y="22"/>
                    <a:pt x="13" y="22"/>
                    <a:pt x="20" y="22"/>
                  </a:cubicBezTo>
                  <a:cubicBezTo>
                    <a:pt x="22" y="22"/>
                    <a:pt x="23" y="22"/>
                    <a:pt x="23" y="20"/>
                  </a:cubicBezTo>
                  <a:cubicBezTo>
                    <a:pt x="25" y="13"/>
                    <a:pt x="27" y="7"/>
                    <a:pt x="29" y="0"/>
                  </a:cubicBezTo>
                  <a:cubicBezTo>
                    <a:pt x="30" y="1"/>
                    <a:pt x="30" y="2"/>
                    <a:pt x="30" y="3"/>
                  </a:cubicBezTo>
                  <a:cubicBezTo>
                    <a:pt x="32" y="8"/>
                    <a:pt x="34" y="14"/>
                    <a:pt x="36" y="20"/>
                  </a:cubicBezTo>
                  <a:cubicBezTo>
                    <a:pt x="36" y="22"/>
                    <a:pt x="37" y="22"/>
                    <a:pt x="39" y="22"/>
                  </a:cubicBezTo>
                  <a:cubicBezTo>
                    <a:pt x="45" y="22"/>
                    <a:pt x="51" y="22"/>
                    <a:pt x="57" y="22"/>
                  </a:cubicBezTo>
                  <a:cubicBezTo>
                    <a:pt x="58" y="22"/>
                    <a:pt x="58" y="22"/>
                    <a:pt x="59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23"/>
                    <a:pt x="58" y="23"/>
                    <a:pt x="58" y="24"/>
                  </a:cubicBezTo>
                  <a:cubicBezTo>
                    <a:pt x="53" y="27"/>
                    <a:pt x="48" y="31"/>
                    <a:pt x="43" y="34"/>
                  </a:cubicBezTo>
                  <a:cubicBezTo>
                    <a:pt x="41" y="35"/>
                    <a:pt x="41" y="36"/>
                    <a:pt x="42" y="38"/>
                  </a:cubicBezTo>
                  <a:cubicBezTo>
                    <a:pt x="44" y="44"/>
                    <a:pt x="46" y="50"/>
                    <a:pt x="48" y="56"/>
                  </a:cubicBezTo>
                  <a:cubicBezTo>
                    <a:pt x="48" y="56"/>
                    <a:pt x="48" y="56"/>
                    <a:pt x="48" y="57"/>
                  </a:cubicBezTo>
                  <a:cubicBezTo>
                    <a:pt x="42" y="53"/>
                    <a:pt x="36" y="48"/>
                    <a:pt x="30" y="44"/>
                  </a:cubicBezTo>
                  <a:cubicBezTo>
                    <a:pt x="23" y="48"/>
                    <a:pt x="17" y="53"/>
                    <a:pt x="11" y="58"/>
                  </a:cubicBezTo>
                  <a:cubicBezTo>
                    <a:pt x="13" y="50"/>
                    <a:pt x="16" y="43"/>
                    <a:pt x="18" y="36"/>
                  </a:cubicBezTo>
                  <a:cubicBezTo>
                    <a:pt x="12" y="31"/>
                    <a:pt x="6" y="27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A26B751F-AA4C-C421-8EA0-DBE20BC2868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143" y="1416050"/>
              <a:ext cx="109537" cy="106363"/>
            </a:xfrm>
            <a:custGeom>
              <a:avLst/>
              <a:gdLst>
                <a:gd name="T0" fmla="*/ 11 w 59"/>
                <a:gd name="T1" fmla="*/ 57 h 57"/>
                <a:gd name="T2" fmla="*/ 17 w 59"/>
                <a:gd name="T3" fmla="*/ 38 h 57"/>
                <a:gd name="T4" fmla="*/ 18 w 59"/>
                <a:gd name="T5" fmla="*/ 37 h 57"/>
                <a:gd name="T6" fmla="*/ 17 w 59"/>
                <a:gd name="T7" fmla="*/ 34 h 57"/>
                <a:gd name="T8" fmla="*/ 0 w 59"/>
                <a:gd name="T9" fmla="*/ 22 h 57"/>
                <a:gd name="T10" fmla="*/ 2 w 59"/>
                <a:gd name="T11" fmla="*/ 22 h 57"/>
                <a:gd name="T12" fmla="*/ 21 w 59"/>
                <a:gd name="T13" fmla="*/ 22 h 57"/>
                <a:gd name="T14" fmla="*/ 23 w 59"/>
                <a:gd name="T15" fmla="*/ 20 h 57"/>
                <a:gd name="T16" fmla="*/ 30 w 59"/>
                <a:gd name="T17" fmla="*/ 0 h 57"/>
                <a:gd name="T18" fmla="*/ 30 w 59"/>
                <a:gd name="T19" fmla="*/ 2 h 57"/>
                <a:gd name="T20" fmla="*/ 36 w 59"/>
                <a:gd name="T21" fmla="*/ 20 h 57"/>
                <a:gd name="T22" fmla="*/ 39 w 59"/>
                <a:gd name="T23" fmla="*/ 22 h 57"/>
                <a:gd name="T24" fmla="*/ 57 w 59"/>
                <a:gd name="T25" fmla="*/ 22 h 57"/>
                <a:gd name="T26" fmla="*/ 59 w 59"/>
                <a:gd name="T27" fmla="*/ 22 h 57"/>
                <a:gd name="T28" fmla="*/ 58 w 59"/>
                <a:gd name="T29" fmla="*/ 23 h 57"/>
                <a:gd name="T30" fmla="*/ 42 w 59"/>
                <a:gd name="T31" fmla="*/ 34 h 57"/>
                <a:gd name="T32" fmla="*/ 42 w 59"/>
                <a:gd name="T33" fmla="*/ 37 h 57"/>
                <a:gd name="T34" fmla="*/ 47 w 59"/>
                <a:gd name="T35" fmla="*/ 55 h 57"/>
                <a:gd name="T36" fmla="*/ 48 w 59"/>
                <a:gd name="T37" fmla="*/ 57 h 57"/>
                <a:gd name="T38" fmla="*/ 30 w 59"/>
                <a:gd name="T39" fmla="*/ 44 h 57"/>
                <a:gd name="T40" fmla="*/ 11 w 59"/>
                <a:gd name="T4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" h="57">
                  <a:moveTo>
                    <a:pt x="11" y="57"/>
                  </a:moveTo>
                  <a:cubicBezTo>
                    <a:pt x="13" y="51"/>
                    <a:pt x="15" y="44"/>
                    <a:pt x="17" y="38"/>
                  </a:cubicBezTo>
                  <a:cubicBezTo>
                    <a:pt x="17" y="38"/>
                    <a:pt x="17" y="37"/>
                    <a:pt x="18" y="37"/>
                  </a:cubicBezTo>
                  <a:cubicBezTo>
                    <a:pt x="18" y="36"/>
                    <a:pt x="18" y="35"/>
                    <a:pt x="17" y="34"/>
                  </a:cubicBezTo>
                  <a:cubicBezTo>
                    <a:pt x="11" y="30"/>
                    <a:pt x="6" y="26"/>
                    <a:pt x="0" y="22"/>
                  </a:cubicBezTo>
                  <a:cubicBezTo>
                    <a:pt x="1" y="22"/>
                    <a:pt x="2" y="22"/>
                    <a:pt x="2" y="22"/>
                  </a:cubicBezTo>
                  <a:cubicBezTo>
                    <a:pt x="8" y="22"/>
                    <a:pt x="14" y="22"/>
                    <a:pt x="21" y="22"/>
                  </a:cubicBezTo>
                  <a:cubicBezTo>
                    <a:pt x="22" y="22"/>
                    <a:pt x="23" y="21"/>
                    <a:pt x="23" y="20"/>
                  </a:cubicBezTo>
                  <a:cubicBezTo>
                    <a:pt x="25" y="13"/>
                    <a:pt x="27" y="7"/>
                    <a:pt x="30" y="0"/>
                  </a:cubicBezTo>
                  <a:cubicBezTo>
                    <a:pt x="30" y="1"/>
                    <a:pt x="30" y="2"/>
                    <a:pt x="30" y="2"/>
                  </a:cubicBezTo>
                  <a:cubicBezTo>
                    <a:pt x="32" y="8"/>
                    <a:pt x="34" y="14"/>
                    <a:pt x="36" y="20"/>
                  </a:cubicBezTo>
                  <a:cubicBezTo>
                    <a:pt x="37" y="21"/>
                    <a:pt x="37" y="22"/>
                    <a:pt x="39" y="22"/>
                  </a:cubicBezTo>
                  <a:cubicBezTo>
                    <a:pt x="45" y="22"/>
                    <a:pt x="51" y="22"/>
                    <a:pt x="57" y="22"/>
                  </a:cubicBezTo>
                  <a:cubicBezTo>
                    <a:pt x="58" y="22"/>
                    <a:pt x="58" y="22"/>
                    <a:pt x="59" y="22"/>
                  </a:cubicBezTo>
                  <a:cubicBezTo>
                    <a:pt x="59" y="23"/>
                    <a:pt x="58" y="23"/>
                    <a:pt x="58" y="23"/>
                  </a:cubicBezTo>
                  <a:cubicBezTo>
                    <a:pt x="53" y="27"/>
                    <a:pt x="48" y="31"/>
                    <a:pt x="42" y="34"/>
                  </a:cubicBezTo>
                  <a:cubicBezTo>
                    <a:pt x="41" y="35"/>
                    <a:pt x="41" y="36"/>
                    <a:pt x="42" y="37"/>
                  </a:cubicBezTo>
                  <a:cubicBezTo>
                    <a:pt x="44" y="43"/>
                    <a:pt x="46" y="49"/>
                    <a:pt x="47" y="55"/>
                  </a:cubicBezTo>
                  <a:cubicBezTo>
                    <a:pt x="48" y="55"/>
                    <a:pt x="48" y="56"/>
                    <a:pt x="48" y="57"/>
                  </a:cubicBezTo>
                  <a:cubicBezTo>
                    <a:pt x="42" y="52"/>
                    <a:pt x="36" y="48"/>
                    <a:pt x="30" y="44"/>
                  </a:cubicBezTo>
                  <a:cubicBezTo>
                    <a:pt x="24" y="48"/>
                    <a:pt x="18" y="52"/>
                    <a:pt x="1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43059FE7-5B8F-99D4-8D37-558725E360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9555" y="1435100"/>
              <a:ext cx="101600" cy="49213"/>
            </a:xfrm>
            <a:custGeom>
              <a:avLst/>
              <a:gdLst>
                <a:gd name="T0" fmla="*/ 0 w 54"/>
                <a:gd name="T1" fmla="*/ 13 h 27"/>
                <a:gd name="T2" fmla="*/ 54 w 54"/>
                <a:gd name="T3" fmla="*/ 13 h 27"/>
                <a:gd name="T4" fmla="*/ 53 w 54"/>
                <a:gd name="T5" fmla="*/ 13 h 27"/>
                <a:gd name="T6" fmla="*/ 28 w 54"/>
                <a:gd name="T7" fmla="*/ 26 h 27"/>
                <a:gd name="T8" fmla="*/ 8 w 54"/>
                <a:gd name="T9" fmla="*/ 20 h 27"/>
                <a:gd name="T10" fmla="*/ 0 w 54"/>
                <a:gd name="T11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27">
                  <a:moveTo>
                    <a:pt x="0" y="13"/>
                  </a:moveTo>
                  <a:cubicBezTo>
                    <a:pt x="19" y="2"/>
                    <a:pt x="37" y="0"/>
                    <a:pt x="54" y="13"/>
                  </a:cubicBezTo>
                  <a:cubicBezTo>
                    <a:pt x="54" y="13"/>
                    <a:pt x="54" y="13"/>
                    <a:pt x="53" y="13"/>
                  </a:cubicBezTo>
                  <a:cubicBezTo>
                    <a:pt x="46" y="20"/>
                    <a:pt x="38" y="25"/>
                    <a:pt x="28" y="26"/>
                  </a:cubicBezTo>
                  <a:cubicBezTo>
                    <a:pt x="20" y="27"/>
                    <a:pt x="14" y="25"/>
                    <a:pt x="8" y="20"/>
                  </a:cubicBezTo>
                  <a:cubicBezTo>
                    <a:pt x="5" y="18"/>
                    <a:pt x="3" y="16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19ED2B1F-E688-A27A-0EE1-418E1BFCA41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318" y="1462088"/>
              <a:ext cx="96837" cy="53975"/>
            </a:xfrm>
            <a:custGeom>
              <a:avLst/>
              <a:gdLst>
                <a:gd name="T0" fmla="*/ 52 w 52"/>
                <a:gd name="T1" fmla="*/ 8 h 29"/>
                <a:gd name="T2" fmla="*/ 28 w 52"/>
                <a:gd name="T3" fmla="*/ 28 h 29"/>
                <a:gd name="T4" fmla="*/ 0 w 52"/>
                <a:gd name="T5" fmla="*/ 22 h 29"/>
                <a:gd name="T6" fmla="*/ 52 w 52"/>
                <a:gd name="T7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29">
                  <a:moveTo>
                    <a:pt x="52" y="8"/>
                  </a:moveTo>
                  <a:cubicBezTo>
                    <a:pt x="47" y="19"/>
                    <a:pt x="40" y="26"/>
                    <a:pt x="28" y="28"/>
                  </a:cubicBezTo>
                  <a:cubicBezTo>
                    <a:pt x="18" y="29"/>
                    <a:pt x="9" y="26"/>
                    <a:pt x="0" y="22"/>
                  </a:cubicBezTo>
                  <a:cubicBezTo>
                    <a:pt x="7" y="8"/>
                    <a:pt x="35" y="0"/>
                    <a:pt x="5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8826C5FE-5EE6-FFA8-9C75-C2C718F10BD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718" y="1222375"/>
              <a:ext cx="69850" cy="73025"/>
            </a:xfrm>
            <a:custGeom>
              <a:avLst/>
              <a:gdLst>
                <a:gd name="T0" fmla="*/ 0 w 37"/>
                <a:gd name="T1" fmla="*/ 0 h 39"/>
                <a:gd name="T2" fmla="*/ 37 w 37"/>
                <a:gd name="T3" fmla="*/ 38 h 39"/>
                <a:gd name="T4" fmla="*/ 23 w 37"/>
                <a:gd name="T5" fmla="*/ 37 h 39"/>
                <a:gd name="T6" fmla="*/ 5 w 37"/>
                <a:gd name="T7" fmla="*/ 21 h 39"/>
                <a:gd name="T8" fmla="*/ 0 w 37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9">
                  <a:moveTo>
                    <a:pt x="0" y="0"/>
                  </a:moveTo>
                  <a:cubicBezTo>
                    <a:pt x="22" y="4"/>
                    <a:pt x="32" y="17"/>
                    <a:pt x="37" y="38"/>
                  </a:cubicBezTo>
                  <a:cubicBezTo>
                    <a:pt x="32" y="39"/>
                    <a:pt x="27" y="38"/>
                    <a:pt x="23" y="37"/>
                  </a:cubicBezTo>
                  <a:cubicBezTo>
                    <a:pt x="14" y="35"/>
                    <a:pt x="8" y="29"/>
                    <a:pt x="5" y="21"/>
                  </a:cubicBezTo>
                  <a:cubicBezTo>
                    <a:pt x="1" y="15"/>
                    <a:pt x="0" y="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48B98095-ABD0-0200-D85C-D44A97D0E5D7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768" y="1436688"/>
              <a:ext cx="100012" cy="47625"/>
            </a:xfrm>
            <a:custGeom>
              <a:avLst/>
              <a:gdLst>
                <a:gd name="T0" fmla="*/ 53 w 53"/>
                <a:gd name="T1" fmla="*/ 12 h 26"/>
                <a:gd name="T2" fmla="*/ 38 w 53"/>
                <a:gd name="T3" fmla="*/ 23 h 26"/>
                <a:gd name="T4" fmla="*/ 21 w 53"/>
                <a:gd name="T5" fmla="*/ 24 h 26"/>
                <a:gd name="T6" fmla="*/ 0 w 53"/>
                <a:gd name="T7" fmla="*/ 12 h 26"/>
                <a:gd name="T8" fmla="*/ 53 w 53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6">
                  <a:moveTo>
                    <a:pt x="53" y="12"/>
                  </a:moveTo>
                  <a:cubicBezTo>
                    <a:pt x="49" y="17"/>
                    <a:pt x="44" y="21"/>
                    <a:pt x="38" y="23"/>
                  </a:cubicBezTo>
                  <a:cubicBezTo>
                    <a:pt x="33" y="26"/>
                    <a:pt x="27" y="26"/>
                    <a:pt x="21" y="24"/>
                  </a:cubicBezTo>
                  <a:cubicBezTo>
                    <a:pt x="13" y="22"/>
                    <a:pt x="6" y="18"/>
                    <a:pt x="0" y="12"/>
                  </a:cubicBezTo>
                  <a:cubicBezTo>
                    <a:pt x="13" y="0"/>
                    <a:pt x="36" y="0"/>
                    <a:pt x="5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398D5584-49C4-2F77-8148-BA4DCFA8C1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1768" y="1470025"/>
              <a:ext cx="95250" cy="46038"/>
            </a:xfrm>
            <a:custGeom>
              <a:avLst/>
              <a:gdLst>
                <a:gd name="T0" fmla="*/ 0 w 51"/>
                <a:gd name="T1" fmla="*/ 4 h 25"/>
                <a:gd name="T2" fmla="*/ 29 w 51"/>
                <a:gd name="T3" fmla="*/ 2 h 25"/>
                <a:gd name="T4" fmla="*/ 51 w 51"/>
                <a:gd name="T5" fmla="*/ 17 h 25"/>
                <a:gd name="T6" fmla="*/ 38 w 51"/>
                <a:gd name="T7" fmla="*/ 23 h 25"/>
                <a:gd name="T8" fmla="*/ 16 w 51"/>
                <a:gd name="T9" fmla="*/ 22 h 25"/>
                <a:gd name="T10" fmla="*/ 0 w 51"/>
                <a:gd name="T11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25">
                  <a:moveTo>
                    <a:pt x="0" y="4"/>
                  </a:moveTo>
                  <a:cubicBezTo>
                    <a:pt x="9" y="1"/>
                    <a:pt x="19" y="0"/>
                    <a:pt x="29" y="2"/>
                  </a:cubicBezTo>
                  <a:cubicBezTo>
                    <a:pt x="38" y="4"/>
                    <a:pt x="45" y="10"/>
                    <a:pt x="51" y="17"/>
                  </a:cubicBezTo>
                  <a:cubicBezTo>
                    <a:pt x="47" y="20"/>
                    <a:pt x="43" y="22"/>
                    <a:pt x="38" y="23"/>
                  </a:cubicBezTo>
                  <a:cubicBezTo>
                    <a:pt x="31" y="24"/>
                    <a:pt x="23" y="25"/>
                    <a:pt x="16" y="22"/>
                  </a:cubicBezTo>
                  <a:cubicBezTo>
                    <a:pt x="8" y="18"/>
                    <a:pt x="3" y="1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3EC67CBA-F13D-898A-D422-08E5A217FC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8943" y="1222375"/>
              <a:ext cx="68262" cy="73025"/>
            </a:xfrm>
            <a:custGeom>
              <a:avLst/>
              <a:gdLst>
                <a:gd name="T0" fmla="*/ 0 w 37"/>
                <a:gd name="T1" fmla="*/ 38 h 39"/>
                <a:gd name="T2" fmla="*/ 37 w 37"/>
                <a:gd name="T3" fmla="*/ 0 h 39"/>
                <a:gd name="T4" fmla="*/ 36 w 37"/>
                <a:gd name="T5" fmla="*/ 7 h 39"/>
                <a:gd name="T6" fmla="*/ 29 w 37"/>
                <a:gd name="T7" fmla="*/ 26 h 39"/>
                <a:gd name="T8" fmla="*/ 0 w 37"/>
                <a:gd name="T9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9">
                  <a:moveTo>
                    <a:pt x="0" y="38"/>
                  </a:moveTo>
                  <a:cubicBezTo>
                    <a:pt x="5" y="17"/>
                    <a:pt x="15" y="4"/>
                    <a:pt x="37" y="0"/>
                  </a:cubicBezTo>
                  <a:cubicBezTo>
                    <a:pt x="37" y="3"/>
                    <a:pt x="37" y="5"/>
                    <a:pt x="36" y="7"/>
                  </a:cubicBezTo>
                  <a:cubicBezTo>
                    <a:pt x="36" y="14"/>
                    <a:pt x="33" y="21"/>
                    <a:pt x="29" y="26"/>
                  </a:cubicBezTo>
                  <a:cubicBezTo>
                    <a:pt x="22" y="36"/>
                    <a:pt x="12" y="39"/>
                    <a:pt x="0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C4680363-9F78-30AE-971F-8C200A7DB3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4493" y="1306513"/>
              <a:ext cx="84137" cy="63500"/>
            </a:xfrm>
            <a:custGeom>
              <a:avLst/>
              <a:gdLst>
                <a:gd name="T0" fmla="*/ 45 w 45"/>
                <a:gd name="T1" fmla="*/ 3 h 34"/>
                <a:gd name="T2" fmla="*/ 40 w 45"/>
                <a:gd name="T3" fmla="*/ 15 h 34"/>
                <a:gd name="T4" fmla="*/ 21 w 45"/>
                <a:gd name="T5" fmla="*/ 32 h 34"/>
                <a:gd name="T6" fmla="*/ 0 w 45"/>
                <a:gd name="T7" fmla="*/ 30 h 34"/>
                <a:gd name="T8" fmla="*/ 45 w 45"/>
                <a:gd name="T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4">
                  <a:moveTo>
                    <a:pt x="45" y="3"/>
                  </a:moveTo>
                  <a:cubicBezTo>
                    <a:pt x="44" y="8"/>
                    <a:pt x="43" y="12"/>
                    <a:pt x="40" y="15"/>
                  </a:cubicBezTo>
                  <a:cubicBezTo>
                    <a:pt x="36" y="23"/>
                    <a:pt x="30" y="29"/>
                    <a:pt x="21" y="32"/>
                  </a:cubicBezTo>
                  <a:cubicBezTo>
                    <a:pt x="14" y="34"/>
                    <a:pt x="7" y="33"/>
                    <a:pt x="0" y="30"/>
                  </a:cubicBezTo>
                  <a:cubicBezTo>
                    <a:pt x="5" y="13"/>
                    <a:pt x="29" y="0"/>
                    <a:pt x="4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72ABA8D2-84E9-9007-FC4A-DF023807FF0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293" y="1311275"/>
              <a:ext cx="84137" cy="58738"/>
            </a:xfrm>
            <a:custGeom>
              <a:avLst/>
              <a:gdLst>
                <a:gd name="T0" fmla="*/ 0 w 45"/>
                <a:gd name="T1" fmla="*/ 1 h 32"/>
                <a:gd name="T2" fmla="*/ 45 w 45"/>
                <a:gd name="T3" fmla="*/ 29 h 32"/>
                <a:gd name="T4" fmla="*/ 35 w 45"/>
                <a:gd name="T5" fmla="*/ 31 h 32"/>
                <a:gd name="T6" fmla="*/ 10 w 45"/>
                <a:gd name="T7" fmla="*/ 22 h 32"/>
                <a:gd name="T8" fmla="*/ 0 w 45"/>
                <a:gd name="T9" fmla="*/ 2 h 32"/>
                <a:gd name="T10" fmla="*/ 0 w 45"/>
                <a:gd name="T1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32">
                  <a:moveTo>
                    <a:pt x="0" y="1"/>
                  </a:moveTo>
                  <a:cubicBezTo>
                    <a:pt x="21" y="0"/>
                    <a:pt x="34" y="8"/>
                    <a:pt x="45" y="29"/>
                  </a:cubicBezTo>
                  <a:cubicBezTo>
                    <a:pt x="42" y="29"/>
                    <a:pt x="39" y="31"/>
                    <a:pt x="35" y="31"/>
                  </a:cubicBezTo>
                  <a:cubicBezTo>
                    <a:pt x="25" y="32"/>
                    <a:pt x="17" y="29"/>
                    <a:pt x="10" y="22"/>
                  </a:cubicBezTo>
                  <a:cubicBezTo>
                    <a:pt x="5" y="16"/>
                    <a:pt x="2" y="10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7C7FD847-1083-B2FE-A522-14BED60397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918" y="1385888"/>
              <a:ext cx="96837" cy="52388"/>
            </a:xfrm>
            <a:custGeom>
              <a:avLst/>
              <a:gdLst>
                <a:gd name="T0" fmla="*/ 51 w 51"/>
                <a:gd name="T1" fmla="*/ 18 h 28"/>
                <a:gd name="T2" fmla="*/ 19 w 51"/>
                <a:gd name="T3" fmla="*/ 23 h 28"/>
                <a:gd name="T4" fmla="*/ 0 w 51"/>
                <a:gd name="T5" fmla="*/ 4 h 28"/>
                <a:gd name="T6" fmla="*/ 22 w 51"/>
                <a:gd name="T7" fmla="*/ 1 h 28"/>
                <a:gd name="T8" fmla="*/ 51 w 51"/>
                <a:gd name="T9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8">
                  <a:moveTo>
                    <a:pt x="51" y="18"/>
                  </a:moveTo>
                  <a:cubicBezTo>
                    <a:pt x="42" y="26"/>
                    <a:pt x="29" y="28"/>
                    <a:pt x="19" y="23"/>
                  </a:cubicBezTo>
                  <a:cubicBezTo>
                    <a:pt x="11" y="18"/>
                    <a:pt x="5" y="12"/>
                    <a:pt x="0" y="4"/>
                  </a:cubicBezTo>
                  <a:cubicBezTo>
                    <a:pt x="7" y="1"/>
                    <a:pt x="15" y="0"/>
                    <a:pt x="22" y="1"/>
                  </a:cubicBezTo>
                  <a:cubicBezTo>
                    <a:pt x="34" y="3"/>
                    <a:pt x="43" y="10"/>
                    <a:pt x="5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2CA4BD2A-7306-9238-DE75-C357039C90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5755" y="1377950"/>
              <a:ext cx="95250" cy="60325"/>
            </a:xfrm>
            <a:custGeom>
              <a:avLst/>
              <a:gdLst>
                <a:gd name="T0" fmla="*/ 0 w 51"/>
                <a:gd name="T1" fmla="*/ 22 h 32"/>
                <a:gd name="T2" fmla="*/ 51 w 51"/>
                <a:gd name="T3" fmla="*/ 8 h 32"/>
                <a:gd name="T4" fmla="*/ 47 w 51"/>
                <a:gd name="T5" fmla="*/ 14 h 32"/>
                <a:gd name="T6" fmla="*/ 31 w 51"/>
                <a:gd name="T7" fmla="*/ 27 h 32"/>
                <a:gd name="T8" fmla="*/ 0 w 51"/>
                <a:gd name="T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2">
                  <a:moveTo>
                    <a:pt x="0" y="22"/>
                  </a:moveTo>
                  <a:cubicBezTo>
                    <a:pt x="11" y="7"/>
                    <a:pt x="36" y="0"/>
                    <a:pt x="51" y="8"/>
                  </a:cubicBezTo>
                  <a:cubicBezTo>
                    <a:pt x="50" y="10"/>
                    <a:pt x="48" y="12"/>
                    <a:pt x="47" y="14"/>
                  </a:cubicBezTo>
                  <a:cubicBezTo>
                    <a:pt x="43" y="19"/>
                    <a:pt x="38" y="24"/>
                    <a:pt x="31" y="27"/>
                  </a:cubicBezTo>
                  <a:cubicBezTo>
                    <a:pt x="21" y="32"/>
                    <a:pt x="9" y="30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45779A37-355F-6716-37DD-C36DFCF7B5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9418" y="1135063"/>
              <a:ext cx="53975" cy="93663"/>
            </a:xfrm>
            <a:custGeom>
              <a:avLst/>
              <a:gdLst>
                <a:gd name="T0" fmla="*/ 11 w 29"/>
                <a:gd name="T1" fmla="*/ 50 h 50"/>
                <a:gd name="T2" fmla="*/ 13 w 29"/>
                <a:gd name="T3" fmla="*/ 0 h 50"/>
                <a:gd name="T4" fmla="*/ 11 w 29"/>
                <a:gd name="T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0">
                  <a:moveTo>
                    <a:pt x="11" y="50"/>
                  </a:moveTo>
                  <a:cubicBezTo>
                    <a:pt x="0" y="32"/>
                    <a:pt x="0" y="18"/>
                    <a:pt x="13" y="0"/>
                  </a:cubicBezTo>
                  <a:cubicBezTo>
                    <a:pt x="29" y="14"/>
                    <a:pt x="29" y="36"/>
                    <a:pt x="11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808725A2-076A-D6E1-5CCD-9C4971936F54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530" y="1135063"/>
              <a:ext cx="55562" cy="93663"/>
            </a:xfrm>
            <a:custGeom>
              <a:avLst/>
              <a:gdLst>
                <a:gd name="T0" fmla="*/ 18 w 29"/>
                <a:gd name="T1" fmla="*/ 50 h 50"/>
                <a:gd name="T2" fmla="*/ 16 w 29"/>
                <a:gd name="T3" fmla="*/ 0 h 50"/>
                <a:gd name="T4" fmla="*/ 18 w 29"/>
                <a:gd name="T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0">
                  <a:moveTo>
                    <a:pt x="18" y="50"/>
                  </a:moveTo>
                  <a:cubicBezTo>
                    <a:pt x="0" y="36"/>
                    <a:pt x="0" y="14"/>
                    <a:pt x="16" y="0"/>
                  </a:cubicBezTo>
                  <a:cubicBezTo>
                    <a:pt x="28" y="13"/>
                    <a:pt x="29" y="35"/>
                    <a:pt x="18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id="{BF4E6235-2997-7F12-5FC0-93266A6F71B4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655" y="1397000"/>
              <a:ext cx="66675" cy="65088"/>
            </a:xfrm>
            <a:custGeom>
              <a:avLst/>
              <a:gdLst>
                <a:gd name="T0" fmla="*/ 35 w 35"/>
                <a:gd name="T1" fmla="*/ 34 h 35"/>
                <a:gd name="T2" fmla="*/ 3 w 35"/>
                <a:gd name="T3" fmla="*/ 1 h 35"/>
                <a:gd name="T4" fmla="*/ 35 w 35"/>
                <a:gd name="T5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35">
                  <a:moveTo>
                    <a:pt x="35" y="34"/>
                  </a:moveTo>
                  <a:cubicBezTo>
                    <a:pt x="15" y="35"/>
                    <a:pt x="0" y="24"/>
                    <a:pt x="3" y="1"/>
                  </a:cubicBezTo>
                  <a:cubicBezTo>
                    <a:pt x="17" y="0"/>
                    <a:pt x="35" y="18"/>
                    <a:pt x="35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id="{300F99C7-8B5B-2CB5-FF0A-031AC2F03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6705" y="1323975"/>
              <a:ext cx="53975" cy="82550"/>
            </a:xfrm>
            <a:custGeom>
              <a:avLst/>
              <a:gdLst>
                <a:gd name="T0" fmla="*/ 15 w 29"/>
                <a:gd name="T1" fmla="*/ 0 h 44"/>
                <a:gd name="T2" fmla="*/ 4 w 29"/>
                <a:gd name="T3" fmla="*/ 44 h 44"/>
                <a:gd name="T4" fmla="*/ 1 w 29"/>
                <a:gd name="T5" fmla="*/ 23 h 44"/>
                <a:gd name="T6" fmla="*/ 15 w 29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4">
                  <a:moveTo>
                    <a:pt x="15" y="0"/>
                  </a:moveTo>
                  <a:cubicBezTo>
                    <a:pt x="29" y="18"/>
                    <a:pt x="22" y="35"/>
                    <a:pt x="4" y="44"/>
                  </a:cubicBezTo>
                  <a:cubicBezTo>
                    <a:pt x="2" y="37"/>
                    <a:pt x="0" y="30"/>
                    <a:pt x="1" y="23"/>
                  </a:cubicBezTo>
                  <a:cubicBezTo>
                    <a:pt x="1" y="13"/>
                    <a:pt x="7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7" name="Freeform 25">
              <a:extLst>
                <a:ext uri="{FF2B5EF4-FFF2-40B4-BE49-F238E27FC236}">
                  <a16:creationId xmlns:a16="http://schemas.microsoft.com/office/drawing/2014/main" id="{D4D2E20E-B727-B83D-2ED6-FEEEB6E69FB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793" y="1268413"/>
              <a:ext cx="55562" cy="84138"/>
            </a:xfrm>
            <a:custGeom>
              <a:avLst/>
              <a:gdLst>
                <a:gd name="T0" fmla="*/ 18 w 30"/>
                <a:gd name="T1" fmla="*/ 45 h 45"/>
                <a:gd name="T2" fmla="*/ 19 w 30"/>
                <a:gd name="T3" fmla="*/ 0 h 45"/>
                <a:gd name="T4" fmla="*/ 18 w 30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45">
                  <a:moveTo>
                    <a:pt x="18" y="45"/>
                  </a:moveTo>
                  <a:cubicBezTo>
                    <a:pt x="4" y="33"/>
                    <a:pt x="0" y="14"/>
                    <a:pt x="19" y="0"/>
                  </a:cubicBezTo>
                  <a:cubicBezTo>
                    <a:pt x="30" y="9"/>
                    <a:pt x="30" y="34"/>
                    <a:pt x="18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8" name="Freeform 26">
              <a:extLst>
                <a:ext uri="{FF2B5EF4-FFF2-40B4-BE49-F238E27FC236}">
                  <a16:creationId xmlns:a16="http://schemas.microsoft.com/office/drawing/2014/main" id="{2751D1A5-BD14-2D70-C967-87C3281DEC8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568" y="1206500"/>
              <a:ext cx="52387" cy="79375"/>
            </a:xfrm>
            <a:custGeom>
              <a:avLst/>
              <a:gdLst>
                <a:gd name="T0" fmla="*/ 21 w 28"/>
                <a:gd name="T1" fmla="*/ 0 h 43"/>
                <a:gd name="T2" fmla="*/ 9 w 28"/>
                <a:gd name="T3" fmla="*/ 43 h 43"/>
                <a:gd name="T4" fmla="*/ 3 w 28"/>
                <a:gd name="T5" fmla="*/ 18 h 43"/>
                <a:gd name="T6" fmla="*/ 21 w 28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3">
                  <a:moveTo>
                    <a:pt x="21" y="0"/>
                  </a:moveTo>
                  <a:cubicBezTo>
                    <a:pt x="28" y="15"/>
                    <a:pt x="25" y="29"/>
                    <a:pt x="9" y="43"/>
                  </a:cubicBezTo>
                  <a:cubicBezTo>
                    <a:pt x="4" y="35"/>
                    <a:pt x="0" y="27"/>
                    <a:pt x="3" y="18"/>
                  </a:cubicBezTo>
                  <a:cubicBezTo>
                    <a:pt x="6" y="8"/>
                    <a:pt x="13" y="3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9" name="Freeform 27">
              <a:extLst>
                <a:ext uri="{FF2B5EF4-FFF2-40B4-BE49-F238E27FC236}">
                  <a16:creationId xmlns:a16="http://schemas.microsoft.com/office/drawing/2014/main" id="{75C8CF33-D032-D272-C2E9-2A7E7725A8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768" y="1323975"/>
              <a:ext cx="52387" cy="82550"/>
            </a:xfrm>
            <a:custGeom>
              <a:avLst/>
              <a:gdLst>
                <a:gd name="T0" fmla="*/ 20 w 28"/>
                <a:gd name="T1" fmla="*/ 44 h 44"/>
                <a:gd name="T2" fmla="*/ 2 w 28"/>
                <a:gd name="T3" fmla="*/ 24 h 44"/>
                <a:gd name="T4" fmla="*/ 9 w 28"/>
                <a:gd name="T5" fmla="*/ 0 h 44"/>
                <a:gd name="T6" fmla="*/ 20 w 28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4">
                  <a:moveTo>
                    <a:pt x="20" y="44"/>
                  </a:moveTo>
                  <a:cubicBezTo>
                    <a:pt x="11" y="39"/>
                    <a:pt x="4" y="34"/>
                    <a:pt x="2" y="24"/>
                  </a:cubicBezTo>
                  <a:cubicBezTo>
                    <a:pt x="0" y="15"/>
                    <a:pt x="4" y="7"/>
                    <a:pt x="9" y="0"/>
                  </a:cubicBezTo>
                  <a:cubicBezTo>
                    <a:pt x="22" y="8"/>
                    <a:pt x="28" y="29"/>
                    <a:pt x="2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0" name="Freeform 28">
              <a:extLst>
                <a:ext uri="{FF2B5EF4-FFF2-40B4-BE49-F238E27FC236}">
                  <a16:creationId xmlns:a16="http://schemas.microsoft.com/office/drawing/2014/main" id="{5E68A11E-6A06-B0AA-F2ED-4259BD5C59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2743" y="1268413"/>
              <a:ext cx="50800" cy="84138"/>
            </a:xfrm>
            <a:custGeom>
              <a:avLst/>
              <a:gdLst>
                <a:gd name="T0" fmla="*/ 8 w 27"/>
                <a:gd name="T1" fmla="*/ 0 h 45"/>
                <a:gd name="T2" fmla="*/ 9 w 27"/>
                <a:gd name="T3" fmla="*/ 45 h 45"/>
                <a:gd name="T4" fmla="*/ 0 w 27"/>
                <a:gd name="T5" fmla="*/ 22 h 45"/>
                <a:gd name="T6" fmla="*/ 8 w 27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45">
                  <a:moveTo>
                    <a:pt x="8" y="0"/>
                  </a:moveTo>
                  <a:cubicBezTo>
                    <a:pt x="27" y="13"/>
                    <a:pt x="25" y="32"/>
                    <a:pt x="9" y="45"/>
                  </a:cubicBezTo>
                  <a:cubicBezTo>
                    <a:pt x="4" y="38"/>
                    <a:pt x="1" y="31"/>
                    <a:pt x="0" y="22"/>
                  </a:cubicBezTo>
                  <a:cubicBezTo>
                    <a:pt x="0" y="14"/>
                    <a:pt x="3" y="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1" name="Freeform 29">
              <a:extLst>
                <a:ext uri="{FF2B5EF4-FFF2-40B4-BE49-F238E27FC236}">
                  <a16:creationId xmlns:a16="http://schemas.microsoft.com/office/drawing/2014/main" id="{A1069F9B-BAF9-0CDD-C6A5-052F9BFD72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8443" y="1368425"/>
              <a:ext cx="61912" cy="73025"/>
            </a:xfrm>
            <a:custGeom>
              <a:avLst/>
              <a:gdLst>
                <a:gd name="T0" fmla="*/ 3 w 33"/>
                <a:gd name="T1" fmla="*/ 39 h 39"/>
                <a:gd name="T2" fmla="*/ 25 w 33"/>
                <a:gd name="T3" fmla="*/ 0 h 39"/>
                <a:gd name="T4" fmla="*/ 3 w 33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9">
                  <a:moveTo>
                    <a:pt x="3" y="39"/>
                  </a:moveTo>
                  <a:cubicBezTo>
                    <a:pt x="0" y="23"/>
                    <a:pt x="10" y="4"/>
                    <a:pt x="25" y="0"/>
                  </a:cubicBezTo>
                  <a:cubicBezTo>
                    <a:pt x="33" y="17"/>
                    <a:pt x="27" y="35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24" name="Freeform 30">
              <a:extLst>
                <a:ext uri="{FF2B5EF4-FFF2-40B4-BE49-F238E27FC236}">
                  <a16:creationId xmlns:a16="http://schemas.microsoft.com/office/drawing/2014/main" id="{8584B631-9D25-04F7-EF06-E16F508C8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0180" y="1398588"/>
              <a:ext cx="58737" cy="61913"/>
            </a:xfrm>
            <a:custGeom>
              <a:avLst/>
              <a:gdLst>
                <a:gd name="T0" fmla="*/ 0 w 32"/>
                <a:gd name="T1" fmla="*/ 33 h 33"/>
                <a:gd name="T2" fmla="*/ 32 w 32"/>
                <a:gd name="T3" fmla="*/ 0 h 33"/>
                <a:gd name="T4" fmla="*/ 26 w 32"/>
                <a:gd name="T5" fmla="*/ 24 h 33"/>
                <a:gd name="T6" fmla="*/ 0 w 32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3">
                  <a:moveTo>
                    <a:pt x="0" y="33"/>
                  </a:moveTo>
                  <a:cubicBezTo>
                    <a:pt x="4" y="12"/>
                    <a:pt x="14" y="2"/>
                    <a:pt x="32" y="0"/>
                  </a:cubicBezTo>
                  <a:cubicBezTo>
                    <a:pt x="32" y="9"/>
                    <a:pt x="32" y="17"/>
                    <a:pt x="26" y="24"/>
                  </a:cubicBezTo>
                  <a:cubicBezTo>
                    <a:pt x="19" y="32"/>
                    <a:pt x="10" y="33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25" name="Freeform 31">
              <a:extLst>
                <a:ext uri="{FF2B5EF4-FFF2-40B4-BE49-F238E27FC236}">
                  <a16:creationId xmlns:a16="http://schemas.microsoft.com/office/drawing/2014/main" id="{CCA3D6E1-3B30-0F72-EE54-8851F640A0CD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393" y="1366838"/>
              <a:ext cx="58737" cy="74613"/>
            </a:xfrm>
            <a:custGeom>
              <a:avLst/>
              <a:gdLst>
                <a:gd name="T0" fmla="*/ 10 w 32"/>
                <a:gd name="T1" fmla="*/ 0 h 40"/>
                <a:gd name="T2" fmla="*/ 27 w 32"/>
                <a:gd name="T3" fmla="*/ 15 h 40"/>
                <a:gd name="T4" fmla="*/ 31 w 32"/>
                <a:gd name="T5" fmla="*/ 40 h 40"/>
                <a:gd name="T6" fmla="*/ 10 w 32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40">
                  <a:moveTo>
                    <a:pt x="10" y="0"/>
                  </a:moveTo>
                  <a:cubicBezTo>
                    <a:pt x="17" y="4"/>
                    <a:pt x="23" y="8"/>
                    <a:pt x="27" y="15"/>
                  </a:cubicBezTo>
                  <a:cubicBezTo>
                    <a:pt x="31" y="23"/>
                    <a:pt x="32" y="31"/>
                    <a:pt x="31" y="40"/>
                  </a:cubicBezTo>
                  <a:cubicBezTo>
                    <a:pt x="12" y="39"/>
                    <a:pt x="0" y="17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36" name="Freeform 32">
              <a:extLst>
                <a:ext uri="{FF2B5EF4-FFF2-40B4-BE49-F238E27FC236}">
                  <a16:creationId xmlns:a16="http://schemas.microsoft.com/office/drawing/2014/main" id="{B00538FF-EE07-4611-F87E-73797961DD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9730" y="1206500"/>
              <a:ext cx="55562" cy="79375"/>
            </a:xfrm>
            <a:custGeom>
              <a:avLst/>
              <a:gdLst>
                <a:gd name="T0" fmla="*/ 4 w 30"/>
                <a:gd name="T1" fmla="*/ 0 h 43"/>
                <a:gd name="T2" fmla="*/ 17 w 30"/>
                <a:gd name="T3" fmla="*/ 43 h 43"/>
                <a:gd name="T4" fmla="*/ 2 w 30"/>
                <a:gd name="T5" fmla="*/ 22 h 43"/>
                <a:gd name="T6" fmla="*/ 4 w 30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43">
                  <a:moveTo>
                    <a:pt x="4" y="0"/>
                  </a:moveTo>
                  <a:cubicBezTo>
                    <a:pt x="23" y="4"/>
                    <a:pt x="30" y="28"/>
                    <a:pt x="17" y="43"/>
                  </a:cubicBezTo>
                  <a:cubicBezTo>
                    <a:pt x="10" y="37"/>
                    <a:pt x="5" y="31"/>
                    <a:pt x="2" y="22"/>
                  </a:cubicBezTo>
                  <a:cubicBezTo>
                    <a:pt x="0" y="16"/>
                    <a:pt x="1" y="5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37" name="Freeform 33">
              <a:extLst>
                <a:ext uri="{FF2B5EF4-FFF2-40B4-BE49-F238E27FC236}">
                  <a16:creationId xmlns:a16="http://schemas.microsoft.com/office/drawing/2014/main" id="{378DF2D8-38CB-5A4F-CDC3-7394E525201D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643" y="1285875"/>
              <a:ext cx="44450" cy="44450"/>
            </a:xfrm>
            <a:custGeom>
              <a:avLst/>
              <a:gdLst>
                <a:gd name="T0" fmla="*/ 5 w 24"/>
                <a:gd name="T1" fmla="*/ 0 h 23"/>
                <a:gd name="T2" fmla="*/ 11 w 24"/>
                <a:gd name="T3" fmla="*/ 4 h 23"/>
                <a:gd name="T4" fmla="*/ 14 w 24"/>
                <a:gd name="T5" fmla="*/ 4 h 23"/>
                <a:gd name="T6" fmla="*/ 20 w 24"/>
                <a:gd name="T7" fmla="*/ 0 h 23"/>
                <a:gd name="T8" fmla="*/ 18 w 24"/>
                <a:gd name="T9" fmla="*/ 7 h 23"/>
                <a:gd name="T10" fmla="*/ 19 w 24"/>
                <a:gd name="T11" fmla="*/ 9 h 23"/>
                <a:gd name="T12" fmla="*/ 24 w 24"/>
                <a:gd name="T13" fmla="*/ 14 h 23"/>
                <a:gd name="T14" fmla="*/ 18 w 24"/>
                <a:gd name="T15" fmla="*/ 15 h 23"/>
                <a:gd name="T16" fmla="*/ 15 w 24"/>
                <a:gd name="T17" fmla="*/ 16 h 23"/>
                <a:gd name="T18" fmla="*/ 12 w 24"/>
                <a:gd name="T19" fmla="*/ 23 h 23"/>
                <a:gd name="T20" fmla="*/ 10 w 24"/>
                <a:gd name="T21" fmla="*/ 17 h 23"/>
                <a:gd name="T22" fmla="*/ 7 w 24"/>
                <a:gd name="T23" fmla="*/ 15 h 23"/>
                <a:gd name="T24" fmla="*/ 0 w 24"/>
                <a:gd name="T25" fmla="*/ 14 h 23"/>
                <a:gd name="T26" fmla="*/ 6 w 24"/>
                <a:gd name="T27" fmla="*/ 9 h 23"/>
                <a:gd name="T28" fmla="*/ 6 w 24"/>
                <a:gd name="T29" fmla="*/ 7 h 23"/>
                <a:gd name="T30" fmla="*/ 5 w 24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5" y="0"/>
                  </a:moveTo>
                  <a:cubicBezTo>
                    <a:pt x="7" y="1"/>
                    <a:pt x="9" y="3"/>
                    <a:pt x="11" y="4"/>
                  </a:cubicBezTo>
                  <a:cubicBezTo>
                    <a:pt x="12" y="4"/>
                    <a:pt x="13" y="4"/>
                    <a:pt x="14" y="4"/>
                  </a:cubicBezTo>
                  <a:cubicBezTo>
                    <a:pt x="16" y="3"/>
                    <a:pt x="17" y="1"/>
                    <a:pt x="20" y="0"/>
                  </a:cubicBezTo>
                  <a:cubicBezTo>
                    <a:pt x="19" y="3"/>
                    <a:pt x="19" y="5"/>
                    <a:pt x="18" y="7"/>
                  </a:cubicBezTo>
                  <a:cubicBezTo>
                    <a:pt x="18" y="8"/>
                    <a:pt x="18" y="9"/>
                    <a:pt x="19" y="9"/>
                  </a:cubicBezTo>
                  <a:cubicBezTo>
                    <a:pt x="21" y="11"/>
                    <a:pt x="22" y="12"/>
                    <a:pt x="24" y="14"/>
                  </a:cubicBezTo>
                  <a:cubicBezTo>
                    <a:pt x="22" y="14"/>
                    <a:pt x="20" y="14"/>
                    <a:pt x="18" y="15"/>
                  </a:cubicBezTo>
                  <a:cubicBezTo>
                    <a:pt x="16" y="15"/>
                    <a:pt x="16" y="15"/>
                    <a:pt x="15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2" y="20"/>
                    <a:pt x="11" y="18"/>
                    <a:pt x="10" y="17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4" y="11"/>
                    <a:pt x="6" y="9"/>
                  </a:cubicBezTo>
                  <a:cubicBezTo>
                    <a:pt x="6" y="9"/>
                    <a:pt x="7" y="8"/>
                    <a:pt x="6" y="7"/>
                  </a:cubicBezTo>
                  <a:cubicBezTo>
                    <a:pt x="6" y="5"/>
                    <a:pt x="5" y="3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38" name="Freeform 34">
              <a:extLst>
                <a:ext uri="{FF2B5EF4-FFF2-40B4-BE49-F238E27FC236}">
                  <a16:creationId xmlns:a16="http://schemas.microsoft.com/office/drawing/2014/main" id="{B19E8CE7-4D3C-2807-E55F-DD7D91313EF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855" y="1285875"/>
              <a:ext cx="44450" cy="44450"/>
            </a:xfrm>
            <a:custGeom>
              <a:avLst/>
              <a:gdLst>
                <a:gd name="T0" fmla="*/ 24 w 24"/>
                <a:gd name="T1" fmla="*/ 14 h 23"/>
                <a:gd name="T2" fmla="*/ 17 w 24"/>
                <a:gd name="T3" fmla="*/ 14 h 23"/>
                <a:gd name="T4" fmla="*/ 14 w 24"/>
                <a:gd name="T5" fmla="*/ 17 h 23"/>
                <a:gd name="T6" fmla="*/ 12 w 24"/>
                <a:gd name="T7" fmla="*/ 23 h 23"/>
                <a:gd name="T8" fmla="*/ 9 w 24"/>
                <a:gd name="T9" fmla="*/ 16 h 23"/>
                <a:gd name="T10" fmla="*/ 7 w 24"/>
                <a:gd name="T11" fmla="*/ 15 h 23"/>
                <a:gd name="T12" fmla="*/ 0 w 24"/>
                <a:gd name="T13" fmla="*/ 14 h 23"/>
                <a:gd name="T14" fmla="*/ 5 w 24"/>
                <a:gd name="T15" fmla="*/ 9 h 23"/>
                <a:gd name="T16" fmla="*/ 6 w 24"/>
                <a:gd name="T17" fmla="*/ 7 h 23"/>
                <a:gd name="T18" fmla="*/ 4 w 24"/>
                <a:gd name="T19" fmla="*/ 0 h 23"/>
                <a:gd name="T20" fmla="*/ 10 w 24"/>
                <a:gd name="T21" fmla="*/ 4 h 23"/>
                <a:gd name="T22" fmla="*/ 13 w 24"/>
                <a:gd name="T23" fmla="*/ 4 h 23"/>
                <a:gd name="T24" fmla="*/ 19 w 24"/>
                <a:gd name="T25" fmla="*/ 0 h 23"/>
                <a:gd name="T26" fmla="*/ 18 w 24"/>
                <a:gd name="T27" fmla="*/ 6 h 23"/>
                <a:gd name="T28" fmla="*/ 19 w 24"/>
                <a:gd name="T29" fmla="*/ 10 h 23"/>
                <a:gd name="T30" fmla="*/ 24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1" y="14"/>
                    <a:pt x="19" y="15"/>
                    <a:pt x="17" y="14"/>
                  </a:cubicBezTo>
                  <a:cubicBezTo>
                    <a:pt x="16" y="14"/>
                    <a:pt x="15" y="15"/>
                    <a:pt x="14" y="17"/>
                  </a:cubicBezTo>
                  <a:cubicBezTo>
                    <a:pt x="14" y="19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4" y="14"/>
                    <a:pt x="2" y="14"/>
                    <a:pt x="0" y="14"/>
                  </a:cubicBezTo>
                  <a:cubicBezTo>
                    <a:pt x="2" y="12"/>
                    <a:pt x="3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5" y="5"/>
                    <a:pt x="5" y="3"/>
                    <a:pt x="4" y="0"/>
                  </a:cubicBezTo>
                  <a:cubicBezTo>
                    <a:pt x="7" y="1"/>
                    <a:pt x="9" y="2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ubicBezTo>
                    <a:pt x="18" y="2"/>
                    <a:pt x="18" y="4"/>
                    <a:pt x="18" y="6"/>
                  </a:cubicBezTo>
                  <a:cubicBezTo>
                    <a:pt x="17" y="8"/>
                    <a:pt x="17" y="9"/>
                    <a:pt x="19" y="10"/>
                  </a:cubicBezTo>
                  <a:cubicBezTo>
                    <a:pt x="20" y="11"/>
                    <a:pt x="22" y="12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07" name="Freeform 35">
              <a:extLst>
                <a:ext uri="{FF2B5EF4-FFF2-40B4-BE49-F238E27FC236}">
                  <a16:creationId xmlns:a16="http://schemas.microsoft.com/office/drawing/2014/main" id="{80C364F4-C651-43B5-73E0-03438A04F9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1918" y="1285875"/>
              <a:ext cx="46037" cy="44450"/>
            </a:xfrm>
            <a:custGeom>
              <a:avLst/>
              <a:gdLst>
                <a:gd name="T0" fmla="*/ 19 w 24"/>
                <a:gd name="T1" fmla="*/ 0 h 23"/>
                <a:gd name="T2" fmla="*/ 18 w 24"/>
                <a:gd name="T3" fmla="*/ 7 h 23"/>
                <a:gd name="T4" fmla="*/ 19 w 24"/>
                <a:gd name="T5" fmla="*/ 9 h 23"/>
                <a:gd name="T6" fmla="*/ 24 w 24"/>
                <a:gd name="T7" fmla="*/ 14 h 23"/>
                <a:gd name="T8" fmla="*/ 18 w 24"/>
                <a:gd name="T9" fmla="*/ 14 h 23"/>
                <a:gd name="T10" fmla="*/ 15 w 24"/>
                <a:gd name="T11" fmla="*/ 17 h 23"/>
                <a:gd name="T12" fmla="*/ 12 w 24"/>
                <a:gd name="T13" fmla="*/ 23 h 23"/>
                <a:gd name="T14" fmla="*/ 10 w 24"/>
                <a:gd name="T15" fmla="*/ 16 h 23"/>
                <a:gd name="T16" fmla="*/ 7 w 24"/>
                <a:gd name="T17" fmla="*/ 15 h 23"/>
                <a:gd name="T18" fmla="*/ 0 w 24"/>
                <a:gd name="T19" fmla="*/ 14 h 23"/>
                <a:gd name="T20" fmla="*/ 5 w 24"/>
                <a:gd name="T21" fmla="*/ 10 h 23"/>
                <a:gd name="T22" fmla="*/ 6 w 24"/>
                <a:gd name="T23" fmla="*/ 6 h 23"/>
                <a:gd name="T24" fmla="*/ 5 w 24"/>
                <a:gd name="T25" fmla="*/ 0 h 23"/>
                <a:gd name="T26" fmla="*/ 11 w 24"/>
                <a:gd name="T27" fmla="*/ 4 h 23"/>
                <a:gd name="T28" fmla="*/ 13 w 24"/>
                <a:gd name="T29" fmla="*/ 4 h 23"/>
                <a:gd name="T30" fmla="*/ 19 w 24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19" y="0"/>
                  </a:moveTo>
                  <a:cubicBezTo>
                    <a:pt x="19" y="3"/>
                    <a:pt x="18" y="5"/>
                    <a:pt x="18" y="7"/>
                  </a:cubicBezTo>
                  <a:cubicBezTo>
                    <a:pt x="18" y="8"/>
                    <a:pt x="18" y="9"/>
                    <a:pt x="19" y="9"/>
                  </a:cubicBezTo>
                  <a:cubicBezTo>
                    <a:pt x="20" y="11"/>
                    <a:pt x="22" y="12"/>
                    <a:pt x="24" y="14"/>
                  </a:cubicBezTo>
                  <a:cubicBezTo>
                    <a:pt x="22" y="14"/>
                    <a:pt x="20" y="15"/>
                    <a:pt x="18" y="14"/>
                  </a:cubicBezTo>
                  <a:cubicBezTo>
                    <a:pt x="16" y="14"/>
                    <a:pt x="15" y="15"/>
                    <a:pt x="15" y="17"/>
                  </a:cubicBezTo>
                  <a:cubicBezTo>
                    <a:pt x="14" y="19"/>
                    <a:pt x="13" y="20"/>
                    <a:pt x="12" y="23"/>
                  </a:cubicBezTo>
                  <a:cubicBezTo>
                    <a:pt x="11" y="20"/>
                    <a:pt x="10" y="18"/>
                    <a:pt x="10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4" y="11"/>
                    <a:pt x="5" y="10"/>
                  </a:cubicBezTo>
                  <a:cubicBezTo>
                    <a:pt x="6" y="9"/>
                    <a:pt x="7" y="8"/>
                    <a:pt x="6" y="6"/>
                  </a:cubicBezTo>
                  <a:cubicBezTo>
                    <a:pt x="6" y="4"/>
                    <a:pt x="5" y="2"/>
                    <a:pt x="5" y="0"/>
                  </a:cubicBezTo>
                  <a:cubicBezTo>
                    <a:pt x="7" y="1"/>
                    <a:pt x="9" y="3"/>
                    <a:pt x="11" y="4"/>
                  </a:cubicBezTo>
                  <a:cubicBezTo>
                    <a:pt x="12" y="4"/>
                    <a:pt x="13" y="4"/>
                    <a:pt x="13" y="4"/>
                  </a:cubicBezTo>
                  <a:cubicBezTo>
                    <a:pt x="15" y="3"/>
                    <a:pt x="1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08" name="Freeform 36">
              <a:extLst>
                <a:ext uri="{FF2B5EF4-FFF2-40B4-BE49-F238E27FC236}">
                  <a16:creationId xmlns:a16="http://schemas.microsoft.com/office/drawing/2014/main" id="{090E3448-DAA2-B6D8-B48D-032946CC265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2530" y="1285875"/>
              <a:ext cx="42862" cy="44450"/>
            </a:xfrm>
            <a:custGeom>
              <a:avLst/>
              <a:gdLst>
                <a:gd name="T0" fmla="*/ 19 w 23"/>
                <a:gd name="T1" fmla="*/ 0 h 23"/>
                <a:gd name="T2" fmla="*/ 17 w 23"/>
                <a:gd name="T3" fmla="*/ 7 h 23"/>
                <a:gd name="T4" fmla="*/ 18 w 23"/>
                <a:gd name="T5" fmla="*/ 9 h 23"/>
                <a:gd name="T6" fmla="*/ 23 w 23"/>
                <a:gd name="T7" fmla="*/ 14 h 23"/>
                <a:gd name="T8" fmla="*/ 16 w 23"/>
                <a:gd name="T9" fmla="*/ 15 h 23"/>
                <a:gd name="T10" fmla="*/ 14 w 23"/>
                <a:gd name="T11" fmla="*/ 16 h 23"/>
                <a:gd name="T12" fmla="*/ 11 w 23"/>
                <a:gd name="T13" fmla="*/ 23 h 23"/>
                <a:gd name="T14" fmla="*/ 9 w 23"/>
                <a:gd name="T15" fmla="*/ 17 h 23"/>
                <a:gd name="T16" fmla="*/ 6 w 23"/>
                <a:gd name="T17" fmla="*/ 14 h 23"/>
                <a:gd name="T18" fmla="*/ 0 w 23"/>
                <a:gd name="T19" fmla="*/ 14 h 23"/>
                <a:gd name="T20" fmla="*/ 5 w 23"/>
                <a:gd name="T21" fmla="*/ 9 h 23"/>
                <a:gd name="T22" fmla="*/ 6 w 23"/>
                <a:gd name="T23" fmla="*/ 7 h 23"/>
                <a:gd name="T24" fmla="*/ 4 w 23"/>
                <a:gd name="T25" fmla="*/ 0 h 23"/>
                <a:gd name="T26" fmla="*/ 10 w 23"/>
                <a:gd name="T27" fmla="*/ 4 h 23"/>
                <a:gd name="T28" fmla="*/ 13 w 23"/>
                <a:gd name="T29" fmla="*/ 4 h 23"/>
                <a:gd name="T30" fmla="*/ 19 w 23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23">
                  <a:moveTo>
                    <a:pt x="19" y="0"/>
                  </a:moveTo>
                  <a:cubicBezTo>
                    <a:pt x="18" y="3"/>
                    <a:pt x="18" y="5"/>
                    <a:pt x="17" y="7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20" y="11"/>
                    <a:pt x="21" y="12"/>
                    <a:pt x="23" y="14"/>
                  </a:cubicBezTo>
                  <a:cubicBezTo>
                    <a:pt x="21" y="14"/>
                    <a:pt x="19" y="14"/>
                    <a:pt x="16" y="15"/>
                  </a:cubicBezTo>
                  <a:cubicBezTo>
                    <a:pt x="15" y="15"/>
                    <a:pt x="15" y="15"/>
                    <a:pt x="14" y="16"/>
                  </a:cubicBezTo>
                  <a:cubicBezTo>
                    <a:pt x="13" y="18"/>
                    <a:pt x="12" y="20"/>
                    <a:pt x="11" y="23"/>
                  </a:cubicBezTo>
                  <a:cubicBezTo>
                    <a:pt x="11" y="20"/>
                    <a:pt x="10" y="19"/>
                    <a:pt x="9" y="17"/>
                  </a:cubicBezTo>
                  <a:cubicBezTo>
                    <a:pt x="8" y="15"/>
                    <a:pt x="8" y="14"/>
                    <a:pt x="6" y="14"/>
                  </a:cubicBezTo>
                  <a:cubicBezTo>
                    <a:pt x="4" y="15"/>
                    <a:pt x="2" y="14"/>
                    <a:pt x="0" y="14"/>
                  </a:cubicBezTo>
                  <a:cubicBezTo>
                    <a:pt x="2" y="12"/>
                    <a:pt x="3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5" y="5"/>
                    <a:pt x="5" y="3"/>
                    <a:pt x="4" y="0"/>
                  </a:cubicBezTo>
                  <a:cubicBezTo>
                    <a:pt x="6" y="1"/>
                    <a:pt x="8" y="2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09" name="Freeform 37">
              <a:extLst>
                <a:ext uri="{FF2B5EF4-FFF2-40B4-BE49-F238E27FC236}">
                  <a16:creationId xmlns:a16="http://schemas.microsoft.com/office/drawing/2014/main" id="{B9390FA3-9B76-2822-BE0A-00180C472C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4155" y="1285875"/>
              <a:ext cx="42862" cy="44450"/>
            </a:xfrm>
            <a:custGeom>
              <a:avLst/>
              <a:gdLst>
                <a:gd name="T0" fmla="*/ 0 w 23"/>
                <a:gd name="T1" fmla="*/ 14 h 23"/>
                <a:gd name="T2" fmla="*/ 5 w 23"/>
                <a:gd name="T3" fmla="*/ 9 h 23"/>
                <a:gd name="T4" fmla="*/ 6 w 23"/>
                <a:gd name="T5" fmla="*/ 7 h 23"/>
                <a:gd name="T6" fmla="*/ 4 w 23"/>
                <a:gd name="T7" fmla="*/ 0 h 23"/>
                <a:gd name="T8" fmla="*/ 10 w 23"/>
                <a:gd name="T9" fmla="*/ 4 h 23"/>
                <a:gd name="T10" fmla="*/ 13 w 23"/>
                <a:gd name="T11" fmla="*/ 4 h 23"/>
                <a:gd name="T12" fmla="*/ 19 w 23"/>
                <a:gd name="T13" fmla="*/ 0 h 23"/>
                <a:gd name="T14" fmla="*/ 17 w 23"/>
                <a:gd name="T15" fmla="*/ 7 h 23"/>
                <a:gd name="T16" fmla="*/ 18 w 23"/>
                <a:gd name="T17" fmla="*/ 9 h 23"/>
                <a:gd name="T18" fmla="*/ 23 w 23"/>
                <a:gd name="T19" fmla="*/ 14 h 23"/>
                <a:gd name="T20" fmla="*/ 17 w 23"/>
                <a:gd name="T21" fmla="*/ 15 h 23"/>
                <a:gd name="T22" fmla="*/ 14 w 23"/>
                <a:gd name="T23" fmla="*/ 16 h 23"/>
                <a:gd name="T24" fmla="*/ 12 w 23"/>
                <a:gd name="T25" fmla="*/ 23 h 23"/>
                <a:gd name="T26" fmla="*/ 9 w 23"/>
                <a:gd name="T27" fmla="*/ 17 h 23"/>
                <a:gd name="T28" fmla="*/ 6 w 23"/>
                <a:gd name="T29" fmla="*/ 14 h 23"/>
                <a:gd name="T30" fmla="*/ 0 w 23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23">
                  <a:moveTo>
                    <a:pt x="0" y="14"/>
                  </a:moveTo>
                  <a:cubicBezTo>
                    <a:pt x="2" y="12"/>
                    <a:pt x="3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5" y="5"/>
                    <a:pt x="5" y="3"/>
                    <a:pt x="4" y="0"/>
                  </a:cubicBezTo>
                  <a:cubicBezTo>
                    <a:pt x="7" y="1"/>
                    <a:pt x="8" y="2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ubicBezTo>
                    <a:pt x="18" y="3"/>
                    <a:pt x="18" y="5"/>
                    <a:pt x="17" y="7"/>
                  </a:cubicBezTo>
                  <a:cubicBezTo>
                    <a:pt x="17" y="8"/>
                    <a:pt x="18" y="9"/>
                    <a:pt x="18" y="9"/>
                  </a:cubicBezTo>
                  <a:cubicBezTo>
                    <a:pt x="20" y="11"/>
                    <a:pt x="21" y="12"/>
                    <a:pt x="23" y="14"/>
                  </a:cubicBezTo>
                  <a:cubicBezTo>
                    <a:pt x="21" y="14"/>
                    <a:pt x="19" y="14"/>
                    <a:pt x="17" y="15"/>
                  </a:cubicBezTo>
                  <a:cubicBezTo>
                    <a:pt x="15" y="15"/>
                    <a:pt x="15" y="15"/>
                    <a:pt x="14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9"/>
                    <a:pt x="9" y="17"/>
                  </a:cubicBezTo>
                  <a:cubicBezTo>
                    <a:pt x="9" y="15"/>
                    <a:pt x="8" y="14"/>
                    <a:pt x="6" y="14"/>
                  </a:cubicBezTo>
                  <a:cubicBezTo>
                    <a:pt x="4" y="15"/>
                    <a:pt x="2" y="1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10" name="Freeform 38">
              <a:extLst>
                <a:ext uri="{FF2B5EF4-FFF2-40B4-BE49-F238E27FC236}">
                  <a16:creationId xmlns:a16="http://schemas.microsoft.com/office/drawing/2014/main" id="{7B26E829-5CCA-A538-C46D-37E8BB62B2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3830" y="1285875"/>
              <a:ext cx="42862" cy="44450"/>
            </a:xfrm>
            <a:custGeom>
              <a:avLst/>
              <a:gdLst>
                <a:gd name="T0" fmla="*/ 11 w 23"/>
                <a:gd name="T1" fmla="*/ 23 h 23"/>
                <a:gd name="T2" fmla="*/ 9 w 23"/>
                <a:gd name="T3" fmla="*/ 17 h 23"/>
                <a:gd name="T4" fmla="*/ 6 w 23"/>
                <a:gd name="T5" fmla="*/ 14 h 23"/>
                <a:gd name="T6" fmla="*/ 0 w 23"/>
                <a:gd name="T7" fmla="*/ 14 h 23"/>
                <a:gd name="T8" fmla="*/ 4 w 23"/>
                <a:gd name="T9" fmla="*/ 10 h 23"/>
                <a:gd name="T10" fmla="*/ 5 w 23"/>
                <a:gd name="T11" fmla="*/ 6 h 23"/>
                <a:gd name="T12" fmla="*/ 4 w 23"/>
                <a:gd name="T13" fmla="*/ 0 h 23"/>
                <a:gd name="T14" fmla="*/ 10 w 23"/>
                <a:gd name="T15" fmla="*/ 4 h 23"/>
                <a:gd name="T16" fmla="*/ 13 w 23"/>
                <a:gd name="T17" fmla="*/ 4 h 23"/>
                <a:gd name="T18" fmla="*/ 19 w 23"/>
                <a:gd name="T19" fmla="*/ 0 h 23"/>
                <a:gd name="T20" fmla="*/ 17 w 23"/>
                <a:gd name="T21" fmla="*/ 7 h 23"/>
                <a:gd name="T22" fmla="*/ 18 w 23"/>
                <a:gd name="T23" fmla="*/ 9 h 23"/>
                <a:gd name="T24" fmla="*/ 23 w 23"/>
                <a:gd name="T25" fmla="*/ 14 h 23"/>
                <a:gd name="T26" fmla="*/ 17 w 23"/>
                <a:gd name="T27" fmla="*/ 14 h 23"/>
                <a:gd name="T28" fmla="*/ 14 w 23"/>
                <a:gd name="T29" fmla="*/ 17 h 23"/>
                <a:gd name="T30" fmla="*/ 11 w 23"/>
                <a:gd name="T3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23">
                  <a:moveTo>
                    <a:pt x="11" y="23"/>
                  </a:moveTo>
                  <a:cubicBezTo>
                    <a:pt x="10" y="20"/>
                    <a:pt x="10" y="18"/>
                    <a:pt x="9" y="17"/>
                  </a:cubicBezTo>
                  <a:cubicBezTo>
                    <a:pt x="8" y="15"/>
                    <a:pt x="8" y="15"/>
                    <a:pt x="6" y="14"/>
                  </a:cubicBezTo>
                  <a:cubicBezTo>
                    <a:pt x="4" y="14"/>
                    <a:pt x="2" y="14"/>
                    <a:pt x="0" y="14"/>
                  </a:cubicBezTo>
                  <a:cubicBezTo>
                    <a:pt x="1" y="12"/>
                    <a:pt x="3" y="11"/>
                    <a:pt x="4" y="10"/>
                  </a:cubicBezTo>
                  <a:cubicBezTo>
                    <a:pt x="6" y="9"/>
                    <a:pt x="6" y="8"/>
                    <a:pt x="5" y="6"/>
                  </a:cubicBezTo>
                  <a:cubicBezTo>
                    <a:pt x="5" y="4"/>
                    <a:pt x="5" y="2"/>
                    <a:pt x="4" y="0"/>
                  </a:cubicBezTo>
                  <a:cubicBezTo>
                    <a:pt x="6" y="1"/>
                    <a:pt x="8" y="3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3"/>
                    <a:pt x="16" y="1"/>
                    <a:pt x="19" y="0"/>
                  </a:cubicBezTo>
                  <a:cubicBezTo>
                    <a:pt x="18" y="3"/>
                    <a:pt x="18" y="5"/>
                    <a:pt x="17" y="7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20" y="11"/>
                    <a:pt x="21" y="12"/>
                    <a:pt x="23" y="14"/>
                  </a:cubicBezTo>
                  <a:cubicBezTo>
                    <a:pt x="21" y="14"/>
                    <a:pt x="19" y="15"/>
                    <a:pt x="17" y="14"/>
                  </a:cubicBezTo>
                  <a:cubicBezTo>
                    <a:pt x="15" y="14"/>
                    <a:pt x="14" y="15"/>
                    <a:pt x="14" y="17"/>
                  </a:cubicBezTo>
                  <a:cubicBezTo>
                    <a:pt x="13" y="19"/>
                    <a:pt x="12" y="20"/>
                    <a:pt x="1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11" name="Freeform 39">
              <a:extLst>
                <a:ext uri="{FF2B5EF4-FFF2-40B4-BE49-F238E27FC236}">
                  <a16:creationId xmlns:a16="http://schemas.microsoft.com/office/drawing/2014/main" id="{EE951190-5289-C4B0-EE24-347CB04842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555" y="1285875"/>
              <a:ext cx="44450" cy="44450"/>
            </a:xfrm>
            <a:custGeom>
              <a:avLst/>
              <a:gdLst>
                <a:gd name="T0" fmla="*/ 24 w 24"/>
                <a:gd name="T1" fmla="*/ 14 h 23"/>
                <a:gd name="T2" fmla="*/ 17 w 24"/>
                <a:gd name="T3" fmla="*/ 15 h 23"/>
                <a:gd name="T4" fmla="*/ 14 w 24"/>
                <a:gd name="T5" fmla="*/ 16 h 23"/>
                <a:gd name="T6" fmla="*/ 12 w 24"/>
                <a:gd name="T7" fmla="*/ 23 h 23"/>
                <a:gd name="T8" fmla="*/ 9 w 24"/>
                <a:gd name="T9" fmla="*/ 16 h 23"/>
                <a:gd name="T10" fmla="*/ 7 w 24"/>
                <a:gd name="T11" fmla="*/ 15 h 23"/>
                <a:gd name="T12" fmla="*/ 0 w 24"/>
                <a:gd name="T13" fmla="*/ 14 h 23"/>
                <a:gd name="T14" fmla="*/ 5 w 24"/>
                <a:gd name="T15" fmla="*/ 9 h 23"/>
                <a:gd name="T16" fmla="*/ 6 w 24"/>
                <a:gd name="T17" fmla="*/ 7 h 23"/>
                <a:gd name="T18" fmla="*/ 4 w 24"/>
                <a:gd name="T19" fmla="*/ 0 h 23"/>
                <a:gd name="T20" fmla="*/ 11 w 24"/>
                <a:gd name="T21" fmla="*/ 4 h 23"/>
                <a:gd name="T22" fmla="*/ 13 w 24"/>
                <a:gd name="T23" fmla="*/ 4 h 23"/>
                <a:gd name="T24" fmla="*/ 19 w 24"/>
                <a:gd name="T25" fmla="*/ 0 h 23"/>
                <a:gd name="T26" fmla="*/ 17 w 24"/>
                <a:gd name="T27" fmla="*/ 7 h 23"/>
                <a:gd name="T28" fmla="*/ 18 w 24"/>
                <a:gd name="T29" fmla="*/ 9 h 23"/>
                <a:gd name="T30" fmla="*/ 24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1" y="14"/>
                    <a:pt x="19" y="14"/>
                    <a:pt x="17" y="15"/>
                  </a:cubicBezTo>
                  <a:cubicBezTo>
                    <a:pt x="16" y="15"/>
                    <a:pt x="15" y="15"/>
                    <a:pt x="14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3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5" y="5"/>
                    <a:pt x="5" y="3"/>
                    <a:pt x="4" y="0"/>
                  </a:cubicBezTo>
                  <a:cubicBezTo>
                    <a:pt x="7" y="1"/>
                    <a:pt x="9" y="3"/>
                    <a:pt x="11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3"/>
                    <a:pt x="17" y="1"/>
                    <a:pt x="19" y="0"/>
                  </a:cubicBezTo>
                  <a:cubicBezTo>
                    <a:pt x="18" y="3"/>
                    <a:pt x="18" y="5"/>
                    <a:pt x="17" y="7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20" y="11"/>
                    <a:pt x="22" y="12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12" name="Freeform 40">
              <a:extLst>
                <a:ext uri="{FF2B5EF4-FFF2-40B4-BE49-F238E27FC236}">
                  <a16:creationId xmlns:a16="http://schemas.microsoft.com/office/drawing/2014/main" id="{1CE94C8F-B9DF-0733-CE6F-C8B9E60E0A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3180" y="1285875"/>
              <a:ext cx="44450" cy="44450"/>
            </a:xfrm>
            <a:custGeom>
              <a:avLst/>
              <a:gdLst>
                <a:gd name="T0" fmla="*/ 24 w 24"/>
                <a:gd name="T1" fmla="*/ 14 h 23"/>
                <a:gd name="T2" fmla="*/ 17 w 24"/>
                <a:gd name="T3" fmla="*/ 14 h 23"/>
                <a:gd name="T4" fmla="*/ 14 w 24"/>
                <a:gd name="T5" fmla="*/ 17 h 23"/>
                <a:gd name="T6" fmla="*/ 12 w 24"/>
                <a:gd name="T7" fmla="*/ 23 h 23"/>
                <a:gd name="T8" fmla="*/ 9 w 24"/>
                <a:gd name="T9" fmla="*/ 16 h 23"/>
                <a:gd name="T10" fmla="*/ 7 w 24"/>
                <a:gd name="T11" fmla="*/ 15 h 23"/>
                <a:gd name="T12" fmla="*/ 0 w 24"/>
                <a:gd name="T13" fmla="*/ 14 h 23"/>
                <a:gd name="T14" fmla="*/ 5 w 24"/>
                <a:gd name="T15" fmla="*/ 9 h 23"/>
                <a:gd name="T16" fmla="*/ 6 w 24"/>
                <a:gd name="T17" fmla="*/ 7 h 23"/>
                <a:gd name="T18" fmla="*/ 5 w 24"/>
                <a:gd name="T19" fmla="*/ 0 h 23"/>
                <a:gd name="T20" fmla="*/ 11 w 24"/>
                <a:gd name="T21" fmla="*/ 4 h 23"/>
                <a:gd name="T22" fmla="*/ 13 w 24"/>
                <a:gd name="T23" fmla="*/ 4 h 23"/>
                <a:gd name="T24" fmla="*/ 19 w 24"/>
                <a:gd name="T25" fmla="*/ 0 h 23"/>
                <a:gd name="T26" fmla="*/ 18 w 24"/>
                <a:gd name="T27" fmla="*/ 7 h 23"/>
                <a:gd name="T28" fmla="*/ 19 w 24"/>
                <a:gd name="T29" fmla="*/ 10 h 23"/>
                <a:gd name="T30" fmla="*/ 24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1" y="14"/>
                    <a:pt x="19" y="15"/>
                    <a:pt x="17" y="14"/>
                  </a:cubicBezTo>
                  <a:cubicBezTo>
                    <a:pt x="16" y="14"/>
                    <a:pt x="15" y="15"/>
                    <a:pt x="14" y="17"/>
                  </a:cubicBezTo>
                  <a:cubicBezTo>
                    <a:pt x="14" y="19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4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6" y="5"/>
                    <a:pt x="5" y="3"/>
                    <a:pt x="5" y="0"/>
                  </a:cubicBezTo>
                  <a:cubicBezTo>
                    <a:pt x="7" y="1"/>
                    <a:pt x="9" y="2"/>
                    <a:pt x="11" y="4"/>
                  </a:cubicBezTo>
                  <a:cubicBezTo>
                    <a:pt x="12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ubicBezTo>
                    <a:pt x="19" y="3"/>
                    <a:pt x="18" y="5"/>
                    <a:pt x="18" y="7"/>
                  </a:cubicBezTo>
                  <a:cubicBezTo>
                    <a:pt x="17" y="8"/>
                    <a:pt x="18" y="9"/>
                    <a:pt x="19" y="10"/>
                  </a:cubicBezTo>
                  <a:cubicBezTo>
                    <a:pt x="20" y="11"/>
                    <a:pt x="22" y="12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13" name="Freeform 41">
              <a:extLst>
                <a:ext uri="{FF2B5EF4-FFF2-40B4-BE49-F238E27FC236}">
                  <a16:creationId xmlns:a16="http://schemas.microsoft.com/office/drawing/2014/main" id="{761E57D2-B36F-D235-77EA-D31AF19F73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0618" y="1285875"/>
              <a:ext cx="44450" cy="44450"/>
            </a:xfrm>
            <a:custGeom>
              <a:avLst/>
              <a:gdLst>
                <a:gd name="T0" fmla="*/ 0 w 24"/>
                <a:gd name="T1" fmla="*/ 14 h 23"/>
                <a:gd name="T2" fmla="*/ 6 w 24"/>
                <a:gd name="T3" fmla="*/ 9 h 23"/>
                <a:gd name="T4" fmla="*/ 6 w 24"/>
                <a:gd name="T5" fmla="*/ 7 h 23"/>
                <a:gd name="T6" fmla="*/ 5 w 24"/>
                <a:gd name="T7" fmla="*/ 0 h 23"/>
                <a:gd name="T8" fmla="*/ 11 w 24"/>
                <a:gd name="T9" fmla="*/ 4 h 23"/>
                <a:gd name="T10" fmla="*/ 14 w 24"/>
                <a:gd name="T11" fmla="*/ 4 h 23"/>
                <a:gd name="T12" fmla="*/ 20 w 24"/>
                <a:gd name="T13" fmla="*/ 0 h 23"/>
                <a:gd name="T14" fmla="*/ 18 w 24"/>
                <a:gd name="T15" fmla="*/ 7 h 23"/>
                <a:gd name="T16" fmla="*/ 19 w 24"/>
                <a:gd name="T17" fmla="*/ 10 h 23"/>
                <a:gd name="T18" fmla="*/ 24 w 24"/>
                <a:gd name="T19" fmla="*/ 14 h 23"/>
                <a:gd name="T20" fmla="*/ 18 w 24"/>
                <a:gd name="T21" fmla="*/ 14 h 23"/>
                <a:gd name="T22" fmla="*/ 15 w 24"/>
                <a:gd name="T23" fmla="*/ 17 h 23"/>
                <a:gd name="T24" fmla="*/ 12 w 24"/>
                <a:gd name="T25" fmla="*/ 23 h 23"/>
                <a:gd name="T26" fmla="*/ 9 w 24"/>
                <a:gd name="T27" fmla="*/ 16 h 23"/>
                <a:gd name="T28" fmla="*/ 7 w 24"/>
                <a:gd name="T29" fmla="*/ 15 h 23"/>
                <a:gd name="T30" fmla="*/ 0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0" y="14"/>
                  </a:moveTo>
                  <a:cubicBezTo>
                    <a:pt x="2" y="12"/>
                    <a:pt x="4" y="11"/>
                    <a:pt x="6" y="9"/>
                  </a:cubicBezTo>
                  <a:cubicBezTo>
                    <a:pt x="6" y="9"/>
                    <a:pt x="7" y="8"/>
                    <a:pt x="6" y="7"/>
                  </a:cubicBezTo>
                  <a:cubicBezTo>
                    <a:pt x="6" y="5"/>
                    <a:pt x="5" y="3"/>
                    <a:pt x="5" y="0"/>
                  </a:cubicBezTo>
                  <a:cubicBezTo>
                    <a:pt x="7" y="1"/>
                    <a:pt x="9" y="2"/>
                    <a:pt x="11" y="4"/>
                  </a:cubicBezTo>
                  <a:cubicBezTo>
                    <a:pt x="12" y="4"/>
                    <a:pt x="13" y="4"/>
                    <a:pt x="14" y="4"/>
                  </a:cubicBezTo>
                  <a:cubicBezTo>
                    <a:pt x="15" y="2"/>
                    <a:pt x="17" y="1"/>
                    <a:pt x="20" y="0"/>
                  </a:cubicBezTo>
                  <a:cubicBezTo>
                    <a:pt x="19" y="2"/>
                    <a:pt x="19" y="5"/>
                    <a:pt x="18" y="7"/>
                  </a:cubicBezTo>
                  <a:cubicBezTo>
                    <a:pt x="18" y="8"/>
                    <a:pt x="18" y="9"/>
                    <a:pt x="19" y="10"/>
                  </a:cubicBezTo>
                  <a:cubicBezTo>
                    <a:pt x="21" y="11"/>
                    <a:pt x="22" y="12"/>
                    <a:pt x="24" y="14"/>
                  </a:cubicBezTo>
                  <a:cubicBezTo>
                    <a:pt x="22" y="14"/>
                    <a:pt x="20" y="14"/>
                    <a:pt x="18" y="14"/>
                  </a:cubicBezTo>
                  <a:cubicBezTo>
                    <a:pt x="16" y="14"/>
                    <a:pt x="15" y="15"/>
                    <a:pt x="15" y="17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14" name="Freeform 42">
              <a:extLst>
                <a:ext uri="{FF2B5EF4-FFF2-40B4-BE49-F238E27FC236}">
                  <a16:creationId xmlns:a16="http://schemas.microsoft.com/office/drawing/2014/main" id="{59890C2B-86A2-79D0-AD1A-9FA773FBD1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0293" y="1285875"/>
              <a:ext cx="46037" cy="44450"/>
            </a:xfrm>
            <a:custGeom>
              <a:avLst/>
              <a:gdLst>
                <a:gd name="T0" fmla="*/ 24 w 24"/>
                <a:gd name="T1" fmla="*/ 14 h 23"/>
                <a:gd name="T2" fmla="*/ 17 w 24"/>
                <a:gd name="T3" fmla="*/ 15 h 23"/>
                <a:gd name="T4" fmla="*/ 15 w 24"/>
                <a:gd name="T5" fmla="*/ 16 h 23"/>
                <a:gd name="T6" fmla="*/ 12 w 24"/>
                <a:gd name="T7" fmla="*/ 23 h 23"/>
                <a:gd name="T8" fmla="*/ 9 w 24"/>
                <a:gd name="T9" fmla="*/ 16 h 23"/>
                <a:gd name="T10" fmla="*/ 7 w 24"/>
                <a:gd name="T11" fmla="*/ 15 h 23"/>
                <a:gd name="T12" fmla="*/ 0 w 24"/>
                <a:gd name="T13" fmla="*/ 14 h 23"/>
                <a:gd name="T14" fmla="*/ 5 w 24"/>
                <a:gd name="T15" fmla="*/ 10 h 23"/>
                <a:gd name="T16" fmla="*/ 6 w 24"/>
                <a:gd name="T17" fmla="*/ 6 h 23"/>
                <a:gd name="T18" fmla="*/ 5 w 24"/>
                <a:gd name="T19" fmla="*/ 0 h 23"/>
                <a:gd name="T20" fmla="*/ 10 w 24"/>
                <a:gd name="T21" fmla="*/ 3 h 23"/>
                <a:gd name="T22" fmla="*/ 14 w 24"/>
                <a:gd name="T23" fmla="*/ 3 h 23"/>
                <a:gd name="T24" fmla="*/ 19 w 24"/>
                <a:gd name="T25" fmla="*/ 0 h 23"/>
                <a:gd name="T26" fmla="*/ 18 w 24"/>
                <a:gd name="T27" fmla="*/ 7 h 23"/>
                <a:gd name="T28" fmla="*/ 19 w 24"/>
                <a:gd name="T29" fmla="*/ 9 h 23"/>
                <a:gd name="T30" fmla="*/ 24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1" y="14"/>
                    <a:pt x="19" y="14"/>
                    <a:pt x="17" y="15"/>
                  </a:cubicBezTo>
                  <a:cubicBezTo>
                    <a:pt x="16" y="15"/>
                    <a:pt x="15" y="15"/>
                    <a:pt x="15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3" y="11"/>
                    <a:pt x="5" y="10"/>
                  </a:cubicBezTo>
                  <a:cubicBezTo>
                    <a:pt x="6" y="9"/>
                    <a:pt x="7" y="8"/>
                    <a:pt x="6" y="6"/>
                  </a:cubicBezTo>
                  <a:cubicBezTo>
                    <a:pt x="5" y="4"/>
                    <a:pt x="5" y="2"/>
                    <a:pt x="5" y="0"/>
                  </a:cubicBezTo>
                  <a:cubicBezTo>
                    <a:pt x="7" y="1"/>
                    <a:pt x="8" y="2"/>
                    <a:pt x="10" y="3"/>
                  </a:cubicBezTo>
                  <a:cubicBezTo>
                    <a:pt x="11" y="4"/>
                    <a:pt x="13" y="4"/>
                    <a:pt x="14" y="3"/>
                  </a:cubicBezTo>
                  <a:cubicBezTo>
                    <a:pt x="16" y="2"/>
                    <a:pt x="17" y="1"/>
                    <a:pt x="19" y="0"/>
                  </a:cubicBezTo>
                  <a:cubicBezTo>
                    <a:pt x="19" y="3"/>
                    <a:pt x="18" y="5"/>
                    <a:pt x="18" y="7"/>
                  </a:cubicBezTo>
                  <a:cubicBezTo>
                    <a:pt x="17" y="8"/>
                    <a:pt x="18" y="9"/>
                    <a:pt x="19" y="9"/>
                  </a:cubicBezTo>
                  <a:cubicBezTo>
                    <a:pt x="20" y="11"/>
                    <a:pt x="22" y="12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15" name="Freeform 43">
              <a:extLst>
                <a:ext uri="{FF2B5EF4-FFF2-40B4-BE49-F238E27FC236}">
                  <a16:creationId xmlns:a16="http://schemas.microsoft.com/office/drawing/2014/main" id="{9B18360A-0792-D82E-4888-45BD87D2C1DB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318" y="1285875"/>
              <a:ext cx="44450" cy="44450"/>
            </a:xfrm>
            <a:custGeom>
              <a:avLst/>
              <a:gdLst>
                <a:gd name="T0" fmla="*/ 5 w 24"/>
                <a:gd name="T1" fmla="*/ 0 h 23"/>
                <a:gd name="T2" fmla="*/ 10 w 24"/>
                <a:gd name="T3" fmla="*/ 4 h 23"/>
                <a:gd name="T4" fmla="*/ 13 w 24"/>
                <a:gd name="T5" fmla="*/ 4 h 23"/>
                <a:gd name="T6" fmla="*/ 19 w 24"/>
                <a:gd name="T7" fmla="*/ 0 h 23"/>
                <a:gd name="T8" fmla="*/ 18 w 24"/>
                <a:gd name="T9" fmla="*/ 7 h 23"/>
                <a:gd name="T10" fmla="*/ 19 w 24"/>
                <a:gd name="T11" fmla="*/ 10 h 23"/>
                <a:gd name="T12" fmla="*/ 24 w 24"/>
                <a:gd name="T13" fmla="*/ 14 h 23"/>
                <a:gd name="T14" fmla="*/ 17 w 24"/>
                <a:gd name="T15" fmla="*/ 15 h 23"/>
                <a:gd name="T16" fmla="*/ 14 w 24"/>
                <a:gd name="T17" fmla="*/ 16 h 23"/>
                <a:gd name="T18" fmla="*/ 12 w 24"/>
                <a:gd name="T19" fmla="*/ 23 h 23"/>
                <a:gd name="T20" fmla="*/ 9 w 24"/>
                <a:gd name="T21" fmla="*/ 16 h 23"/>
                <a:gd name="T22" fmla="*/ 7 w 24"/>
                <a:gd name="T23" fmla="*/ 15 h 23"/>
                <a:gd name="T24" fmla="*/ 0 w 24"/>
                <a:gd name="T25" fmla="*/ 14 h 23"/>
                <a:gd name="T26" fmla="*/ 5 w 24"/>
                <a:gd name="T27" fmla="*/ 9 h 23"/>
                <a:gd name="T28" fmla="*/ 6 w 24"/>
                <a:gd name="T29" fmla="*/ 7 h 23"/>
                <a:gd name="T30" fmla="*/ 5 w 24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5" y="0"/>
                  </a:moveTo>
                  <a:cubicBezTo>
                    <a:pt x="7" y="1"/>
                    <a:pt x="9" y="2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ubicBezTo>
                    <a:pt x="19" y="2"/>
                    <a:pt x="18" y="5"/>
                    <a:pt x="18" y="7"/>
                  </a:cubicBezTo>
                  <a:cubicBezTo>
                    <a:pt x="17" y="8"/>
                    <a:pt x="18" y="9"/>
                    <a:pt x="19" y="10"/>
                  </a:cubicBezTo>
                  <a:cubicBezTo>
                    <a:pt x="20" y="11"/>
                    <a:pt x="22" y="12"/>
                    <a:pt x="24" y="14"/>
                  </a:cubicBezTo>
                  <a:cubicBezTo>
                    <a:pt x="21" y="14"/>
                    <a:pt x="19" y="14"/>
                    <a:pt x="17" y="15"/>
                  </a:cubicBezTo>
                  <a:cubicBezTo>
                    <a:pt x="16" y="15"/>
                    <a:pt x="15" y="15"/>
                    <a:pt x="14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4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6" y="5"/>
                    <a:pt x="5" y="3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864" name="矩形 863">
            <a:extLst>
              <a:ext uri="{FF2B5EF4-FFF2-40B4-BE49-F238E27FC236}">
                <a16:creationId xmlns:a16="http://schemas.microsoft.com/office/drawing/2014/main" id="{96AAA785-7856-ABF6-F4D4-D6C94E46EE21}"/>
              </a:ext>
            </a:extLst>
          </p:cNvPr>
          <p:cNvSpPr>
            <a:spLocks/>
          </p:cNvSpPr>
          <p:nvPr/>
        </p:nvSpPr>
        <p:spPr>
          <a:xfrm>
            <a:off x="4128220" y="2164119"/>
            <a:ext cx="13708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-15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3"/>
                    </a:gs>
                    <a:gs pos="0">
                      <a:schemeClr val="accent1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+mj-ea"/>
                <a:cs typeface="+mn-cs"/>
              </a:rPr>
              <a:t>在此处编辑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-15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3"/>
                    </a:gs>
                    <a:gs pos="0">
                      <a:schemeClr val="accent1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+mj-ea"/>
                <a:cs typeface="+mn-cs"/>
              </a:rPr>
              <a:t>主要标题</a:t>
            </a:r>
          </a:p>
        </p:txBody>
      </p:sp>
      <p:grpSp>
        <p:nvGrpSpPr>
          <p:cNvPr id="865" name="组合 864">
            <a:extLst>
              <a:ext uri="{FF2B5EF4-FFF2-40B4-BE49-F238E27FC236}">
                <a16:creationId xmlns:a16="http://schemas.microsoft.com/office/drawing/2014/main" id="{6D4C6E18-039E-55CB-C9ED-7C387D139BDD}"/>
              </a:ext>
            </a:extLst>
          </p:cNvPr>
          <p:cNvGrpSpPr>
            <a:grpSpLocks/>
          </p:cNvGrpSpPr>
          <p:nvPr/>
        </p:nvGrpSpPr>
        <p:grpSpPr>
          <a:xfrm>
            <a:off x="3758988" y="1586178"/>
            <a:ext cx="2105374" cy="2072148"/>
            <a:chOff x="660718" y="515938"/>
            <a:chExt cx="1106487" cy="1089025"/>
          </a:xfrm>
          <a:gradFill flip="none" rotWithShape="1">
            <a:gsLst>
              <a:gs pos="100000">
                <a:schemeClr val="accent4">
                  <a:alpha val="20000"/>
                </a:schemeClr>
              </a:gs>
              <a:gs pos="0">
                <a:schemeClr val="accent1">
                  <a:alpha val="20000"/>
                </a:schemeClr>
              </a:gs>
            </a:gsLst>
            <a:lin ang="2700000" scaled="1"/>
            <a:tileRect/>
          </a:gradFill>
        </p:grpSpPr>
        <p:sp>
          <p:nvSpPr>
            <p:cNvPr id="866" name="Freeform 5">
              <a:extLst>
                <a:ext uri="{FF2B5EF4-FFF2-40B4-BE49-F238E27FC236}">
                  <a16:creationId xmlns:a16="http://schemas.microsoft.com/office/drawing/2014/main" id="{AC30651A-3D8D-878C-A324-8C8F5496D86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718" y="1135063"/>
              <a:ext cx="1106487" cy="469900"/>
            </a:xfrm>
            <a:custGeom>
              <a:avLst/>
              <a:gdLst>
                <a:gd name="T0" fmla="*/ 325 w 591"/>
                <a:gd name="T1" fmla="*/ 251 h 251"/>
                <a:gd name="T2" fmla="*/ 341 w 591"/>
                <a:gd name="T3" fmla="*/ 194 h 251"/>
                <a:gd name="T4" fmla="*/ 284 w 591"/>
                <a:gd name="T5" fmla="*/ 192 h 251"/>
                <a:gd name="T6" fmla="*/ 276 w 591"/>
                <a:gd name="T7" fmla="*/ 218 h 251"/>
                <a:gd name="T8" fmla="*/ 492 w 591"/>
                <a:gd name="T9" fmla="*/ 73 h 251"/>
                <a:gd name="T10" fmla="*/ 376 w 591"/>
                <a:gd name="T11" fmla="*/ 192 h 251"/>
                <a:gd name="T12" fmla="*/ 405 w 591"/>
                <a:gd name="T13" fmla="*/ 170 h 251"/>
                <a:gd name="T14" fmla="*/ 375 w 591"/>
                <a:gd name="T15" fmla="*/ 148 h 251"/>
                <a:gd name="T16" fmla="*/ 236 w 591"/>
                <a:gd name="T17" fmla="*/ 207 h 251"/>
                <a:gd name="T18" fmla="*/ 245 w 591"/>
                <a:gd name="T19" fmla="*/ 172 h 251"/>
                <a:gd name="T20" fmla="*/ 209 w 591"/>
                <a:gd name="T21" fmla="*/ 172 h 251"/>
                <a:gd name="T22" fmla="*/ 199 w 591"/>
                <a:gd name="T23" fmla="*/ 207 h 251"/>
                <a:gd name="T24" fmla="*/ 459 w 591"/>
                <a:gd name="T25" fmla="*/ 173 h 251"/>
                <a:gd name="T26" fmla="*/ 5 w 591"/>
                <a:gd name="T27" fmla="*/ 68 h 251"/>
                <a:gd name="T28" fmla="*/ 99 w 591"/>
                <a:gd name="T29" fmla="*/ 185 h 251"/>
                <a:gd name="T30" fmla="*/ 468 w 591"/>
                <a:gd name="T31" fmla="*/ 196 h 251"/>
                <a:gd name="T32" fmla="*/ 591 w 591"/>
                <a:gd name="T33" fmla="*/ 47 h 251"/>
                <a:gd name="T34" fmla="*/ 576 w 591"/>
                <a:gd name="T35" fmla="*/ 95 h 251"/>
                <a:gd name="T36" fmla="*/ 15 w 591"/>
                <a:gd name="T37" fmla="*/ 95 h 251"/>
                <a:gd name="T38" fmla="*/ 499 w 591"/>
                <a:gd name="T39" fmla="*/ 152 h 251"/>
                <a:gd name="T40" fmla="*/ 562 w 591"/>
                <a:gd name="T41" fmla="*/ 0 h 251"/>
                <a:gd name="T42" fmla="*/ 143 w 591"/>
                <a:gd name="T43" fmla="*/ 141 h 251"/>
                <a:gd name="T44" fmla="*/ 67 w 591"/>
                <a:gd name="T45" fmla="*/ 116 h 251"/>
                <a:gd name="T46" fmla="*/ 58 w 591"/>
                <a:gd name="T47" fmla="*/ 38 h 251"/>
                <a:gd name="T48" fmla="*/ 514 w 591"/>
                <a:gd name="T49" fmla="*/ 93 h 251"/>
                <a:gd name="T50" fmla="*/ 416 w 591"/>
                <a:gd name="T51" fmla="*/ 174 h 251"/>
                <a:gd name="T52" fmla="*/ 130 w 591"/>
                <a:gd name="T53" fmla="*/ 139 h 251"/>
                <a:gd name="T54" fmla="*/ 159 w 591"/>
                <a:gd name="T55" fmla="*/ 81 h 251"/>
                <a:gd name="T56" fmla="*/ 166 w 591"/>
                <a:gd name="T57" fmla="*/ 104 h 251"/>
                <a:gd name="T58" fmla="*/ 174 w 591"/>
                <a:gd name="T59" fmla="*/ 81 h 251"/>
                <a:gd name="T60" fmla="*/ 334 w 591"/>
                <a:gd name="T61" fmla="*/ 87 h 251"/>
                <a:gd name="T62" fmla="*/ 321 w 591"/>
                <a:gd name="T63" fmla="*/ 90 h 251"/>
                <a:gd name="T64" fmla="*/ 333 w 591"/>
                <a:gd name="T65" fmla="*/ 95 h 251"/>
                <a:gd name="T66" fmla="*/ 386 w 591"/>
                <a:gd name="T67" fmla="*/ 87 h 251"/>
                <a:gd name="T68" fmla="*/ 395 w 591"/>
                <a:gd name="T69" fmla="*/ 98 h 251"/>
                <a:gd name="T70" fmla="*/ 303 w 591"/>
                <a:gd name="T71" fmla="*/ 81 h 251"/>
                <a:gd name="T72" fmla="*/ 284 w 591"/>
                <a:gd name="T73" fmla="*/ 95 h 251"/>
                <a:gd name="T74" fmla="*/ 307 w 591"/>
                <a:gd name="T75" fmla="*/ 95 h 251"/>
                <a:gd name="T76" fmla="*/ 454 w 591"/>
                <a:gd name="T77" fmla="*/ 98 h 251"/>
                <a:gd name="T78" fmla="*/ 462 w 591"/>
                <a:gd name="T79" fmla="*/ 88 h 251"/>
                <a:gd name="T80" fmla="*/ 450 w 591"/>
                <a:gd name="T81" fmla="*/ 90 h 251"/>
                <a:gd name="T82" fmla="*/ 431 w 591"/>
                <a:gd name="T83" fmla="*/ 90 h 251"/>
                <a:gd name="T84" fmla="*/ 418 w 591"/>
                <a:gd name="T85" fmla="*/ 87 h 251"/>
                <a:gd name="T86" fmla="*/ 211 w 591"/>
                <a:gd name="T87" fmla="*/ 95 h 251"/>
                <a:gd name="T88" fmla="*/ 191 w 591"/>
                <a:gd name="T89" fmla="*/ 81 h 251"/>
                <a:gd name="T90" fmla="*/ 199 w 591"/>
                <a:gd name="T91" fmla="*/ 104 h 251"/>
                <a:gd name="T92" fmla="*/ 366 w 591"/>
                <a:gd name="T93" fmla="*/ 88 h 251"/>
                <a:gd name="T94" fmla="*/ 353 w 591"/>
                <a:gd name="T95" fmla="*/ 90 h 251"/>
                <a:gd name="T96" fmla="*/ 365 w 591"/>
                <a:gd name="T97" fmla="*/ 95 h 251"/>
                <a:gd name="T98" fmla="*/ 266 w 591"/>
                <a:gd name="T99" fmla="*/ 98 h 251"/>
                <a:gd name="T100" fmla="*/ 265 w 591"/>
                <a:gd name="T101" fmla="*/ 85 h 251"/>
                <a:gd name="T102" fmla="*/ 243 w 591"/>
                <a:gd name="T103" fmla="*/ 95 h 251"/>
                <a:gd name="T104" fmla="*/ 224 w 591"/>
                <a:gd name="T105" fmla="*/ 81 h 251"/>
                <a:gd name="T106" fmla="*/ 231 w 591"/>
                <a:gd name="T107" fmla="*/ 104 h 251"/>
                <a:gd name="T108" fmla="*/ 127 w 591"/>
                <a:gd name="T109" fmla="*/ 90 h 251"/>
                <a:gd name="T110" fmla="*/ 139 w 591"/>
                <a:gd name="T111" fmla="*/ 96 h 251"/>
                <a:gd name="T112" fmla="*/ 132 w 591"/>
                <a:gd name="T113" fmla="*/ 8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91" h="251">
                  <a:moveTo>
                    <a:pt x="265" y="251"/>
                  </a:moveTo>
                  <a:cubicBezTo>
                    <a:pt x="266" y="251"/>
                    <a:pt x="267" y="250"/>
                    <a:pt x="268" y="250"/>
                  </a:cubicBezTo>
                  <a:cubicBezTo>
                    <a:pt x="276" y="243"/>
                    <a:pt x="285" y="237"/>
                    <a:pt x="294" y="231"/>
                  </a:cubicBezTo>
                  <a:cubicBezTo>
                    <a:pt x="295" y="230"/>
                    <a:pt x="295" y="230"/>
                    <a:pt x="297" y="231"/>
                  </a:cubicBezTo>
                  <a:cubicBezTo>
                    <a:pt x="305" y="237"/>
                    <a:pt x="314" y="244"/>
                    <a:pt x="323" y="250"/>
                  </a:cubicBezTo>
                  <a:cubicBezTo>
                    <a:pt x="324" y="250"/>
                    <a:pt x="324" y="251"/>
                    <a:pt x="325" y="251"/>
                  </a:cubicBezTo>
                  <a:cubicBezTo>
                    <a:pt x="325" y="250"/>
                    <a:pt x="324" y="249"/>
                    <a:pt x="324" y="249"/>
                  </a:cubicBezTo>
                  <a:cubicBezTo>
                    <a:pt x="321" y="238"/>
                    <a:pt x="318" y="228"/>
                    <a:pt x="314" y="218"/>
                  </a:cubicBezTo>
                  <a:cubicBezTo>
                    <a:pt x="314" y="216"/>
                    <a:pt x="314" y="216"/>
                    <a:pt x="315" y="215"/>
                  </a:cubicBezTo>
                  <a:cubicBezTo>
                    <a:pt x="324" y="209"/>
                    <a:pt x="333" y="202"/>
                    <a:pt x="342" y="196"/>
                  </a:cubicBezTo>
                  <a:cubicBezTo>
                    <a:pt x="342" y="195"/>
                    <a:pt x="343" y="195"/>
                    <a:pt x="344" y="194"/>
                  </a:cubicBezTo>
                  <a:cubicBezTo>
                    <a:pt x="342" y="194"/>
                    <a:pt x="342" y="194"/>
                    <a:pt x="341" y="194"/>
                  </a:cubicBezTo>
                  <a:cubicBezTo>
                    <a:pt x="330" y="194"/>
                    <a:pt x="319" y="194"/>
                    <a:pt x="309" y="194"/>
                  </a:cubicBezTo>
                  <a:cubicBezTo>
                    <a:pt x="307" y="194"/>
                    <a:pt x="306" y="194"/>
                    <a:pt x="306" y="192"/>
                  </a:cubicBezTo>
                  <a:cubicBezTo>
                    <a:pt x="304" y="185"/>
                    <a:pt x="301" y="178"/>
                    <a:pt x="299" y="170"/>
                  </a:cubicBezTo>
                  <a:cubicBezTo>
                    <a:pt x="298" y="167"/>
                    <a:pt x="296" y="163"/>
                    <a:pt x="295" y="159"/>
                  </a:cubicBezTo>
                  <a:cubicBezTo>
                    <a:pt x="295" y="160"/>
                    <a:pt x="294" y="161"/>
                    <a:pt x="294" y="161"/>
                  </a:cubicBezTo>
                  <a:cubicBezTo>
                    <a:pt x="291" y="172"/>
                    <a:pt x="288" y="182"/>
                    <a:pt x="284" y="192"/>
                  </a:cubicBezTo>
                  <a:cubicBezTo>
                    <a:pt x="284" y="194"/>
                    <a:pt x="283" y="194"/>
                    <a:pt x="281" y="194"/>
                  </a:cubicBezTo>
                  <a:cubicBezTo>
                    <a:pt x="271" y="194"/>
                    <a:pt x="260" y="194"/>
                    <a:pt x="249" y="194"/>
                  </a:cubicBezTo>
                  <a:cubicBezTo>
                    <a:pt x="248" y="194"/>
                    <a:pt x="248" y="194"/>
                    <a:pt x="247" y="194"/>
                  </a:cubicBezTo>
                  <a:cubicBezTo>
                    <a:pt x="248" y="195"/>
                    <a:pt x="248" y="196"/>
                    <a:pt x="249" y="196"/>
                  </a:cubicBezTo>
                  <a:cubicBezTo>
                    <a:pt x="258" y="202"/>
                    <a:pt x="266" y="209"/>
                    <a:pt x="275" y="215"/>
                  </a:cubicBezTo>
                  <a:cubicBezTo>
                    <a:pt x="276" y="216"/>
                    <a:pt x="276" y="216"/>
                    <a:pt x="276" y="218"/>
                  </a:cubicBezTo>
                  <a:cubicBezTo>
                    <a:pt x="275" y="221"/>
                    <a:pt x="273" y="225"/>
                    <a:pt x="272" y="229"/>
                  </a:cubicBezTo>
                  <a:cubicBezTo>
                    <a:pt x="270" y="236"/>
                    <a:pt x="268" y="244"/>
                    <a:pt x="265" y="251"/>
                  </a:cubicBezTo>
                  <a:close/>
                  <a:moveTo>
                    <a:pt x="492" y="67"/>
                  </a:moveTo>
                  <a:cubicBezTo>
                    <a:pt x="361" y="67"/>
                    <a:pt x="230" y="67"/>
                    <a:pt x="98" y="67"/>
                  </a:cubicBezTo>
                  <a:cubicBezTo>
                    <a:pt x="98" y="69"/>
                    <a:pt x="98" y="71"/>
                    <a:pt x="98" y="73"/>
                  </a:cubicBezTo>
                  <a:cubicBezTo>
                    <a:pt x="230" y="73"/>
                    <a:pt x="361" y="73"/>
                    <a:pt x="492" y="73"/>
                  </a:cubicBezTo>
                  <a:cubicBezTo>
                    <a:pt x="492" y="71"/>
                    <a:pt x="492" y="69"/>
                    <a:pt x="492" y="67"/>
                  </a:cubicBezTo>
                  <a:close/>
                  <a:moveTo>
                    <a:pt x="346" y="170"/>
                  </a:moveTo>
                  <a:cubicBezTo>
                    <a:pt x="346" y="170"/>
                    <a:pt x="346" y="170"/>
                    <a:pt x="346" y="171"/>
                  </a:cubicBezTo>
                  <a:cubicBezTo>
                    <a:pt x="352" y="175"/>
                    <a:pt x="358" y="179"/>
                    <a:pt x="364" y="184"/>
                  </a:cubicBezTo>
                  <a:cubicBezTo>
                    <a:pt x="362" y="191"/>
                    <a:pt x="359" y="198"/>
                    <a:pt x="357" y="206"/>
                  </a:cubicBezTo>
                  <a:cubicBezTo>
                    <a:pt x="363" y="201"/>
                    <a:pt x="369" y="196"/>
                    <a:pt x="376" y="192"/>
                  </a:cubicBezTo>
                  <a:cubicBezTo>
                    <a:pt x="382" y="196"/>
                    <a:pt x="388" y="201"/>
                    <a:pt x="394" y="205"/>
                  </a:cubicBezTo>
                  <a:cubicBezTo>
                    <a:pt x="394" y="204"/>
                    <a:pt x="394" y="204"/>
                    <a:pt x="394" y="204"/>
                  </a:cubicBezTo>
                  <a:cubicBezTo>
                    <a:pt x="392" y="198"/>
                    <a:pt x="390" y="192"/>
                    <a:pt x="388" y="186"/>
                  </a:cubicBezTo>
                  <a:cubicBezTo>
                    <a:pt x="387" y="184"/>
                    <a:pt x="387" y="183"/>
                    <a:pt x="389" y="182"/>
                  </a:cubicBezTo>
                  <a:cubicBezTo>
                    <a:pt x="394" y="179"/>
                    <a:pt x="399" y="175"/>
                    <a:pt x="404" y="172"/>
                  </a:cubicBezTo>
                  <a:cubicBezTo>
                    <a:pt x="404" y="171"/>
                    <a:pt x="405" y="171"/>
                    <a:pt x="405" y="170"/>
                  </a:cubicBezTo>
                  <a:cubicBezTo>
                    <a:pt x="405" y="170"/>
                    <a:pt x="405" y="170"/>
                    <a:pt x="405" y="170"/>
                  </a:cubicBezTo>
                  <a:cubicBezTo>
                    <a:pt x="404" y="170"/>
                    <a:pt x="404" y="170"/>
                    <a:pt x="403" y="170"/>
                  </a:cubicBezTo>
                  <a:cubicBezTo>
                    <a:pt x="397" y="170"/>
                    <a:pt x="391" y="170"/>
                    <a:pt x="385" y="170"/>
                  </a:cubicBezTo>
                  <a:cubicBezTo>
                    <a:pt x="383" y="170"/>
                    <a:pt x="382" y="170"/>
                    <a:pt x="382" y="168"/>
                  </a:cubicBezTo>
                  <a:cubicBezTo>
                    <a:pt x="380" y="162"/>
                    <a:pt x="378" y="156"/>
                    <a:pt x="376" y="151"/>
                  </a:cubicBezTo>
                  <a:cubicBezTo>
                    <a:pt x="376" y="150"/>
                    <a:pt x="376" y="149"/>
                    <a:pt x="375" y="148"/>
                  </a:cubicBezTo>
                  <a:cubicBezTo>
                    <a:pt x="373" y="155"/>
                    <a:pt x="371" y="161"/>
                    <a:pt x="369" y="168"/>
                  </a:cubicBezTo>
                  <a:cubicBezTo>
                    <a:pt x="369" y="170"/>
                    <a:pt x="368" y="170"/>
                    <a:pt x="366" y="170"/>
                  </a:cubicBezTo>
                  <a:cubicBezTo>
                    <a:pt x="359" y="170"/>
                    <a:pt x="353" y="170"/>
                    <a:pt x="346" y="170"/>
                  </a:cubicBezTo>
                  <a:close/>
                  <a:moveTo>
                    <a:pt x="199" y="207"/>
                  </a:moveTo>
                  <a:cubicBezTo>
                    <a:pt x="206" y="202"/>
                    <a:pt x="212" y="198"/>
                    <a:pt x="218" y="194"/>
                  </a:cubicBezTo>
                  <a:cubicBezTo>
                    <a:pt x="224" y="198"/>
                    <a:pt x="230" y="202"/>
                    <a:pt x="236" y="207"/>
                  </a:cubicBezTo>
                  <a:cubicBezTo>
                    <a:pt x="236" y="206"/>
                    <a:pt x="236" y="205"/>
                    <a:pt x="235" y="205"/>
                  </a:cubicBezTo>
                  <a:cubicBezTo>
                    <a:pt x="234" y="199"/>
                    <a:pt x="232" y="193"/>
                    <a:pt x="230" y="187"/>
                  </a:cubicBezTo>
                  <a:cubicBezTo>
                    <a:pt x="229" y="186"/>
                    <a:pt x="229" y="185"/>
                    <a:pt x="230" y="184"/>
                  </a:cubicBezTo>
                  <a:cubicBezTo>
                    <a:pt x="236" y="181"/>
                    <a:pt x="241" y="177"/>
                    <a:pt x="246" y="173"/>
                  </a:cubicBezTo>
                  <a:cubicBezTo>
                    <a:pt x="246" y="173"/>
                    <a:pt x="247" y="173"/>
                    <a:pt x="247" y="172"/>
                  </a:cubicBezTo>
                  <a:cubicBezTo>
                    <a:pt x="246" y="172"/>
                    <a:pt x="246" y="172"/>
                    <a:pt x="245" y="172"/>
                  </a:cubicBezTo>
                  <a:cubicBezTo>
                    <a:pt x="239" y="172"/>
                    <a:pt x="233" y="172"/>
                    <a:pt x="227" y="172"/>
                  </a:cubicBezTo>
                  <a:cubicBezTo>
                    <a:pt x="225" y="172"/>
                    <a:pt x="225" y="171"/>
                    <a:pt x="224" y="170"/>
                  </a:cubicBezTo>
                  <a:cubicBezTo>
                    <a:pt x="222" y="164"/>
                    <a:pt x="220" y="158"/>
                    <a:pt x="218" y="152"/>
                  </a:cubicBezTo>
                  <a:cubicBezTo>
                    <a:pt x="218" y="152"/>
                    <a:pt x="218" y="151"/>
                    <a:pt x="218" y="150"/>
                  </a:cubicBezTo>
                  <a:cubicBezTo>
                    <a:pt x="215" y="157"/>
                    <a:pt x="213" y="163"/>
                    <a:pt x="211" y="170"/>
                  </a:cubicBezTo>
                  <a:cubicBezTo>
                    <a:pt x="211" y="171"/>
                    <a:pt x="210" y="172"/>
                    <a:pt x="209" y="172"/>
                  </a:cubicBezTo>
                  <a:cubicBezTo>
                    <a:pt x="202" y="172"/>
                    <a:pt x="196" y="172"/>
                    <a:pt x="190" y="172"/>
                  </a:cubicBezTo>
                  <a:cubicBezTo>
                    <a:pt x="190" y="172"/>
                    <a:pt x="189" y="172"/>
                    <a:pt x="188" y="172"/>
                  </a:cubicBezTo>
                  <a:cubicBezTo>
                    <a:pt x="194" y="176"/>
                    <a:pt x="199" y="180"/>
                    <a:pt x="205" y="184"/>
                  </a:cubicBezTo>
                  <a:cubicBezTo>
                    <a:pt x="206" y="185"/>
                    <a:pt x="206" y="186"/>
                    <a:pt x="206" y="187"/>
                  </a:cubicBezTo>
                  <a:cubicBezTo>
                    <a:pt x="205" y="187"/>
                    <a:pt x="205" y="188"/>
                    <a:pt x="205" y="188"/>
                  </a:cubicBezTo>
                  <a:cubicBezTo>
                    <a:pt x="203" y="194"/>
                    <a:pt x="201" y="201"/>
                    <a:pt x="199" y="207"/>
                  </a:cubicBezTo>
                  <a:close/>
                  <a:moveTo>
                    <a:pt x="459" y="173"/>
                  </a:moveTo>
                  <a:cubicBezTo>
                    <a:pt x="462" y="176"/>
                    <a:pt x="464" y="178"/>
                    <a:pt x="467" y="180"/>
                  </a:cubicBezTo>
                  <a:cubicBezTo>
                    <a:pt x="473" y="185"/>
                    <a:pt x="479" y="187"/>
                    <a:pt x="487" y="186"/>
                  </a:cubicBezTo>
                  <a:cubicBezTo>
                    <a:pt x="497" y="185"/>
                    <a:pt x="505" y="180"/>
                    <a:pt x="512" y="173"/>
                  </a:cubicBezTo>
                  <a:cubicBezTo>
                    <a:pt x="513" y="173"/>
                    <a:pt x="513" y="173"/>
                    <a:pt x="513" y="173"/>
                  </a:cubicBezTo>
                  <a:cubicBezTo>
                    <a:pt x="496" y="160"/>
                    <a:pt x="478" y="162"/>
                    <a:pt x="459" y="173"/>
                  </a:cubicBezTo>
                  <a:close/>
                  <a:moveTo>
                    <a:pt x="174" y="183"/>
                  </a:moveTo>
                  <a:cubicBezTo>
                    <a:pt x="157" y="175"/>
                    <a:pt x="129" y="183"/>
                    <a:pt x="122" y="197"/>
                  </a:cubicBezTo>
                  <a:cubicBezTo>
                    <a:pt x="131" y="201"/>
                    <a:pt x="140" y="204"/>
                    <a:pt x="150" y="203"/>
                  </a:cubicBezTo>
                  <a:cubicBezTo>
                    <a:pt x="162" y="201"/>
                    <a:pt x="169" y="194"/>
                    <a:pt x="174" y="183"/>
                  </a:cubicBezTo>
                  <a:close/>
                  <a:moveTo>
                    <a:pt x="0" y="47"/>
                  </a:moveTo>
                  <a:cubicBezTo>
                    <a:pt x="0" y="55"/>
                    <a:pt x="1" y="62"/>
                    <a:pt x="5" y="68"/>
                  </a:cubicBezTo>
                  <a:cubicBezTo>
                    <a:pt x="8" y="76"/>
                    <a:pt x="14" y="82"/>
                    <a:pt x="23" y="84"/>
                  </a:cubicBezTo>
                  <a:cubicBezTo>
                    <a:pt x="27" y="85"/>
                    <a:pt x="32" y="86"/>
                    <a:pt x="37" y="85"/>
                  </a:cubicBezTo>
                  <a:cubicBezTo>
                    <a:pt x="32" y="64"/>
                    <a:pt x="22" y="51"/>
                    <a:pt x="0" y="47"/>
                  </a:cubicBezTo>
                  <a:close/>
                  <a:moveTo>
                    <a:pt x="131" y="173"/>
                  </a:moveTo>
                  <a:cubicBezTo>
                    <a:pt x="114" y="161"/>
                    <a:pt x="91" y="161"/>
                    <a:pt x="78" y="173"/>
                  </a:cubicBezTo>
                  <a:cubicBezTo>
                    <a:pt x="84" y="179"/>
                    <a:pt x="91" y="183"/>
                    <a:pt x="99" y="185"/>
                  </a:cubicBezTo>
                  <a:cubicBezTo>
                    <a:pt x="105" y="187"/>
                    <a:pt x="111" y="187"/>
                    <a:pt x="116" y="184"/>
                  </a:cubicBezTo>
                  <a:cubicBezTo>
                    <a:pt x="122" y="182"/>
                    <a:pt x="127" y="178"/>
                    <a:pt x="131" y="173"/>
                  </a:cubicBezTo>
                  <a:close/>
                  <a:moveTo>
                    <a:pt x="417" y="183"/>
                  </a:moveTo>
                  <a:cubicBezTo>
                    <a:pt x="420" y="191"/>
                    <a:pt x="425" y="197"/>
                    <a:pt x="433" y="201"/>
                  </a:cubicBezTo>
                  <a:cubicBezTo>
                    <a:pt x="440" y="204"/>
                    <a:pt x="448" y="203"/>
                    <a:pt x="455" y="202"/>
                  </a:cubicBezTo>
                  <a:cubicBezTo>
                    <a:pt x="460" y="201"/>
                    <a:pt x="464" y="199"/>
                    <a:pt x="468" y="196"/>
                  </a:cubicBezTo>
                  <a:cubicBezTo>
                    <a:pt x="462" y="189"/>
                    <a:pt x="455" y="183"/>
                    <a:pt x="446" y="181"/>
                  </a:cubicBezTo>
                  <a:cubicBezTo>
                    <a:pt x="436" y="179"/>
                    <a:pt x="426" y="180"/>
                    <a:pt x="417" y="183"/>
                  </a:cubicBezTo>
                  <a:close/>
                  <a:moveTo>
                    <a:pt x="554" y="85"/>
                  </a:moveTo>
                  <a:cubicBezTo>
                    <a:pt x="566" y="86"/>
                    <a:pt x="576" y="83"/>
                    <a:pt x="583" y="73"/>
                  </a:cubicBezTo>
                  <a:cubicBezTo>
                    <a:pt x="587" y="68"/>
                    <a:pt x="590" y="61"/>
                    <a:pt x="590" y="54"/>
                  </a:cubicBezTo>
                  <a:cubicBezTo>
                    <a:pt x="591" y="52"/>
                    <a:pt x="591" y="50"/>
                    <a:pt x="591" y="47"/>
                  </a:cubicBezTo>
                  <a:cubicBezTo>
                    <a:pt x="569" y="51"/>
                    <a:pt x="559" y="64"/>
                    <a:pt x="554" y="85"/>
                  </a:cubicBezTo>
                  <a:close/>
                  <a:moveTo>
                    <a:pt x="576" y="95"/>
                  </a:moveTo>
                  <a:cubicBezTo>
                    <a:pt x="560" y="92"/>
                    <a:pt x="536" y="105"/>
                    <a:pt x="531" y="122"/>
                  </a:cubicBezTo>
                  <a:cubicBezTo>
                    <a:pt x="538" y="125"/>
                    <a:pt x="545" y="126"/>
                    <a:pt x="552" y="124"/>
                  </a:cubicBezTo>
                  <a:cubicBezTo>
                    <a:pt x="561" y="121"/>
                    <a:pt x="567" y="115"/>
                    <a:pt x="571" y="107"/>
                  </a:cubicBezTo>
                  <a:cubicBezTo>
                    <a:pt x="574" y="104"/>
                    <a:pt x="575" y="100"/>
                    <a:pt x="576" y="95"/>
                  </a:cubicBezTo>
                  <a:close/>
                  <a:moveTo>
                    <a:pt x="15" y="95"/>
                  </a:moveTo>
                  <a:cubicBezTo>
                    <a:pt x="15" y="96"/>
                    <a:pt x="15" y="96"/>
                    <a:pt x="15" y="96"/>
                  </a:cubicBezTo>
                  <a:cubicBezTo>
                    <a:pt x="17" y="104"/>
                    <a:pt x="20" y="110"/>
                    <a:pt x="25" y="116"/>
                  </a:cubicBezTo>
                  <a:cubicBezTo>
                    <a:pt x="32" y="123"/>
                    <a:pt x="40" y="126"/>
                    <a:pt x="50" y="125"/>
                  </a:cubicBezTo>
                  <a:cubicBezTo>
                    <a:pt x="54" y="125"/>
                    <a:pt x="57" y="123"/>
                    <a:pt x="60" y="123"/>
                  </a:cubicBezTo>
                  <a:cubicBezTo>
                    <a:pt x="49" y="102"/>
                    <a:pt x="36" y="94"/>
                    <a:pt x="15" y="95"/>
                  </a:cubicBezTo>
                  <a:close/>
                  <a:moveTo>
                    <a:pt x="92" y="152"/>
                  </a:moveTo>
                  <a:cubicBezTo>
                    <a:pt x="84" y="144"/>
                    <a:pt x="75" y="137"/>
                    <a:pt x="63" y="135"/>
                  </a:cubicBezTo>
                  <a:cubicBezTo>
                    <a:pt x="56" y="134"/>
                    <a:pt x="48" y="135"/>
                    <a:pt x="41" y="138"/>
                  </a:cubicBezTo>
                  <a:cubicBezTo>
                    <a:pt x="46" y="146"/>
                    <a:pt x="52" y="152"/>
                    <a:pt x="60" y="157"/>
                  </a:cubicBezTo>
                  <a:cubicBezTo>
                    <a:pt x="70" y="162"/>
                    <a:pt x="83" y="160"/>
                    <a:pt x="92" y="152"/>
                  </a:cubicBezTo>
                  <a:close/>
                  <a:moveTo>
                    <a:pt x="499" y="152"/>
                  </a:moveTo>
                  <a:cubicBezTo>
                    <a:pt x="508" y="160"/>
                    <a:pt x="520" y="162"/>
                    <a:pt x="530" y="157"/>
                  </a:cubicBezTo>
                  <a:cubicBezTo>
                    <a:pt x="537" y="154"/>
                    <a:pt x="542" y="149"/>
                    <a:pt x="546" y="144"/>
                  </a:cubicBezTo>
                  <a:cubicBezTo>
                    <a:pt x="547" y="142"/>
                    <a:pt x="549" y="140"/>
                    <a:pt x="550" y="138"/>
                  </a:cubicBezTo>
                  <a:cubicBezTo>
                    <a:pt x="535" y="130"/>
                    <a:pt x="510" y="137"/>
                    <a:pt x="499" y="152"/>
                  </a:cubicBezTo>
                  <a:close/>
                  <a:moveTo>
                    <a:pt x="560" y="50"/>
                  </a:moveTo>
                  <a:cubicBezTo>
                    <a:pt x="578" y="36"/>
                    <a:pt x="578" y="14"/>
                    <a:pt x="562" y="0"/>
                  </a:cubicBezTo>
                  <a:cubicBezTo>
                    <a:pt x="549" y="18"/>
                    <a:pt x="549" y="32"/>
                    <a:pt x="560" y="50"/>
                  </a:cubicBezTo>
                  <a:close/>
                  <a:moveTo>
                    <a:pt x="31" y="50"/>
                  </a:moveTo>
                  <a:cubicBezTo>
                    <a:pt x="42" y="35"/>
                    <a:pt x="41" y="13"/>
                    <a:pt x="29" y="0"/>
                  </a:cubicBezTo>
                  <a:cubicBezTo>
                    <a:pt x="13" y="14"/>
                    <a:pt x="13" y="36"/>
                    <a:pt x="31" y="50"/>
                  </a:cubicBezTo>
                  <a:close/>
                  <a:moveTo>
                    <a:pt x="175" y="174"/>
                  </a:moveTo>
                  <a:cubicBezTo>
                    <a:pt x="175" y="158"/>
                    <a:pt x="157" y="140"/>
                    <a:pt x="143" y="141"/>
                  </a:cubicBezTo>
                  <a:cubicBezTo>
                    <a:pt x="140" y="164"/>
                    <a:pt x="155" y="175"/>
                    <a:pt x="175" y="174"/>
                  </a:cubicBezTo>
                  <a:close/>
                  <a:moveTo>
                    <a:pt x="504" y="101"/>
                  </a:moveTo>
                  <a:cubicBezTo>
                    <a:pt x="496" y="107"/>
                    <a:pt x="490" y="114"/>
                    <a:pt x="490" y="124"/>
                  </a:cubicBezTo>
                  <a:cubicBezTo>
                    <a:pt x="489" y="131"/>
                    <a:pt x="491" y="138"/>
                    <a:pt x="493" y="145"/>
                  </a:cubicBezTo>
                  <a:cubicBezTo>
                    <a:pt x="511" y="136"/>
                    <a:pt x="518" y="119"/>
                    <a:pt x="504" y="101"/>
                  </a:cubicBezTo>
                  <a:close/>
                  <a:moveTo>
                    <a:pt x="67" y="116"/>
                  </a:moveTo>
                  <a:cubicBezTo>
                    <a:pt x="79" y="105"/>
                    <a:pt x="79" y="80"/>
                    <a:pt x="68" y="71"/>
                  </a:cubicBezTo>
                  <a:cubicBezTo>
                    <a:pt x="49" y="85"/>
                    <a:pt x="53" y="104"/>
                    <a:pt x="67" y="116"/>
                  </a:cubicBezTo>
                  <a:close/>
                  <a:moveTo>
                    <a:pt x="58" y="38"/>
                  </a:moveTo>
                  <a:cubicBezTo>
                    <a:pt x="50" y="41"/>
                    <a:pt x="43" y="46"/>
                    <a:pt x="40" y="56"/>
                  </a:cubicBezTo>
                  <a:cubicBezTo>
                    <a:pt x="37" y="65"/>
                    <a:pt x="41" y="73"/>
                    <a:pt x="46" y="81"/>
                  </a:cubicBezTo>
                  <a:cubicBezTo>
                    <a:pt x="62" y="67"/>
                    <a:pt x="65" y="53"/>
                    <a:pt x="58" y="38"/>
                  </a:cubicBezTo>
                  <a:close/>
                  <a:moveTo>
                    <a:pt x="98" y="145"/>
                  </a:moveTo>
                  <a:cubicBezTo>
                    <a:pt x="106" y="130"/>
                    <a:pt x="100" y="109"/>
                    <a:pt x="87" y="101"/>
                  </a:cubicBezTo>
                  <a:cubicBezTo>
                    <a:pt x="82" y="108"/>
                    <a:pt x="78" y="116"/>
                    <a:pt x="80" y="125"/>
                  </a:cubicBezTo>
                  <a:cubicBezTo>
                    <a:pt x="82" y="135"/>
                    <a:pt x="89" y="140"/>
                    <a:pt x="98" y="145"/>
                  </a:cubicBezTo>
                  <a:close/>
                  <a:moveTo>
                    <a:pt x="522" y="71"/>
                  </a:moveTo>
                  <a:cubicBezTo>
                    <a:pt x="517" y="78"/>
                    <a:pt x="514" y="85"/>
                    <a:pt x="514" y="93"/>
                  </a:cubicBezTo>
                  <a:cubicBezTo>
                    <a:pt x="515" y="102"/>
                    <a:pt x="518" y="109"/>
                    <a:pt x="523" y="116"/>
                  </a:cubicBezTo>
                  <a:cubicBezTo>
                    <a:pt x="539" y="103"/>
                    <a:pt x="541" y="84"/>
                    <a:pt x="522" y="71"/>
                  </a:cubicBezTo>
                  <a:close/>
                  <a:moveTo>
                    <a:pt x="456" y="164"/>
                  </a:moveTo>
                  <a:cubicBezTo>
                    <a:pt x="480" y="160"/>
                    <a:pt x="486" y="142"/>
                    <a:pt x="478" y="125"/>
                  </a:cubicBezTo>
                  <a:cubicBezTo>
                    <a:pt x="463" y="129"/>
                    <a:pt x="453" y="148"/>
                    <a:pt x="456" y="164"/>
                  </a:cubicBezTo>
                  <a:close/>
                  <a:moveTo>
                    <a:pt x="416" y="174"/>
                  </a:moveTo>
                  <a:cubicBezTo>
                    <a:pt x="426" y="174"/>
                    <a:pt x="435" y="173"/>
                    <a:pt x="442" y="165"/>
                  </a:cubicBezTo>
                  <a:cubicBezTo>
                    <a:pt x="448" y="158"/>
                    <a:pt x="448" y="150"/>
                    <a:pt x="448" y="141"/>
                  </a:cubicBezTo>
                  <a:cubicBezTo>
                    <a:pt x="430" y="143"/>
                    <a:pt x="420" y="153"/>
                    <a:pt x="416" y="174"/>
                  </a:cubicBezTo>
                  <a:close/>
                  <a:moveTo>
                    <a:pt x="113" y="124"/>
                  </a:moveTo>
                  <a:cubicBezTo>
                    <a:pt x="103" y="141"/>
                    <a:pt x="115" y="163"/>
                    <a:pt x="134" y="164"/>
                  </a:cubicBezTo>
                  <a:cubicBezTo>
                    <a:pt x="135" y="155"/>
                    <a:pt x="134" y="147"/>
                    <a:pt x="130" y="139"/>
                  </a:cubicBezTo>
                  <a:cubicBezTo>
                    <a:pt x="126" y="132"/>
                    <a:pt x="120" y="128"/>
                    <a:pt x="113" y="124"/>
                  </a:cubicBezTo>
                  <a:close/>
                  <a:moveTo>
                    <a:pt x="532" y="38"/>
                  </a:moveTo>
                  <a:cubicBezTo>
                    <a:pt x="529" y="43"/>
                    <a:pt x="528" y="54"/>
                    <a:pt x="530" y="60"/>
                  </a:cubicBezTo>
                  <a:cubicBezTo>
                    <a:pt x="533" y="69"/>
                    <a:pt x="538" y="75"/>
                    <a:pt x="545" y="81"/>
                  </a:cubicBezTo>
                  <a:cubicBezTo>
                    <a:pt x="558" y="66"/>
                    <a:pt x="551" y="42"/>
                    <a:pt x="532" y="38"/>
                  </a:cubicBezTo>
                  <a:close/>
                  <a:moveTo>
                    <a:pt x="159" y="81"/>
                  </a:moveTo>
                  <a:cubicBezTo>
                    <a:pt x="159" y="84"/>
                    <a:pt x="160" y="86"/>
                    <a:pt x="160" y="88"/>
                  </a:cubicBezTo>
                  <a:cubicBezTo>
                    <a:pt x="161" y="89"/>
                    <a:pt x="160" y="90"/>
                    <a:pt x="160" y="90"/>
                  </a:cubicBezTo>
                  <a:cubicBezTo>
                    <a:pt x="158" y="92"/>
                    <a:pt x="156" y="93"/>
                    <a:pt x="154" y="95"/>
                  </a:cubicBezTo>
                  <a:cubicBezTo>
                    <a:pt x="157" y="95"/>
                    <a:pt x="159" y="95"/>
                    <a:pt x="161" y="96"/>
                  </a:cubicBezTo>
                  <a:cubicBezTo>
                    <a:pt x="162" y="96"/>
                    <a:pt x="163" y="96"/>
                    <a:pt x="164" y="98"/>
                  </a:cubicBezTo>
                  <a:cubicBezTo>
                    <a:pt x="165" y="99"/>
                    <a:pt x="166" y="101"/>
                    <a:pt x="166" y="104"/>
                  </a:cubicBezTo>
                  <a:cubicBezTo>
                    <a:pt x="167" y="101"/>
                    <a:pt x="168" y="99"/>
                    <a:pt x="169" y="97"/>
                  </a:cubicBezTo>
                  <a:cubicBezTo>
                    <a:pt x="170" y="96"/>
                    <a:pt x="170" y="96"/>
                    <a:pt x="172" y="96"/>
                  </a:cubicBezTo>
                  <a:cubicBezTo>
                    <a:pt x="174" y="95"/>
                    <a:pt x="176" y="95"/>
                    <a:pt x="178" y="95"/>
                  </a:cubicBezTo>
                  <a:cubicBezTo>
                    <a:pt x="176" y="93"/>
                    <a:pt x="175" y="92"/>
                    <a:pt x="173" y="90"/>
                  </a:cubicBezTo>
                  <a:cubicBezTo>
                    <a:pt x="172" y="90"/>
                    <a:pt x="172" y="89"/>
                    <a:pt x="172" y="88"/>
                  </a:cubicBezTo>
                  <a:cubicBezTo>
                    <a:pt x="173" y="86"/>
                    <a:pt x="173" y="84"/>
                    <a:pt x="174" y="81"/>
                  </a:cubicBezTo>
                  <a:cubicBezTo>
                    <a:pt x="171" y="82"/>
                    <a:pt x="170" y="84"/>
                    <a:pt x="168" y="85"/>
                  </a:cubicBezTo>
                  <a:cubicBezTo>
                    <a:pt x="167" y="85"/>
                    <a:pt x="166" y="85"/>
                    <a:pt x="165" y="85"/>
                  </a:cubicBezTo>
                  <a:cubicBezTo>
                    <a:pt x="163" y="84"/>
                    <a:pt x="161" y="82"/>
                    <a:pt x="159" y="81"/>
                  </a:cubicBezTo>
                  <a:close/>
                  <a:moveTo>
                    <a:pt x="340" y="95"/>
                  </a:moveTo>
                  <a:cubicBezTo>
                    <a:pt x="338" y="93"/>
                    <a:pt x="336" y="92"/>
                    <a:pt x="335" y="91"/>
                  </a:cubicBezTo>
                  <a:cubicBezTo>
                    <a:pt x="333" y="90"/>
                    <a:pt x="333" y="89"/>
                    <a:pt x="334" y="87"/>
                  </a:cubicBezTo>
                  <a:cubicBezTo>
                    <a:pt x="334" y="85"/>
                    <a:pt x="334" y="83"/>
                    <a:pt x="335" y="81"/>
                  </a:cubicBezTo>
                  <a:cubicBezTo>
                    <a:pt x="333" y="82"/>
                    <a:pt x="331" y="83"/>
                    <a:pt x="329" y="85"/>
                  </a:cubicBezTo>
                  <a:cubicBezTo>
                    <a:pt x="328" y="85"/>
                    <a:pt x="327" y="85"/>
                    <a:pt x="326" y="85"/>
                  </a:cubicBezTo>
                  <a:cubicBezTo>
                    <a:pt x="325" y="83"/>
                    <a:pt x="323" y="82"/>
                    <a:pt x="320" y="81"/>
                  </a:cubicBezTo>
                  <a:cubicBezTo>
                    <a:pt x="321" y="84"/>
                    <a:pt x="321" y="86"/>
                    <a:pt x="322" y="88"/>
                  </a:cubicBezTo>
                  <a:cubicBezTo>
                    <a:pt x="322" y="89"/>
                    <a:pt x="322" y="90"/>
                    <a:pt x="321" y="90"/>
                  </a:cubicBezTo>
                  <a:cubicBezTo>
                    <a:pt x="319" y="92"/>
                    <a:pt x="318" y="93"/>
                    <a:pt x="316" y="95"/>
                  </a:cubicBezTo>
                  <a:cubicBezTo>
                    <a:pt x="318" y="95"/>
                    <a:pt x="320" y="95"/>
                    <a:pt x="323" y="96"/>
                  </a:cubicBezTo>
                  <a:cubicBezTo>
                    <a:pt x="324" y="96"/>
                    <a:pt x="325" y="96"/>
                    <a:pt x="325" y="97"/>
                  </a:cubicBezTo>
                  <a:cubicBezTo>
                    <a:pt x="326" y="99"/>
                    <a:pt x="327" y="101"/>
                    <a:pt x="328" y="104"/>
                  </a:cubicBezTo>
                  <a:cubicBezTo>
                    <a:pt x="329" y="101"/>
                    <a:pt x="330" y="100"/>
                    <a:pt x="330" y="98"/>
                  </a:cubicBezTo>
                  <a:cubicBezTo>
                    <a:pt x="331" y="96"/>
                    <a:pt x="332" y="95"/>
                    <a:pt x="333" y="95"/>
                  </a:cubicBezTo>
                  <a:cubicBezTo>
                    <a:pt x="335" y="96"/>
                    <a:pt x="337" y="95"/>
                    <a:pt x="340" y="95"/>
                  </a:cubicBezTo>
                  <a:close/>
                  <a:moveTo>
                    <a:pt x="399" y="81"/>
                  </a:moveTo>
                  <a:cubicBezTo>
                    <a:pt x="397" y="82"/>
                    <a:pt x="395" y="84"/>
                    <a:pt x="393" y="85"/>
                  </a:cubicBezTo>
                  <a:cubicBezTo>
                    <a:pt x="393" y="85"/>
                    <a:pt x="392" y="85"/>
                    <a:pt x="391" y="85"/>
                  </a:cubicBezTo>
                  <a:cubicBezTo>
                    <a:pt x="389" y="84"/>
                    <a:pt x="387" y="82"/>
                    <a:pt x="385" y="81"/>
                  </a:cubicBezTo>
                  <a:cubicBezTo>
                    <a:pt x="385" y="83"/>
                    <a:pt x="386" y="85"/>
                    <a:pt x="386" y="87"/>
                  </a:cubicBezTo>
                  <a:cubicBezTo>
                    <a:pt x="387" y="89"/>
                    <a:pt x="386" y="90"/>
                    <a:pt x="385" y="91"/>
                  </a:cubicBezTo>
                  <a:cubicBezTo>
                    <a:pt x="384" y="92"/>
                    <a:pt x="382" y="93"/>
                    <a:pt x="380" y="95"/>
                  </a:cubicBezTo>
                  <a:cubicBezTo>
                    <a:pt x="383" y="95"/>
                    <a:pt x="385" y="95"/>
                    <a:pt x="387" y="96"/>
                  </a:cubicBezTo>
                  <a:cubicBezTo>
                    <a:pt x="388" y="96"/>
                    <a:pt x="389" y="96"/>
                    <a:pt x="390" y="97"/>
                  </a:cubicBezTo>
                  <a:cubicBezTo>
                    <a:pt x="390" y="99"/>
                    <a:pt x="391" y="101"/>
                    <a:pt x="392" y="104"/>
                  </a:cubicBezTo>
                  <a:cubicBezTo>
                    <a:pt x="393" y="101"/>
                    <a:pt x="394" y="100"/>
                    <a:pt x="395" y="98"/>
                  </a:cubicBezTo>
                  <a:cubicBezTo>
                    <a:pt x="395" y="96"/>
                    <a:pt x="396" y="95"/>
                    <a:pt x="398" y="95"/>
                  </a:cubicBezTo>
                  <a:cubicBezTo>
                    <a:pt x="400" y="96"/>
                    <a:pt x="402" y="95"/>
                    <a:pt x="404" y="95"/>
                  </a:cubicBezTo>
                  <a:cubicBezTo>
                    <a:pt x="402" y="93"/>
                    <a:pt x="400" y="92"/>
                    <a:pt x="399" y="90"/>
                  </a:cubicBezTo>
                  <a:cubicBezTo>
                    <a:pt x="398" y="90"/>
                    <a:pt x="398" y="89"/>
                    <a:pt x="398" y="88"/>
                  </a:cubicBezTo>
                  <a:cubicBezTo>
                    <a:pt x="398" y="86"/>
                    <a:pt x="399" y="84"/>
                    <a:pt x="399" y="81"/>
                  </a:cubicBezTo>
                  <a:close/>
                  <a:moveTo>
                    <a:pt x="303" y="81"/>
                  </a:moveTo>
                  <a:cubicBezTo>
                    <a:pt x="301" y="82"/>
                    <a:pt x="299" y="83"/>
                    <a:pt x="297" y="85"/>
                  </a:cubicBezTo>
                  <a:cubicBezTo>
                    <a:pt x="296" y="85"/>
                    <a:pt x="295" y="85"/>
                    <a:pt x="294" y="85"/>
                  </a:cubicBezTo>
                  <a:cubicBezTo>
                    <a:pt x="292" y="83"/>
                    <a:pt x="290" y="82"/>
                    <a:pt x="288" y="81"/>
                  </a:cubicBezTo>
                  <a:cubicBezTo>
                    <a:pt x="289" y="84"/>
                    <a:pt x="289" y="86"/>
                    <a:pt x="290" y="88"/>
                  </a:cubicBezTo>
                  <a:cubicBezTo>
                    <a:pt x="290" y="89"/>
                    <a:pt x="290" y="90"/>
                    <a:pt x="289" y="90"/>
                  </a:cubicBezTo>
                  <a:cubicBezTo>
                    <a:pt x="287" y="92"/>
                    <a:pt x="286" y="93"/>
                    <a:pt x="284" y="95"/>
                  </a:cubicBezTo>
                  <a:cubicBezTo>
                    <a:pt x="286" y="95"/>
                    <a:pt x="288" y="96"/>
                    <a:pt x="290" y="95"/>
                  </a:cubicBezTo>
                  <a:cubicBezTo>
                    <a:pt x="292" y="95"/>
                    <a:pt x="292" y="96"/>
                    <a:pt x="293" y="98"/>
                  </a:cubicBezTo>
                  <a:cubicBezTo>
                    <a:pt x="294" y="100"/>
                    <a:pt x="295" y="101"/>
                    <a:pt x="295" y="104"/>
                  </a:cubicBezTo>
                  <a:cubicBezTo>
                    <a:pt x="296" y="101"/>
                    <a:pt x="297" y="99"/>
                    <a:pt x="298" y="97"/>
                  </a:cubicBezTo>
                  <a:cubicBezTo>
                    <a:pt x="299" y="96"/>
                    <a:pt x="299" y="96"/>
                    <a:pt x="300" y="96"/>
                  </a:cubicBezTo>
                  <a:cubicBezTo>
                    <a:pt x="303" y="95"/>
                    <a:pt x="305" y="95"/>
                    <a:pt x="307" y="95"/>
                  </a:cubicBezTo>
                  <a:cubicBezTo>
                    <a:pt x="305" y="93"/>
                    <a:pt x="304" y="92"/>
                    <a:pt x="302" y="90"/>
                  </a:cubicBezTo>
                  <a:cubicBezTo>
                    <a:pt x="301" y="90"/>
                    <a:pt x="301" y="89"/>
                    <a:pt x="301" y="88"/>
                  </a:cubicBezTo>
                  <a:cubicBezTo>
                    <a:pt x="302" y="86"/>
                    <a:pt x="302" y="84"/>
                    <a:pt x="303" y="81"/>
                  </a:cubicBezTo>
                  <a:close/>
                  <a:moveTo>
                    <a:pt x="445" y="95"/>
                  </a:moveTo>
                  <a:cubicBezTo>
                    <a:pt x="447" y="95"/>
                    <a:pt x="449" y="96"/>
                    <a:pt x="451" y="95"/>
                  </a:cubicBezTo>
                  <a:cubicBezTo>
                    <a:pt x="453" y="95"/>
                    <a:pt x="454" y="96"/>
                    <a:pt x="454" y="98"/>
                  </a:cubicBezTo>
                  <a:cubicBezTo>
                    <a:pt x="455" y="100"/>
                    <a:pt x="456" y="101"/>
                    <a:pt x="457" y="104"/>
                  </a:cubicBezTo>
                  <a:cubicBezTo>
                    <a:pt x="458" y="101"/>
                    <a:pt x="459" y="99"/>
                    <a:pt x="459" y="97"/>
                  </a:cubicBezTo>
                  <a:cubicBezTo>
                    <a:pt x="460" y="96"/>
                    <a:pt x="460" y="96"/>
                    <a:pt x="462" y="96"/>
                  </a:cubicBezTo>
                  <a:cubicBezTo>
                    <a:pt x="464" y="95"/>
                    <a:pt x="466" y="95"/>
                    <a:pt x="468" y="95"/>
                  </a:cubicBezTo>
                  <a:cubicBezTo>
                    <a:pt x="466" y="93"/>
                    <a:pt x="465" y="92"/>
                    <a:pt x="463" y="90"/>
                  </a:cubicBezTo>
                  <a:cubicBezTo>
                    <a:pt x="463" y="90"/>
                    <a:pt x="462" y="89"/>
                    <a:pt x="462" y="88"/>
                  </a:cubicBezTo>
                  <a:cubicBezTo>
                    <a:pt x="463" y="86"/>
                    <a:pt x="463" y="84"/>
                    <a:pt x="464" y="81"/>
                  </a:cubicBezTo>
                  <a:cubicBezTo>
                    <a:pt x="462" y="82"/>
                    <a:pt x="460" y="83"/>
                    <a:pt x="458" y="85"/>
                  </a:cubicBezTo>
                  <a:cubicBezTo>
                    <a:pt x="457" y="85"/>
                    <a:pt x="456" y="85"/>
                    <a:pt x="455" y="85"/>
                  </a:cubicBezTo>
                  <a:cubicBezTo>
                    <a:pt x="453" y="83"/>
                    <a:pt x="452" y="82"/>
                    <a:pt x="449" y="81"/>
                  </a:cubicBezTo>
                  <a:cubicBezTo>
                    <a:pt x="450" y="84"/>
                    <a:pt x="450" y="86"/>
                    <a:pt x="451" y="88"/>
                  </a:cubicBezTo>
                  <a:cubicBezTo>
                    <a:pt x="451" y="89"/>
                    <a:pt x="451" y="90"/>
                    <a:pt x="450" y="90"/>
                  </a:cubicBezTo>
                  <a:cubicBezTo>
                    <a:pt x="448" y="92"/>
                    <a:pt x="447" y="93"/>
                    <a:pt x="445" y="95"/>
                  </a:cubicBezTo>
                  <a:close/>
                  <a:moveTo>
                    <a:pt x="424" y="104"/>
                  </a:moveTo>
                  <a:cubicBezTo>
                    <a:pt x="425" y="101"/>
                    <a:pt x="426" y="100"/>
                    <a:pt x="427" y="98"/>
                  </a:cubicBezTo>
                  <a:cubicBezTo>
                    <a:pt x="427" y="96"/>
                    <a:pt x="428" y="95"/>
                    <a:pt x="430" y="95"/>
                  </a:cubicBezTo>
                  <a:cubicBezTo>
                    <a:pt x="432" y="96"/>
                    <a:pt x="434" y="95"/>
                    <a:pt x="436" y="95"/>
                  </a:cubicBezTo>
                  <a:cubicBezTo>
                    <a:pt x="434" y="93"/>
                    <a:pt x="433" y="92"/>
                    <a:pt x="431" y="90"/>
                  </a:cubicBezTo>
                  <a:cubicBezTo>
                    <a:pt x="430" y="90"/>
                    <a:pt x="430" y="89"/>
                    <a:pt x="430" y="88"/>
                  </a:cubicBezTo>
                  <a:cubicBezTo>
                    <a:pt x="431" y="86"/>
                    <a:pt x="431" y="84"/>
                    <a:pt x="432" y="81"/>
                  </a:cubicBezTo>
                  <a:cubicBezTo>
                    <a:pt x="429" y="82"/>
                    <a:pt x="428" y="84"/>
                    <a:pt x="426" y="85"/>
                  </a:cubicBezTo>
                  <a:cubicBezTo>
                    <a:pt x="425" y="85"/>
                    <a:pt x="424" y="85"/>
                    <a:pt x="423" y="85"/>
                  </a:cubicBezTo>
                  <a:cubicBezTo>
                    <a:pt x="421" y="84"/>
                    <a:pt x="419" y="82"/>
                    <a:pt x="417" y="81"/>
                  </a:cubicBezTo>
                  <a:cubicBezTo>
                    <a:pt x="418" y="83"/>
                    <a:pt x="418" y="85"/>
                    <a:pt x="418" y="87"/>
                  </a:cubicBezTo>
                  <a:cubicBezTo>
                    <a:pt x="419" y="89"/>
                    <a:pt x="419" y="90"/>
                    <a:pt x="417" y="91"/>
                  </a:cubicBezTo>
                  <a:cubicBezTo>
                    <a:pt x="416" y="92"/>
                    <a:pt x="414" y="93"/>
                    <a:pt x="413" y="95"/>
                  </a:cubicBezTo>
                  <a:cubicBezTo>
                    <a:pt x="415" y="95"/>
                    <a:pt x="417" y="95"/>
                    <a:pt x="419" y="95"/>
                  </a:cubicBezTo>
                  <a:cubicBezTo>
                    <a:pt x="421" y="96"/>
                    <a:pt x="421" y="96"/>
                    <a:pt x="422" y="98"/>
                  </a:cubicBezTo>
                  <a:cubicBezTo>
                    <a:pt x="423" y="99"/>
                    <a:pt x="423" y="101"/>
                    <a:pt x="424" y="104"/>
                  </a:cubicBezTo>
                  <a:close/>
                  <a:moveTo>
                    <a:pt x="211" y="95"/>
                  </a:moveTo>
                  <a:cubicBezTo>
                    <a:pt x="209" y="93"/>
                    <a:pt x="207" y="92"/>
                    <a:pt x="205" y="90"/>
                  </a:cubicBezTo>
                  <a:cubicBezTo>
                    <a:pt x="204" y="90"/>
                    <a:pt x="204" y="89"/>
                    <a:pt x="204" y="88"/>
                  </a:cubicBezTo>
                  <a:cubicBezTo>
                    <a:pt x="205" y="86"/>
                    <a:pt x="205" y="84"/>
                    <a:pt x="206" y="81"/>
                  </a:cubicBezTo>
                  <a:cubicBezTo>
                    <a:pt x="204" y="82"/>
                    <a:pt x="202" y="84"/>
                    <a:pt x="200" y="85"/>
                  </a:cubicBezTo>
                  <a:cubicBezTo>
                    <a:pt x="199" y="85"/>
                    <a:pt x="198" y="85"/>
                    <a:pt x="198" y="85"/>
                  </a:cubicBezTo>
                  <a:cubicBezTo>
                    <a:pt x="196" y="84"/>
                    <a:pt x="194" y="82"/>
                    <a:pt x="191" y="81"/>
                  </a:cubicBezTo>
                  <a:cubicBezTo>
                    <a:pt x="192" y="84"/>
                    <a:pt x="192" y="86"/>
                    <a:pt x="193" y="88"/>
                  </a:cubicBezTo>
                  <a:cubicBezTo>
                    <a:pt x="193" y="89"/>
                    <a:pt x="193" y="90"/>
                    <a:pt x="192" y="90"/>
                  </a:cubicBezTo>
                  <a:cubicBezTo>
                    <a:pt x="190" y="92"/>
                    <a:pt x="189" y="93"/>
                    <a:pt x="187" y="95"/>
                  </a:cubicBezTo>
                  <a:cubicBezTo>
                    <a:pt x="190" y="95"/>
                    <a:pt x="192" y="95"/>
                    <a:pt x="194" y="96"/>
                  </a:cubicBezTo>
                  <a:cubicBezTo>
                    <a:pt x="195" y="96"/>
                    <a:pt x="196" y="96"/>
                    <a:pt x="196" y="97"/>
                  </a:cubicBezTo>
                  <a:cubicBezTo>
                    <a:pt x="197" y="99"/>
                    <a:pt x="198" y="101"/>
                    <a:pt x="199" y="104"/>
                  </a:cubicBezTo>
                  <a:cubicBezTo>
                    <a:pt x="200" y="101"/>
                    <a:pt x="201" y="99"/>
                    <a:pt x="201" y="97"/>
                  </a:cubicBezTo>
                  <a:cubicBezTo>
                    <a:pt x="202" y="96"/>
                    <a:pt x="203" y="96"/>
                    <a:pt x="204" y="96"/>
                  </a:cubicBezTo>
                  <a:cubicBezTo>
                    <a:pt x="206" y="95"/>
                    <a:pt x="208" y="95"/>
                    <a:pt x="211" y="95"/>
                  </a:cubicBezTo>
                  <a:close/>
                  <a:moveTo>
                    <a:pt x="372" y="95"/>
                  </a:moveTo>
                  <a:cubicBezTo>
                    <a:pt x="370" y="93"/>
                    <a:pt x="368" y="92"/>
                    <a:pt x="367" y="91"/>
                  </a:cubicBezTo>
                  <a:cubicBezTo>
                    <a:pt x="366" y="90"/>
                    <a:pt x="365" y="89"/>
                    <a:pt x="366" y="88"/>
                  </a:cubicBezTo>
                  <a:cubicBezTo>
                    <a:pt x="366" y="86"/>
                    <a:pt x="367" y="84"/>
                    <a:pt x="367" y="81"/>
                  </a:cubicBezTo>
                  <a:cubicBezTo>
                    <a:pt x="365" y="82"/>
                    <a:pt x="363" y="83"/>
                    <a:pt x="361" y="85"/>
                  </a:cubicBezTo>
                  <a:cubicBezTo>
                    <a:pt x="360" y="85"/>
                    <a:pt x="360" y="85"/>
                    <a:pt x="359" y="85"/>
                  </a:cubicBezTo>
                  <a:cubicBezTo>
                    <a:pt x="357" y="83"/>
                    <a:pt x="355" y="82"/>
                    <a:pt x="353" y="81"/>
                  </a:cubicBezTo>
                  <a:cubicBezTo>
                    <a:pt x="353" y="84"/>
                    <a:pt x="354" y="86"/>
                    <a:pt x="354" y="88"/>
                  </a:cubicBezTo>
                  <a:cubicBezTo>
                    <a:pt x="354" y="89"/>
                    <a:pt x="354" y="90"/>
                    <a:pt x="353" y="90"/>
                  </a:cubicBezTo>
                  <a:cubicBezTo>
                    <a:pt x="352" y="92"/>
                    <a:pt x="350" y="93"/>
                    <a:pt x="348" y="95"/>
                  </a:cubicBezTo>
                  <a:cubicBezTo>
                    <a:pt x="351" y="95"/>
                    <a:pt x="353" y="95"/>
                    <a:pt x="355" y="96"/>
                  </a:cubicBezTo>
                  <a:cubicBezTo>
                    <a:pt x="356" y="96"/>
                    <a:pt x="357" y="96"/>
                    <a:pt x="357" y="97"/>
                  </a:cubicBezTo>
                  <a:cubicBezTo>
                    <a:pt x="358" y="99"/>
                    <a:pt x="359" y="101"/>
                    <a:pt x="360" y="104"/>
                  </a:cubicBezTo>
                  <a:cubicBezTo>
                    <a:pt x="361" y="101"/>
                    <a:pt x="362" y="100"/>
                    <a:pt x="362" y="98"/>
                  </a:cubicBezTo>
                  <a:cubicBezTo>
                    <a:pt x="363" y="96"/>
                    <a:pt x="364" y="95"/>
                    <a:pt x="365" y="95"/>
                  </a:cubicBezTo>
                  <a:cubicBezTo>
                    <a:pt x="367" y="96"/>
                    <a:pt x="369" y="95"/>
                    <a:pt x="372" y="95"/>
                  </a:cubicBezTo>
                  <a:close/>
                  <a:moveTo>
                    <a:pt x="251" y="95"/>
                  </a:moveTo>
                  <a:cubicBezTo>
                    <a:pt x="254" y="95"/>
                    <a:pt x="256" y="95"/>
                    <a:pt x="258" y="96"/>
                  </a:cubicBezTo>
                  <a:cubicBezTo>
                    <a:pt x="259" y="96"/>
                    <a:pt x="260" y="96"/>
                    <a:pt x="260" y="97"/>
                  </a:cubicBezTo>
                  <a:cubicBezTo>
                    <a:pt x="261" y="99"/>
                    <a:pt x="262" y="101"/>
                    <a:pt x="263" y="104"/>
                  </a:cubicBezTo>
                  <a:cubicBezTo>
                    <a:pt x="264" y="101"/>
                    <a:pt x="265" y="99"/>
                    <a:pt x="266" y="98"/>
                  </a:cubicBezTo>
                  <a:cubicBezTo>
                    <a:pt x="266" y="96"/>
                    <a:pt x="267" y="95"/>
                    <a:pt x="269" y="95"/>
                  </a:cubicBezTo>
                  <a:cubicBezTo>
                    <a:pt x="271" y="95"/>
                    <a:pt x="273" y="95"/>
                    <a:pt x="275" y="95"/>
                  </a:cubicBezTo>
                  <a:cubicBezTo>
                    <a:pt x="273" y="93"/>
                    <a:pt x="272" y="92"/>
                    <a:pt x="270" y="91"/>
                  </a:cubicBezTo>
                  <a:cubicBezTo>
                    <a:pt x="269" y="90"/>
                    <a:pt x="269" y="89"/>
                    <a:pt x="269" y="88"/>
                  </a:cubicBezTo>
                  <a:cubicBezTo>
                    <a:pt x="270" y="86"/>
                    <a:pt x="270" y="83"/>
                    <a:pt x="271" y="81"/>
                  </a:cubicBezTo>
                  <a:cubicBezTo>
                    <a:pt x="268" y="82"/>
                    <a:pt x="266" y="83"/>
                    <a:pt x="265" y="85"/>
                  </a:cubicBezTo>
                  <a:cubicBezTo>
                    <a:pt x="264" y="85"/>
                    <a:pt x="263" y="85"/>
                    <a:pt x="262" y="85"/>
                  </a:cubicBezTo>
                  <a:cubicBezTo>
                    <a:pt x="260" y="83"/>
                    <a:pt x="258" y="82"/>
                    <a:pt x="256" y="81"/>
                  </a:cubicBezTo>
                  <a:cubicBezTo>
                    <a:pt x="256" y="84"/>
                    <a:pt x="257" y="86"/>
                    <a:pt x="257" y="88"/>
                  </a:cubicBezTo>
                  <a:cubicBezTo>
                    <a:pt x="258" y="89"/>
                    <a:pt x="257" y="90"/>
                    <a:pt x="257" y="90"/>
                  </a:cubicBezTo>
                  <a:cubicBezTo>
                    <a:pt x="255" y="92"/>
                    <a:pt x="253" y="93"/>
                    <a:pt x="251" y="95"/>
                  </a:cubicBezTo>
                  <a:close/>
                  <a:moveTo>
                    <a:pt x="243" y="95"/>
                  </a:moveTo>
                  <a:cubicBezTo>
                    <a:pt x="241" y="93"/>
                    <a:pt x="239" y="92"/>
                    <a:pt x="238" y="90"/>
                  </a:cubicBezTo>
                  <a:cubicBezTo>
                    <a:pt x="237" y="90"/>
                    <a:pt x="236" y="89"/>
                    <a:pt x="237" y="88"/>
                  </a:cubicBezTo>
                  <a:cubicBezTo>
                    <a:pt x="237" y="86"/>
                    <a:pt x="238" y="84"/>
                    <a:pt x="238" y="81"/>
                  </a:cubicBezTo>
                  <a:cubicBezTo>
                    <a:pt x="236" y="82"/>
                    <a:pt x="235" y="83"/>
                    <a:pt x="233" y="84"/>
                  </a:cubicBezTo>
                  <a:cubicBezTo>
                    <a:pt x="232" y="85"/>
                    <a:pt x="230" y="85"/>
                    <a:pt x="229" y="84"/>
                  </a:cubicBezTo>
                  <a:cubicBezTo>
                    <a:pt x="227" y="83"/>
                    <a:pt x="226" y="82"/>
                    <a:pt x="224" y="81"/>
                  </a:cubicBezTo>
                  <a:cubicBezTo>
                    <a:pt x="224" y="83"/>
                    <a:pt x="224" y="85"/>
                    <a:pt x="225" y="87"/>
                  </a:cubicBezTo>
                  <a:cubicBezTo>
                    <a:pt x="226" y="89"/>
                    <a:pt x="225" y="90"/>
                    <a:pt x="224" y="91"/>
                  </a:cubicBezTo>
                  <a:cubicBezTo>
                    <a:pt x="222" y="92"/>
                    <a:pt x="221" y="93"/>
                    <a:pt x="219" y="95"/>
                  </a:cubicBezTo>
                  <a:cubicBezTo>
                    <a:pt x="222" y="95"/>
                    <a:pt x="224" y="95"/>
                    <a:pt x="226" y="96"/>
                  </a:cubicBezTo>
                  <a:cubicBezTo>
                    <a:pt x="227" y="96"/>
                    <a:pt x="228" y="96"/>
                    <a:pt x="228" y="97"/>
                  </a:cubicBezTo>
                  <a:cubicBezTo>
                    <a:pt x="229" y="99"/>
                    <a:pt x="230" y="101"/>
                    <a:pt x="231" y="104"/>
                  </a:cubicBezTo>
                  <a:cubicBezTo>
                    <a:pt x="232" y="101"/>
                    <a:pt x="233" y="99"/>
                    <a:pt x="234" y="97"/>
                  </a:cubicBezTo>
                  <a:cubicBezTo>
                    <a:pt x="234" y="96"/>
                    <a:pt x="235" y="96"/>
                    <a:pt x="236" y="96"/>
                  </a:cubicBezTo>
                  <a:cubicBezTo>
                    <a:pt x="238" y="95"/>
                    <a:pt x="240" y="95"/>
                    <a:pt x="243" y="95"/>
                  </a:cubicBezTo>
                  <a:close/>
                  <a:moveTo>
                    <a:pt x="127" y="81"/>
                  </a:moveTo>
                  <a:cubicBezTo>
                    <a:pt x="127" y="84"/>
                    <a:pt x="128" y="86"/>
                    <a:pt x="128" y="88"/>
                  </a:cubicBezTo>
                  <a:cubicBezTo>
                    <a:pt x="128" y="89"/>
                    <a:pt x="128" y="90"/>
                    <a:pt x="127" y="90"/>
                  </a:cubicBezTo>
                  <a:cubicBezTo>
                    <a:pt x="126" y="92"/>
                    <a:pt x="124" y="93"/>
                    <a:pt x="122" y="95"/>
                  </a:cubicBezTo>
                  <a:cubicBezTo>
                    <a:pt x="125" y="95"/>
                    <a:pt x="127" y="95"/>
                    <a:pt x="129" y="96"/>
                  </a:cubicBezTo>
                  <a:cubicBezTo>
                    <a:pt x="130" y="96"/>
                    <a:pt x="131" y="96"/>
                    <a:pt x="131" y="97"/>
                  </a:cubicBezTo>
                  <a:cubicBezTo>
                    <a:pt x="132" y="99"/>
                    <a:pt x="133" y="101"/>
                    <a:pt x="134" y="104"/>
                  </a:cubicBezTo>
                  <a:cubicBezTo>
                    <a:pt x="135" y="101"/>
                    <a:pt x="136" y="99"/>
                    <a:pt x="136" y="97"/>
                  </a:cubicBezTo>
                  <a:cubicBezTo>
                    <a:pt x="137" y="96"/>
                    <a:pt x="138" y="96"/>
                    <a:pt x="139" y="96"/>
                  </a:cubicBezTo>
                  <a:cubicBezTo>
                    <a:pt x="141" y="95"/>
                    <a:pt x="143" y="95"/>
                    <a:pt x="146" y="95"/>
                  </a:cubicBezTo>
                  <a:cubicBezTo>
                    <a:pt x="144" y="93"/>
                    <a:pt x="142" y="92"/>
                    <a:pt x="141" y="91"/>
                  </a:cubicBezTo>
                  <a:cubicBezTo>
                    <a:pt x="140" y="90"/>
                    <a:pt x="139" y="89"/>
                    <a:pt x="140" y="88"/>
                  </a:cubicBezTo>
                  <a:cubicBezTo>
                    <a:pt x="140" y="86"/>
                    <a:pt x="141" y="83"/>
                    <a:pt x="141" y="81"/>
                  </a:cubicBezTo>
                  <a:cubicBezTo>
                    <a:pt x="139" y="82"/>
                    <a:pt x="137" y="83"/>
                    <a:pt x="135" y="85"/>
                  </a:cubicBezTo>
                  <a:cubicBezTo>
                    <a:pt x="134" y="85"/>
                    <a:pt x="133" y="85"/>
                    <a:pt x="132" y="85"/>
                  </a:cubicBezTo>
                  <a:cubicBezTo>
                    <a:pt x="131" y="83"/>
                    <a:pt x="129" y="82"/>
                    <a:pt x="127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867" name="Freeform 6">
              <a:extLst>
                <a:ext uri="{FF2B5EF4-FFF2-40B4-BE49-F238E27FC236}">
                  <a16:creationId xmlns:a16="http://schemas.microsoft.com/office/drawing/2014/main" id="{A4E197C9-1D6C-FBE0-3991-212471A51771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155" y="515938"/>
              <a:ext cx="958850" cy="511175"/>
            </a:xfrm>
            <a:custGeom>
              <a:avLst/>
              <a:gdLst>
                <a:gd name="T0" fmla="*/ 267 w 512"/>
                <a:gd name="T1" fmla="*/ 0 h 273"/>
                <a:gd name="T2" fmla="*/ 276 w 512"/>
                <a:gd name="T3" fmla="*/ 1 h 273"/>
                <a:gd name="T4" fmla="*/ 414 w 512"/>
                <a:gd name="T5" fmla="*/ 55 h 273"/>
                <a:gd name="T6" fmla="*/ 451 w 512"/>
                <a:gd name="T7" fmla="*/ 90 h 273"/>
                <a:gd name="T8" fmla="*/ 507 w 512"/>
                <a:gd name="T9" fmla="*/ 206 h 273"/>
                <a:gd name="T10" fmla="*/ 511 w 512"/>
                <a:gd name="T11" fmla="*/ 272 h 273"/>
                <a:gd name="T12" fmla="*/ 511 w 512"/>
                <a:gd name="T13" fmla="*/ 273 h 273"/>
                <a:gd name="T14" fmla="*/ 490 w 512"/>
                <a:gd name="T15" fmla="*/ 273 h 273"/>
                <a:gd name="T16" fmla="*/ 401 w 512"/>
                <a:gd name="T17" fmla="*/ 72 h 273"/>
                <a:gd name="T18" fmla="*/ 245 w 512"/>
                <a:gd name="T19" fmla="*/ 22 h 273"/>
                <a:gd name="T20" fmla="*/ 82 w 512"/>
                <a:gd name="T21" fmla="*/ 101 h 273"/>
                <a:gd name="T22" fmla="*/ 25 w 512"/>
                <a:gd name="T23" fmla="*/ 273 h 273"/>
                <a:gd name="T24" fmla="*/ 4 w 512"/>
                <a:gd name="T25" fmla="*/ 273 h 273"/>
                <a:gd name="T26" fmla="*/ 3 w 512"/>
                <a:gd name="T27" fmla="*/ 270 h 273"/>
                <a:gd name="T28" fmla="*/ 55 w 512"/>
                <a:gd name="T29" fmla="*/ 101 h 273"/>
                <a:gd name="T30" fmla="*/ 124 w 512"/>
                <a:gd name="T31" fmla="*/ 38 h 273"/>
                <a:gd name="T32" fmla="*/ 219 w 512"/>
                <a:gd name="T33" fmla="*/ 3 h 273"/>
                <a:gd name="T34" fmla="*/ 245 w 512"/>
                <a:gd name="T35" fmla="*/ 1 h 273"/>
                <a:gd name="T36" fmla="*/ 247 w 512"/>
                <a:gd name="T37" fmla="*/ 0 h 273"/>
                <a:gd name="T38" fmla="*/ 267 w 512"/>
                <a:gd name="T39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273">
                  <a:moveTo>
                    <a:pt x="267" y="0"/>
                  </a:moveTo>
                  <a:cubicBezTo>
                    <a:pt x="270" y="1"/>
                    <a:pt x="273" y="1"/>
                    <a:pt x="276" y="1"/>
                  </a:cubicBezTo>
                  <a:cubicBezTo>
                    <a:pt x="328" y="5"/>
                    <a:pt x="374" y="23"/>
                    <a:pt x="414" y="55"/>
                  </a:cubicBezTo>
                  <a:cubicBezTo>
                    <a:pt x="428" y="65"/>
                    <a:pt x="440" y="77"/>
                    <a:pt x="451" y="90"/>
                  </a:cubicBezTo>
                  <a:cubicBezTo>
                    <a:pt x="480" y="123"/>
                    <a:pt x="498" y="162"/>
                    <a:pt x="507" y="206"/>
                  </a:cubicBezTo>
                  <a:cubicBezTo>
                    <a:pt x="511" y="228"/>
                    <a:pt x="512" y="250"/>
                    <a:pt x="511" y="272"/>
                  </a:cubicBezTo>
                  <a:cubicBezTo>
                    <a:pt x="511" y="272"/>
                    <a:pt x="511" y="272"/>
                    <a:pt x="511" y="273"/>
                  </a:cubicBezTo>
                  <a:cubicBezTo>
                    <a:pt x="504" y="273"/>
                    <a:pt x="497" y="273"/>
                    <a:pt x="490" y="273"/>
                  </a:cubicBezTo>
                  <a:cubicBezTo>
                    <a:pt x="494" y="191"/>
                    <a:pt x="465" y="123"/>
                    <a:pt x="401" y="72"/>
                  </a:cubicBezTo>
                  <a:cubicBezTo>
                    <a:pt x="356" y="35"/>
                    <a:pt x="303" y="19"/>
                    <a:pt x="245" y="22"/>
                  </a:cubicBezTo>
                  <a:cubicBezTo>
                    <a:pt x="180" y="25"/>
                    <a:pt x="125" y="52"/>
                    <a:pt x="82" y="101"/>
                  </a:cubicBezTo>
                  <a:cubicBezTo>
                    <a:pt x="39" y="150"/>
                    <a:pt x="21" y="208"/>
                    <a:pt x="25" y="273"/>
                  </a:cubicBezTo>
                  <a:cubicBezTo>
                    <a:pt x="18" y="273"/>
                    <a:pt x="11" y="273"/>
                    <a:pt x="4" y="273"/>
                  </a:cubicBezTo>
                  <a:cubicBezTo>
                    <a:pt x="4" y="272"/>
                    <a:pt x="3" y="271"/>
                    <a:pt x="3" y="270"/>
                  </a:cubicBezTo>
                  <a:cubicBezTo>
                    <a:pt x="0" y="208"/>
                    <a:pt x="17" y="151"/>
                    <a:pt x="55" y="101"/>
                  </a:cubicBezTo>
                  <a:cubicBezTo>
                    <a:pt x="74" y="75"/>
                    <a:pt x="97" y="54"/>
                    <a:pt x="124" y="38"/>
                  </a:cubicBezTo>
                  <a:cubicBezTo>
                    <a:pt x="153" y="20"/>
                    <a:pt x="185" y="8"/>
                    <a:pt x="219" y="3"/>
                  </a:cubicBezTo>
                  <a:cubicBezTo>
                    <a:pt x="228" y="2"/>
                    <a:pt x="236" y="2"/>
                    <a:pt x="245" y="1"/>
                  </a:cubicBezTo>
                  <a:cubicBezTo>
                    <a:pt x="245" y="1"/>
                    <a:pt x="246" y="0"/>
                    <a:pt x="247" y="0"/>
                  </a:cubicBezTo>
                  <a:cubicBezTo>
                    <a:pt x="254" y="0"/>
                    <a:pt x="261" y="0"/>
                    <a:pt x="26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868" name="Freeform 7">
              <a:extLst>
                <a:ext uri="{FF2B5EF4-FFF2-40B4-BE49-F238E27FC236}">
                  <a16:creationId xmlns:a16="http://schemas.microsoft.com/office/drawing/2014/main" id="{FA83CEEF-13F4-4E5E-7F9A-212DA38359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2680" y="1431925"/>
              <a:ext cx="182562" cy="173038"/>
            </a:xfrm>
            <a:custGeom>
              <a:avLst/>
              <a:gdLst>
                <a:gd name="T0" fmla="*/ 18 w 97"/>
                <a:gd name="T1" fmla="*/ 92 h 92"/>
                <a:gd name="T2" fmla="*/ 25 w 97"/>
                <a:gd name="T3" fmla="*/ 70 h 92"/>
                <a:gd name="T4" fmla="*/ 29 w 97"/>
                <a:gd name="T5" fmla="*/ 59 h 92"/>
                <a:gd name="T6" fmla="*/ 28 w 97"/>
                <a:gd name="T7" fmla="*/ 56 h 92"/>
                <a:gd name="T8" fmla="*/ 2 w 97"/>
                <a:gd name="T9" fmla="*/ 37 h 92"/>
                <a:gd name="T10" fmla="*/ 0 w 97"/>
                <a:gd name="T11" fmla="*/ 35 h 92"/>
                <a:gd name="T12" fmla="*/ 2 w 97"/>
                <a:gd name="T13" fmla="*/ 35 h 92"/>
                <a:gd name="T14" fmla="*/ 34 w 97"/>
                <a:gd name="T15" fmla="*/ 35 h 92"/>
                <a:gd name="T16" fmla="*/ 37 w 97"/>
                <a:gd name="T17" fmla="*/ 33 h 92"/>
                <a:gd name="T18" fmla="*/ 47 w 97"/>
                <a:gd name="T19" fmla="*/ 2 h 92"/>
                <a:gd name="T20" fmla="*/ 48 w 97"/>
                <a:gd name="T21" fmla="*/ 0 h 92"/>
                <a:gd name="T22" fmla="*/ 52 w 97"/>
                <a:gd name="T23" fmla="*/ 11 h 92"/>
                <a:gd name="T24" fmla="*/ 59 w 97"/>
                <a:gd name="T25" fmla="*/ 33 h 92"/>
                <a:gd name="T26" fmla="*/ 62 w 97"/>
                <a:gd name="T27" fmla="*/ 35 h 92"/>
                <a:gd name="T28" fmla="*/ 94 w 97"/>
                <a:gd name="T29" fmla="*/ 35 h 92"/>
                <a:gd name="T30" fmla="*/ 97 w 97"/>
                <a:gd name="T31" fmla="*/ 35 h 92"/>
                <a:gd name="T32" fmla="*/ 95 w 97"/>
                <a:gd name="T33" fmla="*/ 37 h 92"/>
                <a:gd name="T34" fmla="*/ 68 w 97"/>
                <a:gd name="T35" fmla="*/ 56 h 92"/>
                <a:gd name="T36" fmla="*/ 67 w 97"/>
                <a:gd name="T37" fmla="*/ 59 h 92"/>
                <a:gd name="T38" fmla="*/ 77 w 97"/>
                <a:gd name="T39" fmla="*/ 90 h 92"/>
                <a:gd name="T40" fmla="*/ 78 w 97"/>
                <a:gd name="T41" fmla="*/ 92 h 92"/>
                <a:gd name="T42" fmla="*/ 76 w 97"/>
                <a:gd name="T43" fmla="*/ 91 h 92"/>
                <a:gd name="T44" fmla="*/ 50 w 97"/>
                <a:gd name="T45" fmla="*/ 72 h 92"/>
                <a:gd name="T46" fmla="*/ 47 w 97"/>
                <a:gd name="T47" fmla="*/ 72 h 92"/>
                <a:gd name="T48" fmla="*/ 21 w 97"/>
                <a:gd name="T49" fmla="*/ 91 h 92"/>
                <a:gd name="T50" fmla="*/ 18 w 97"/>
                <a:gd name="T51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" h="92">
                  <a:moveTo>
                    <a:pt x="18" y="92"/>
                  </a:moveTo>
                  <a:cubicBezTo>
                    <a:pt x="21" y="85"/>
                    <a:pt x="23" y="77"/>
                    <a:pt x="25" y="70"/>
                  </a:cubicBezTo>
                  <a:cubicBezTo>
                    <a:pt x="26" y="66"/>
                    <a:pt x="28" y="62"/>
                    <a:pt x="29" y="59"/>
                  </a:cubicBezTo>
                  <a:cubicBezTo>
                    <a:pt x="29" y="57"/>
                    <a:pt x="29" y="57"/>
                    <a:pt x="28" y="56"/>
                  </a:cubicBezTo>
                  <a:cubicBezTo>
                    <a:pt x="19" y="50"/>
                    <a:pt x="11" y="43"/>
                    <a:pt x="2" y="37"/>
                  </a:cubicBezTo>
                  <a:cubicBezTo>
                    <a:pt x="1" y="37"/>
                    <a:pt x="1" y="36"/>
                    <a:pt x="0" y="35"/>
                  </a:cubicBezTo>
                  <a:cubicBezTo>
                    <a:pt x="1" y="35"/>
                    <a:pt x="1" y="35"/>
                    <a:pt x="2" y="35"/>
                  </a:cubicBezTo>
                  <a:cubicBezTo>
                    <a:pt x="13" y="35"/>
                    <a:pt x="24" y="35"/>
                    <a:pt x="34" y="35"/>
                  </a:cubicBezTo>
                  <a:cubicBezTo>
                    <a:pt x="36" y="35"/>
                    <a:pt x="37" y="35"/>
                    <a:pt x="37" y="33"/>
                  </a:cubicBezTo>
                  <a:cubicBezTo>
                    <a:pt x="41" y="23"/>
                    <a:pt x="44" y="13"/>
                    <a:pt x="47" y="2"/>
                  </a:cubicBezTo>
                  <a:cubicBezTo>
                    <a:pt x="47" y="2"/>
                    <a:pt x="48" y="1"/>
                    <a:pt x="48" y="0"/>
                  </a:cubicBezTo>
                  <a:cubicBezTo>
                    <a:pt x="49" y="4"/>
                    <a:pt x="51" y="8"/>
                    <a:pt x="52" y="11"/>
                  </a:cubicBezTo>
                  <a:cubicBezTo>
                    <a:pt x="54" y="19"/>
                    <a:pt x="57" y="26"/>
                    <a:pt x="59" y="33"/>
                  </a:cubicBezTo>
                  <a:cubicBezTo>
                    <a:pt x="59" y="35"/>
                    <a:pt x="60" y="35"/>
                    <a:pt x="62" y="35"/>
                  </a:cubicBezTo>
                  <a:cubicBezTo>
                    <a:pt x="72" y="35"/>
                    <a:pt x="83" y="35"/>
                    <a:pt x="94" y="35"/>
                  </a:cubicBezTo>
                  <a:cubicBezTo>
                    <a:pt x="95" y="35"/>
                    <a:pt x="95" y="35"/>
                    <a:pt x="97" y="35"/>
                  </a:cubicBezTo>
                  <a:cubicBezTo>
                    <a:pt x="96" y="36"/>
                    <a:pt x="95" y="36"/>
                    <a:pt x="95" y="37"/>
                  </a:cubicBezTo>
                  <a:cubicBezTo>
                    <a:pt x="86" y="43"/>
                    <a:pt x="77" y="50"/>
                    <a:pt x="68" y="56"/>
                  </a:cubicBezTo>
                  <a:cubicBezTo>
                    <a:pt x="67" y="57"/>
                    <a:pt x="67" y="57"/>
                    <a:pt x="67" y="59"/>
                  </a:cubicBezTo>
                  <a:cubicBezTo>
                    <a:pt x="71" y="69"/>
                    <a:pt x="74" y="79"/>
                    <a:pt x="77" y="90"/>
                  </a:cubicBezTo>
                  <a:cubicBezTo>
                    <a:pt x="77" y="90"/>
                    <a:pt x="78" y="91"/>
                    <a:pt x="78" y="92"/>
                  </a:cubicBezTo>
                  <a:cubicBezTo>
                    <a:pt x="77" y="92"/>
                    <a:pt x="77" y="91"/>
                    <a:pt x="76" y="91"/>
                  </a:cubicBezTo>
                  <a:cubicBezTo>
                    <a:pt x="67" y="85"/>
                    <a:pt x="58" y="78"/>
                    <a:pt x="50" y="72"/>
                  </a:cubicBezTo>
                  <a:cubicBezTo>
                    <a:pt x="48" y="71"/>
                    <a:pt x="48" y="71"/>
                    <a:pt x="47" y="72"/>
                  </a:cubicBezTo>
                  <a:cubicBezTo>
                    <a:pt x="38" y="78"/>
                    <a:pt x="29" y="84"/>
                    <a:pt x="21" y="91"/>
                  </a:cubicBezTo>
                  <a:cubicBezTo>
                    <a:pt x="20" y="91"/>
                    <a:pt x="19" y="92"/>
                    <a:pt x="18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869" name="Freeform 8">
              <a:extLst>
                <a:ext uri="{FF2B5EF4-FFF2-40B4-BE49-F238E27FC236}">
                  <a16:creationId xmlns:a16="http://schemas.microsoft.com/office/drawing/2014/main" id="{87C0433D-5D0C-6B50-E568-2D97E7A2DC30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868" y="1260475"/>
              <a:ext cx="736600" cy="11113"/>
            </a:xfrm>
            <a:custGeom>
              <a:avLst/>
              <a:gdLst>
                <a:gd name="T0" fmla="*/ 394 w 394"/>
                <a:gd name="T1" fmla="*/ 0 h 6"/>
                <a:gd name="T2" fmla="*/ 394 w 394"/>
                <a:gd name="T3" fmla="*/ 6 h 6"/>
                <a:gd name="T4" fmla="*/ 0 w 394"/>
                <a:gd name="T5" fmla="*/ 6 h 6"/>
                <a:gd name="T6" fmla="*/ 0 w 394"/>
                <a:gd name="T7" fmla="*/ 0 h 6"/>
                <a:gd name="T8" fmla="*/ 394 w 39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4" h="6">
                  <a:moveTo>
                    <a:pt x="394" y="0"/>
                  </a:moveTo>
                  <a:cubicBezTo>
                    <a:pt x="394" y="2"/>
                    <a:pt x="394" y="4"/>
                    <a:pt x="394" y="6"/>
                  </a:cubicBezTo>
                  <a:cubicBezTo>
                    <a:pt x="263" y="6"/>
                    <a:pt x="132" y="6"/>
                    <a:pt x="0" y="6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132" y="0"/>
                    <a:pt x="263" y="0"/>
                    <a:pt x="39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870" name="Freeform 9">
              <a:extLst>
                <a:ext uri="{FF2B5EF4-FFF2-40B4-BE49-F238E27FC236}">
                  <a16:creationId xmlns:a16="http://schemas.microsoft.com/office/drawing/2014/main" id="{5A58D4A2-F11E-A3D6-303E-51F5B4F8D1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8418" y="1411288"/>
              <a:ext cx="111125" cy="109538"/>
            </a:xfrm>
            <a:custGeom>
              <a:avLst/>
              <a:gdLst>
                <a:gd name="T0" fmla="*/ 0 w 59"/>
                <a:gd name="T1" fmla="*/ 22 h 58"/>
                <a:gd name="T2" fmla="*/ 20 w 59"/>
                <a:gd name="T3" fmla="*/ 22 h 58"/>
                <a:gd name="T4" fmla="*/ 23 w 59"/>
                <a:gd name="T5" fmla="*/ 20 h 58"/>
                <a:gd name="T6" fmla="*/ 29 w 59"/>
                <a:gd name="T7" fmla="*/ 0 h 58"/>
                <a:gd name="T8" fmla="*/ 30 w 59"/>
                <a:gd name="T9" fmla="*/ 3 h 58"/>
                <a:gd name="T10" fmla="*/ 36 w 59"/>
                <a:gd name="T11" fmla="*/ 20 h 58"/>
                <a:gd name="T12" fmla="*/ 39 w 59"/>
                <a:gd name="T13" fmla="*/ 22 h 58"/>
                <a:gd name="T14" fmla="*/ 57 w 59"/>
                <a:gd name="T15" fmla="*/ 22 h 58"/>
                <a:gd name="T16" fmla="*/ 59 w 59"/>
                <a:gd name="T17" fmla="*/ 22 h 58"/>
                <a:gd name="T18" fmla="*/ 59 w 59"/>
                <a:gd name="T19" fmla="*/ 22 h 58"/>
                <a:gd name="T20" fmla="*/ 58 w 59"/>
                <a:gd name="T21" fmla="*/ 24 h 58"/>
                <a:gd name="T22" fmla="*/ 43 w 59"/>
                <a:gd name="T23" fmla="*/ 34 h 58"/>
                <a:gd name="T24" fmla="*/ 42 w 59"/>
                <a:gd name="T25" fmla="*/ 38 h 58"/>
                <a:gd name="T26" fmla="*/ 48 w 59"/>
                <a:gd name="T27" fmla="*/ 56 h 58"/>
                <a:gd name="T28" fmla="*/ 48 w 59"/>
                <a:gd name="T29" fmla="*/ 57 h 58"/>
                <a:gd name="T30" fmla="*/ 30 w 59"/>
                <a:gd name="T31" fmla="*/ 44 h 58"/>
                <a:gd name="T32" fmla="*/ 11 w 59"/>
                <a:gd name="T33" fmla="*/ 58 h 58"/>
                <a:gd name="T34" fmla="*/ 18 w 59"/>
                <a:gd name="T35" fmla="*/ 36 h 58"/>
                <a:gd name="T36" fmla="*/ 0 w 59"/>
                <a:gd name="T37" fmla="*/ 23 h 58"/>
                <a:gd name="T38" fmla="*/ 0 w 59"/>
                <a:gd name="T39" fmla="*/ 2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9" h="58">
                  <a:moveTo>
                    <a:pt x="0" y="22"/>
                  </a:moveTo>
                  <a:cubicBezTo>
                    <a:pt x="7" y="22"/>
                    <a:pt x="13" y="22"/>
                    <a:pt x="20" y="22"/>
                  </a:cubicBezTo>
                  <a:cubicBezTo>
                    <a:pt x="22" y="22"/>
                    <a:pt x="23" y="22"/>
                    <a:pt x="23" y="20"/>
                  </a:cubicBezTo>
                  <a:cubicBezTo>
                    <a:pt x="25" y="13"/>
                    <a:pt x="27" y="7"/>
                    <a:pt x="29" y="0"/>
                  </a:cubicBezTo>
                  <a:cubicBezTo>
                    <a:pt x="30" y="1"/>
                    <a:pt x="30" y="2"/>
                    <a:pt x="30" y="3"/>
                  </a:cubicBezTo>
                  <a:cubicBezTo>
                    <a:pt x="32" y="8"/>
                    <a:pt x="34" y="14"/>
                    <a:pt x="36" y="20"/>
                  </a:cubicBezTo>
                  <a:cubicBezTo>
                    <a:pt x="36" y="22"/>
                    <a:pt x="37" y="22"/>
                    <a:pt x="39" y="22"/>
                  </a:cubicBezTo>
                  <a:cubicBezTo>
                    <a:pt x="45" y="22"/>
                    <a:pt x="51" y="22"/>
                    <a:pt x="57" y="22"/>
                  </a:cubicBezTo>
                  <a:cubicBezTo>
                    <a:pt x="58" y="22"/>
                    <a:pt x="58" y="22"/>
                    <a:pt x="59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23"/>
                    <a:pt x="58" y="23"/>
                    <a:pt x="58" y="24"/>
                  </a:cubicBezTo>
                  <a:cubicBezTo>
                    <a:pt x="53" y="27"/>
                    <a:pt x="48" y="31"/>
                    <a:pt x="43" y="34"/>
                  </a:cubicBezTo>
                  <a:cubicBezTo>
                    <a:pt x="41" y="35"/>
                    <a:pt x="41" y="36"/>
                    <a:pt x="42" y="38"/>
                  </a:cubicBezTo>
                  <a:cubicBezTo>
                    <a:pt x="44" y="44"/>
                    <a:pt x="46" y="50"/>
                    <a:pt x="48" y="56"/>
                  </a:cubicBezTo>
                  <a:cubicBezTo>
                    <a:pt x="48" y="56"/>
                    <a:pt x="48" y="56"/>
                    <a:pt x="48" y="57"/>
                  </a:cubicBezTo>
                  <a:cubicBezTo>
                    <a:pt x="42" y="53"/>
                    <a:pt x="36" y="48"/>
                    <a:pt x="30" y="44"/>
                  </a:cubicBezTo>
                  <a:cubicBezTo>
                    <a:pt x="23" y="48"/>
                    <a:pt x="17" y="53"/>
                    <a:pt x="11" y="58"/>
                  </a:cubicBezTo>
                  <a:cubicBezTo>
                    <a:pt x="13" y="50"/>
                    <a:pt x="16" y="43"/>
                    <a:pt x="18" y="36"/>
                  </a:cubicBezTo>
                  <a:cubicBezTo>
                    <a:pt x="12" y="31"/>
                    <a:pt x="6" y="27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871" name="Freeform 10">
              <a:extLst>
                <a:ext uri="{FF2B5EF4-FFF2-40B4-BE49-F238E27FC236}">
                  <a16:creationId xmlns:a16="http://schemas.microsoft.com/office/drawing/2014/main" id="{B001D2D6-F15D-CA20-7FE4-AFB1192114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143" y="1416050"/>
              <a:ext cx="109537" cy="106363"/>
            </a:xfrm>
            <a:custGeom>
              <a:avLst/>
              <a:gdLst>
                <a:gd name="T0" fmla="*/ 11 w 59"/>
                <a:gd name="T1" fmla="*/ 57 h 57"/>
                <a:gd name="T2" fmla="*/ 17 w 59"/>
                <a:gd name="T3" fmla="*/ 38 h 57"/>
                <a:gd name="T4" fmla="*/ 18 w 59"/>
                <a:gd name="T5" fmla="*/ 37 h 57"/>
                <a:gd name="T6" fmla="*/ 17 w 59"/>
                <a:gd name="T7" fmla="*/ 34 h 57"/>
                <a:gd name="T8" fmla="*/ 0 w 59"/>
                <a:gd name="T9" fmla="*/ 22 h 57"/>
                <a:gd name="T10" fmla="*/ 2 w 59"/>
                <a:gd name="T11" fmla="*/ 22 h 57"/>
                <a:gd name="T12" fmla="*/ 21 w 59"/>
                <a:gd name="T13" fmla="*/ 22 h 57"/>
                <a:gd name="T14" fmla="*/ 23 w 59"/>
                <a:gd name="T15" fmla="*/ 20 h 57"/>
                <a:gd name="T16" fmla="*/ 30 w 59"/>
                <a:gd name="T17" fmla="*/ 0 h 57"/>
                <a:gd name="T18" fmla="*/ 30 w 59"/>
                <a:gd name="T19" fmla="*/ 2 h 57"/>
                <a:gd name="T20" fmla="*/ 36 w 59"/>
                <a:gd name="T21" fmla="*/ 20 h 57"/>
                <a:gd name="T22" fmla="*/ 39 w 59"/>
                <a:gd name="T23" fmla="*/ 22 h 57"/>
                <a:gd name="T24" fmla="*/ 57 w 59"/>
                <a:gd name="T25" fmla="*/ 22 h 57"/>
                <a:gd name="T26" fmla="*/ 59 w 59"/>
                <a:gd name="T27" fmla="*/ 22 h 57"/>
                <a:gd name="T28" fmla="*/ 58 w 59"/>
                <a:gd name="T29" fmla="*/ 23 h 57"/>
                <a:gd name="T30" fmla="*/ 42 w 59"/>
                <a:gd name="T31" fmla="*/ 34 h 57"/>
                <a:gd name="T32" fmla="*/ 42 w 59"/>
                <a:gd name="T33" fmla="*/ 37 h 57"/>
                <a:gd name="T34" fmla="*/ 47 w 59"/>
                <a:gd name="T35" fmla="*/ 55 h 57"/>
                <a:gd name="T36" fmla="*/ 48 w 59"/>
                <a:gd name="T37" fmla="*/ 57 h 57"/>
                <a:gd name="T38" fmla="*/ 30 w 59"/>
                <a:gd name="T39" fmla="*/ 44 h 57"/>
                <a:gd name="T40" fmla="*/ 11 w 59"/>
                <a:gd name="T4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" h="57">
                  <a:moveTo>
                    <a:pt x="11" y="57"/>
                  </a:moveTo>
                  <a:cubicBezTo>
                    <a:pt x="13" y="51"/>
                    <a:pt x="15" y="44"/>
                    <a:pt x="17" y="38"/>
                  </a:cubicBezTo>
                  <a:cubicBezTo>
                    <a:pt x="17" y="38"/>
                    <a:pt x="17" y="37"/>
                    <a:pt x="18" y="37"/>
                  </a:cubicBezTo>
                  <a:cubicBezTo>
                    <a:pt x="18" y="36"/>
                    <a:pt x="18" y="35"/>
                    <a:pt x="17" y="34"/>
                  </a:cubicBezTo>
                  <a:cubicBezTo>
                    <a:pt x="11" y="30"/>
                    <a:pt x="6" y="26"/>
                    <a:pt x="0" y="22"/>
                  </a:cubicBezTo>
                  <a:cubicBezTo>
                    <a:pt x="1" y="22"/>
                    <a:pt x="2" y="22"/>
                    <a:pt x="2" y="22"/>
                  </a:cubicBezTo>
                  <a:cubicBezTo>
                    <a:pt x="8" y="22"/>
                    <a:pt x="14" y="22"/>
                    <a:pt x="21" y="22"/>
                  </a:cubicBezTo>
                  <a:cubicBezTo>
                    <a:pt x="22" y="22"/>
                    <a:pt x="23" y="21"/>
                    <a:pt x="23" y="20"/>
                  </a:cubicBezTo>
                  <a:cubicBezTo>
                    <a:pt x="25" y="13"/>
                    <a:pt x="27" y="7"/>
                    <a:pt x="30" y="0"/>
                  </a:cubicBezTo>
                  <a:cubicBezTo>
                    <a:pt x="30" y="1"/>
                    <a:pt x="30" y="2"/>
                    <a:pt x="30" y="2"/>
                  </a:cubicBezTo>
                  <a:cubicBezTo>
                    <a:pt x="32" y="8"/>
                    <a:pt x="34" y="14"/>
                    <a:pt x="36" y="20"/>
                  </a:cubicBezTo>
                  <a:cubicBezTo>
                    <a:pt x="37" y="21"/>
                    <a:pt x="37" y="22"/>
                    <a:pt x="39" y="22"/>
                  </a:cubicBezTo>
                  <a:cubicBezTo>
                    <a:pt x="45" y="22"/>
                    <a:pt x="51" y="22"/>
                    <a:pt x="57" y="22"/>
                  </a:cubicBezTo>
                  <a:cubicBezTo>
                    <a:pt x="58" y="22"/>
                    <a:pt x="58" y="22"/>
                    <a:pt x="59" y="22"/>
                  </a:cubicBezTo>
                  <a:cubicBezTo>
                    <a:pt x="59" y="23"/>
                    <a:pt x="58" y="23"/>
                    <a:pt x="58" y="23"/>
                  </a:cubicBezTo>
                  <a:cubicBezTo>
                    <a:pt x="53" y="27"/>
                    <a:pt x="48" y="31"/>
                    <a:pt x="42" y="34"/>
                  </a:cubicBezTo>
                  <a:cubicBezTo>
                    <a:pt x="41" y="35"/>
                    <a:pt x="41" y="36"/>
                    <a:pt x="42" y="37"/>
                  </a:cubicBezTo>
                  <a:cubicBezTo>
                    <a:pt x="44" y="43"/>
                    <a:pt x="46" y="49"/>
                    <a:pt x="47" y="55"/>
                  </a:cubicBezTo>
                  <a:cubicBezTo>
                    <a:pt x="48" y="55"/>
                    <a:pt x="48" y="56"/>
                    <a:pt x="48" y="57"/>
                  </a:cubicBezTo>
                  <a:cubicBezTo>
                    <a:pt x="42" y="52"/>
                    <a:pt x="36" y="48"/>
                    <a:pt x="30" y="44"/>
                  </a:cubicBezTo>
                  <a:cubicBezTo>
                    <a:pt x="24" y="48"/>
                    <a:pt x="18" y="52"/>
                    <a:pt x="1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872" name="Freeform 11">
              <a:extLst>
                <a:ext uri="{FF2B5EF4-FFF2-40B4-BE49-F238E27FC236}">
                  <a16:creationId xmlns:a16="http://schemas.microsoft.com/office/drawing/2014/main" id="{080FF8FC-6952-92E8-A0B8-2F69946559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9555" y="1435100"/>
              <a:ext cx="101600" cy="49213"/>
            </a:xfrm>
            <a:custGeom>
              <a:avLst/>
              <a:gdLst>
                <a:gd name="T0" fmla="*/ 0 w 54"/>
                <a:gd name="T1" fmla="*/ 13 h 27"/>
                <a:gd name="T2" fmla="*/ 54 w 54"/>
                <a:gd name="T3" fmla="*/ 13 h 27"/>
                <a:gd name="T4" fmla="*/ 53 w 54"/>
                <a:gd name="T5" fmla="*/ 13 h 27"/>
                <a:gd name="T6" fmla="*/ 28 w 54"/>
                <a:gd name="T7" fmla="*/ 26 h 27"/>
                <a:gd name="T8" fmla="*/ 8 w 54"/>
                <a:gd name="T9" fmla="*/ 20 h 27"/>
                <a:gd name="T10" fmla="*/ 0 w 54"/>
                <a:gd name="T11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27">
                  <a:moveTo>
                    <a:pt x="0" y="13"/>
                  </a:moveTo>
                  <a:cubicBezTo>
                    <a:pt x="19" y="2"/>
                    <a:pt x="37" y="0"/>
                    <a:pt x="54" y="13"/>
                  </a:cubicBezTo>
                  <a:cubicBezTo>
                    <a:pt x="54" y="13"/>
                    <a:pt x="54" y="13"/>
                    <a:pt x="53" y="13"/>
                  </a:cubicBezTo>
                  <a:cubicBezTo>
                    <a:pt x="46" y="20"/>
                    <a:pt x="38" y="25"/>
                    <a:pt x="28" y="26"/>
                  </a:cubicBezTo>
                  <a:cubicBezTo>
                    <a:pt x="20" y="27"/>
                    <a:pt x="14" y="25"/>
                    <a:pt x="8" y="20"/>
                  </a:cubicBezTo>
                  <a:cubicBezTo>
                    <a:pt x="5" y="18"/>
                    <a:pt x="3" y="16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873" name="Freeform 12">
              <a:extLst>
                <a:ext uri="{FF2B5EF4-FFF2-40B4-BE49-F238E27FC236}">
                  <a16:creationId xmlns:a16="http://schemas.microsoft.com/office/drawing/2014/main" id="{8FCE5926-9427-92B8-C6C3-897C3F79B0F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318" y="1462088"/>
              <a:ext cx="96837" cy="53975"/>
            </a:xfrm>
            <a:custGeom>
              <a:avLst/>
              <a:gdLst>
                <a:gd name="T0" fmla="*/ 52 w 52"/>
                <a:gd name="T1" fmla="*/ 8 h 29"/>
                <a:gd name="T2" fmla="*/ 28 w 52"/>
                <a:gd name="T3" fmla="*/ 28 h 29"/>
                <a:gd name="T4" fmla="*/ 0 w 52"/>
                <a:gd name="T5" fmla="*/ 22 h 29"/>
                <a:gd name="T6" fmla="*/ 52 w 52"/>
                <a:gd name="T7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29">
                  <a:moveTo>
                    <a:pt x="52" y="8"/>
                  </a:moveTo>
                  <a:cubicBezTo>
                    <a:pt x="47" y="19"/>
                    <a:pt x="40" y="26"/>
                    <a:pt x="28" y="28"/>
                  </a:cubicBezTo>
                  <a:cubicBezTo>
                    <a:pt x="18" y="29"/>
                    <a:pt x="9" y="26"/>
                    <a:pt x="0" y="22"/>
                  </a:cubicBezTo>
                  <a:cubicBezTo>
                    <a:pt x="7" y="8"/>
                    <a:pt x="35" y="0"/>
                    <a:pt x="5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874" name="Freeform 13">
              <a:extLst>
                <a:ext uri="{FF2B5EF4-FFF2-40B4-BE49-F238E27FC236}">
                  <a16:creationId xmlns:a16="http://schemas.microsoft.com/office/drawing/2014/main" id="{9F993FE0-74D8-48BB-5FE7-DC4D489CF1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718" y="1222375"/>
              <a:ext cx="69850" cy="73025"/>
            </a:xfrm>
            <a:custGeom>
              <a:avLst/>
              <a:gdLst>
                <a:gd name="T0" fmla="*/ 0 w 37"/>
                <a:gd name="T1" fmla="*/ 0 h 39"/>
                <a:gd name="T2" fmla="*/ 37 w 37"/>
                <a:gd name="T3" fmla="*/ 38 h 39"/>
                <a:gd name="T4" fmla="*/ 23 w 37"/>
                <a:gd name="T5" fmla="*/ 37 h 39"/>
                <a:gd name="T6" fmla="*/ 5 w 37"/>
                <a:gd name="T7" fmla="*/ 21 h 39"/>
                <a:gd name="T8" fmla="*/ 0 w 37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9">
                  <a:moveTo>
                    <a:pt x="0" y="0"/>
                  </a:moveTo>
                  <a:cubicBezTo>
                    <a:pt x="22" y="4"/>
                    <a:pt x="32" y="17"/>
                    <a:pt x="37" y="38"/>
                  </a:cubicBezTo>
                  <a:cubicBezTo>
                    <a:pt x="32" y="39"/>
                    <a:pt x="27" y="38"/>
                    <a:pt x="23" y="37"/>
                  </a:cubicBezTo>
                  <a:cubicBezTo>
                    <a:pt x="14" y="35"/>
                    <a:pt x="8" y="29"/>
                    <a:pt x="5" y="21"/>
                  </a:cubicBezTo>
                  <a:cubicBezTo>
                    <a:pt x="1" y="15"/>
                    <a:pt x="0" y="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875" name="Freeform 14">
              <a:extLst>
                <a:ext uri="{FF2B5EF4-FFF2-40B4-BE49-F238E27FC236}">
                  <a16:creationId xmlns:a16="http://schemas.microsoft.com/office/drawing/2014/main" id="{91697689-1E4E-ED1B-3873-DAE94C0E018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768" y="1436688"/>
              <a:ext cx="100012" cy="47625"/>
            </a:xfrm>
            <a:custGeom>
              <a:avLst/>
              <a:gdLst>
                <a:gd name="T0" fmla="*/ 53 w 53"/>
                <a:gd name="T1" fmla="*/ 12 h 26"/>
                <a:gd name="T2" fmla="*/ 38 w 53"/>
                <a:gd name="T3" fmla="*/ 23 h 26"/>
                <a:gd name="T4" fmla="*/ 21 w 53"/>
                <a:gd name="T5" fmla="*/ 24 h 26"/>
                <a:gd name="T6" fmla="*/ 0 w 53"/>
                <a:gd name="T7" fmla="*/ 12 h 26"/>
                <a:gd name="T8" fmla="*/ 53 w 53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6">
                  <a:moveTo>
                    <a:pt x="53" y="12"/>
                  </a:moveTo>
                  <a:cubicBezTo>
                    <a:pt x="49" y="17"/>
                    <a:pt x="44" y="21"/>
                    <a:pt x="38" y="23"/>
                  </a:cubicBezTo>
                  <a:cubicBezTo>
                    <a:pt x="33" y="26"/>
                    <a:pt x="27" y="26"/>
                    <a:pt x="21" y="24"/>
                  </a:cubicBezTo>
                  <a:cubicBezTo>
                    <a:pt x="13" y="22"/>
                    <a:pt x="6" y="18"/>
                    <a:pt x="0" y="12"/>
                  </a:cubicBezTo>
                  <a:cubicBezTo>
                    <a:pt x="13" y="0"/>
                    <a:pt x="36" y="0"/>
                    <a:pt x="5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876" name="Freeform 15">
              <a:extLst>
                <a:ext uri="{FF2B5EF4-FFF2-40B4-BE49-F238E27FC236}">
                  <a16:creationId xmlns:a16="http://schemas.microsoft.com/office/drawing/2014/main" id="{FDF67D14-97E1-C0F1-0724-CD432BEE21C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1768" y="1470025"/>
              <a:ext cx="95250" cy="46038"/>
            </a:xfrm>
            <a:custGeom>
              <a:avLst/>
              <a:gdLst>
                <a:gd name="T0" fmla="*/ 0 w 51"/>
                <a:gd name="T1" fmla="*/ 4 h 25"/>
                <a:gd name="T2" fmla="*/ 29 w 51"/>
                <a:gd name="T3" fmla="*/ 2 h 25"/>
                <a:gd name="T4" fmla="*/ 51 w 51"/>
                <a:gd name="T5" fmla="*/ 17 h 25"/>
                <a:gd name="T6" fmla="*/ 38 w 51"/>
                <a:gd name="T7" fmla="*/ 23 h 25"/>
                <a:gd name="T8" fmla="*/ 16 w 51"/>
                <a:gd name="T9" fmla="*/ 22 h 25"/>
                <a:gd name="T10" fmla="*/ 0 w 51"/>
                <a:gd name="T11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25">
                  <a:moveTo>
                    <a:pt x="0" y="4"/>
                  </a:moveTo>
                  <a:cubicBezTo>
                    <a:pt x="9" y="1"/>
                    <a:pt x="19" y="0"/>
                    <a:pt x="29" y="2"/>
                  </a:cubicBezTo>
                  <a:cubicBezTo>
                    <a:pt x="38" y="4"/>
                    <a:pt x="45" y="10"/>
                    <a:pt x="51" y="17"/>
                  </a:cubicBezTo>
                  <a:cubicBezTo>
                    <a:pt x="47" y="20"/>
                    <a:pt x="43" y="22"/>
                    <a:pt x="38" y="23"/>
                  </a:cubicBezTo>
                  <a:cubicBezTo>
                    <a:pt x="31" y="24"/>
                    <a:pt x="23" y="25"/>
                    <a:pt x="16" y="22"/>
                  </a:cubicBezTo>
                  <a:cubicBezTo>
                    <a:pt x="8" y="18"/>
                    <a:pt x="3" y="1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877" name="Freeform 16">
              <a:extLst>
                <a:ext uri="{FF2B5EF4-FFF2-40B4-BE49-F238E27FC236}">
                  <a16:creationId xmlns:a16="http://schemas.microsoft.com/office/drawing/2014/main" id="{E7D1AF84-A222-1F0A-DECD-E0763C4C59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8943" y="1222375"/>
              <a:ext cx="68262" cy="73025"/>
            </a:xfrm>
            <a:custGeom>
              <a:avLst/>
              <a:gdLst>
                <a:gd name="T0" fmla="*/ 0 w 37"/>
                <a:gd name="T1" fmla="*/ 38 h 39"/>
                <a:gd name="T2" fmla="*/ 37 w 37"/>
                <a:gd name="T3" fmla="*/ 0 h 39"/>
                <a:gd name="T4" fmla="*/ 36 w 37"/>
                <a:gd name="T5" fmla="*/ 7 h 39"/>
                <a:gd name="T6" fmla="*/ 29 w 37"/>
                <a:gd name="T7" fmla="*/ 26 h 39"/>
                <a:gd name="T8" fmla="*/ 0 w 37"/>
                <a:gd name="T9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9">
                  <a:moveTo>
                    <a:pt x="0" y="38"/>
                  </a:moveTo>
                  <a:cubicBezTo>
                    <a:pt x="5" y="17"/>
                    <a:pt x="15" y="4"/>
                    <a:pt x="37" y="0"/>
                  </a:cubicBezTo>
                  <a:cubicBezTo>
                    <a:pt x="37" y="3"/>
                    <a:pt x="37" y="5"/>
                    <a:pt x="36" y="7"/>
                  </a:cubicBezTo>
                  <a:cubicBezTo>
                    <a:pt x="36" y="14"/>
                    <a:pt x="33" y="21"/>
                    <a:pt x="29" y="26"/>
                  </a:cubicBezTo>
                  <a:cubicBezTo>
                    <a:pt x="22" y="36"/>
                    <a:pt x="12" y="39"/>
                    <a:pt x="0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878" name="Freeform 17">
              <a:extLst>
                <a:ext uri="{FF2B5EF4-FFF2-40B4-BE49-F238E27FC236}">
                  <a16:creationId xmlns:a16="http://schemas.microsoft.com/office/drawing/2014/main" id="{7DF4E27E-1A20-6E5A-73F5-A667F895C2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4493" y="1306513"/>
              <a:ext cx="84137" cy="63500"/>
            </a:xfrm>
            <a:custGeom>
              <a:avLst/>
              <a:gdLst>
                <a:gd name="T0" fmla="*/ 45 w 45"/>
                <a:gd name="T1" fmla="*/ 3 h 34"/>
                <a:gd name="T2" fmla="*/ 40 w 45"/>
                <a:gd name="T3" fmla="*/ 15 h 34"/>
                <a:gd name="T4" fmla="*/ 21 w 45"/>
                <a:gd name="T5" fmla="*/ 32 h 34"/>
                <a:gd name="T6" fmla="*/ 0 w 45"/>
                <a:gd name="T7" fmla="*/ 30 h 34"/>
                <a:gd name="T8" fmla="*/ 45 w 45"/>
                <a:gd name="T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4">
                  <a:moveTo>
                    <a:pt x="45" y="3"/>
                  </a:moveTo>
                  <a:cubicBezTo>
                    <a:pt x="44" y="8"/>
                    <a:pt x="43" y="12"/>
                    <a:pt x="40" y="15"/>
                  </a:cubicBezTo>
                  <a:cubicBezTo>
                    <a:pt x="36" y="23"/>
                    <a:pt x="30" y="29"/>
                    <a:pt x="21" y="32"/>
                  </a:cubicBezTo>
                  <a:cubicBezTo>
                    <a:pt x="14" y="34"/>
                    <a:pt x="7" y="33"/>
                    <a:pt x="0" y="30"/>
                  </a:cubicBezTo>
                  <a:cubicBezTo>
                    <a:pt x="5" y="13"/>
                    <a:pt x="29" y="0"/>
                    <a:pt x="4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879" name="Freeform 18">
              <a:extLst>
                <a:ext uri="{FF2B5EF4-FFF2-40B4-BE49-F238E27FC236}">
                  <a16:creationId xmlns:a16="http://schemas.microsoft.com/office/drawing/2014/main" id="{48801CFC-D883-5700-D08B-21AD4A2B81B0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293" y="1311275"/>
              <a:ext cx="84137" cy="58738"/>
            </a:xfrm>
            <a:custGeom>
              <a:avLst/>
              <a:gdLst>
                <a:gd name="T0" fmla="*/ 0 w 45"/>
                <a:gd name="T1" fmla="*/ 1 h 32"/>
                <a:gd name="T2" fmla="*/ 45 w 45"/>
                <a:gd name="T3" fmla="*/ 29 h 32"/>
                <a:gd name="T4" fmla="*/ 35 w 45"/>
                <a:gd name="T5" fmla="*/ 31 h 32"/>
                <a:gd name="T6" fmla="*/ 10 w 45"/>
                <a:gd name="T7" fmla="*/ 22 h 32"/>
                <a:gd name="T8" fmla="*/ 0 w 45"/>
                <a:gd name="T9" fmla="*/ 2 h 32"/>
                <a:gd name="T10" fmla="*/ 0 w 45"/>
                <a:gd name="T1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32">
                  <a:moveTo>
                    <a:pt x="0" y="1"/>
                  </a:moveTo>
                  <a:cubicBezTo>
                    <a:pt x="21" y="0"/>
                    <a:pt x="34" y="8"/>
                    <a:pt x="45" y="29"/>
                  </a:cubicBezTo>
                  <a:cubicBezTo>
                    <a:pt x="42" y="29"/>
                    <a:pt x="39" y="31"/>
                    <a:pt x="35" y="31"/>
                  </a:cubicBezTo>
                  <a:cubicBezTo>
                    <a:pt x="25" y="32"/>
                    <a:pt x="17" y="29"/>
                    <a:pt x="10" y="22"/>
                  </a:cubicBezTo>
                  <a:cubicBezTo>
                    <a:pt x="5" y="16"/>
                    <a:pt x="2" y="10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880" name="Freeform 19">
              <a:extLst>
                <a:ext uri="{FF2B5EF4-FFF2-40B4-BE49-F238E27FC236}">
                  <a16:creationId xmlns:a16="http://schemas.microsoft.com/office/drawing/2014/main" id="{4B979814-63C5-D0C0-73FE-4BBF31F0AEF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918" y="1385888"/>
              <a:ext cx="96837" cy="52388"/>
            </a:xfrm>
            <a:custGeom>
              <a:avLst/>
              <a:gdLst>
                <a:gd name="T0" fmla="*/ 51 w 51"/>
                <a:gd name="T1" fmla="*/ 18 h 28"/>
                <a:gd name="T2" fmla="*/ 19 w 51"/>
                <a:gd name="T3" fmla="*/ 23 h 28"/>
                <a:gd name="T4" fmla="*/ 0 w 51"/>
                <a:gd name="T5" fmla="*/ 4 h 28"/>
                <a:gd name="T6" fmla="*/ 22 w 51"/>
                <a:gd name="T7" fmla="*/ 1 h 28"/>
                <a:gd name="T8" fmla="*/ 51 w 51"/>
                <a:gd name="T9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8">
                  <a:moveTo>
                    <a:pt x="51" y="18"/>
                  </a:moveTo>
                  <a:cubicBezTo>
                    <a:pt x="42" y="26"/>
                    <a:pt x="29" y="28"/>
                    <a:pt x="19" y="23"/>
                  </a:cubicBezTo>
                  <a:cubicBezTo>
                    <a:pt x="11" y="18"/>
                    <a:pt x="5" y="12"/>
                    <a:pt x="0" y="4"/>
                  </a:cubicBezTo>
                  <a:cubicBezTo>
                    <a:pt x="7" y="1"/>
                    <a:pt x="15" y="0"/>
                    <a:pt x="22" y="1"/>
                  </a:cubicBezTo>
                  <a:cubicBezTo>
                    <a:pt x="34" y="3"/>
                    <a:pt x="43" y="10"/>
                    <a:pt x="5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881" name="Freeform 20">
              <a:extLst>
                <a:ext uri="{FF2B5EF4-FFF2-40B4-BE49-F238E27FC236}">
                  <a16:creationId xmlns:a16="http://schemas.microsoft.com/office/drawing/2014/main" id="{63873F99-601D-3732-C300-768219C076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5755" y="1377950"/>
              <a:ext cx="95250" cy="60325"/>
            </a:xfrm>
            <a:custGeom>
              <a:avLst/>
              <a:gdLst>
                <a:gd name="T0" fmla="*/ 0 w 51"/>
                <a:gd name="T1" fmla="*/ 22 h 32"/>
                <a:gd name="T2" fmla="*/ 51 w 51"/>
                <a:gd name="T3" fmla="*/ 8 h 32"/>
                <a:gd name="T4" fmla="*/ 47 w 51"/>
                <a:gd name="T5" fmla="*/ 14 h 32"/>
                <a:gd name="T6" fmla="*/ 31 w 51"/>
                <a:gd name="T7" fmla="*/ 27 h 32"/>
                <a:gd name="T8" fmla="*/ 0 w 51"/>
                <a:gd name="T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2">
                  <a:moveTo>
                    <a:pt x="0" y="22"/>
                  </a:moveTo>
                  <a:cubicBezTo>
                    <a:pt x="11" y="7"/>
                    <a:pt x="36" y="0"/>
                    <a:pt x="51" y="8"/>
                  </a:cubicBezTo>
                  <a:cubicBezTo>
                    <a:pt x="50" y="10"/>
                    <a:pt x="48" y="12"/>
                    <a:pt x="47" y="14"/>
                  </a:cubicBezTo>
                  <a:cubicBezTo>
                    <a:pt x="43" y="19"/>
                    <a:pt x="38" y="24"/>
                    <a:pt x="31" y="27"/>
                  </a:cubicBezTo>
                  <a:cubicBezTo>
                    <a:pt x="21" y="32"/>
                    <a:pt x="9" y="30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882" name="Freeform 21">
              <a:extLst>
                <a:ext uri="{FF2B5EF4-FFF2-40B4-BE49-F238E27FC236}">
                  <a16:creationId xmlns:a16="http://schemas.microsoft.com/office/drawing/2014/main" id="{37A3F378-267E-DE49-52FA-000B321B6F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9418" y="1135063"/>
              <a:ext cx="53975" cy="93663"/>
            </a:xfrm>
            <a:custGeom>
              <a:avLst/>
              <a:gdLst>
                <a:gd name="T0" fmla="*/ 11 w 29"/>
                <a:gd name="T1" fmla="*/ 50 h 50"/>
                <a:gd name="T2" fmla="*/ 13 w 29"/>
                <a:gd name="T3" fmla="*/ 0 h 50"/>
                <a:gd name="T4" fmla="*/ 11 w 29"/>
                <a:gd name="T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0">
                  <a:moveTo>
                    <a:pt x="11" y="50"/>
                  </a:moveTo>
                  <a:cubicBezTo>
                    <a:pt x="0" y="32"/>
                    <a:pt x="0" y="18"/>
                    <a:pt x="13" y="0"/>
                  </a:cubicBezTo>
                  <a:cubicBezTo>
                    <a:pt x="29" y="14"/>
                    <a:pt x="29" y="36"/>
                    <a:pt x="11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883" name="Freeform 22">
              <a:extLst>
                <a:ext uri="{FF2B5EF4-FFF2-40B4-BE49-F238E27FC236}">
                  <a16:creationId xmlns:a16="http://schemas.microsoft.com/office/drawing/2014/main" id="{D2593F3C-5E9C-7D5C-E147-3E4F4D60935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530" y="1135063"/>
              <a:ext cx="55562" cy="93663"/>
            </a:xfrm>
            <a:custGeom>
              <a:avLst/>
              <a:gdLst>
                <a:gd name="T0" fmla="*/ 18 w 29"/>
                <a:gd name="T1" fmla="*/ 50 h 50"/>
                <a:gd name="T2" fmla="*/ 16 w 29"/>
                <a:gd name="T3" fmla="*/ 0 h 50"/>
                <a:gd name="T4" fmla="*/ 18 w 29"/>
                <a:gd name="T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0">
                  <a:moveTo>
                    <a:pt x="18" y="50"/>
                  </a:moveTo>
                  <a:cubicBezTo>
                    <a:pt x="0" y="36"/>
                    <a:pt x="0" y="14"/>
                    <a:pt x="16" y="0"/>
                  </a:cubicBezTo>
                  <a:cubicBezTo>
                    <a:pt x="28" y="13"/>
                    <a:pt x="29" y="35"/>
                    <a:pt x="18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884" name="Freeform 23">
              <a:extLst>
                <a:ext uri="{FF2B5EF4-FFF2-40B4-BE49-F238E27FC236}">
                  <a16:creationId xmlns:a16="http://schemas.microsoft.com/office/drawing/2014/main" id="{8183D052-23DA-A75A-8F94-CCD675BFA640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655" y="1397000"/>
              <a:ext cx="66675" cy="65088"/>
            </a:xfrm>
            <a:custGeom>
              <a:avLst/>
              <a:gdLst>
                <a:gd name="T0" fmla="*/ 35 w 35"/>
                <a:gd name="T1" fmla="*/ 34 h 35"/>
                <a:gd name="T2" fmla="*/ 3 w 35"/>
                <a:gd name="T3" fmla="*/ 1 h 35"/>
                <a:gd name="T4" fmla="*/ 35 w 35"/>
                <a:gd name="T5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35">
                  <a:moveTo>
                    <a:pt x="35" y="34"/>
                  </a:moveTo>
                  <a:cubicBezTo>
                    <a:pt x="15" y="35"/>
                    <a:pt x="0" y="24"/>
                    <a:pt x="3" y="1"/>
                  </a:cubicBezTo>
                  <a:cubicBezTo>
                    <a:pt x="17" y="0"/>
                    <a:pt x="35" y="18"/>
                    <a:pt x="35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885" name="Freeform 24">
              <a:extLst>
                <a:ext uri="{FF2B5EF4-FFF2-40B4-BE49-F238E27FC236}">
                  <a16:creationId xmlns:a16="http://schemas.microsoft.com/office/drawing/2014/main" id="{2EB60BB3-0219-B324-0F2E-C4F8487671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6705" y="1323975"/>
              <a:ext cx="53975" cy="82550"/>
            </a:xfrm>
            <a:custGeom>
              <a:avLst/>
              <a:gdLst>
                <a:gd name="T0" fmla="*/ 15 w 29"/>
                <a:gd name="T1" fmla="*/ 0 h 44"/>
                <a:gd name="T2" fmla="*/ 4 w 29"/>
                <a:gd name="T3" fmla="*/ 44 h 44"/>
                <a:gd name="T4" fmla="*/ 1 w 29"/>
                <a:gd name="T5" fmla="*/ 23 h 44"/>
                <a:gd name="T6" fmla="*/ 15 w 29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4">
                  <a:moveTo>
                    <a:pt x="15" y="0"/>
                  </a:moveTo>
                  <a:cubicBezTo>
                    <a:pt x="29" y="18"/>
                    <a:pt x="22" y="35"/>
                    <a:pt x="4" y="44"/>
                  </a:cubicBezTo>
                  <a:cubicBezTo>
                    <a:pt x="2" y="37"/>
                    <a:pt x="0" y="30"/>
                    <a:pt x="1" y="23"/>
                  </a:cubicBezTo>
                  <a:cubicBezTo>
                    <a:pt x="1" y="13"/>
                    <a:pt x="7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886" name="Freeform 25">
              <a:extLst>
                <a:ext uri="{FF2B5EF4-FFF2-40B4-BE49-F238E27FC236}">
                  <a16:creationId xmlns:a16="http://schemas.microsoft.com/office/drawing/2014/main" id="{94F713AA-BEE7-8D9B-88F4-FF53DD167E5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793" y="1268413"/>
              <a:ext cx="55562" cy="84138"/>
            </a:xfrm>
            <a:custGeom>
              <a:avLst/>
              <a:gdLst>
                <a:gd name="T0" fmla="*/ 18 w 30"/>
                <a:gd name="T1" fmla="*/ 45 h 45"/>
                <a:gd name="T2" fmla="*/ 19 w 30"/>
                <a:gd name="T3" fmla="*/ 0 h 45"/>
                <a:gd name="T4" fmla="*/ 18 w 30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45">
                  <a:moveTo>
                    <a:pt x="18" y="45"/>
                  </a:moveTo>
                  <a:cubicBezTo>
                    <a:pt x="4" y="33"/>
                    <a:pt x="0" y="14"/>
                    <a:pt x="19" y="0"/>
                  </a:cubicBezTo>
                  <a:cubicBezTo>
                    <a:pt x="30" y="9"/>
                    <a:pt x="30" y="34"/>
                    <a:pt x="18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887" name="Freeform 26">
              <a:extLst>
                <a:ext uri="{FF2B5EF4-FFF2-40B4-BE49-F238E27FC236}">
                  <a16:creationId xmlns:a16="http://schemas.microsoft.com/office/drawing/2014/main" id="{998AC6C1-50A5-561F-F837-267DC01FAB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568" y="1206500"/>
              <a:ext cx="52387" cy="79375"/>
            </a:xfrm>
            <a:custGeom>
              <a:avLst/>
              <a:gdLst>
                <a:gd name="T0" fmla="*/ 21 w 28"/>
                <a:gd name="T1" fmla="*/ 0 h 43"/>
                <a:gd name="T2" fmla="*/ 9 w 28"/>
                <a:gd name="T3" fmla="*/ 43 h 43"/>
                <a:gd name="T4" fmla="*/ 3 w 28"/>
                <a:gd name="T5" fmla="*/ 18 h 43"/>
                <a:gd name="T6" fmla="*/ 21 w 28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3">
                  <a:moveTo>
                    <a:pt x="21" y="0"/>
                  </a:moveTo>
                  <a:cubicBezTo>
                    <a:pt x="28" y="15"/>
                    <a:pt x="25" y="29"/>
                    <a:pt x="9" y="43"/>
                  </a:cubicBezTo>
                  <a:cubicBezTo>
                    <a:pt x="4" y="35"/>
                    <a:pt x="0" y="27"/>
                    <a:pt x="3" y="18"/>
                  </a:cubicBezTo>
                  <a:cubicBezTo>
                    <a:pt x="6" y="8"/>
                    <a:pt x="13" y="3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888" name="Freeform 27">
              <a:extLst>
                <a:ext uri="{FF2B5EF4-FFF2-40B4-BE49-F238E27FC236}">
                  <a16:creationId xmlns:a16="http://schemas.microsoft.com/office/drawing/2014/main" id="{0D5A8B74-85D8-7DEE-0641-A9B3161009BD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768" y="1323975"/>
              <a:ext cx="52387" cy="82550"/>
            </a:xfrm>
            <a:custGeom>
              <a:avLst/>
              <a:gdLst>
                <a:gd name="T0" fmla="*/ 20 w 28"/>
                <a:gd name="T1" fmla="*/ 44 h 44"/>
                <a:gd name="T2" fmla="*/ 2 w 28"/>
                <a:gd name="T3" fmla="*/ 24 h 44"/>
                <a:gd name="T4" fmla="*/ 9 w 28"/>
                <a:gd name="T5" fmla="*/ 0 h 44"/>
                <a:gd name="T6" fmla="*/ 20 w 28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4">
                  <a:moveTo>
                    <a:pt x="20" y="44"/>
                  </a:moveTo>
                  <a:cubicBezTo>
                    <a:pt x="11" y="39"/>
                    <a:pt x="4" y="34"/>
                    <a:pt x="2" y="24"/>
                  </a:cubicBezTo>
                  <a:cubicBezTo>
                    <a:pt x="0" y="15"/>
                    <a:pt x="4" y="7"/>
                    <a:pt x="9" y="0"/>
                  </a:cubicBezTo>
                  <a:cubicBezTo>
                    <a:pt x="22" y="8"/>
                    <a:pt x="28" y="29"/>
                    <a:pt x="2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889" name="Freeform 28">
              <a:extLst>
                <a:ext uri="{FF2B5EF4-FFF2-40B4-BE49-F238E27FC236}">
                  <a16:creationId xmlns:a16="http://schemas.microsoft.com/office/drawing/2014/main" id="{283A2B08-A5DD-41E0-284C-DF2C2FDDD2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2743" y="1268413"/>
              <a:ext cx="50800" cy="84138"/>
            </a:xfrm>
            <a:custGeom>
              <a:avLst/>
              <a:gdLst>
                <a:gd name="T0" fmla="*/ 8 w 27"/>
                <a:gd name="T1" fmla="*/ 0 h 45"/>
                <a:gd name="T2" fmla="*/ 9 w 27"/>
                <a:gd name="T3" fmla="*/ 45 h 45"/>
                <a:gd name="T4" fmla="*/ 0 w 27"/>
                <a:gd name="T5" fmla="*/ 22 h 45"/>
                <a:gd name="T6" fmla="*/ 8 w 27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45">
                  <a:moveTo>
                    <a:pt x="8" y="0"/>
                  </a:moveTo>
                  <a:cubicBezTo>
                    <a:pt x="27" y="13"/>
                    <a:pt x="25" y="32"/>
                    <a:pt x="9" y="45"/>
                  </a:cubicBezTo>
                  <a:cubicBezTo>
                    <a:pt x="4" y="38"/>
                    <a:pt x="1" y="31"/>
                    <a:pt x="0" y="22"/>
                  </a:cubicBezTo>
                  <a:cubicBezTo>
                    <a:pt x="0" y="14"/>
                    <a:pt x="3" y="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890" name="Freeform 29">
              <a:extLst>
                <a:ext uri="{FF2B5EF4-FFF2-40B4-BE49-F238E27FC236}">
                  <a16:creationId xmlns:a16="http://schemas.microsoft.com/office/drawing/2014/main" id="{4D568AC8-2AE2-D298-0AF2-8FA3196805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8443" y="1368425"/>
              <a:ext cx="61912" cy="73025"/>
            </a:xfrm>
            <a:custGeom>
              <a:avLst/>
              <a:gdLst>
                <a:gd name="T0" fmla="*/ 3 w 33"/>
                <a:gd name="T1" fmla="*/ 39 h 39"/>
                <a:gd name="T2" fmla="*/ 25 w 33"/>
                <a:gd name="T3" fmla="*/ 0 h 39"/>
                <a:gd name="T4" fmla="*/ 3 w 33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9">
                  <a:moveTo>
                    <a:pt x="3" y="39"/>
                  </a:moveTo>
                  <a:cubicBezTo>
                    <a:pt x="0" y="23"/>
                    <a:pt x="10" y="4"/>
                    <a:pt x="25" y="0"/>
                  </a:cubicBezTo>
                  <a:cubicBezTo>
                    <a:pt x="33" y="17"/>
                    <a:pt x="27" y="35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891" name="Freeform 30">
              <a:extLst>
                <a:ext uri="{FF2B5EF4-FFF2-40B4-BE49-F238E27FC236}">
                  <a16:creationId xmlns:a16="http://schemas.microsoft.com/office/drawing/2014/main" id="{40D9E384-9F25-22AF-CA70-C952E39A88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0180" y="1398588"/>
              <a:ext cx="58737" cy="61913"/>
            </a:xfrm>
            <a:custGeom>
              <a:avLst/>
              <a:gdLst>
                <a:gd name="T0" fmla="*/ 0 w 32"/>
                <a:gd name="T1" fmla="*/ 33 h 33"/>
                <a:gd name="T2" fmla="*/ 32 w 32"/>
                <a:gd name="T3" fmla="*/ 0 h 33"/>
                <a:gd name="T4" fmla="*/ 26 w 32"/>
                <a:gd name="T5" fmla="*/ 24 h 33"/>
                <a:gd name="T6" fmla="*/ 0 w 32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3">
                  <a:moveTo>
                    <a:pt x="0" y="33"/>
                  </a:moveTo>
                  <a:cubicBezTo>
                    <a:pt x="4" y="12"/>
                    <a:pt x="14" y="2"/>
                    <a:pt x="32" y="0"/>
                  </a:cubicBezTo>
                  <a:cubicBezTo>
                    <a:pt x="32" y="9"/>
                    <a:pt x="32" y="17"/>
                    <a:pt x="26" y="24"/>
                  </a:cubicBezTo>
                  <a:cubicBezTo>
                    <a:pt x="19" y="32"/>
                    <a:pt x="10" y="33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892" name="Freeform 31">
              <a:extLst>
                <a:ext uri="{FF2B5EF4-FFF2-40B4-BE49-F238E27FC236}">
                  <a16:creationId xmlns:a16="http://schemas.microsoft.com/office/drawing/2014/main" id="{40714F34-092A-AC99-6868-454B331876BA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393" y="1366838"/>
              <a:ext cx="58737" cy="74613"/>
            </a:xfrm>
            <a:custGeom>
              <a:avLst/>
              <a:gdLst>
                <a:gd name="T0" fmla="*/ 10 w 32"/>
                <a:gd name="T1" fmla="*/ 0 h 40"/>
                <a:gd name="T2" fmla="*/ 27 w 32"/>
                <a:gd name="T3" fmla="*/ 15 h 40"/>
                <a:gd name="T4" fmla="*/ 31 w 32"/>
                <a:gd name="T5" fmla="*/ 40 h 40"/>
                <a:gd name="T6" fmla="*/ 10 w 32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40">
                  <a:moveTo>
                    <a:pt x="10" y="0"/>
                  </a:moveTo>
                  <a:cubicBezTo>
                    <a:pt x="17" y="4"/>
                    <a:pt x="23" y="8"/>
                    <a:pt x="27" y="15"/>
                  </a:cubicBezTo>
                  <a:cubicBezTo>
                    <a:pt x="31" y="23"/>
                    <a:pt x="32" y="31"/>
                    <a:pt x="31" y="40"/>
                  </a:cubicBezTo>
                  <a:cubicBezTo>
                    <a:pt x="12" y="39"/>
                    <a:pt x="0" y="17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893" name="Freeform 32">
              <a:extLst>
                <a:ext uri="{FF2B5EF4-FFF2-40B4-BE49-F238E27FC236}">
                  <a16:creationId xmlns:a16="http://schemas.microsoft.com/office/drawing/2014/main" id="{50150B52-B2F1-314D-9529-5629168FBD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9730" y="1206500"/>
              <a:ext cx="55562" cy="79375"/>
            </a:xfrm>
            <a:custGeom>
              <a:avLst/>
              <a:gdLst>
                <a:gd name="T0" fmla="*/ 4 w 30"/>
                <a:gd name="T1" fmla="*/ 0 h 43"/>
                <a:gd name="T2" fmla="*/ 17 w 30"/>
                <a:gd name="T3" fmla="*/ 43 h 43"/>
                <a:gd name="T4" fmla="*/ 2 w 30"/>
                <a:gd name="T5" fmla="*/ 22 h 43"/>
                <a:gd name="T6" fmla="*/ 4 w 30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43">
                  <a:moveTo>
                    <a:pt x="4" y="0"/>
                  </a:moveTo>
                  <a:cubicBezTo>
                    <a:pt x="23" y="4"/>
                    <a:pt x="30" y="28"/>
                    <a:pt x="17" y="43"/>
                  </a:cubicBezTo>
                  <a:cubicBezTo>
                    <a:pt x="10" y="37"/>
                    <a:pt x="5" y="31"/>
                    <a:pt x="2" y="22"/>
                  </a:cubicBezTo>
                  <a:cubicBezTo>
                    <a:pt x="0" y="16"/>
                    <a:pt x="1" y="5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894" name="Freeform 33">
              <a:extLst>
                <a:ext uri="{FF2B5EF4-FFF2-40B4-BE49-F238E27FC236}">
                  <a16:creationId xmlns:a16="http://schemas.microsoft.com/office/drawing/2014/main" id="{9AC9882B-CA99-4C56-BDB6-5BACB8C5AC0D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643" y="1285875"/>
              <a:ext cx="44450" cy="44450"/>
            </a:xfrm>
            <a:custGeom>
              <a:avLst/>
              <a:gdLst>
                <a:gd name="T0" fmla="*/ 5 w 24"/>
                <a:gd name="T1" fmla="*/ 0 h 23"/>
                <a:gd name="T2" fmla="*/ 11 w 24"/>
                <a:gd name="T3" fmla="*/ 4 h 23"/>
                <a:gd name="T4" fmla="*/ 14 w 24"/>
                <a:gd name="T5" fmla="*/ 4 h 23"/>
                <a:gd name="T6" fmla="*/ 20 w 24"/>
                <a:gd name="T7" fmla="*/ 0 h 23"/>
                <a:gd name="T8" fmla="*/ 18 w 24"/>
                <a:gd name="T9" fmla="*/ 7 h 23"/>
                <a:gd name="T10" fmla="*/ 19 w 24"/>
                <a:gd name="T11" fmla="*/ 9 h 23"/>
                <a:gd name="T12" fmla="*/ 24 w 24"/>
                <a:gd name="T13" fmla="*/ 14 h 23"/>
                <a:gd name="T14" fmla="*/ 18 w 24"/>
                <a:gd name="T15" fmla="*/ 15 h 23"/>
                <a:gd name="T16" fmla="*/ 15 w 24"/>
                <a:gd name="T17" fmla="*/ 16 h 23"/>
                <a:gd name="T18" fmla="*/ 12 w 24"/>
                <a:gd name="T19" fmla="*/ 23 h 23"/>
                <a:gd name="T20" fmla="*/ 10 w 24"/>
                <a:gd name="T21" fmla="*/ 17 h 23"/>
                <a:gd name="T22" fmla="*/ 7 w 24"/>
                <a:gd name="T23" fmla="*/ 15 h 23"/>
                <a:gd name="T24" fmla="*/ 0 w 24"/>
                <a:gd name="T25" fmla="*/ 14 h 23"/>
                <a:gd name="T26" fmla="*/ 6 w 24"/>
                <a:gd name="T27" fmla="*/ 9 h 23"/>
                <a:gd name="T28" fmla="*/ 6 w 24"/>
                <a:gd name="T29" fmla="*/ 7 h 23"/>
                <a:gd name="T30" fmla="*/ 5 w 24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5" y="0"/>
                  </a:moveTo>
                  <a:cubicBezTo>
                    <a:pt x="7" y="1"/>
                    <a:pt x="9" y="3"/>
                    <a:pt x="11" y="4"/>
                  </a:cubicBezTo>
                  <a:cubicBezTo>
                    <a:pt x="12" y="4"/>
                    <a:pt x="13" y="4"/>
                    <a:pt x="14" y="4"/>
                  </a:cubicBezTo>
                  <a:cubicBezTo>
                    <a:pt x="16" y="3"/>
                    <a:pt x="17" y="1"/>
                    <a:pt x="20" y="0"/>
                  </a:cubicBezTo>
                  <a:cubicBezTo>
                    <a:pt x="19" y="3"/>
                    <a:pt x="19" y="5"/>
                    <a:pt x="18" y="7"/>
                  </a:cubicBezTo>
                  <a:cubicBezTo>
                    <a:pt x="18" y="8"/>
                    <a:pt x="18" y="9"/>
                    <a:pt x="19" y="9"/>
                  </a:cubicBezTo>
                  <a:cubicBezTo>
                    <a:pt x="21" y="11"/>
                    <a:pt x="22" y="12"/>
                    <a:pt x="24" y="14"/>
                  </a:cubicBezTo>
                  <a:cubicBezTo>
                    <a:pt x="22" y="14"/>
                    <a:pt x="20" y="14"/>
                    <a:pt x="18" y="15"/>
                  </a:cubicBezTo>
                  <a:cubicBezTo>
                    <a:pt x="16" y="15"/>
                    <a:pt x="16" y="15"/>
                    <a:pt x="15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2" y="20"/>
                    <a:pt x="11" y="18"/>
                    <a:pt x="10" y="17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4" y="11"/>
                    <a:pt x="6" y="9"/>
                  </a:cubicBezTo>
                  <a:cubicBezTo>
                    <a:pt x="6" y="9"/>
                    <a:pt x="7" y="8"/>
                    <a:pt x="6" y="7"/>
                  </a:cubicBezTo>
                  <a:cubicBezTo>
                    <a:pt x="6" y="5"/>
                    <a:pt x="5" y="3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895" name="Freeform 34">
              <a:extLst>
                <a:ext uri="{FF2B5EF4-FFF2-40B4-BE49-F238E27FC236}">
                  <a16:creationId xmlns:a16="http://schemas.microsoft.com/office/drawing/2014/main" id="{1B6B9827-0CDA-DB93-A8B4-3E40C43DBB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855" y="1285875"/>
              <a:ext cx="44450" cy="44450"/>
            </a:xfrm>
            <a:custGeom>
              <a:avLst/>
              <a:gdLst>
                <a:gd name="T0" fmla="*/ 24 w 24"/>
                <a:gd name="T1" fmla="*/ 14 h 23"/>
                <a:gd name="T2" fmla="*/ 17 w 24"/>
                <a:gd name="T3" fmla="*/ 14 h 23"/>
                <a:gd name="T4" fmla="*/ 14 w 24"/>
                <a:gd name="T5" fmla="*/ 17 h 23"/>
                <a:gd name="T6" fmla="*/ 12 w 24"/>
                <a:gd name="T7" fmla="*/ 23 h 23"/>
                <a:gd name="T8" fmla="*/ 9 w 24"/>
                <a:gd name="T9" fmla="*/ 16 h 23"/>
                <a:gd name="T10" fmla="*/ 7 w 24"/>
                <a:gd name="T11" fmla="*/ 15 h 23"/>
                <a:gd name="T12" fmla="*/ 0 w 24"/>
                <a:gd name="T13" fmla="*/ 14 h 23"/>
                <a:gd name="T14" fmla="*/ 5 w 24"/>
                <a:gd name="T15" fmla="*/ 9 h 23"/>
                <a:gd name="T16" fmla="*/ 6 w 24"/>
                <a:gd name="T17" fmla="*/ 7 h 23"/>
                <a:gd name="T18" fmla="*/ 4 w 24"/>
                <a:gd name="T19" fmla="*/ 0 h 23"/>
                <a:gd name="T20" fmla="*/ 10 w 24"/>
                <a:gd name="T21" fmla="*/ 4 h 23"/>
                <a:gd name="T22" fmla="*/ 13 w 24"/>
                <a:gd name="T23" fmla="*/ 4 h 23"/>
                <a:gd name="T24" fmla="*/ 19 w 24"/>
                <a:gd name="T25" fmla="*/ 0 h 23"/>
                <a:gd name="T26" fmla="*/ 18 w 24"/>
                <a:gd name="T27" fmla="*/ 6 h 23"/>
                <a:gd name="T28" fmla="*/ 19 w 24"/>
                <a:gd name="T29" fmla="*/ 10 h 23"/>
                <a:gd name="T30" fmla="*/ 24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1" y="14"/>
                    <a:pt x="19" y="15"/>
                    <a:pt x="17" y="14"/>
                  </a:cubicBezTo>
                  <a:cubicBezTo>
                    <a:pt x="16" y="14"/>
                    <a:pt x="15" y="15"/>
                    <a:pt x="14" y="17"/>
                  </a:cubicBezTo>
                  <a:cubicBezTo>
                    <a:pt x="14" y="19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4" y="14"/>
                    <a:pt x="2" y="14"/>
                    <a:pt x="0" y="14"/>
                  </a:cubicBezTo>
                  <a:cubicBezTo>
                    <a:pt x="2" y="12"/>
                    <a:pt x="3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5" y="5"/>
                    <a:pt x="5" y="3"/>
                    <a:pt x="4" y="0"/>
                  </a:cubicBezTo>
                  <a:cubicBezTo>
                    <a:pt x="7" y="1"/>
                    <a:pt x="9" y="2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ubicBezTo>
                    <a:pt x="18" y="2"/>
                    <a:pt x="18" y="4"/>
                    <a:pt x="18" y="6"/>
                  </a:cubicBezTo>
                  <a:cubicBezTo>
                    <a:pt x="17" y="8"/>
                    <a:pt x="17" y="9"/>
                    <a:pt x="19" y="10"/>
                  </a:cubicBezTo>
                  <a:cubicBezTo>
                    <a:pt x="20" y="11"/>
                    <a:pt x="22" y="12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896" name="Freeform 35">
              <a:extLst>
                <a:ext uri="{FF2B5EF4-FFF2-40B4-BE49-F238E27FC236}">
                  <a16:creationId xmlns:a16="http://schemas.microsoft.com/office/drawing/2014/main" id="{65EE510B-5D42-63BC-9ACE-9AB79CA37D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1918" y="1285875"/>
              <a:ext cx="46037" cy="44450"/>
            </a:xfrm>
            <a:custGeom>
              <a:avLst/>
              <a:gdLst>
                <a:gd name="T0" fmla="*/ 19 w 24"/>
                <a:gd name="T1" fmla="*/ 0 h 23"/>
                <a:gd name="T2" fmla="*/ 18 w 24"/>
                <a:gd name="T3" fmla="*/ 7 h 23"/>
                <a:gd name="T4" fmla="*/ 19 w 24"/>
                <a:gd name="T5" fmla="*/ 9 h 23"/>
                <a:gd name="T6" fmla="*/ 24 w 24"/>
                <a:gd name="T7" fmla="*/ 14 h 23"/>
                <a:gd name="T8" fmla="*/ 18 w 24"/>
                <a:gd name="T9" fmla="*/ 14 h 23"/>
                <a:gd name="T10" fmla="*/ 15 w 24"/>
                <a:gd name="T11" fmla="*/ 17 h 23"/>
                <a:gd name="T12" fmla="*/ 12 w 24"/>
                <a:gd name="T13" fmla="*/ 23 h 23"/>
                <a:gd name="T14" fmla="*/ 10 w 24"/>
                <a:gd name="T15" fmla="*/ 16 h 23"/>
                <a:gd name="T16" fmla="*/ 7 w 24"/>
                <a:gd name="T17" fmla="*/ 15 h 23"/>
                <a:gd name="T18" fmla="*/ 0 w 24"/>
                <a:gd name="T19" fmla="*/ 14 h 23"/>
                <a:gd name="T20" fmla="*/ 5 w 24"/>
                <a:gd name="T21" fmla="*/ 10 h 23"/>
                <a:gd name="T22" fmla="*/ 6 w 24"/>
                <a:gd name="T23" fmla="*/ 6 h 23"/>
                <a:gd name="T24" fmla="*/ 5 w 24"/>
                <a:gd name="T25" fmla="*/ 0 h 23"/>
                <a:gd name="T26" fmla="*/ 11 w 24"/>
                <a:gd name="T27" fmla="*/ 4 h 23"/>
                <a:gd name="T28" fmla="*/ 13 w 24"/>
                <a:gd name="T29" fmla="*/ 4 h 23"/>
                <a:gd name="T30" fmla="*/ 19 w 24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19" y="0"/>
                  </a:moveTo>
                  <a:cubicBezTo>
                    <a:pt x="19" y="3"/>
                    <a:pt x="18" y="5"/>
                    <a:pt x="18" y="7"/>
                  </a:cubicBezTo>
                  <a:cubicBezTo>
                    <a:pt x="18" y="8"/>
                    <a:pt x="18" y="9"/>
                    <a:pt x="19" y="9"/>
                  </a:cubicBezTo>
                  <a:cubicBezTo>
                    <a:pt x="20" y="11"/>
                    <a:pt x="22" y="12"/>
                    <a:pt x="24" y="14"/>
                  </a:cubicBezTo>
                  <a:cubicBezTo>
                    <a:pt x="22" y="14"/>
                    <a:pt x="20" y="15"/>
                    <a:pt x="18" y="14"/>
                  </a:cubicBezTo>
                  <a:cubicBezTo>
                    <a:pt x="16" y="14"/>
                    <a:pt x="15" y="15"/>
                    <a:pt x="15" y="17"/>
                  </a:cubicBezTo>
                  <a:cubicBezTo>
                    <a:pt x="14" y="19"/>
                    <a:pt x="13" y="20"/>
                    <a:pt x="12" y="23"/>
                  </a:cubicBezTo>
                  <a:cubicBezTo>
                    <a:pt x="11" y="20"/>
                    <a:pt x="10" y="18"/>
                    <a:pt x="10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4" y="11"/>
                    <a:pt x="5" y="10"/>
                  </a:cubicBezTo>
                  <a:cubicBezTo>
                    <a:pt x="6" y="9"/>
                    <a:pt x="7" y="8"/>
                    <a:pt x="6" y="6"/>
                  </a:cubicBezTo>
                  <a:cubicBezTo>
                    <a:pt x="6" y="4"/>
                    <a:pt x="5" y="2"/>
                    <a:pt x="5" y="0"/>
                  </a:cubicBezTo>
                  <a:cubicBezTo>
                    <a:pt x="7" y="1"/>
                    <a:pt x="9" y="3"/>
                    <a:pt x="11" y="4"/>
                  </a:cubicBezTo>
                  <a:cubicBezTo>
                    <a:pt x="12" y="4"/>
                    <a:pt x="13" y="4"/>
                    <a:pt x="13" y="4"/>
                  </a:cubicBezTo>
                  <a:cubicBezTo>
                    <a:pt x="15" y="3"/>
                    <a:pt x="1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897" name="Freeform 36">
              <a:extLst>
                <a:ext uri="{FF2B5EF4-FFF2-40B4-BE49-F238E27FC236}">
                  <a16:creationId xmlns:a16="http://schemas.microsoft.com/office/drawing/2014/main" id="{A81C2E90-51F0-DDBA-E9A2-F52796D3A2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2530" y="1285875"/>
              <a:ext cx="42862" cy="44450"/>
            </a:xfrm>
            <a:custGeom>
              <a:avLst/>
              <a:gdLst>
                <a:gd name="T0" fmla="*/ 19 w 23"/>
                <a:gd name="T1" fmla="*/ 0 h 23"/>
                <a:gd name="T2" fmla="*/ 17 w 23"/>
                <a:gd name="T3" fmla="*/ 7 h 23"/>
                <a:gd name="T4" fmla="*/ 18 w 23"/>
                <a:gd name="T5" fmla="*/ 9 h 23"/>
                <a:gd name="T6" fmla="*/ 23 w 23"/>
                <a:gd name="T7" fmla="*/ 14 h 23"/>
                <a:gd name="T8" fmla="*/ 16 w 23"/>
                <a:gd name="T9" fmla="*/ 15 h 23"/>
                <a:gd name="T10" fmla="*/ 14 w 23"/>
                <a:gd name="T11" fmla="*/ 16 h 23"/>
                <a:gd name="T12" fmla="*/ 11 w 23"/>
                <a:gd name="T13" fmla="*/ 23 h 23"/>
                <a:gd name="T14" fmla="*/ 9 w 23"/>
                <a:gd name="T15" fmla="*/ 17 h 23"/>
                <a:gd name="T16" fmla="*/ 6 w 23"/>
                <a:gd name="T17" fmla="*/ 14 h 23"/>
                <a:gd name="T18" fmla="*/ 0 w 23"/>
                <a:gd name="T19" fmla="*/ 14 h 23"/>
                <a:gd name="T20" fmla="*/ 5 w 23"/>
                <a:gd name="T21" fmla="*/ 9 h 23"/>
                <a:gd name="T22" fmla="*/ 6 w 23"/>
                <a:gd name="T23" fmla="*/ 7 h 23"/>
                <a:gd name="T24" fmla="*/ 4 w 23"/>
                <a:gd name="T25" fmla="*/ 0 h 23"/>
                <a:gd name="T26" fmla="*/ 10 w 23"/>
                <a:gd name="T27" fmla="*/ 4 h 23"/>
                <a:gd name="T28" fmla="*/ 13 w 23"/>
                <a:gd name="T29" fmla="*/ 4 h 23"/>
                <a:gd name="T30" fmla="*/ 19 w 23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23">
                  <a:moveTo>
                    <a:pt x="19" y="0"/>
                  </a:moveTo>
                  <a:cubicBezTo>
                    <a:pt x="18" y="3"/>
                    <a:pt x="18" y="5"/>
                    <a:pt x="17" y="7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20" y="11"/>
                    <a:pt x="21" y="12"/>
                    <a:pt x="23" y="14"/>
                  </a:cubicBezTo>
                  <a:cubicBezTo>
                    <a:pt x="21" y="14"/>
                    <a:pt x="19" y="14"/>
                    <a:pt x="16" y="15"/>
                  </a:cubicBezTo>
                  <a:cubicBezTo>
                    <a:pt x="15" y="15"/>
                    <a:pt x="15" y="15"/>
                    <a:pt x="14" y="16"/>
                  </a:cubicBezTo>
                  <a:cubicBezTo>
                    <a:pt x="13" y="18"/>
                    <a:pt x="12" y="20"/>
                    <a:pt x="11" y="23"/>
                  </a:cubicBezTo>
                  <a:cubicBezTo>
                    <a:pt x="11" y="20"/>
                    <a:pt x="10" y="19"/>
                    <a:pt x="9" y="17"/>
                  </a:cubicBezTo>
                  <a:cubicBezTo>
                    <a:pt x="8" y="15"/>
                    <a:pt x="8" y="14"/>
                    <a:pt x="6" y="14"/>
                  </a:cubicBezTo>
                  <a:cubicBezTo>
                    <a:pt x="4" y="15"/>
                    <a:pt x="2" y="14"/>
                    <a:pt x="0" y="14"/>
                  </a:cubicBezTo>
                  <a:cubicBezTo>
                    <a:pt x="2" y="12"/>
                    <a:pt x="3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5" y="5"/>
                    <a:pt x="5" y="3"/>
                    <a:pt x="4" y="0"/>
                  </a:cubicBezTo>
                  <a:cubicBezTo>
                    <a:pt x="6" y="1"/>
                    <a:pt x="8" y="2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898" name="Freeform 37">
              <a:extLst>
                <a:ext uri="{FF2B5EF4-FFF2-40B4-BE49-F238E27FC236}">
                  <a16:creationId xmlns:a16="http://schemas.microsoft.com/office/drawing/2014/main" id="{E44AE3BB-7B8C-FD0E-23ED-93C7CBE4E3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4155" y="1285875"/>
              <a:ext cx="42862" cy="44450"/>
            </a:xfrm>
            <a:custGeom>
              <a:avLst/>
              <a:gdLst>
                <a:gd name="T0" fmla="*/ 0 w 23"/>
                <a:gd name="T1" fmla="*/ 14 h 23"/>
                <a:gd name="T2" fmla="*/ 5 w 23"/>
                <a:gd name="T3" fmla="*/ 9 h 23"/>
                <a:gd name="T4" fmla="*/ 6 w 23"/>
                <a:gd name="T5" fmla="*/ 7 h 23"/>
                <a:gd name="T6" fmla="*/ 4 w 23"/>
                <a:gd name="T7" fmla="*/ 0 h 23"/>
                <a:gd name="T8" fmla="*/ 10 w 23"/>
                <a:gd name="T9" fmla="*/ 4 h 23"/>
                <a:gd name="T10" fmla="*/ 13 w 23"/>
                <a:gd name="T11" fmla="*/ 4 h 23"/>
                <a:gd name="T12" fmla="*/ 19 w 23"/>
                <a:gd name="T13" fmla="*/ 0 h 23"/>
                <a:gd name="T14" fmla="*/ 17 w 23"/>
                <a:gd name="T15" fmla="*/ 7 h 23"/>
                <a:gd name="T16" fmla="*/ 18 w 23"/>
                <a:gd name="T17" fmla="*/ 9 h 23"/>
                <a:gd name="T18" fmla="*/ 23 w 23"/>
                <a:gd name="T19" fmla="*/ 14 h 23"/>
                <a:gd name="T20" fmla="*/ 17 w 23"/>
                <a:gd name="T21" fmla="*/ 15 h 23"/>
                <a:gd name="T22" fmla="*/ 14 w 23"/>
                <a:gd name="T23" fmla="*/ 16 h 23"/>
                <a:gd name="T24" fmla="*/ 12 w 23"/>
                <a:gd name="T25" fmla="*/ 23 h 23"/>
                <a:gd name="T26" fmla="*/ 9 w 23"/>
                <a:gd name="T27" fmla="*/ 17 h 23"/>
                <a:gd name="T28" fmla="*/ 6 w 23"/>
                <a:gd name="T29" fmla="*/ 14 h 23"/>
                <a:gd name="T30" fmla="*/ 0 w 23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23">
                  <a:moveTo>
                    <a:pt x="0" y="14"/>
                  </a:moveTo>
                  <a:cubicBezTo>
                    <a:pt x="2" y="12"/>
                    <a:pt x="3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5" y="5"/>
                    <a:pt x="5" y="3"/>
                    <a:pt x="4" y="0"/>
                  </a:cubicBezTo>
                  <a:cubicBezTo>
                    <a:pt x="7" y="1"/>
                    <a:pt x="8" y="2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ubicBezTo>
                    <a:pt x="18" y="3"/>
                    <a:pt x="18" y="5"/>
                    <a:pt x="17" y="7"/>
                  </a:cubicBezTo>
                  <a:cubicBezTo>
                    <a:pt x="17" y="8"/>
                    <a:pt x="18" y="9"/>
                    <a:pt x="18" y="9"/>
                  </a:cubicBezTo>
                  <a:cubicBezTo>
                    <a:pt x="20" y="11"/>
                    <a:pt x="21" y="12"/>
                    <a:pt x="23" y="14"/>
                  </a:cubicBezTo>
                  <a:cubicBezTo>
                    <a:pt x="21" y="14"/>
                    <a:pt x="19" y="14"/>
                    <a:pt x="17" y="15"/>
                  </a:cubicBezTo>
                  <a:cubicBezTo>
                    <a:pt x="15" y="15"/>
                    <a:pt x="15" y="15"/>
                    <a:pt x="14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9"/>
                    <a:pt x="9" y="17"/>
                  </a:cubicBezTo>
                  <a:cubicBezTo>
                    <a:pt x="9" y="15"/>
                    <a:pt x="8" y="14"/>
                    <a:pt x="6" y="14"/>
                  </a:cubicBezTo>
                  <a:cubicBezTo>
                    <a:pt x="4" y="15"/>
                    <a:pt x="2" y="1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899" name="Freeform 38">
              <a:extLst>
                <a:ext uri="{FF2B5EF4-FFF2-40B4-BE49-F238E27FC236}">
                  <a16:creationId xmlns:a16="http://schemas.microsoft.com/office/drawing/2014/main" id="{812CCA08-41BC-94B5-0725-C23D0E96240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3830" y="1285875"/>
              <a:ext cx="42862" cy="44450"/>
            </a:xfrm>
            <a:custGeom>
              <a:avLst/>
              <a:gdLst>
                <a:gd name="T0" fmla="*/ 11 w 23"/>
                <a:gd name="T1" fmla="*/ 23 h 23"/>
                <a:gd name="T2" fmla="*/ 9 w 23"/>
                <a:gd name="T3" fmla="*/ 17 h 23"/>
                <a:gd name="T4" fmla="*/ 6 w 23"/>
                <a:gd name="T5" fmla="*/ 14 h 23"/>
                <a:gd name="T6" fmla="*/ 0 w 23"/>
                <a:gd name="T7" fmla="*/ 14 h 23"/>
                <a:gd name="T8" fmla="*/ 4 w 23"/>
                <a:gd name="T9" fmla="*/ 10 h 23"/>
                <a:gd name="T10" fmla="*/ 5 w 23"/>
                <a:gd name="T11" fmla="*/ 6 h 23"/>
                <a:gd name="T12" fmla="*/ 4 w 23"/>
                <a:gd name="T13" fmla="*/ 0 h 23"/>
                <a:gd name="T14" fmla="*/ 10 w 23"/>
                <a:gd name="T15" fmla="*/ 4 h 23"/>
                <a:gd name="T16" fmla="*/ 13 w 23"/>
                <a:gd name="T17" fmla="*/ 4 h 23"/>
                <a:gd name="T18" fmla="*/ 19 w 23"/>
                <a:gd name="T19" fmla="*/ 0 h 23"/>
                <a:gd name="T20" fmla="*/ 17 w 23"/>
                <a:gd name="T21" fmla="*/ 7 h 23"/>
                <a:gd name="T22" fmla="*/ 18 w 23"/>
                <a:gd name="T23" fmla="*/ 9 h 23"/>
                <a:gd name="T24" fmla="*/ 23 w 23"/>
                <a:gd name="T25" fmla="*/ 14 h 23"/>
                <a:gd name="T26" fmla="*/ 17 w 23"/>
                <a:gd name="T27" fmla="*/ 14 h 23"/>
                <a:gd name="T28" fmla="*/ 14 w 23"/>
                <a:gd name="T29" fmla="*/ 17 h 23"/>
                <a:gd name="T30" fmla="*/ 11 w 23"/>
                <a:gd name="T3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23">
                  <a:moveTo>
                    <a:pt x="11" y="23"/>
                  </a:moveTo>
                  <a:cubicBezTo>
                    <a:pt x="10" y="20"/>
                    <a:pt x="10" y="18"/>
                    <a:pt x="9" y="17"/>
                  </a:cubicBezTo>
                  <a:cubicBezTo>
                    <a:pt x="8" y="15"/>
                    <a:pt x="8" y="15"/>
                    <a:pt x="6" y="14"/>
                  </a:cubicBezTo>
                  <a:cubicBezTo>
                    <a:pt x="4" y="14"/>
                    <a:pt x="2" y="14"/>
                    <a:pt x="0" y="14"/>
                  </a:cubicBezTo>
                  <a:cubicBezTo>
                    <a:pt x="1" y="12"/>
                    <a:pt x="3" y="11"/>
                    <a:pt x="4" y="10"/>
                  </a:cubicBezTo>
                  <a:cubicBezTo>
                    <a:pt x="6" y="9"/>
                    <a:pt x="6" y="8"/>
                    <a:pt x="5" y="6"/>
                  </a:cubicBezTo>
                  <a:cubicBezTo>
                    <a:pt x="5" y="4"/>
                    <a:pt x="5" y="2"/>
                    <a:pt x="4" y="0"/>
                  </a:cubicBezTo>
                  <a:cubicBezTo>
                    <a:pt x="6" y="1"/>
                    <a:pt x="8" y="3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3"/>
                    <a:pt x="16" y="1"/>
                    <a:pt x="19" y="0"/>
                  </a:cubicBezTo>
                  <a:cubicBezTo>
                    <a:pt x="18" y="3"/>
                    <a:pt x="18" y="5"/>
                    <a:pt x="17" y="7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20" y="11"/>
                    <a:pt x="21" y="12"/>
                    <a:pt x="23" y="14"/>
                  </a:cubicBezTo>
                  <a:cubicBezTo>
                    <a:pt x="21" y="14"/>
                    <a:pt x="19" y="15"/>
                    <a:pt x="17" y="14"/>
                  </a:cubicBezTo>
                  <a:cubicBezTo>
                    <a:pt x="15" y="14"/>
                    <a:pt x="14" y="15"/>
                    <a:pt x="14" y="17"/>
                  </a:cubicBezTo>
                  <a:cubicBezTo>
                    <a:pt x="13" y="19"/>
                    <a:pt x="12" y="20"/>
                    <a:pt x="1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00" name="Freeform 39">
              <a:extLst>
                <a:ext uri="{FF2B5EF4-FFF2-40B4-BE49-F238E27FC236}">
                  <a16:creationId xmlns:a16="http://schemas.microsoft.com/office/drawing/2014/main" id="{D8AD4B80-07D0-DDC5-4E71-8A940178E6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555" y="1285875"/>
              <a:ext cx="44450" cy="44450"/>
            </a:xfrm>
            <a:custGeom>
              <a:avLst/>
              <a:gdLst>
                <a:gd name="T0" fmla="*/ 24 w 24"/>
                <a:gd name="T1" fmla="*/ 14 h 23"/>
                <a:gd name="T2" fmla="*/ 17 w 24"/>
                <a:gd name="T3" fmla="*/ 15 h 23"/>
                <a:gd name="T4" fmla="*/ 14 w 24"/>
                <a:gd name="T5" fmla="*/ 16 h 23"/>
                <a:gd name="T6" fmla="*/ 12 w 24"/>
                <a:gd name="T7" fmla="*/ 23 h 23"/>
                <a:gd name="T8" fmla="*/ 9 w 24"/>
                <a:gd name="T9" fmla="*/ 16 h 23"/>
                <a:gd name="T10" fmla="*/ 7 w 24"/>
                <a:gd name="T11" fmla="*/ 15 h 23"/>
                <a:gd name="T12" fmla="*/ 0 w 24"/>
                <a:gd name="T13" fmla="*/ 14 h 23"/>
                <a:gd name="T14" fmla="*/ 5 w 24"/>
                <a:gd name="T15" fmla="*/ 9 h 23"/>
                <a:gd name="T16" fmla="*/ 6 w 24"/>
                <a:gd name="T17" fmla="*/ 7 h 23"/>
                <a:gd name="T18" fmla="*/ 4 w 24"/>
                <a:gd name="T19" fmla="*/ 0 h 23"/>
                <a:gd name="T20" fmla="*/ 11 w 24"/>
                <a:gd name="T21" fmla="*/ 4 h 23"/>
                <a:gd name="T22" fmla="*/ 13 w 24"/>
                <a:gd name="T23" fmla="*/ 4 h 23"/>
                <a:gd name="T24" fmla="*/ 19 w 24"/>
                <a:gd name="T25" fmla="*/ 0 h 23"/>
                <a:gd name="T26" fmla="*/ 17 w 24"/>
                <a:gd name="T27" fmla="*/ 7 h 23"/>
                <a:gd name="T28" fmla="*/ 18 w 24"/>
                <a:gd name="T29" fmla="*/ 9 h 23"/>
                <a:gd name="T30" fmla="*/ 24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1" y="14"/>
                    <a:pt x="19" y="14"/>
                    <a:pt x="17" y="15"/>
                  </a:cubicBezTo>
                  <a:cubicBezTo>
                    <a:pt x="16" y="15"/>
                    <a:pt x="15" y="15"/>
                    <a:pt x="14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3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5" y="5"/>
                    <a:pt x="5" y="3"/>
                    <a:pt x="4" y="0"/>
                  </a:cubicBezTo>
                  <a:cubicBezTo>
                    <a:pt x="7" y="1"/>
                    <a:pt x="9" y="3"/>
                    <a:pt x="11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3"/>
                    <a:pt x="17" y="1"/>
                    <a:pt x="19" y="0"/>
                  </a:cubicBezTo>
                  <a:cubicBezTo>
                    <a:pt x="18" y="3"/>
                    <a:pt x="18" y="5"/>
                    <a:pt x="17" y="7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20" y="11"/>
                    <a:pt x="22" y="12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01" name="Freeform 40">
              <a:extLst>
                <a:ext uri="{FF2B5EF4-FFF2-40B4-BE49-F238E27FC236}">
                  <a16:creationId xmlns:a16="http://schemas.microsoft.com/office/drawing/2014/main" id="{7895E4A1-9769-F611-BD30-9F32945ACF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3180" y="1285875"/>
              <a:ext cx="44450" cy="44450"/>
            </a:xfrm>
            <a:custGeom>
              <a:avLst/>
              <a:gdLst>
                <a:gd name="T0" fmla="*/ 24 w 24"/>
                <a:gd name="T1" fmla="*/ 14 h 23"/>
                <a:gd name="T2" fmla="*/ 17 w 24"/>
                <a:gd name="T3" fmla="*/ 14 h 23"/>
                <a:gd name="T4" fmla="*/ 14 w 24"/>
                <a:gd name="T5" fmla="*/ 17 h 23"/>
                <a:gd name="T6" fmla="*/ 12 w 24"/>
                <a:gd name="T7" fmla="*/ 23 h 23"/>
                <a:gd name="T8" fmla="*/ 9 w 24"/>
                <a:gd name="T9" fmla="*/ 16 h 23"/>
                <a:gd name="T10" fmla="*/ 7 w 24"/>
                <a:gd name="T11" fmla="*/ 15 h 23"/>
                <a:gd name="T12" fmla="*/ 0 w 24"/>
                <a:gd name="T13" fmla="*/ 14 h 23"/>
                <a:gd name="T14" fmla="*/ 5 w 24"/>
                <a:gd name="T15" fmla="*/ 9 h 23"/>
                <a:gd name="T16" fmla="*/ 6 w 24"/>
                <a:gd name="T17" fmla="*/ 7 h 23"/>
                <a:gd name="T18" fmla="*/ 5 w 24"/>
                <a:gd name="T19" fmla="*/ 0 h 23"/>
                <a:gd name="T20" fmla="*/ 11 w 24"/>
                <a:gd name="T21" fmla="*/ 4 h 23"/>
                <a:gd name="T22" fmla="*/ 13 w 24"/>
                <a:gd name="T23" fmla="*/ 4 h 23"/>
                <a:gd name="T24" fmla="*/ 19 w 24"/>
                <a:gd name="T25" fmla="*/ 0 h 23"/>
                <a:gd name="T26" fmla="*/ 18 w 24"/>
                <a:gd name="T27" fmla="*/ 7 h 23"/>
                <a:gd name="T28" fmla="*/ 19 w 24"/>
                <a:gd name="T29" fmla="*/ 10 h 23"/>
                <a:gd name="T30" fmla="*/ 24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1" y="14"/>
                    <a:pt x="19" y="15"/>
                    <a:pt x="17" y="14"/>
                  </a:cubicBezTo>
                  <a:cubicBezTo>
                    <a:pt x="16" y="14"/>
                    <a:pt x="15" y="15"/>
                    <a:pt x="14" y="17"/>
                  </a:cubicBezTo>
                  <a:cubicBezTo>
                    <a:pt x="14" y="19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4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6" y="5"/>
                    <a:pt x="5" y="3"/>
                    <a:pt x="5" y="0"/>
                  </a:cubicBezTo>
                  <a:cubicBezTo>
                    <a:pt x="7" y="1"/>
                    <a:pt x="9" y="2"/>
                    <a:pt x="11" y="4"/>
                  </a:cubicBezTo>
                  <a:cubicBezTo>
                    <a:pt x="12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ubicBezTo>
                    <a:pt x="19" y="3"/>
                    <a:pt x="18" y="5"/>
                    <a:pt x="18" y="7"/>
                  </a:cubicBezTo>
                  <a:cubicBezTo>
                    <a:pt x="17" y="8"/>
                    <a:pt x="18" y="9"/>
                    <a:pt x="19" y="10"/>
                  </a:cubicBezTo>
                  <a:cubicBezTo>
                    <a:pt x="20" y="11"/>
                    <a:pt x="22" y="12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02" name="Freeform 41">
              <a:extLst>
                <a:ext uri="{FF2B5EF4-FFF2-40B4-BE49-F238E27FC236}">
                  <a16:creationId xmlns:a16="http://schemas.microsoft.com/office/drawing/2014/main" id="{0598FFAD-E2C0-07FB-5216-7D229C2C5D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0618" y="1285875"/>
              <a:ext cx="44450" cy="44450"/>
            </a:xfrm>
            <a:custGeom>
              <a:avLst/>
              <a:gdLst>
                <a:gd name="T0" fmla="*/ 0 w 24"/>
                <a:gd name="T1" fmla="*/ 14 h 23"/>
                <a:gd name="T2" fmla="*/ 6 w 24"/>
                <a:gd name="T3" fmla="*/ 9 h 23"/>
                <a:gd name="T4" fmla="*/ 6 w 24"/>
                <a:gd name="T5" fmla="*/ 7 h 23"/>
                <a:gd name="T6" fmla="*/ 5 w 24"/>
                <a:gd name="T7" fmla="*/ 0 h 23"/>
                <a:gd name="T8" fmla="*/ 11 w 24"/>
                <a:gd name="T9" fmla="*/ 4 h 23"/>
                <a:gd name="T10" fmla="*/ 14 w 24"/>
                <a:gd name="T11" fmla="*/ 4 h 23"/>
                <a:gd name="T12" fmla="*/ 20 w 24"/>
                <a:gd name="T13" fmla="*/ 0 h 23"/>
                <a:gd name="T14" fmla="*/ 18 w 24"/>
                <a:gd name="T15" fmla="*/ 7 h 23"/>
                <a:gd name="T16" fmla="*/ 19 w 24"/>
                <a:gd name="T17" fmla="*/ 10 h 23"/>
                <a:gd name="T18" fmla="*/ 24 w 24"/>
                <a:gd name="T19" fmla="*/ 14 h 23"/>
                <a:gd name="T20" fmla="*/ 18 w 24"/>
                <a:gd name="T21" fmla="*/ 14 h 23"/>
                <a:gd name="T22" fmla="*/ 15 w 24"/>
                <a:gd name="T23" fmla="*/ 17 h 23"/>
                <a:gd name="T24" fmla="*/ 12 w 24"/>
                <a:gd name="T25" fmla="*/ 23 h 23"/>
                <a:gd name="T26" fmla="*/ 9 w 24"/>
                <a:gd name="T27" fmla="*/ 16 h 23"/>
                <a:gd name="T28" fmla="*/ 7 w 24"/>
                <a:gd name="T29" fmla="*/ 15 h 23"/>
                <a:gd name="T30" fmla="*/ 0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0" y="14"/>
                  </a:moveTo>
                  <a:cubicBezTo>
                    <a:pt x="2" y="12"/>
                    <a:pt x="4" y="11"/>
                    <a:pt x="6" y="9"/>
                  </a:cubicBezTo>
                  <a:cubicBezTo>
                    <a:pt x="6" y="9"/>
                    <a:pt x="7" y="8"/>
                    <a:pt x="6" y="7"/>
                  </a:cubicBezTo>
                  <a:cubicBezTo>
                    <a:pt x="6" y="5"/>
                    <a:pt x="5" y="3"/>
                    <a:pt x="5" y="0"/>
                  </a:cubicBezTo>
                  <a:cubicBezTo>
                    <a:pt x="7" y="1"/>
                    <a:pt x="9" y="2"/>
                    <a:pt x="11" y="4"/>
                  </a:cubicBezTo>
                  <a:cubicBezTo>
                    <a:pt x="12" y="4"/>
                    <a:pt x="13" y="4"/>
                    <a:pt x="14" y="4"/>
                  </a:cubicBezTo>
                  <a:cubicBezTo>
                    <a:pt x="15" y="2"/>
                    <a:pt x="17" y="1"/>
                    <a:pt x="20" y="0"/>
                  </a:cubicBezTo>
                  <a:cubicBezTo>
                    <a:pt x="19" y="2"/>
                    <a:pt x="19" y="5"/>
                    <a:pt x="18" y="7"/>
                  </a:cubicBezTo>
                  <a:cubicBezTo>
                    <a:pt x="18" y="8"/>
                    <a:pt x="18" y="9"/>
                    <a:pt x="19" y="10"/>
                  </a:cubicBezTo>
                  <a:cubicBezTo>
                    <a:pt x="21" y="11"/>
                    <a:pt x="22" y="12"/>
                    <a:pt x="24" y="14"/>
                  </a:cubicBezTo>
                  <a:cubicBezTo>
                    <a:pt x="22" y="14"/>
                    <a:pt x="20" y="14"/>
                    <a:pt x="18" y="14"/>
                  </a:cubicBezTo>
                  <a:cubicBezTo>
                    <a:pt x="16" y="14"/>
                    <a:pt x="15" y="15"/>
                    <a:pt x="15" y="17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03" name="Freeform 42">
              <a:extLst>
                <a:ext uri="{FF2B5EF4-FFF2-40B4-BE49-F238E27FC236}">
                  <a16:creationId xmlns:a16="http://schemas.microsoft.com/office/drawing/2014/main" id="{F23EFAAC-3D78-09C5-5821-25F33758EF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0293" y="1285875"/>
              <a:ext cx="46037" cy="44450"/>
            </a:xfrm>
            <a:custGeom>
              <a:avLst/>
              <a:gdLst>
                <a:gd name="T0" fmla="*/ 24 w 24"/>
                <a:gd name="T1" fmla="*/ 14 h 23"/>
                <a:gd name="T2" fmla="*/ 17 w 24"/>
                <a:gd name="T3" fmla="*/ 15 h 23"/>
                <a:gd name="T4" fmla="*/ 15 w 24"/>
                <a:gd name="T5" fmla="*/ 16 h 23"/>
                <a:gd name="T6" fmla="*/ 12 w 24"/>
                <a:gd name="T7" fmla="*/ 23 h 23"/>
                <a:gd name="T8" fmla="*/ 9 w 24"/>
                <a:gd name="T9" fmla="*/ 16 h 23"/>
                <a:gd name="T10" fmla="*/ 7 w 24"/>
                <a:gd name="T11" fmla="*/ 15 h 23"/>
                <a:gd name="T12" fmla="*/ 0 w 24"/>
                <a:gd name="T13" fmla="*/ 14 h 23"/>
                <a:gd name="T14" fmla="*/ 5 w 24"/>
                <a:gd name="T15" fmla="*/ 10 h 23"/>
                <a:gd name="T16" fmla="*/ 6 w 24"/>
                <a:gd name="T17" fmla="*/ 6 h 23"/>
                <a:gd name="T18" fmla="*/ 5 w 24"/>
                <a:gd name="T19" fmla="*/ 0 h 23"/>
                <a:gd name="T20" fmla="*/ 10 w 24"/>
                <a:gd name="T21" fmla="*/ 3 h 23"/>
                <a:gd name="T22" fmla="*/ 14 w 24"/>
                <a:gd name="T23" fmla="*/ 3 h 23"/>
                <a:gd name="T24" fmla="*/ 19 w 24"/>
                <a:gd name="T25" fmla="*/ 0 h 23"/>
                <a:gd name="T26" fmla="*/ 18 w 24"/>
                <a:gd name="T27" fmla="*/ 7 h 23"/>
                <a:gd name="T28" fmla="*/ 19 w 24"/>
                <a:gd name="T29" fmla="*/ 9 h 23"/>
                <a:gd name="T30" fmla="*/ 24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1" y="14"/>
                    <a:pt x="19" y="14"/>
                    <a:pt x="17" y="15"/>
                  </a:cubicBezTo>
                  <a:cubicBezTo>
                    <a:pt x="16" y="15"/>
                    <a:pt x="15" y="15"/>
                    <a:pt x="15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3" y="11"/>
                    <a:pt x="5" y="10"/>
                  </a:cubicBezTo>
                  <a:cubicBezTo>
                    <a:pt x="6" y="9"/>
                    <a:pt x="7" y="8"/>
                    <a:pt x="6" y="6"/>
                  </a:cubicBezTo>
                  <a:cubicBezTo>
                    <a:pt x="5" y="4"/>
                    <a:pt x="5" y="2"/>
                    <a:pt x="5" y="0"/>
                  </a:cubicBezTo>
                  <a:cubicBezTo>
                    <a:pt x="7" y="1"/>
                    <a:pt x="8" y="2"/>
                    <a:pt x="10" y="3"/>
                  </a:cubicBezTo>
                  <a:cubicBezTo>
                    <a:pt x="11" y="4"/>
                    <a:pt x="13" y="4"/>
                    <a:pt x="14" y="3"/>
                  </a:cubicBezTo>
                  <a:cubicBezTo>
                    <a:pt x="16" y="2"/>
                    <a:pt x="17" y="1"/>
                    <a:pt x="19" y="0"/>
                  </a:cubicBezTo>
                  <a:cubicBezTo>
                    <a:pt x="19" y="3"/>
                    <a:pt x="18" y="5"/>
                    <a:pt x="18" y="7"/>
                  </a:cubicBezTo>
                  <a:cubicBezTo>
                    <a:pt x="17" y="8"/>
                    <a:pt x="18" y="9"/>
                    <a:pt x="19" y="9"/>
                  </a:cubicBezTo>
                  <a:cubicBezTo>
                    <a:pt x="20" y="11"/>
                    <a:pt x="22" y="12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04" name="Freeform 43">
              <a:extLst>
                <a:ext uri="{FF2B5EF4-FFF2-40B4-BE49-F238E27FC236}">
                  <a16:creationId xmlns:a16="http://schemas.microsoft.com/office/drawing/2014/main" id="{8FE58997-9B3A-FCC7-7C4C-F34C528E080B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318" y="1285875"/>
              <a:ext cx="44450" cy="44450"/>
            </a:xfrm>
            <a:custGeom>
              <a:avLst/>
              <a:gdLst>
                <a:gd name="T0" fmla="*/ 5 w 24"/>
                <a:gd name="T1" fmla="*/ 0 h 23"/>
                <a:gd name="T2" fmla="*/ 10 w 24"/>
                <a:gd name="T3" fmla="*/ 4 h 23"/>
                <a:gd name="T4" fmla="*/ 13 w 24"/>
                <a:gd name="T5" fmla="*/ 4 h 23"/>
                <a:gd name="T6" fmla="*/ 19 w 24"/>
                <a:gd name="T7" fmla="*/ 0 h 23"/>
                <a:gd name="T8" fmla="*/ 18 w 24"/>
                <a:gd name="T9" fmla="*/ 7 h 23"/>
                <a:gd name="T10" fmla="*/ 19 w 24"/>
                <a:gd name="T11" fmla="*/ 10 h 23"/>
                <a:gd name="T12" fmla="*/ 24 w 24"/>
                <a:gd name="T13" fmla="*/ 14 h 23"/>
                <a:gd name="T14" fmla="*/ 17 w 24"/>
                <a:gd name="T15" fmla="*/ 15 h 23"/>
                <a:gd name="T16" fmla="*/ 14 w 24"/>
                <a:gd name="T17" fmla="*/ 16 h 23"/>
                <a:gd name="T18" fmla="*/ 12 w 24"/>
                <a:gd name="T19" fmla="*/ 23 h 23"/>
                <a:gd name="T20" fmla="*/ 9 w 24"/>
                <a:gd name="T21" fmla="*/ 16 h 23"/>
                <a:gd name="T22" fmla="*/ 7 w 24"/>
                <a:gd name="T23" fmla="*/ 15 h 23"/>
                <a:gd name="T24" fmla="*/ 0 w 24"/>
                <a:gd name="T25" fmla="*/ 14 h 23"/>
                <a:gd name="T26" fmla="*/ 5 w 24"/>
                <a:gd name="T27" fmla="*/ 9 h 23"/>
                <a:gd name="T28" fmla="*/ 6 w 24"/>
                <a:gd name="T29" fmla="*/ 7 h 23"/>
                <a:gd name="T30" fmla="*/ 5 w 24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5" y="0"/>
                  </a:moveTo>
                  <a:cubicBezTo>
                    <a:pt x="7" y="1"/>
                    <a:pt x="9" y="2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ubicBezTo>
                    <a:pt x="19" y="2"/>
                    <a:pt x="18" y="5"/>
                    <a:pt x="18" y="7"/>
                  </a:cubicBezTo>
                  <a:cubicBezTo>
                    <a:pt x="17" y="8"/>
                    <a:pt x="18" y="9"/>
                    <a:pt x="19" y="10"/>
                  </a:cubicBezTo>
                  <a:cubicBezTo>
                    <a:pt x="20" y="11"/>
                    <a:pt x="22" y="12"/>
                    <a:pt x="24" y="14"/>
                  </a:cubicBezTo>
                  <a:cubicBezTo>
                    <a:pt x="21" y="14"/>
                    <a:pt x="19" y="14"/>
                    <a:pt x="17" y="15"/>
                  </a:cubicBezTo>
                  <a:cubicBezTo>
                    <a:pt x="16" y="15"/>
                    <a:pt x="15" y="15"/>
                    <a:pt x="14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4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6" y="5"/>
                    <a:pt x="5" y="3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906" name="矩形 905">
            <a:extLst>
              <a:ext uri="{FF2B5EF4-FFF2-40B4-BE49-F238E27FC236}">
                <a16:creationId xmlns:a16="http://schemas.microsoft.com/office/drawing/2014/main" id="{33916449-2BBC-5C3E-6E55-C5CD64A25A71}"/>
              </a:ext>
            </a:extLst>
          </p:cNvPr>
          <p:cNvSpPr>
            <a:spLocks/>
          </p:cNvSpPr>
          <p:nvPr/>
        </p:nvSpPr>
        <p:spPr>
          <a:xfrm>
            <a:off x="6696869" y="2164119"/>
            <a:ext cx="13708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-15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3"/>
                    </a:gs>
                    <a:gs pos="0">
                      <a:schemeClr val="accent1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+mj-ea"/>
                <a:cs typeface="+mn-cs"/>
              </a:rPr>
              <a:t>在此处编辑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-15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3"/>
                    </a:gs>
                    <a:gs pos="0">
                      <a:schemeClr val="accent1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+mj-ea"/>
                <a:cs typeface="+mn-cs"/>
              </a:rPr>
              <a:t>主要标题</a:t>
            </a:r>
          </a:p>
        </p:txBody>
      </p:sp>
      <p:grpSp>
        <p:nvGrpSpPr>
          <p:cNvPr id="907" name="组合 906">
            <a:extLst>
              <a:ext uri="{FF2B5EF4-FFF2-40B4-BE49-F238E27FC236}">
                <a16:creationId xmlns:a16="http://schemas.microsoft.com/office/drawing/2014/main" id="{31F8C7A0-2B71-1AD7-3FF8-0DA61E497719}"/>
              </a:ext>
            </a:extLst>
          </p:cNvPr>
          <p:cNvGrpSpPr>
            <a:grpSpLocks/>
          </p:cNvGrpSpPr>
          <p:nvPr/>
        </p:nvGrpSpPr>
        <p:grpSpPr>
          <a:xfrm>
            <a:off x="6327637" y="1586178"/>
            <a:ext cx="2105374" cy="2072148"/>
            <a:chOff x="660718" y="515938"/>
            <a:chExt cx="1106487" cy="1089025"/>
          </a:xfrm>
          <a:gradFill flip="none" rotWithShape="1">
            <a:gsLst>
              <a:gs pos="100000">
                <a:schemeClr val="accent4">
                  <a:alpha val="20000"/>
                </a:schemeClr>
              </a:gs>
              <a:gs pos="0">
                <a:schemeClr val="accent1">
                  <a:alpha val="20000"/>
                </a:schemeClr>
              </a:gs>
            </a:gsLst>
            <a:lin ang="2700000" scaled="1"/>
            <a:tileRect/>
          </a:gradFill>
        </p:grpSpPr>
        <p:sp>
          <p:nvSpPr>
            <p:cNvPr id="908" name="Freeform 5">
              <a:extLst>
                <a:ext uri="{FF2B5EF4-FFF2-40B4-BE49-F238E27FC236}">
                  <a16:creationId xmlns:a16="http://schemas.microsoft.com/office/drawing/2014/main" id="{40F132B6-B883-2004-0403-7B2596B92CD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718" y="1135063"/>
              <a:ext cx="1106487" cy="469900"/>
            </a:xfrm>
            <a:custGeom>
              <a:avLst/>
              <a:gdLst>
                <a:gd name="T0" fmla="*/ 325 w 591"/>
                <a:gd name="T1" fmla="*/ 251 h 251"/>
                <a:gd name="T2" fmla="*/ 341 w 591"/>
                <a:gd name="T3" fmla="*/ 194 h 251"/>
                <a:gd name="T4" fmla="*/ 284 w 591"/>
                <a:gd name="T5" fmla="*/ 192 h 251"/>
                <a:gd name="T6" fmla="*/ 276 w 591"/>
                <a:gd name="T7" fmla="*/ 218 h 251"/>
                <a:gd name="T8" fmla="*/ 492 w 591"/>
                <a:gd name="T9" fmla="*/ 73 h 251"/>
                <a:gd name="T10" fmla="*/ 376 w 591"/>
                <a:gd name="T11" fmla="*/ 192 h 251"/>
                <a:gd name="T12" fmla="*/ 405 w 591"/>
                <a:gd name="T13" fmla="*/ 170 h 251"/>
                <a:gd name="T14" fmla="*/ 375 w 591"/>
                <a:gd name="T15" fmla="*/ 148 h 251"/>
                <a:gd name="T16" fmla="*/ 236 w 591"/>
                <a:gd name="T17" fmla="*/ 207 h 251"/>
                <a:gd name="T18" fmla="*/ 245 w 591"/>
                <a:gd name="T19" fmla="*/ 172 h 251"/>
                <a:gd name="T20" fmla="*/ 209 w 591"/>
                <a:gd name="T21" fmla="*/ 172 h 251"/>
                <a:gd name="T22" fmla="*/ 199 w 591"/>
                <a:gd name="T23" fmla="*/ 207 h 251"/>
                <a:gd name="T24" fmla="*/ 459 w 591"/>
                <a:gd name="T25" fmla="*/ 173 h 251"/>
                <a:gd name="T26" fmla="*/ 5 w 591"/>
                <a:gd name="T27" fmla="*/ 68 h 251"/>
                <a:gd name="T28" fmla="*/ 99 w 591"/>
                <a:gd name="T29" fmla="*/ 185 h 251"/>
                <a:gd name="T30" fmla="*/ 468 w 591"/>
                <a:gd name="T31" fmla="*/ 196 h 251"/>
                <a:gd name="T32" fmla="*/ 591 w 591"/>
                <a:gd name="T33" fmla="*/ 47 h 251"/>
                <a:gd name="T34" fmla="*/ 576 w 591"/>
                <a:gd name="T35" fmla="*/ 95 h 251"/>
                <a:gd name="T36" fmla="*/ 15 w 591"/>
                <a:gd name="T37" fmla="*/ 95 h 251"/>
                <a:gd name="T38" fmla="*/ 499 w 591"/>
                <a:gd name="T39" fmla="*/ 152 h 251"/>
                <a:gd name="T40" fmla="*/ 562 w 591"/>
                <a:gd name="T41" fmla="*/ 0 h 251"/>
                <a:gd name="T42" fmla="*/ 143 w 591"/>
                <a:gd name="T43" fmla="*/ 141 h 251"/>
                <a:gd name="T44" fmla="*/ 67 w 591"/>
                <a:gd name="T45" fmla="*/ 116 h 251"/>
                <a:gd name="T46" fmla="*/ 58 w 591"/>
                <a:gd name="T47" fmla="*/ 38 h 251"/>
                <a:gd name="T48" fmla="*/ 514 w 591"/>
                <a:gd name="T49" fmla="*/ 93 h 251"/>
                <a:gd name="T50" fmla="*/ 416 w 591"/>
                <a:gd name="T51" fmla="*/ 174 h 251"/>
                <a:gd name="T52" fmla="*/ 130 w 591"/>
                <a:gd name="T53" fmla="*/ 139 h 251"/>
                <a:gd name="T54" fmla="*/ 159 w 591"/>
                <a:gd name="T55" fmla="*/ 81 h 251"/>
                <a:gd name="T56" fmla="*/ 166 w 591"/>
                <a:gd name="T57" fmla="*/ 104 h 251"/>
                <a:gd name="T58" fmla="*/ 174 w 591"/>
                <a:gd name="T59" fmla="*/ 81 h 251"/>
                <a:gd name="T60" fmla="*/ 334 w 591"/>
                <a:gd name="T61" fmla="*/ 87 h 251"/>
                <a:gd name="T62" fmla="*/ 321 w 591"/>
                <a:gd name="T63" fmla="*/ 90 h 251"/>
                <a:gd name="T64" fmla="*/ 333 w 591"/>
                <a:gd name="T65" fmla="*/ 95 h 251"/>
                <a:gd name="T66" fmla="*/ 386 w 591"/>
                <a:gd name="T67" fmla="*/ 87 h 251"/>
                <a:gd name="T68" fmla="*/ 395 w 591"/>
                <a:gd name="T69" fmla="*/ 98 h 251"/>
                <a:gd name="T70" fmla="*/ 303 w 591"/>
                <a:gd name="T71" fmla="*/ 81 h 251"/>
                <a:gd name="T72" fmla="*/ 284 w 591"/>
                <a:gd name="T73" fmla="*/ 95 h 251"/>
                <a:gd name="T74" fmla="*/ 307 w 591"/>
                <a:gd name="T75" fmla="*/ 95 h 251"/>
                <a:gd name="T76" fmla="*/ 454 w 591"/>
                <a:gd name="T77" fmla="*/ 98 h 251"/>
                <a:gd name="T78" fmla="*/ 462 w 591"/>
                <a:gd name="T79" fmla="*/ 88 h 251"/>
                <a:gd name="T80" fmla="*/ 450 w 591"/>
                <a:gd name="T81" fmla="*/ 90 h 251"/>
                <a:gd name="T82" fmla="*/ 431 w 591"/>
                <a:gd name="T83" fmla="*/ 90 h 251"/>
                <a:gd name="T84" fmla="*/ 418 w 591"/>
                <a:gd name="T85" fmla="*/ 87 h 251"/>
                <a:gd name="T86" fmla="*/ 211 w 591"/>
                <a:gd name="T87" fmla="*/ 95 h 251"/>
                <a:gd name="T88" fmla="*/ 191 w 591"/>
                <a:gd name="T89" fmla="*/ 81 h 251"/>
                <a:gd name="T90" fmla="*/ 199 w 591"/>
                <a:gd name="T91" fmla="*/ 104 h 251"/>
                <a:gd name="T92" fmla="*/ 366 w 591"/>
                <a:gd name="T93" fmla="*/ 88 h 251"/>
                <a:gd name="T94" fmla="*/ 353 w 591"/>
                <a:gd name="T95" fmla="*/ 90 h 251"/>
                <a:gd name="T96" fmla="*/ 365 w 591"/>
                <a:gd name="T97" fmla="*/ 95 h 251"/>
                <a:gd name="T98" fmla="*/ 266 w 591"/>
                <a:gd name="T99" fmla="*/ 98 h 251"/>
                <a:gd name="T100" fmla="*/ 265 w 591"/>
                <a:gd name="T101" fmla="*/ 85 h 251"/>
                <a:gd name="T102" fmla="*/ 243 w 591"/>
                <a:gd name="T103" fmla="*/ 95 h 251"/>
                <a:gd name="T104" fmla="*/ 224 w 591"/>
                <a:gd name="T105" fmla="*/ 81 h 251"/>
                <a:gd name="T106" fmla="*/ 231 w 591"/>
                <a:gd name="T107" fmla="*/ 104 h 251"/>
                <a:gd name="T108" fmla="*/ 127 w 591"/>
                <a:gd name="T109" fmla="*/ 90 h 251"/>
                <a:gd name="T110" fmla="*/ 139 w 591"/>
                <a:gd name="T111" fmla="*/ 96 h 251"/>
                <a:gd name="T112" fmla="*/ 132 w 591"/>
                <a:gd name="T113" fmla="*/ 8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91" h="251">
                  <a:moveTo>
                    <a:pt x="265" y="251"/>
                  </a:moveTo>
                  <a:cubicBezTo>
                    <a:pt x="266" y="251"/>
                    <a:pt x="267" y="250"/>
                    <a:pt x="268" y="250"/>
                  </a:cubicBezTo>
                  <a:cubicBezTo>
                    <a:pt x="276" y="243"/>
                    <a:pt x="285" y="237"/>
                    <a:pt x="294" y="231"/>
                  </a:cubicBezTo>
                  <a:cubicBezTo>
                    <a:pt x="295" y="230"/>
                    <a:pt x="295" y="230"/>
                    <a:pt x="297" y="231"/>
                  </a:cubicBezTo>
                  <a:cubicBezTo>
                    <a:pt x="305" y="237"/>
                    <a:pt x="314" y="244"/>
                    <a:pt x="323" y="250"/>
                  </a:cubicBezTo>
                  <a:cubicBezTo>
                    <a:pt x="324" y="250"/>
                    <a:pt x="324" y="251"/>
                    <a:pt x="325" y="251"/>
                  </a:cubicBezTo>
                  <a:cubicBezTo>
                    <a:pt x="325" y="250"/>
                    <a:pt x="324" y="249"/>
                    <a:pt x="324" y="249"/>
                  </a:cubicBezTo>
                  <a:cubicBezTo>
                    <a:pt x="321" y="238"/>
                    <a:pt x="318" y="228"/>
                    <a:pt x="314" y="218"/>
                  </a:cubicBezTo>
                  <a:cubicBezTo>
                    <a:pt x="314" y="216"/>
                    <a:pt x="314" y="216"/>
                    <a:pt x="315" y="215"/>
                  </a:cubicBezTo>
                  <a:cubicBezTo>
                    <a:pt x="324" y="209"/>
                    <a:pt x="333" y="202"/>
                    <a:pt x="342" y="196"/>
                  </a:cubicBezTo>
                  <a:cubicBezTo>
                    <a:pt x="342" y="195"/>
                    <a:pt x="343" y="195"/>
                    <a:pt x="344" y="194"/>
                  </a:cubicBezTo>
                  <a:cubicBezTo>
                    <a:pt x="342" y="194"/>
                    <a:pt x="342" y="194"/>
                    <a:pt x="341" y="194"/>
                  </a:cubicBezTo>
                  <a:cubicBezTo>
                    <a:pt x="330" y="194"/>
                    <a:pt x="319" y="194"/>
                    <a:pt x="309" y="194"/>
                  </a:cubicBezTo>
                  <a:cubicBezTo>
                    <a:pt x="307" y="194"/>
                    <a:pt x="306" y="194"/>
                    <a:pt x="306" y="192"/>
                  </a:cubicBezTo>
                  <a:cubicBezTo>
                    <a:pt x="304" y="185"/>
                    <a:pt x="301" y="178"/>
                    <a:pt x="299" y="170"/>
                  </a:cubicBezTo>
                  <a:cubicBezTo>
                    <a:pt x="298" y="167"/>
                    <a:pt x="296" y="163"/>
                    <a:pt x="295" y="159"/>
                  </a:cubicBezTo>
                  <a:cubicBezTo>
                    <a:pt x="295" y="160"/>
                    <a:pt x="294" y="161"/>
                    <a:pt x="294" y="161"/>
                  </a:cubicBezTo>
                  <a:cubicBezTo>
                    <a:pt x="291" y="172"/>
                    <a:pt x="288" y="182"/>
                    <a:pt x="284" y="192"/>
                  </a:cubicBezTo>
                  <a:cubicBezTo>
                    <a:pt x="284" y="194"/>
                    <a:pt x="283" y="194"/>
                    <a:pt x="281" y="194"/>
                  </a:cubicBezTo>
                  <a:cubicBezTo>
                    <a:pt x="271" y="194"/>
                    <a:pt x="260" y="194"/>
                    <a:pt x="249" y="194"/>
                  </a:cubicBezTo>
                  <a:cubicBezTo>
                    <a:pt x="248" y="194"/>
                    <a:pt x="248" y="194"/>
                    <a:pt x="247" y="194"/>
                  </a:cubicBezTo>
                  <a:cubicBezTo>
                    <a:pt x="248" y="195"/>
                    <a:pt x="248" y="196"/>
                    <a:pt x="249" y="196"/>
                  </a:cubicBezTo>
                  <a:cubicBezTo>
                    <a:pt x="258" y="202"/>
                    <a:pt x="266" y="209"/>
                    <a:pt x="275" y="215"/>
                  </a:cubicBezTo>
                  <a:cubicBezTo>
                    <a:pt x="276" y="216"/>
                    <a:pt x="276" y="216"/>
                    <a:pt x="276" y="218"/>
                  </a:cubicBezTo>
                  <a:cubicBezTo>
                    <a:pt x="275" y="221"/>
                    <a:pt x="273" y="225"/>
                    <a:pt x="272" y="229"/>
                  </a:cubicBezTo>
                  <a:cubicBezTo>
                    <a:pt x="270" y="236"/>
                    <a:pt x="268" y="244"/>
                    <a:pt x="265" y="251"/>
                  </a:cubicBezTo>
                  <a:close/>
                  <a:moveTo>
                    <a:pt x="492" y="67"/>
                  </a:moveTo>
                  <a:cubicBezTo>
                    <a:pt x="361" y="67"/>
                    <a:pt x="230" y="67"/>
                    <a:pt x="98" y="67"/>
                  </a:cubicBezTo>
                  <a:cubicBezTo>
                    <a:pt x="98" y="69"/>
                    <a:pt x="98" y="71"/>
                    <a:pt x="98" y="73"/>
                  </a:cubicBezTo>
                  <a:cubicBezTo>
                    <a:pt x="230" y="73"/>
                    <a:pt x="361" y="73"/>
                    <a:pt x="492" y="73"/>
                  </a:cubicBezTo>
                  <a:cubicBezTo>
                    <a:pt x="492" y="71"/>
                    <a:pt x="492" y="69"/>
                    <a:pt x="492" y="67"/>
                  </a:cubicBezTo>
                  <a:close/>
                  <a:moveTo>
                    <a:pt x="346" y="170"/>
                  </a:moveTo>
                  <a:cubicBezTo>
                    <a:pt x="346" y="170"/>
                    <a:pt x="346" y="170"/>
                    <a:pt x="346" y="171"/>
                  </a:cubicBezTo>
                  <a:cubicBezTo>
                    <a:pt x="352" y="175"/>
                    <a:pt x="358" y="179"/>
                    <a:pt x="364" y="184"/>
                  </a:cubicBezTo>
                  <a:cubicBezTo>
                    <a:pt x="362" y="191"/>
                    <a:pt x="359" y="198"/>
                    <a:pt x="357" y="206"/>
                  </a:cubicBezTo>
                  <a:cubicBezTo>
                    <a:pt x="363" y="201"/>
                    <a:pt x="369" y="196"/>
                    <a:pt x="376" y="192"/>
                  </a:cubicBezTo>
                  <a:cubicBezTo>
                    <a:pt x="382" y="196"/>
                    <a:pt x="388" y="201"/>
                    <a:pt x="394" y="205"/>
                  </a:cubicBezTo>
                  <a:cubicBezTo>
                    <a:pt x="394" y="204"/>
                    <a:pt x="394" y="204"/>
                    <a:pt x="394" y="204"/>
                  </a:cubicBezTo>
                  <a:cubicBezTo>
                    <a:pt x="392" y="198"/>
                    <a:pt x="390" y="192"/>
                    <a:pt x="388" y="186"/>
                  </a:cubicBezTo>
                  <a:cubicBezTo>
                    <a:pt x="387" y="184"/>
                    <a:pt x="387" y="183"/>
                    <a:pt x="389" y="182"/>
                  </a:cubicBezTo>
                  <a:cubicBezTo>
                    <a:pt x="394" y="179"/>
                    <a:pt x="399" y="175"/>
                    <a:pt x="404" y="172"/>
                  </a:cubicBezTo>
                  <a:cubicBezTo>
                    <a:pt x="404" y="171"/>
                    <a:pt x="405" y="171"/>
                    <a:pt x="405" y="170"/>
                  </a:cubicBezTo>
                  <a:cubicBezTo>
                    <a:pt x="405" y="170"/>
                    <a:pt x="405" y="170"/>
                    <a:pt x="405" y="170"/>
                  </a:cubicBezTo>
                  <a:cubicBezTo>
                    <a:pt x="404" y="170"/>
                    <a:pt x="404" y="170"/>
                    <a:pt x="403" y="170"/>
                  </a:cubicBezTo>
                  <a:cubicBezTo>
                    <a:pt x="397" y="170"/>
                    <a:pt x="391" y="170"/>
                    <a:pt x="385" y="170"/>
                  </a:cubicBezTo>
                  <a:cubicBezTo>
                    <a:pt x="383" y="170"/>
                    <a:pt x="382" y="170"/>
                    <a:pt x="382" y="168"/>
                  </a:cubicBezTo>
                  <a:cubicBezTo>
                    <a:pt x="380" y="162"/>
                    <a:pt x="378" y="156"/>
                    <a:pt x="376" y="151"/>
                  </a:cubicBezTo>
                  <a:cubicBezTo>
                    <a:pt x="376" y="150"/>
                    <a:pt x="376" y="149"/>
                    <a:pt x="375" y="148"/>
                  </a:cubicBezTo>
                  <a:cubicBezTo>
                    <a:pt x="373" y="155"/>
                    <a:pt x="371" y="161"/>
                    <a:pt x="369" y="168"/>
                  </a:cubicBezTo>
                  <a:cubicBezTo>
                    <a:pt x="369" y="170"/>
                    <a:pt x="368" y="170"/>
                    <a:pt x="366" y="170"/>
                  </a:cubicBezTo>
                  <a:cubicBezTo>
                    <a:pt x="359" y="170"/>
                    <a:pt x="353" y="170"/>
                    <a:pt x="346" y="170"/>
                  </a:cubicBezTo>
                  <a:close/>
                  <a:moveTo>
                    <a:pt x="199" y="207"/>
                  </a:moveTo>
                  <a:cubicBezTo>
                    <a:pt x="206" y="202"/>
                    <a:pt x="212" y="198"/>
                    <a:pt x="218" y="194"/>
                  </a:cubicBezTo>
                  <a:cubicBezTo>
                    <a:pt x="224" y="198"/>
                    <a:pt x="230" y="202"/>
                    <a:pt x="236" y="207"/>
                  </a:cubicBezTo>
                  <a:cubicBezTo>
                    <a:pt x="236" y="206"/>
                    <a:pt x="236" y="205"/>
                    <a:pt x="235" y="205"/>
                  </a:cubicBezTo>
                  <a:cubicBezTo>
                    <a:pt x="234" y="199"/>
                    <a:pt x="232" y="193"/>
                    <a:pt x="230" y="187"/>
                  </a:cubicBezTo>
                  <a:cubicBezTo>
                    <a:pt x="229" y="186"/>
                    <a:pt x="229" y="185"/>
                    <a:pt x="230" y="184"/>
                  </a:cubicBezTo>
                  <a:cubicBezTo>
                    <a:pt x="236" y="181"/>
                    <a:pt x="241" y="177"/>
                    <a:pt x="246" y="173"/>
                  </a:cubicBezTo>
                  <a:cubicBezTo>
                    <a:pt x="246" y="173"/>
                    <a:pt x="247" y="173"/>
                    <a:pt x="247" y="172"/>
                  </a:cubicBezTo>
                  <a:cubicBezTo>
                    <a:pt x="246" y="172"/>
                    <a:pt x="246" y="172"/>
                    <a:pt x="245" y="172"/>
                  </a:cubicBezTo>
                  <a:cubicBezTo>
                    <a:pt x="239" y="172"/>
                    <a:pt x="233" y="172"/>
                    <a:pt x="227" y="172"/>
                  </a:cubicBezTo>
                  <a:cubicBezTo>
                    <a:pt x="225" y="172"/>
                    <a:pt x="225" y="171"/>
                    <a:pt x="224" y="170"/>
                  </a:cubicBezTo>
                  <a:cubicBezTo>
                    <a:pt x="222" y="164"/>
                    <a:pt x="220" y="158"/>
                    <a:pt x="218" y="152"/>
                  </a:cubicBezTo>
                  <a:cubicBezTo>
                    <a:pt x="218" y="152"/>
                    <a:pt x="218" y="151"/>
                    <a:pt x="218" y="150"/>
                  </a:cubicBezTo>
                  <a:cubicBezTo>
                    <a:pt x="215" y="157"/>
                    <a:pt x="213" y="163"/>
                    <a:pt x="211" y="170"/>
                  </a:cubicBezTo>
                  <a:cubicBezTo>
                    <a:pt x="211" y="171"/>
                    <a:pt x="210" y="172"/>
                    <a:pt x="209" y="172"/>
                  </a:cubicBezTo>
                  <a:cubicBezTo>
                    <a:pt x="202" y="172"/>
                    <a:pt x="196" y="172"/>
                    <a:pt x="190" y="172"/>
                  </a:cubicBezTo>
                  <a:cubicBezTo>
                    <a:pt x="190" y="172"/>
                    <a:pt x="189" y="172"/>
                    <a:pt x="188" y="172"/>
                  </a:cubicBezTo>
                  <a:cubicBezTo>
                    <a:pt x="194" y="176"/>
                    <a:pt x="199" y="180"/>
                    <a:pt x="205" y="184"/>
                  </a:cubicBezTo>
                  <a:cubicBezTo>
                    <a:pt x="206" y="185"/>
                    <a:pt x="206" y="186"/>
                    <a:pt x="206" y="187"/>
                  </a:cubicBezTo>
                  <a:cubicBezTo>
                    <a:pt x="205" y="187"/>
                    <a:pt x="205" y="188"/>
                    <a:pt x="205" y="188"/>
                  </a:cubicBezTo>
                  <a:cubicBezTo>
                    <a:pt x="203" y="194"/>
                    <a:pt x="201" y="201"/>
                    <a:pt x="199" y="207"/>
                  </a:cubicBezTo>
                  <a:close/>
                  <a:moveTo>
                    <a:pt x="459" y="173"/>
                  </a:moveTo>
                  <a:cubicBezTo>
                    <a:pt x="462" y="176"/>
                    <a:pt x="464" y="178"/>
                    <a:pt x="467" y="180"/>
                  </a:cubicBezTo>
                  <a:cubicBezTo>
                    <a:pt x="473" y="185"/>
                    <a:pt x="479" y="187"/>
                    <a:pt x="487" y="186"/>
                  </a:cubicBezTo>
                  <a:cubicBezTo>
                    <a:pt x="497" y="185"/>
                    <a:pt x="505" y="180"/>
                    <a:pt x="512" y="173"/>
                  </a:cubicBezTo>
                  <a:cubicBezTo>
                    <a:pt x="513" y="173"/>
                    <a:pt x="513" y="173"/>
                    <a:pt x="513" y="173"/>
                  </a:cubicBezTo>
                  <a:cubicBezTo>
                    <a:pt x="496" y="160"/>
                    <a:pt x="478" y="162"/>
                    <a:pt x="459" y="173"/>
                  </a:cubicBezTo>
                  <a:close/>
                  <a:moveTo>
                    <a:pt x="174" y="183"/>
                  </a:moveTo>
                  <a:cubicBezTo>
                    <a:pt x="157" y="175"/>
                    <a:pt x="129" y="183"/>
                    <a:pt x="122" y="197"/>
                  </a:cubicBezTo>
                  <a:cubicBezTo>
                    <a:pt x="131" y="201"/>
                    <a:pt x="140" y="204"/>
                    <a:pt x="150" y="203"/>
                  </a:cubicBezTo>
                  <a:cubicBezTo>
                    <a:pt x="162" y="201"/>
                    <a:pt x="169" y="194"/>
                    <a:pt x="174" y="183"/>
                  </a:cubicBezTo>
                  <a:close/>
                  <a:moveTo>
                    <a:pt x="0" y="47"/>
                  </a:moveTo>
                  <a:cubicBezTo>
                    <a:pt x="0" y="55"/>
                    <a:pt x="1" y="62"/>
                    <a:pt x="5" y="68"/>
                  </a:cubicBezTo>
                  <a:cubicBezTo>
                    <a:pt x="8" y="76"/>
                    <a:pt x="14" y="82"/>
                    <a:pt x="23" y="84"/>
                  </a:cubicBezTo>
                  <a:cubicBezTo>
                    <a:pt x="27" y="85"/>
                    <a:pt x="32" y="86"/>
                    <a:pt x="37" y="85"/>
                  </a:cubicBezTo>
                  <a:cubicBezTo>
                    <a:pt x="32" y="64"/>
                    <a:pt x="22" y="51"/>
                    <a:pt x="0" y="47"/>
                  </a:cubicBezTo>
                  <a:close/>
                  <a:moveTo>
                    <a:pt x="131" y="173"/>
                  </a:moveTo>
                  <a:cubicBezTo>
                    <a:pt x="114" y="161"/>
                    <a:pt x="91" y="161"/>
                    <a:pt x="78" y="173"/>
                  </a:cubicBezTo>
                  <a:cubicBezTo>
                    <a:pt x="84" y="179"/>
                    <a:pt x="91" y="183"/>
                    <a:pt x="99" y="185"/>
                  </a:cubicBezTo>
                  <a:cubicBezTo>
                    <a:pt x="105" y="187"/>
                    <a:pt x="111" y="187"/>
                    <a:pt x="116" y="184"/>
                  </a:cubicBezTo>
                  <a:cubicBezTo>
                    <a:pt x="122" y="182"/>
                    <a:pt x="127" y="178"/>
                    <a:pt x="131" y="173"/>
                  </a:cubicBezTo>
                  <a:close/>
                  <a:moveTo>
                    <a:pt x="417" y="183"/>
                  </a:moveTo>
                  <a:cubicBezTo>
                    <a:pt x="420" y="191"/>
                    <a:pt x="425" y="197"/>
                    <a:pt x="433" y="201"/>
                  </a:cubicBezTo>
                  <a:cubicBezTo>
                    <a:pt x="440" y="204"/>
                    <a:pt x="448" y="203"/>
                    <a:pt x="455" y="202"/>
                  </a:cubicBezTo>
                  <a:cubicBezTo>
                    <a:pt x="460" y="201"/>
                    <a:pt x="464" y="199"/>
                    <a:pt x="468" y="196"/>
                  </a:cubicBezTo>
                  <a:cubicBezTo>
                    <a:pt x="462" y="189"/>
                    <a:pt x="455" y="183"/>
                    <a:pt x="446" y="181"/>
                  </a:cubicBezTo>
                  <a:cubicBezTo>
                    <a:pt x="436" y="179"/>
                    <a:pt x="426" y="180"/>
                    <a:pt x="417" y="183"/>
                  </a:cubicBezTo>
                  <a:close/>
                  <a:moveTo>
                    <a:pt x="554" y="85"/>
                  </a:moveTo>
                  <a:cubicBezTo>
                    <a:pt x="566" y="86"/>
                    <a:pt x="576" y="83"/>
                    <a:pt x="583" y="73"/>
                  </a:cubicBezTo>
                  <a:cubicBezTo>
                    <a:pt x="587" y="68"/>
                    <a:pt x="590" y="61"/>
                    <a:pt x="590" y="54"/>
                  </a:cubicBezTo>
                  <a:cubicBezTo>
                    <a:pt x="591" y="52"/>
                    <a:pt x="591" y="50"/>
                    <a:pt x="591" y="47"/>
                  </a:cubicBezTo>
                  <a:cubicBezTo>
                    <a:pt x="569" y="51"/>
                    <a:pt x="559" y="64"/>
                    <a:pt x="554" y="85"/>
                  </a:cubicBezTo>
                  <a:close/>
                  <a:moveTo>
                    <a:pt x="576" y="95"/>
                  </a:moveTo>
                  <a:cubicBezTo>
                    <a:pt x="560" y="92"/>
                    <a:pt x="536" y="105"/>
                    <a:pt x="531" y="122"/>
                  </a:cubicBezTo>
                  <a:cubicBezTo>
                    <a:pt x="538" y="125"/>
                    <a:pt x="545" y="126"/>
                    <a:pt x="552" y="124"/>
                  </a:cubicBezTo>
                  <a:cubicBezTo>
                    <a:pt x="561" y="121"/>
                    <a:pt x="567" y="115"/>
                    <a:pt x="571" y="107"/>
                  </a:cubicBezTo>
                  <a:cubicBezTo>
                    <a:pt x="574" y="104"/>
                    <a:pt x="575" y="100"/>
                    <a:pt x="576" y="95"/>
                  </a:cubicBezTo>
                  <a:close/>
                  <a:moveTo>
                    <a:pt x="15" y="95"/>
                  </a:moveTo>
                  <a:cubicBezTo>
                    <a:pt x="15" y="96"/>
                    <a:pt x="15" y="96"/>
                    <a:pt x="15" y="96"/>
                  </a:cubicBezTo>
                  <a:cubicBezTo>
                    <a:pt x="17" y="104"/>
                    <a:pt x="20" y="110"/>
                    <a:pt x="25" y="116"/>
                  </a:cubicBezTo>
                  <a:cubicBezTo>
                    <a:pt x="32" y="123"/>
                    <a:pt x="40" y="126"/>
                    <a:pt x="50" y="125"/>
                  </a:cubicBezTo>
                  <a:cubicBezTo>
                    <a:pt x="54" y="125"/>
                    <a:pt x="57" y="123"/>
                    <a:pt x="60" y="123"/>
                  </a:cubicBezTo>
                  <a:cubicBezTo>
                    <a:pt x="49" y="102"/>
                    <a:pt x="36" y="94"/>
                    <a:pt x="15" y="95"/>
                  </a:cubicBezTo>
                  <a:close/>
                  <a:moveTo>
                    <a:pt x="92" y="152"/>
                  </a:moveTo>
                  <a:cubicBezTo>
                    <a:pt x="84" y="144"/>
                    <a:pt x="75" y="137"/>
                    <a:pt x="63" y="135"/>
                  </a:cubicBezTo>
                  <a:cubicBezTo>
                    <a:pt x="56" y="134"/>
                    <a:pt x="48" y="135"/>
                    <a:pt x="41" y="138"/>
                  </a:cubicBezTo>
                  <a:cubicBezTo>
                    <a:pt x="46" y="146"/>
                    <a:pt x="52" y="152"/>
                    <a:pt x="60" y="157"/>
                  </a:cubicBezTo>
                  <a:cubicBezTo>
                    <a:pt x="70" y="162"/>
                    <a:pt x="83" y="160"/>
                    <a:pt x="92" y="152"/>
                  </a:cubicBezTo>
                  <a:close/>
                  <a:moveTo>
                    <a:pt x="499" y="152"/>
                  </a:moveTo>
                  <a:cubicBezTo>
                    <a:pt x="508" y="160"/>
                    <a:pt x="520" y="162"/>
                    <a:pt x="530" y="157"/>
                  </a:cubicBezTo>
                  <a:cubicBezTo>
                    <a:pt x="537" y="154"/>
                    <a:pt x="542" y="149"/>
                    <a:pt x="546" y="144"/>
                  </a:cubicBezTo>
                  <a:cubicBezTo>
                    <a:pt x="547" y="142"/>
                    <a:pt x="549" y="140"/>
                    <a:pt x="550" y="138"/>
                  </a:cubicBezTo>
                  <a:cubicBezTo>
                    <a:pt x="535" y="130"/>
                    <a:pt x="510" y="137"/>
                    <a:pt x="499" y="152"/>
                  </a:cubicBezTo>
                  <a:close/>
                  <a:moveTo>
                    <a:pt x="560" y="50"/>
                  </a:moveTo>
                  <a:cubicBezTo>
                    <a:pt x="578" y="36"/>
                    <a:pt x="578" y="14"/>
                    <a:pt x="562" y="0"/>
                  </a:cubicBezTo>
                  <a:cubicBezTo>
                    <a:pt x="549" y="18"/>
                    <a:pt x="549" y="32"/>
                    <a:pt x="560" y="50"/>
                  </a:cubicBezTo>
                  <a:close/>
                  <a:moveTo>
                    <a:pt x="31" y="50"/>
                  </a:moveTo>
                  <a:cubicBezTo>
                    <a:pt x="42" y="35"/>
                    <a:pt x="41" y="13"/>
                    <a:pt x="29" y="0"/>
                  </a:cubicBezTo>
                  <a:cubicBezTo>
                    <a:pt x="13" y="14"/>
                    <a:pt x="13" y="36"/>
                    <a:pt x="31" y="50"/>
                  </a:cubicBezTo>
                  <a:close/>
                  <a:moveTo>
                    <a:pt x="175" y="174"/>
                  </a:moveTo>
                  <a:cubicBezTo>
                    <a:pt x="175" y="158"/>
                    <a:pt x="157" y="140"/>
                    <a:pt x="143" y="141"/>
                  </a:cubicBezTo>
                  <a:cubicBezTo>
                    <a:pt x="140" y="164"/>
                    <a:pt x="155" y="175"/>
                    <a:pt x="175" y="174"/>
                  </a:cubicBezTo>
                  <a:close/>
                  <a:moveTo>
                    <a:pt x="504" y="101"/>
                  </a:moveTo>
                  <a:cubicBezTo>
                    <a:pt x="496" y="107"/>
                    <a:pt x="490" y="114"/>
                    <a:pt x="490" y="124"/>
                  </a:cubicBezTo>
                  <a:cubicBezTo>
                    <a:pt x="489" y="131"/>
                    <a:pt x="491" y="138"/>
                    <a:pt x="493" y="145"/>
                  </a:cubicBezTo>
                  <a:cubicBezTo>
                    <a:pt x="511" y="136"/>
                    <a:pt x="518" y="119"/>
                    <a:pt x="504" y="101"/>
                  </a:cubicBezTo>
                  <a:close/>
                  <a:moveTo>
                    <a:pt x="67" y="116"/>
                  </a:moveTo>
                  <a:cubicBezTo>
                    <a:pt x="79" y="105"/>
                    <a:pt x="79" y="80"/>
                    <a:pt x="68" y="71"/>
                  </a:cubicBezTo>
                  <a:cubicBezTo>
                    <a:pt x="49" y="85"/>
                    <a:pt x="53" y="104"/>
                    <a:pt x="67" y="116"/>
                  </a:cubicBezTo>
                  <a:close/>
                  <a:moveTo>
                    <a:pt x="58" y="38"/>
                  </a:moveTo>
                  <a:cubicBezTo>
                    <a:pt x="50" y="41"/>
                    <a:pt x="43" y="46"/>
                    <a:pt x="40" y="56"/>
                  </a:cubicBezTo>
                  <a:cubicBezTo>
                    <a:pt x="37" y="65"/>
                    <a:pt x="41" y="73"/>
                    <a:pt x="46" y="81"/>
                  </a:cubicBezTo>
                  <a:cubicBezTo>
                    <a:pt x="62" y="67"/>
                    <a:pt x="65" y="53"/>
                    <a:pt x="58" y="38"/>
                  </a:cubicBezTo>
                  <a:close/>
                  <a:moveTo>
                    <a:pt x="98" y="145"/>
                  </a:moveTo>
                  <a:cubicBezTo>
                    <a:pt x="106" y="130"/>
                    <a:pt x="100" y="109"/>
                    <a:pt x="87" y="101"/>
                  </a:cubicBezTo>
                  <a:cubicBezTo>
                    <a:pt x="82" y="108"/>
                    <a:pt x="78" y="116"/>
                    <a:pt x="80" y="125"/>
                  </a:cubicBezTo>
                  <a:cubicBezTo>
                    <a:pt x="82" y="135"/>
                    <a:pt x="89" y="140"/>
                    <a:pt x="98" y="145"/>
                  </a:cubicBezTo>
                  <a:close/>
                  <a:moveTo>
                    <a:pt x="522" y="71"/>
                  </a:moveTo>
                  <a:cubicBezTo>
                    <a:pt x="517" y="78"/>
                    <a:pt x="514" y="85"/>
                    <a:pt x="514" y="93"/>
                  </a:cubicBezTo>
                  <a:cubicBezTo>
                    <a:pt x="515" y="102"/>
                    <a:pt x="518" y="109"/>
                    <a:pt x="523" y="116"/>
                  </a:cubicBezTo>
                  <a:cubicBezTo>
                    <a:pt x="539" y="103"/>
                    <a:pt x="541" y="84"/>
                    <a:pt x="522" y="71"/>
                  </a:cubicBezTo>
                  <a:close/>
                  <a:moveTo>
                    <a:pt x="456" y="164"/>
                  </a:moveTo>
                  <a:cubicBezTo>
                    <a:pt x="480" y="160"/>
                    <a:pt x="486" y="142"/>
                    <a:pt x="478" y="125"/>
                  </a:cubicBezTo>
                  <a:cubicBezTo>
                    <a:pt x="463" y="129"/>
                    <a:pt x="453" y="148"/>
                    <a:pt x="456" y="164"/>
                  </a:cubicBezTo>
                  <a:close/>
                  <a:moveTo>
                    <a:pt x="416" y="174"/>
                  </a:moveTo>
                  <a:cubicBezTo>
                    <a:pt x="426" y="174"/>
                    <a:pt x="435" y="173"/>
                    <a:pt x="442" y="165"/>
                  </a:cubicBezTo>
                  <a:cubicBezTo>
                    <a:pt x="448" y="158"/>
                    <a:pt x="448" y="150"/>
                    <a:pt x="448" y="141"/>
                  </a:cubicBezTo>
                  <a:cubicBezTo>
                    <a:pt x="430" y="143"/>
                    <a:pt x="420" y="153"/>
                    <a:pt x="416" y="174"/>
                  </a:cubicBezTo>
                  <a:close/>
                  <a:moveTo>
                    <a:pt x="113" y="124"/>
                  </a:moveTo>
                  <a:cubicBezTo>
                    <a:pt x="103" y="141"/>
                    <a:pt x="115" y="163"/>
                    <a:pt x="134" y="164"/>
                  </a:cubicBezTo>
                  <a:cubicBezTo>
                    <a:pt x="135" y="155"/>
                    <a:pt x="134" y="147"/>
                    <a:pt x="130" y="139"/>
                  </a:cubicBezTo>
                  <a:cubicBezTo>
                    <a:pt x="126" y="132"/>
                    <a:pt x="120" y="128"/>
                    <a:pt x="113" y="124"/>
                  </a:cubicBezTo>
                  <a:close/>
                  <a:moveTo>
                    <a:pt x="532" y="38"/>
                  </a:moveTo>
                  <a:cubicBezTo>
                    <a:pt x="529" y="43"/>
                    <a:pt x="528" y="54"/>
                    <a:pt x="530" y="60"/>
                  </a:cubicBezTo>
                  <a:cubicBezTo>
                    <a:pt x="533" y="69"/>
                    <a:pt x="538" y="75"/>
                    <a:pt x="545" y="81"/>
                  </a:cubicBezTo>
                  <a:cubicBezTo>
                    <a:pt x="558" y="66"/>
                    <a:pt x="551" y="42"/>
                    <a:pt x="532" y="38"/>
                  </a:cubicBezTo>
                  <a:close/>
                  <a:moveTo>
                    <a:pt x="159" y="81"/>
                  </a:moveTo>
                  <a:cubicBezTo>
                    <a:pt x="159" y="84"/>
                    <a:pt x="160" y="86"/>
                    <a:pt x="160" y="88"/>
                  </a:cubicBezTo>
                  <a:cubicBezTo>
                    <a:pt x="161" y="89"/>
                    <a:pt x="160" y="90"/>
                    <a:pt x="160" y="90"/>
                  </a:cubicBezTo>
                  <a:cubicBezTo>
                    <a:pt x="158" y="92"/>
                    <a:pt x="156" y="93"/>
                    <a:pt x="154" y="95"/>
                  </a:cubicBezTo>
                  <a:cubicBezTo>
                    <a:pt x="157" y="95"/>
                    <a:pt x="159" y="95"/>
                    <a:pt x="161" y="96"/>
                  </a:cubicBezTo>
                  <a:cubicBezTo>
                    <a:pt x="162" y="96"/>
                    <a:pt x="163" y="96"/>
                    <a:pt x="164" y="98"/>
                  </a:cubicBezTo>
                  <a:cubicBezTo>
                    <a:pt x="165" y="99"/>
                    <a:pt x="166" y="101"/>
                    <a:pt x="166" y="104"/>
                  </a:cubicBezTo>
                  <a:cubicBezTo>
                    <a:pt x="167" y="101"/>
                    <a:pt x="168" y="99"/>
                    <a:pt x="169" y="97"/>
                  </a:cubicBezTo>
                  <a:cubicBezTo>
                    <a:pt x="170" y="96"/>
                    <a:pt x="170" y="96"/>
                    <a:pt x="172" y="96"/>
                  </a:cubicBezTo>
                  <a:cubicBezTo>
                    <a:pt x="174" y="95"/>
                    <a:pt x="176" y="95"/>
                    <a:pt x="178" y="95"/>
                  </a:cubicBezTo>
                  <a:cubicBezTo>
                    <a:pt x="176" y="93"/>
                    <a:pt x="175" y="92"/>
                    <a:pt x="173" y="90"/>
                  </a:cubicBezTo>
                  <a:cubicBezTo>
                    <a:pt x="172" y="90"/>
                    <a:pt x="172" y="89"/>
                    <a:pt x="172" y="88"/>
                  </a:cubicBezTo>
                  <a:cubicBezTo>
                    <a:pt x="173" y="86"/>
                    <a:pt x="173" y="84"/>
                    <a:pt x="174" y="81"/>
                  </a:cubicBezTo>
                  <a:cubicBezTo>
                    <a:pt x="171" y="82"/>
                    <a:pt x="170" y="84"/>
                    <a:pt x="168" y="85"/>
                  </a:cubicBezTo>
                  <a:cubicBezTo>
                    <a:pt x="167" y="85"/>
                    <a:pt x="166" y="85"/>
                    <a:pt x="165" y="85"/>
                  </a:cubicBezTo>
                  <a:cubicBezTo>
                    <a:pt x="163" y="84"/>
                    <a:pt x="161" y="82"/>
                    <a:pt x="159" y="81"/>
                  </a:cubicBezTo>
                  <a:close/>
                  <a:moveTo>
                    <a:pt x="340" y="95"/>
                  </a:moveTo>
                  <a:cubicBezTo>
                    <a:pt x="338" y="93"/>
                    <a:pt x="336" y="92"/>
                    <a:pt x="335" y="91"/>
                  </a:cubicBezTo>
                  <a:cubicBezTo>
                    <a:pt x="333" y="90"/>
                    <a:pt x="333" y="89"/>
                    <a:pt x="334" y="87"/>
                  </a:cubicBezTo>
                  <a:cubicBezTo>
                    <a:pt x="334" y="85"/>
                    <a:pt x="334" y="83"/>
                    <a:pt x="335" y="81"/>
                  </a:cubicBezTo>
                  <a:cubicBezTo>
                    <a:pt x="333" y="82"/>
                    <a:pt x="331" y="83"/>
                    <a:pt x="329" y="85"/>
                  </a:cubicBezTo>
                  <a:cubicBezTo>
                    <a:pt x="328" y="85"/>
                    <a:pt x="327" y="85"/>
                    <a:pt x="326" y="85"/>
                  </a:cubicBezTo>
                  <a:cubicBezTo>
                    <a:pt x="325" y="83"/>
                    <a:pt x="323" y="82"/>
                    <a:pt x="320" y="81"/>
                  </a:cubicBezTo>
                  <a:cubicBezTo>
                    <a:pt x="321" y="84"/>
                    <a:pt x="321" y="86"/>
                    <a:pt x="322" y="88"/>
                  </a:cubicBezTo>
                  <a:cubicBezTo>
                    <a:pt x="322" y="89"/>
                    <a:pt x="322" y="90"/>
                    <a:pt x="321" y="90"/>
                  </a:cubicBezTo>
                  <a:cubicBezTo>
                    <a:pt x="319" y="92"/>
                    <a:pt x="318" y="93"/>
                    <a:pt x="316" y="95"/>
                  </a:cubicBezTo>
                  <a:cubicBezTo>
                    <a:pt x="318" y="95"/>
                    <a:pt x="320" y="95"/>
                    <a:pt x="323" y="96"/>
                  </a:cubicBezTo>
                  <a:cubicBezTo>
                    <a:pt x="324" y="96"/>
                    <a:pt x="325" y="96"/>
                    <a:pt x="325" y="97"/>
                  </a:cubicBezTo>
                  <a:cubicBezTo>
                    <a:pt x="326" y="99"/>
                    <a:pt x="327" y="101"/>
                    <a:pt x="328" y="104"/>
                  </a:cubicBezTo>
                  <a:cubicBezTo>
                    <a:pt x="329" y="101"/>
                    <a:pt x="330" y="100"/>
                    <a:pt x="330" y="98"/>
                  </a:cubicBezTo>
                  <a:cubicBezTo>
                    <a:pt x="331" y="96"/>
                    <a:pt x="332" y="95"/>
                    <a:pt x="333" y="95"/>
                  </a:cubicBezTo>
                  <a:cubicBezTo>
                    <a:pt x="335" y="96"/>
                    <a:pt x="337" y="95"/>
                    <a:pt x="340" y="95"/>
                  </a:cubicBezTo>
                  <a:close/>
                  <a:moveTo>
                    <a:pt x="399" y="81"/>
                  </a:moveTo>
                  <a:cubicBezTo>
                    <a:pt x="397" y="82"/>
                    <a:pt x="395" y="84"/>
                    <a:pt x="393" y="85"/>
                  </a:cubicBezTo>
                  <a:cubicBezTo>
                    <a:pt x="393" y="85"/>
                    <a:pt x="392" y="85"/>
                    <a:pt x="391" y="85"/>
                  </a:cubicBezTo>
                  <a:cubicBezTo>
                    <a:pt x="389" y="84"/>
                    <a:pt x="387" y="82"/>
                    <a:pt x="385" y="81"/>
                  </a:cubicBezTo>
                  <a:cubicBezTo>
                    <a:pt x="385" y="83"/>
                    <a:pt x="386" y="85"/>
                    <a:pt x="386" y="87"/>
                  </a:cubicBezTo>
                  <a:cubicBezTo>
                    <a:pt x="387" y="89"/>
                    <a:pt x="386" y="90"/>
                    <a:pt x="385" y="91"/>
                  </a:cubicBezTo>
                  <a:cubicBezTo>
                    <a:pt x="384" y="92"/>
                    <a:pt x="382" y="93"/>
                    <a:pt x="380" y="95"/>
                  </a:cubicBezTo>
                  <a:cubicBezTo>
                    <a:pt x="383" y="95"/>
                    <a:pt x="385" y="95"/>
                    <a:pt x="387" y="96"/>
                  </a:cubicBezTo>
                  <a:cubicBezTo>
                    <a:pt x="388" y="96"/>
                    <a:pt x="389" y="96"/>
                    <a:pt x="390" y="97"/>
                  </a:cubicBezTo>
                  <a:cubicBezTo>
                    <a:pt x="390" y="99"/>
                    <a:pt x="391" y="101"/>
                    <a:pt x="392" y="104"/>
                  </a:cubicBezTo>
                  <a:cubicBezTo>
                    <a:pt x="393" y="101"/>
                    <a:pt x="394" y="100"/>
                    <a:pt x="395" y="98"/>
                  </a:cubicBezTo>
                  <a:cubicBezTo>
                    <a:pt x="395" y="96"/>
                    <a:pt x="396" y="95"/>
                    <a:pt x="398" y="95"/>
                  </a:cubicBezTo>
                  <a:cubicBezTo>
                    <a:pt x="400" y="96"/>
                    <a:pt x="402" y="95"/>
                    <a:pt x="404" y="95"/>
                  </a:cubicBezTo>
                  <a:cubicBezTo>
                    <a:pt x="402" y="93"/>
                    <a:pt x="400" y="92"/>
                    <a:pt x="399" y="90"/>
                  </a:cubicBezTo>
                  <a:cubicBezTo>
                    <a:pt x="398" y="90"/>
                    <a:pt x="398" y="89"/>
                    <a:pt x="398" y="88"/>
                  </a:cubicBezTo>
                  <a:cubicBezTo>
                    <a:pt x="398" y="86"/>
                    <a:pt x="399" y="84"/>
                    <a:pt x="399" y="81"/>
                  </a:cubicBezTo>
                  <a:close/>
                  <a:moveTo>
                    <a:pt x="303" y="81"/>
                  </a:moveTo>
                  <a:cubicBezTo>
                    <a:pt x="301" y="82"/>
                    <a:pt x="299" y="83"/>
                    <a:pt x="297" y="85"/>
                  </a:cubicBezTo>
                  <a:cubicBezTo>
                    <a:pt x="296" y="85"/>
                    <a:pt x="295" y="85"/>
                    <a:pt x="294" y="85"/>
                  </a:cubicBezTo>
                  <a:cubicBezTo>
                    <a:pt x="292" y="83"/>
                    <a:pt x="290" y="82"/>
                    <a:pt x="288" y="81"/>
                  </a:cubicBezTo>
                  <a:cubicBezTo>
                    <a:pt x="289" y="84"/>
                    <a:pt x="289" y="86"/>
                    <a:pt x="290" y="88"/>
                  </a:cubicBezTo>
                  <a:cubicBezTo>
                    <a:pt x="290" y="89"/>
                    <a:pt x="290" y="90"/>
                    <a:pt x="289" y="90"/>
                  </a:cubicBezTo>
                  <a:cubicBezTo>
                    <a:pt x="287" y="92"/>
                    <a:pt x="286" y="93"/>
                    <a:pt x="284" y="95"/>
                  </a:cubicBezTo>
                  <a:cubicBezTo>
                    <a:pt x="286" y="95"/>
                    <a:pt x="288" y="96"/>
                    <a:pt x="290" y="95"/>
                  </a:cubicBezTo>
                  <a:cubicBezTo>
                    <a:pt x="292" y="95"/>
                    <a:pt x="292" y="96"/>
                    <a:pt x="293" y="98"/>
                  </a:cubicBezTo>
                  <a:cubicBezTo>
                    <a:pt x="294" y="100"/>
                    <a:pt x="295" y="101"/>
                    <a:pt x="295" y="104"/>
                  </a:cubicBezTo>
                  <a:cubicBezTo>
                    <a:pt x="296" y="101"/>
                    <a:pt x="297" y="99"/>
                    <a:pt x="298" y="97"/>
                  </a:cubicBezTo>
                  <a:cubicBezTo>
                    <a:pt x="299" y="96"/>
                    <a:pt x="299" y="96"/>
                    <a:pt x="300" y="96"/>
                  </a:cubicBezTo>
                  <a:cubicBezTo>
                    <a:pt x="303" y="95"/>
                    <a:pt x="305" y="95"/>
                    <a:pt x="307" y="95"/>
                  </a:cubicBezTo>
                  <a:cubicBezTo>
                    <a:pt x="305" y="93"/>
                    <a:pt x="304" y="92"/>
                    <a:pt x="302" y="90"/>
                  </a:cubicBezTo>
                  <a:cubicBezTo>
                    <a:pt x="301" y="90"/>
                    <a:pt x="301" y="89"/>
                    <a:pt x="301" y="88"/>
                  </a:cubicBezTo>
                  <a:cubicBezTo>
                    <a:pt x="302" y="86"/>
                    <a:pt x="302" y="84"/>
                    <a:pt x="303" y="81"/>
                  </a:cubicBezTo>
                  <a:close/>
                  <a:moveTo>
                    <a:pt x="445" y="95"/>
                  </a:moveTo>
                  <a:cubicBezTo>
                    <a:pt x="447" y="95"/>
                    <a:pt x="449" y="96"/>
                    <a:pt x="451" y="95"/>
                  </a:cubicBezTo>
                  <a:cubicBezTo>
                    <a:pt x="453" y="95"/>
                    <a:pt x="454" y="96"/>
                    <a:pt x="454" y="98"/>
                  </a:cubicBezTo>
                  <a:cubicBezTo>
                    <a:pt x="455" y="100"/>
                    <a:pt x="456" y="101"/>
                    <a:pt x="457" y="104"/>
                  </a:cubicBezTo>
                  <a:cubicBezTo>
                    <a:pt x="458" y="101"/>
                    <a:pt x="459" y="99"/>
                    <a:pt x="459" y="97"/>
                  </a:cubicBezTo>
                  <a:cubicBezTo>
                    <a:pt x="460" y="96"/>
                    <a:pt x="460" y="96"/>
                    <a:pt x="462" y="96"/>
                  </a:cubicBezTo>
                  <a:cubicBezTo>
                    <a:pt x="464" y="95"/>
                    <a:pt x="466" y="95"/>
                    <a:pt x="468" y="95"/>
                  </a:cubicBezTo>
                  <a:cubicBezTo>
                    <a:pt x="466" y="93"/>
                    <a:pt x="465" y="92"/>
                    <a:pt x="463" y="90"/>
                  </a:cubicBezTo>
                  <a:cubicBezTo>
                    <a:pt x="463" y="90"/>
                    <a:pt x="462" y="89"/>
                    <a:pt x="462" y="88"/>
                  </a:cubicBezTo>
                  <a:cubicBezTo>
                    <a:pt x="463" y="86"/>
                    <a:pt x="463" y="84"/>
                    <a:pt x="464" y="81"/>
                  </a:cubicBezTo>
                  <a:cubicBezTo>
                    <a:pt x="462" y="82"/>
                    <a:pt x="460" y="83"/>
                    <a:pt x="458" y="85"/>
                  </a:cubicBezTo>
                  <a:cubicBezTo>
                    <a:pt x="457" y="85"/>
                    <a:pt x="456" y="85"/>
                    <a:pt x="455" y="85"/>
                  </a:cubicBezTo>
                  <a:cubicBezTo>
                    <a:pt x="453" y="83"/>
                    <a:pt x="452" y="82"/>
                    <a:pt x="449" y="81"/>
                  </a:cubicBezTo>
                  <a:cubicBezTo>
                    <a:pt x="450" y="84"/>
                    <a:pt x="450" y="86"/>
                    <a:pt x="451" y="88"/>
                  </a:cubicBezTo>
                  <a:cubicBezTo>
                    <a:pt x="451" y="89"/>
                    <a:pt x="451" y="90"/>
                    <a:pt x="450" y="90"/>
                  </a:cubicBezTo>
                  <a:cubicBezTo>
                    <a:pt x="448" y="92"/>
                    <a:pt x="447" y="93"/>
                    <a:pt x="445" y="95"/>
                  </a:cubicBezTo>
                  <a:close/>
                  <a:moveTo>
                    <a:pt x="424" y="104"/>
                  </a:moveTo>
                  <a:cubicBezTo>
                    <a:pt x="425" y="101"/>
                    <a:pt x="426" y="100"/>
                    <a:pt x="427" y="98"/>
                  </a:cubicBezTo>
                  <a:cubicBezTo>
                    <a:pt x="427" y="96"/>
                    <a:pt x="428" y="95"/>
                    <a:pt x="430" y="95"/>
                  </a:cubicBezTo>
                  <a:cubicBezTo>
                    <a:pt x="432" y="96"/>
                    <a:pt x="434" y="95"/>
                    <a:pt x="436" y="95"/>
                  </a:cubicBezTo>
                  <a:cubicBezTo>
                    <a:pt x="434" y="93"/>
                    <a:pt x="433" y="92"/>
                    <a:pt x="431" y="90"/>
                  </a:cubicBezTo>
                  <a:cubicBezTo>
                    <a:pt x="430" y="90"/>
                    <a:pt x="430" y="89"/>
                    <a:pt x="430" y="88"/>
                  </a:cubicBezTo>
                  <a:cubicBezTo>
                    <a:pt x="431" y="86"/>
                    <a:pt x="431" y="84"/>
                    <a:pt x="432" y="81"/>
                  </a:cubicBezTo>
                  <a:cubicBezTo>
                    <a:pt x="429" y="82"/>
                    <a:pt x="428" y="84"/>
                    <a:pt x="426" y="85"/>
                  </a:cubicBezTo>
                  <a:cubicBezTo>
                    <a:pt x="425" y="85"/>
                    <a:pt x="424" y="85"/>
                    <a:pt x="423" y="85"/>
                  </a:cubicBezTo>
                  <a:cubicBezTo>
                    <a:pt x="421" y="84"/>
                    <a:pt x="419" y="82"/>
                    <a:pt x="417" y="81"/>
                  </a:cubicBezTo>
                  <a:cubicBezTo>
                    <a:pt x="418" y="83"/>
                    <a:pt x="418" y="85"/>
                    <a:pt x="418" y="87"/>
                  </a:cubicBezTo>
                  <a:cubicBezTo>
                    <a:pt x="419" y="89"/>
                    <a:pt x="419" y="90"/>
                    <a:pt x="417" y="91"/>
                  </a:cubicBezTo>
                  <a:cubicBezTo>
                    <a:pt x="416" y="92"/>
                    <a:pt x="414" y="93"/>
                    <a:pt x="413" y="95"/>
                  </a:cubicBezTo>
                  <a:cubicBezTo>
                    <a:pt x="415" y="95"/>
                    <a:pt x="417" y="95"/>
                    <a:pt x="419" y="95"/>
                  </a:cubicBezTo>
                  <a:cubicBezTo>
                    <a:pt x="421" y="96"/>
                    <a:pt x="421" y="96"/>
                    <a:pt x="422" y="98"/>
                  </a:cubicBezTo>
                  <a:cubicBezTo>
                    <a:pt x="423" y="99"/>
                    <a:pt x="423" y="101"/>
                    <a:pt x="424" y="104"/>
                  </a:cubicBezTo>
                  <a:close/>
                  <a:moveTo>
                    <a:pt x="211" y="95"/>
                  </a:moveTo>
                  <a:cubicBezTo>
                    <a:pt x="209" y="93"/>
                    <a:pt x="207" y="92"/>
                    <a:pt x="205" y="90"/>
                  </a:cubicBezTo>
                  <a:cubicBezTo>
                    <a:pt x="204" y="90"/>
                    <a:pt x="204" y="89"/>
                    <a:pt x="204" y="88"/>
                  </a:cubicBezTo>
                  <a:cubicBezTo>
                    <a:pt x="205" y="86"/>
                    <a:pt x="205" y="84"/>
                    <a:pt x="206" y="81"/>
                  </a:cubicBezTo>
                  <a:cubicBezTo>
                    <a:pt x="204" y="82"/>
                    <a:pt x="202" y="84"/>
                    <a:pt x="200" y="85"/>
                  </a:cubicBezTo>
                  <a:cubicBezTo>
                    <a:pt x="199" y="85"/>
                    <a:pt x="198" y="85"/>
                    <a:pt x="198" y="85"/>
                  </a:cubicBezTo>
                  <a:cubicBezTo>
                    <a:pt x="196" y="84"/>
                    <a:pt x="194" y="82"/>
                    <a:pt x="191" y="81"/>
                  </a:cubicBezTo>
                  <a:cubicBezTo>
                    <a:pt x="192" y="84"/>
                    <a:pt x="192" y="86"/>
                    <a:pt x="193" y="88"/>
                  </a:cubicBezTo>
                  <a:cubicBezTo>
                    <a:pt x="193" y="89"/>
                    <a:pt x="193" y="90"/>
                    <a:pt x="192" y="90"/>
                  </a:cubicBezTo>
                  <a:cubicBezTo>
                    <a:pt x="190" y="92"/>
                    <a:pt x="189" y="93"/>
                    <a:pt x="187" y="95"/>
                  </a:cubicBezTo>
                  <a:cubicBezTo>
                    <a:pt x="190" y="95"/>
                    <a:pt x="192" y="95"/>
                    <a:pt x="194" y="96"/>
                  </a:cubicBezTo>
                  <a:cubicBezTo>
                    <a:pt x="195" y="96"/>
                    <a:pt x="196" y="96"/>
                    <a:pt x="196" y="97"/>
                  </a:cubicBezTo>
                  <a:cubicBezTo>
                    <a:pt x="197" y="99"/>
                    <a:pt x="198" y="101"/>
                    <a:pt x="199" y="104"/>
                  </a:cubicBezTo>
                  <a:cubicBezTo>
                    <a:pt x="200" y="101"/>
                    <a:pt x="201" y="99"/>
                    <a:pt x="201" y="97"/>
                  </a:cubicBezTo>
                  <a:cubicBezTo>
                    <a:pt x="202" y="96"/>
                    <a:pt x="203" y="96"/>
                    <a:pt x="204" y="96"/>
                  </a:cubicBezTo>
                  <a:cubicBezTo>
                    <a:pt x="206" y="95"/>
                    <a:pt x="208" y="95"/>
                    <a:pt x="211" y="95"/>
                  </a:cubicBezTo>
                  <a:close/>
                  <a:moveTo>
                    <a:pt x="372" y="95"/>
                  </a:moveTo>
                  <a:cubicBezTo>
                    <a:pt x="370" y="93"/>
                    <a:pt x="368" y="92"/>
                    <a:pt x="367" y="91"/>
                  </a:cubicBezTo>
                  <a:cubicBezTo>
                    <a:pt x="366" y="90"/>
                    <a:pt x="365" y="89"/>
                    <a:pt x="366" y="88"/>
                  </a:cubicBezTo>
                  <a:cubicBezTo>
                    <a:pt x="366" y="86"/>
                    <a:pt x="367" y="84"/>
                    <a:pt x="367" y="81"/>
                  </a:cubicBezTo>
                  <a:cubicBezTo>
                    <a:pt x="365" y="82"/>
                    <a:pt x="363" y="83"/>
                    <a:pt x="361" y="85"/>
                  </a:cubicBezTo>
                  <a:cubicBezTo>
                    <a:pt x="360" y="85"/>
                    <a:pt x="360" y="85"/>
                    <a:pt x="359" y="85"/>
                  </a:cubicBezTo>
                  <a:cubicBezTo>
                    <a:pt x="357" y="83"/>
                    <a:pt x="355" y="82"/>
                    <a:pt x="353" y="81"/>
                  </a:cubicBezTo>
                  <a:cubicBezTo>
                    <a:pt x="353" y="84"/>
                    <a:pt x="354" y="86"/>
                    <a:pt x="354" y="88"/>
                  </a:cubicBezTo>
                  <a:cubicBezTo>
                    <a:pt x="354" y="89"/>
                    <a:pt x="354" y="90"/>
                    <a:pt x="353" y="90"/>
                  </a:cubicBezTo>
                  <a:cubicBezTo>
                    <a:pt x="352" y="92"/>
                    <a:pt x="350" y="93"/>
                    <a:pt x="348" y="95"/>
                  </a:cubicBezTo>
                  <a:cubicBezTo>
                    <a:pt x="351" y="95"/>
                    <a:pt x="353" y="95"/>
                    <a:pt x="355" y="96"/>
                  </a:cubicBezTo>
                  <a:cubicBezTo>
                    <a:pt x="356" y="96"/>
                    <a:pt x="357" y="96"/>
                    <a:pt x="357" y="97"/>
                  </a:cubicBezTo>
                  <a:cubicBezTo>
                    <a:pt x="358" y="99"/>
                    <a:pt x="359" y="101"/>
                    <a:pt x="360" y="104"/>
                  </a:cubicBezTo>
                  <a:cubicBezTo>
                    <a:pt x="361" y="101"/>
                    <a:pt x="362" y="100"/>
                    <a:pt x="362" y="98"/>
                  </a:cubicBezTo>
                  <a:cubicBezTo>
                    <a:pt x="363" y="96"/>
                    <a:pt x="364" y="95"/>
                    <a:pt x="365" y="95"/>
                  </a:cubicBezTo>
                  <a:cubicBezTo>
                    <a:pt x="367" y="96"/>
                    <a:pt x="369" y="95"/>
                    <a:pt x="372" y="95"/>
                  </a:cubicBezTo>
                  <a:close/>
                  <a:moveTo>
                    <a:pt x="251" y="95"/>
                  </a:moveTo>
                  <a:cubicBezTo>
                    <a:pt x="254" y="95"/>
                    <a:pt x="256" y="95"/>
                    <a:pt x="258" y="96"/>
                  </a:cubicBezTo>
                  <a:cubicBezTo>
                    <a:pt x="259" y="96"/>
                    <a:pt x="260" y="96"/>
                    <a:pt x="260" y="97"/>
                  </a:cubicBezTo>
                  <a:cubicBezTo>
                    <a:pt x="261" y="99"/>
                    <a:pt x="262" y="101"/>
                    <a:pt x="263" y="104"/>
                  </a:cubicBezTo>
                  <a:cubicBezTo>
                    <a:pt x="264" y="101"/>
                    <a:pt x="265" y="99"/>
                    <a:pt x="266" y="98"/>
                  </a:cubicBezTo>
                  <a:cubicBezTo>
                    <a:pt x="266" y="96"/>
                    <a:pt x="267" y="95"/>
                    <a:pt x="269" y="95"/>
                  </a:cubicBezTo>
                  <a:cubicBezTo>
                    <a:pt x="271" y="95"/>
                    <a:pt x="273" y="95"/>
                    <a:pt x="275" y="95"/>
                  </a:cubicBezTo>
                  <a:cubicBezTo>
                    <a:pt x="273" y="93"/>
                    <a:pt x="272" y="92"/>
                    <a:pt x="270" y="91"/>
                  </a:cubicBezTo>
                  <a:cubicBezTo>
                    <a:pt x="269" y="90"/>
                    <a:pt x="269" y="89"/>
                    <a:pt x="269" y="88"/>
                  </a:cubicBezTo>
                  <a:cubicBezTo>
                    <a:pt x="270" y="86"/>
                    <a:pt x="270" y="83"/>
                    <a:pt x="271" y="81"/>
                  </a:cubicBezTo>
                  <a:cubicBezTo>
                    <a:pt x="268" y="82"/>
                    <a:pt x="266" y="83"/>
                    <a:pt x="265" y="85"/>
                  </a:cubicBezTo>
                  <a:cubicBezTo>
                    <a:pt x="264" y="85"/>
                    <a:pt x="263" y="85"/>
                    <a:pt x="262" y="85"/>
                  </a:cubicBezTo>
                  <a:cubicBezTo>
                    <a:pt x="260" y="83"/>
                    <a:pt x="258" y="82"/>
                    <a:pt x="256" y="81"/>
                  </a:cubicBezTo>
                  <a:cubicBezTo>
                    <a:pt x="256" y="84"/>
                    <a:pt x="257" y="86"/>
                    <a:pt x="257" y="88"/>
                  </a:cubicBezTo>
                  <a:cubicBezTo>
                    <a:pt x="258" y="89"/>
                    <a:pt x="257" y="90"/>
                    <a:pt x="257" y="90"/>
                  </a:cubicBezTo>
                  <a:cubicBezTo>
                    <a:pt x="255" y="92"/>
                    <a:pt x="253" y="93"/>
                    <a:pt x="251" y="95"/>
                  </a:cubicBezTo>
                  <a:close/>
                  <a:moveTo>
                    <a:pt x="243" y="95"/>
                  </a:moveTo>
                  <a:cubicBezTo>
                    <a:pt x="241" y="93"/>
                    <a:pt x="239" y="92"/>
                    <a:pt x="238" y="90"/>
                  </a:cubicBezTo>
                  <a:cubicBezTo>
                    <a:pt x="237" y="90"/>
                    <a:pt x="236" y="89"/>
                    <a:pt x="237" y="88"/>
                  </a:cubicBezTo>
                  <a:cubicBezTo>
                    <a:pt x="237" y="86"/>
                    <a:pt x="238" y="84"/>
                    <a:pt x="238" y="81"/>
                  </a:cubicBezTo>
                  <a:cubicBezTo>
                    <a:pt x="236" y="82"/>
                    <a:pt x="235" y="83"/>
                    <a:pt x="233" y="84"/>
                  </a:cubicBezTo>
                  <a:cubicBezTo>
                    <a:pt x="232" y="85"/>
                    <a:pt x="230" y="85"/>
                    <a:pt x="229" y="84"/>
                  </a:cubicBezTo>
                  <a:cubicBezTo>
                    <a:pt x="227" y="83"/>
                    <a:pt x="226" y="82"/>
                    <a:pt x="224" y="81"/>
                  </a:cubicBezTo>
                  <a:cubicBezTo>
                    <a:pt x="224" y="83"/>
                    <a:pt x="224" y="85"/>
                    <a:pt x="225" y="87"/>
                  </a:cubicBezTo>
                  <a:cubicBezTo>
                    <a:pt x="226" y="89"/>
                    <a:pt x="225" y="90"/>
                    <a:pt x="224" y="91"/>
                  </a:cubicBezTo>
                  <a:cubicBezTo>
                    <a:pt x="222" y="92"/>
                    <a:pt x="221" y="93"/>
                    <a:pt x="219" y="95"/>
                  </a:cubicBezTo>
                  <a:cubicBezTo>
                    <a:pt x="222" y="95"/>
                    <a:pt x="224" y="95"/>
                    <a:pt x="226" y="96"/>
                  </a:cubicBezTo>
                  <a:cubicBezTo>
                    <a:pt x="227" y="96"/>
                    <a:pt x="228" y="96"/>
                    <a:pt x="228" y="97"/>
                  </a:cubicBezTo>
                  <a:cubicBezTo>
                    <a:pt x="229" y="99"/>
                    <a:pt x="230" y="101"/>
                    <a:pt x="231" y="104"/>
                  </a:cubicBezTo>
                  <a:cubicBezTo>
                    <a:pt x="232" y="101"/>
                    <a:pt x="233" y="99"/>
                    <a:pt x="234" y="97"/>
                  </a:cubicBezTo>
                  <a:cubicBezTo>
                    <a:pt x="234" y="96"/>
                    <a:pt x="235" y="96"/>
                    <a:pt x="236" y="96"/>
                  </a:cubicBezTo>
                  <a:cubicBezTo>
                    <a:pt x="238" y="95"/>
                    <a:pt x="240" y="95"/>
                    <a:pt x="243" y="95"/>
                  </a:cubicBezTo>
                  <a:close/>
                  <a:moveTo>
                    <a:pt x="127" y="81"/>
                  </a:moveTo>
                  <a:cubicBezTo>
                    <a:pt x="127" y="84"/>
                    <a:pt x="128" y="86"/>
                    <a:pt x="128" y="88"/>
                  </a:cubicBezTo>
                  <a:cubicBezTo>
                    <a:pt x="128" y="89"/>
                    <a:pt x="128" y="90"/>
                    <a:pt x="127" y="90"/>
                  </a:cubicBezTo>
                  <a:cubicBezTo>
                    <a:pt x="126" y="92"/>
                    <a:pt x="124" y="93"/>
                    <a:pt x="122" y="95"/>
                  </a:cubicBezTo>
                  <a:cubicBezTo>
                    <a:pt x="125" y="95"/>
                    <a:pt x="127" y="95"/>
                    <a:pt x="129" y="96"/>
                  </a:cubicBezTo>
                  <a:cubicBezTo>
                    <a:pt x="130" y="96"/>
                    <a:pt x="131" y="96"/>
                    <a:pt x="131" y="97"/>
                  </a:cubicBezTo>
                  <a:cubicBezTo>
                    <a:pt x="132" y="99"/>
                    <a:pt x="133" y="101"/>
                    <a:pt x="134" y="104"/>
                  </a:cubicBezTo>
                  <a:cubicBezTo>
                    <a:pt x="135" y="101"/>
                    <a:pt x="136" y="99"/>
                    <a:pt x="136" y="97"/>
                  </a:cubicBezTo>
                  <a:cubicBezTo>
                    <a:pt x="137" y="96"/>
                    <a:pt x="138" y="96"/>
                    <a:pt x="139" y="96"/>
                  </a:cubicBezTo>
                  <a:cubicBezTo>
                    <a:pt x="141" y="95"/>
                    <a:pt x="143" y="95"/>
                    <a:pt x="146" y="95"/>
                  </a:cubicBezTo>
                  <a:cubicBezTo>
                    <a:pt x="144" y="93"/>
                    <a:pt x="142" y="92"/>
                    <a:pt x="141" y="91"/>
                  </a:cubicBezTo>
                  <a:cubicBezTo>
                    <a:pt x="140" y="90"/>
                    <a:pt x="139" y="89"/>
                    <a:pt x="140" y="88"/>
                  </a:cubicBezTo>
                  <a:cubicBezTo>
                    <a:pt x="140" y="86"/>
                    <a:pt x="141" y="83"/>
                    <a:pt x="141" y="81"/>
                  </a:cubicBezTo>
                  <a:cubicBezTo>
                    <a:pt x="139" y="82"/>
                    <a:pt x="137" y="83"/>
                    <a:pt x="135" y="85"/>
                  </a:cubicBezTo>
                  <a:cubicBezTo>
                    <a:pt x="134" y="85"/>
                    <a:pt x="133" y="85"/>
                    <a:pt x="132" y="85"/>
                  </a:cubicBezTo>
                  <a:cubicBezTo>
                    <a:pt x="131" y="83"/>
                    <a:pt x="129" y="82"/>
                    <a:pt x="127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09" name="Freeform 6">
              <a:extLst>
                <a:ext uri="{FF2B5EF4-FFF2-40B4-BE49-F238E27FC236}">
                  <a16:creationId xmlns:a16="http://schemas.microsoft.com/office/drawing/2014/main" id="{713DDD57-5FC5-2AB6-A051-22594CBD47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155" y="515938"/>
              <a:ext cx="958850" cy="511175"/>
            </a:xfrm>
            <a:custGeom>
              <a:avLst/>
              <a:gdLst>
                <a:gd name="T0" fmla="*/ 267 w 512"/>
                <a:gd name="T1" fmla="*/ 0 h 273"/>
                <a:gd name="T2" fmla="*/ 276 w 512"/>
                <a:gd name="T3" fmla="*/ 1 h 273"/>
                <a:gd name="T4" fmla="*/ 414 w 512"/>
                <a:gd name="T5" fmla="*/ 55 h 273"/>
                <a:gd name="T6" fmla="*/ 451 w 512"/>
                <a:gd name="T7" fmla="*/ 90 h 273"/>
                <a:gd name="T8" fmla="*/ 507 w 512"/>
                <a:gd name="T9" fmla="*/ 206 h 273"/>
                <a:gd name="T10" fmla="*/ 511 w 512"/>
                <a:gd name="T11" fmla="*/ 272 h 273"/>
                <a:gd name="T12" fmla="*/ 511 w 512"/>
                <a:gd name="T13" fmla="*/ 273 h 273"/>
                <a:gd name="T14" fmla="*/ 490 w 512"/>
                <a:gd name="T15" fmla="*/ 273 h 273"/>
                <a:gd name="T16" fmla="*/ 401 w 512"/>
                <a:gd name="T17" fmla="*/ 72 h 273"/>
                <a:gd name="T18" fmla="*/ 245 w 512"/>
                <a:gd name="T19" fmla="*/ 22 h 273"/>
                <a:gd name="T20" fmla="*/ 82 w 512"/>
                <a:gd name="T21" fmla="*/ 101 h 273"/>
                <a:gd name="T22" fmla="*/ 25 w 512"/>
                <a:gd name="T23" fmla="*/ 273 h 273"/>
                <a:gd name="T24" fmla="*/ 4 w 512"/>
                <a:gd name="T25" fmla="*/ 273 h 273"/>
                <a:gd name="T26" fmla="*/ 3 w 512"/>
                <a:gd name="T27" fmla="*/ 270 h 273"/>
                <a:gd name="T28" fmla="*/ 55 w 512"/>
                <a:gd name="T29" fmla="*/ 101 h 273"/>
                <a:gd name="T30" fmla="*/ 124 w 512"/>
                <a:gd name="T31" fmla="*/ 38 h 273"/>
                <a:gd name="T32" fmla="*/ 219 w 512"/>
                <a:gd name="T33" fmla="*/ 3 h 273"/>
                <a:gd name="T34" fmla="*/ 245 w 512"/>
                <a:gd name="T35" fmla="*/ 1 h 273"/>
                <a:gd name="T36" fmla="*/ 247 w 512"/>
                <a:gd name="T37" fmla="*/ 0 h 273"/>
                <a:gd name="T38" fmla="*/ 267 w 512"/>
                <a:gd name="T39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273">
                  <a:moveTo>
                    <a:pt x="267" y="0"/>
                  </a:moveTo>
                  <a:cubicBezTo>
                    <a:pt x="270" y="1"/>
                    <a:pt x="273" y="1"/>
                    <a:pt x="276" y="1"/>
                  </a:cubicBezTo>
                  <a:cubicBezTo>
                    <a:pt x="328" y="5"/>
                    <a:pt x="374" y="23"/>
                    <a:pt x="414" y="55"/>
                  </a:cubicBezTo>
                  <a:cubicBezTo>
                    <a:pt x="428" y="65"/>
                    <a:pt x="440" y="77"/>
                    <a:pt x="451" y="90"/>
                  </a:cubicBezTo>
                  <a:cubicBezTo>
                    <a:pt x="480" y="123"/>
                    <a:pt x="498" y="162"/>
                    <a:pt x="507" y="206"/>
                  </a:cubicBezTo>
                  <a:cubicBezTo>
                    <a:pt x="511" y="228"/>
                    <a:pt x="512" y="250"/>
                    <a:pt x="511" y="272"/>
                  </a:cubicBezTo>
                  <a:cubicBezTo>
                    <a:pt x="511" y="272"/>
                    <a:pt x="511" y="272"/>
                    <a:pt x="511" y="273"/>
                  </a:cubicBezTo>
                  <a:cubicBezTo>
                    <a:pt x="504" y="273"/>
                    <a:pt x="497" y="273"/>
                    <a:pt x="490" y="273"/>
                  </a:cubicBezTo>
                  <a:cubicBezTo>
                    <a:pt x="494" y="191"/>
                    <a:pt x="465" y="123"/>
                    <a:pt x="401" y="72"/>
                  </a:cubicBezTo>
                  <a:cubicBezTo>
                    <a:pt x="356" y="35"/>
                    <a:pt x="303" y="19"/>
                    <a:pt x="245" y="22"/>
                  </a:cubicBezTo>
                  <a:cubicBezTo>
                    <a:pt x="180" y="25"/>
                    <a:pt x="125" y="52"/>
                    <a:pt x="82" y="101"/>
                  </a:cubicBezTo>
                  <a:cubicBezTo>
                    <a:pt x="39" y="150"/>
                    <a:pt x="21" y="208"/>
                    <a:pt x="25" y="273"/>
                  </a:cubicBezTo>
                  <a:cubicBezTo>
                    <a:pt x="18" y="273"/>
                    <a:pt x="11" y="273"/>
                    <a:pt x="4" y="273"/>
                  </a:cubicBezTo>
                  <a:cubicBezTo>
                    <a:pt x="4" y="272"/>
                    <a:pt x="3" y="271"/>
                    <a:pt x="3" y="270"/>
                  </a:cubicBezTo>
                  <a:cubicBezTo>
                    <a:pt x="0" y="208"/>
                    <a:pt x="17" y="151"/>
                    <a:pt x="55" y="101"/>
                  </a:cubicBezTo>
                  <a:cubicBezTo>
                    <a:pt x="74" y="75"/>
                    <a:pt x="97" y="54"/>
                    <a:pt x="124" y="38"/>
                  </a:cubicBezTo>
                  <a:cubicBezTo>
                    <a:pt x="153" y="20"/>
                    <a:pt x="185" y="8"/>
                    <a:pt x="219" y="3"/>
                  </a:cubicBezTo>
                  <a:cubicBezTo>
                    <a:pt x="228" y="2"/>
                    <a:pt x="236" y="2"/>
                    <a:pt x="245" y="1"/>
                  </a:cubicBezTo>
                  <a:cubicBezTo>
                    <a:pt x="245" y="1"/>
                    <a:pt x="246" y="0"/>
                    <a:pt x="247" y="0"/>
                  </a:cubicBezTo>
                  <a:cubicBezTo>
                    <a:pt x="254" y="0"/>
                    <a:pt x="261" y="0"/>
                    <a:pt x="26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10" name="Freeform 7">
              <a:extLst>
                <a:ext uri="{FF2B5EF4-FFF2-40B4-BE49-F238E27FC236}">
                  <a16:creationId xmlns:a16="http://schemas.microsoft.com/office/drawing/2014/main" id="{419D4B25-778B-35E2-85F7-122A9A3CAD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2680" y="1431925"/>
              <a:ext cx="182562" cy="173038"/>
            </a:xfrm>
            <a:custGeom>
              <a:avLst/>
              <a:gdLst>
                <a:gd name="T0" fmla="*/ 18 w 97"/>
                <a:gd name="T1" fmla="*/ 92 h 92"/>
                <a:gd name="T2" fmla="*/ 25 w 97"/>
                <a:gd name="T3" fmla="*/ 70 h 92"/>
                <a:gd name="T4" fmla="*/ 29 w 97"/>
                <a:gd name="T5" fmla="*/ 59 h 92"/>
                <a:gd name="T6" fmla="*/ 28 w 97"/>
                <a:gd name="T7" fmla="*/ 56 h 92"/>
                <a:gd name="T8" fmla="*/ 2 w 97"/>
                <a:gd name="T9" fmla="*/ 37 h 92"/>
                <a:gd name="T10" fmla="*/ 0 w 97"/>
                <a:gd name="T11" fmla="*/ 35 h 92"/>
                <a:gd name="T12" fmla="*/ 2 w 97"/>
                <a:gd name="T13" fmla="*/ 35 h 92"/>
                <a:gd name="T14" fmla="*/ 34 w 97"/>
                <a:gd name="T15" fmla="*/ 35 h 92"/>
                <a:gd name="T16" fmla="*/ 37 w 97"/>
                <a:gd name="T17" fmla="*/ 33 h 92"/>
                <a:gd name="T18" fmla="*/ 47 w 97"/>
                <a:gd name="T19" fmla="*/ 2 h 92"/>
                <a:gd name="T20" fmla="*/ 48 w 97"/>
                <a:gd name="T21" fmla="*/ 0 h 92"/>
                <a:gd name="T22" fmla="*/ 52 w 97"/>
                <a:gd name="T23" fmla="*/ 11 h 92"/>
                <a:gd name="T24" fmla="*/ 59 w 97"/>
                <a:gd name="T25" fmla="*/ 33 h 92"/>
                <a:gd name="T26" fmla="*/ 62 w 97"/>
                <a:gd name="T27" fmla="*/ 35 h 92"/>
                <a:gd name="T28" fmla="*/ 94 w 97"/>
                <a:gd name="T29" fmla="*/ 35 h 92"/>
                <a:gd name="T30" fmla="*/ 97 w 97"/>
                <a:gd name="T31" fmla="*/ 35 h 92"/>
                <a:gd name="T32" fmla="*/ 95 w 97"/>
                <a:gd name="T33" fmla="*/ 37 h 92"/>
                <a:gd name="T34" fmla="*/ 68 w 97"/>
                <a:gd name="T35" fmla="*/ 56 h 92"/>
                <a:gd name="T36" fmla="*/ 67 w 97"/>
                <a:gd name="T37" fmla="*/ 59 h 92"/>
                <a:gd name="T38" fmla="*/ 77 w 97"/>
                <a:gd name="T39" fmla="*/ 90 h 92"/>
                <a:gd name="T40" fmla="*/ 78 w 97"/>
                <a:gd name="T41" fmla="*/ 92 h 92"/>
                <a:gd name="T42" fmla="*/ 76 w 97"/>
                <a:gd name="T43" fmla="*/ 91 h 92"/>
                <a:gd name="T44" fmla="*/ 50 w 97"/>
                <a:gd name="T45" fmla="*/ 72 h 92"/>
                <a:gd name="T46" fmla="*/ 47 w 97"/>
                <a:gd name="T47" fmla="*/ 72 h 92"/>
                <a:gd name="T48" fmla="*/ 21 w 97"/>
                <a:gd name="T49" fmla="*/ 91 h 92"/>
                <a:gd name="T50" fmla="*/ 18 w 97"/>
                <a:gd name="T51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" h="92">
                  <a:moveTo>
                    <a:pt x="18" y="92"/>
                  </a:moveTo>
                  <a:cubicBezTo>
                    <a:pt x="21" y="85"/>
                    <a:pt x="23" y="77"/>
                    <a:pt x="25" y="70"/>
                  </a:cubicBezTo>
                  <a:cubicBezTo>
                    <a:pt x="26" y="66"/>
                    <a:pt x="28" y="62"/>
                    <a:pt x="29" y="59"/>
                  </a:cubicBezTo>
                  <a:cubicBezTo>
                    <a:pt x="29" y="57"/>
                    <a:pt x="29" y="57"/>
                    <a:pt x="28" y="56"/>
                  </a:cubicBezTo>
                  <a:cubicBezTo>
                    <a:pt x="19" y="50"/>
                    <a:pt x="11" y="43"/>
                    <a:pt x="2" y="37"/>
                  </a:cubicBezTo>
                  <a:cubicBezTo>
                    <a:pt x="1" y="37"/>
                    <a:pt x="1" y="36"/>
                    <a:pt x="0" y="35"/>
                  </a:cubicBezTo>
                  <a:cubicBezTo>
                    <a:pt x="1" y="35"/>
                    <a:pt x="1" y="35"/>
                    <a:pt x="2" y="35"/>
                  </a:cubicBezTo>
                  <a:cubicBezTo>
                    <a:pt x="13" y="35"/>
                    <a:pt x="24" y="35"/>
                    <a:pt x="34" y="35"/>
                  </a:cubicBezTo>
                  <a:cubicBezTo>
                    <a:pt x="36" y="35"/>
                    <a:pt x="37" y="35"/>
                    <a:pt x="37" y="33"/>
                  </a:cubicBezTo>
                  <a:cubicBezTo>
                    <a:pt x="41" y="23"/>
                    <a:pt x="44" y="13"/>
                    <a:pt x="47" y="2"/>
                  </a:cubicBezTo>
                  <a:cubicBezTo>
                    <a:pt x="47" y="2"/>
                    <a:pt x="48" y="1"/>
                    <a:pt x="48" y="0"/>
                  </a:cubicBezTo>
                  <a:cubicBezTo>
                    <a:pt x="49" y="4"/>
                    <a:pt x="51" y="8"/>
                    <a:pt x="52" y="11"/>
                  </a:cubicBezTo>
                  <a:cubicBezTo>
                    <a:pt x="54" y="19"/>
                    <a:pt x="57" y="26"/>
                    <a:pt x="59" y="33"/>
                  </a:cubicBezTo>
                  <a:cubicBezTo>
                    <a:pt x="59" y="35"/>
                    <a:pt x="60" y="35"/>
                    <a:pt x="62" y="35"/>
                  </a:cubicBezTo>
                  <a:cubicBezTo>
                    <a:pt x="72" y="35"/>
                    <a:pt x="83" y="35"/>
                    <a:pt x="94" y="35"/>
                  </a:cubicBezTo>
                  <a:cubicBezTo>
                    <a:pt x="95" y="35"/>
                    <a:pt x="95" y="35"/>
                    <a:pt x="97" y="35"/>
                  </a:cubicBezTo>
                  <a:cubicBezTo>
                    <a:pt x="96" y="36"/>
                    <a:pt x="95" y="36"/>
                    <a:pt x="95" y="37"/>
                  </a:cubicBezTo>
                  <a:cubicBezTo>
                    <a:pt x="86" y="43"/>
                    <a:pt x="77" y="50"/>
                    <a:pt x="68" y="56"/>
                  </a:cubicBezTo>
                  <a:cubicBezTo>
                    <a:pt x="67" y="57"/>
                    <a:pt x="67" y="57"/>
                    <a:pt x="67" y="59"/>
                  </a:cubicBezTo>
                  <a:cubicBezTo>
                    <a:pt x="71" y="69"/>
                    <a:pt x="74" y="79"/>
                    <a:pt x="77" y="90"/>
                  </a:cubicBezTo>
                  <a:cubicBezTo>
                    <a:pt x="77" y="90"/>
                    <a:pt x="78" y="91"/>
                    <a:pt x="78" y="92"/>
                  </a:cubicBezTo>
                  <a:cubicBezTo>
                    <a:pt x="77" y="92"/>
                    <a:pt x="77" y="91"/>
                    <a:pt x="76" y="91"/>
                  </a:cubicBezTo>
                  <a:cubicBezTo>
                    <a:pt x="67" y="85"/>
                    <a:pt x="58" y="78"/>
                    <a:pt x="50" y="72"/>
                  </a:cubicBezTo>
                  <a:cubicBezTo>
                    <a:pt x="48" y="71"/>
                    <a:pt x="48" y="71"/>
                    <a:pt x="47" y="72"/>
                  </a:cubicBezTo>
                  <a:cubicBezTo>
                    <a:pt x="38" y="78"/>
                    <a:pt x="29" y="84"/>
                    <a:pt x="21" y="91"/>
                  </a:cubicBezTo>
                  <a:cubicBezTo>
                    <a:pt x="20" y="91"/>
                    <a:pt x="19" y="92"/>
                    <a:pt x="18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11" name="Freeform 8">
              <a:extLst>
                <a:ext uri="{FF2B5EF4-FFF2-40B4-BE49-F238E27FC236}">
                  <a16:creationId xmlns:a16="http://schemas.microsoft.com/office/drawing/2014/main" id="{4E425B94-99A0-F552-C117-6FE8447BAE0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868" y="1260475"/>
              <a:ext cx="736600" cy="11113"/>
            </a:xfrm>
            <a:custGeom>
              <a:avLst/>
              <a:gdLst>
                <a:gd name="T0" fmla="*/ 394 w 394"/>
                <a:gd name="T1" fmla="*/ 0 h 6"/>
                <a:gd name="T2" fmla="*/ 394 w 394"/>
                <a:gd name="T3" fmla="*/ 6 h 6"/>
                <a:gd name="T4" fmla="*/ 0 w 394"/>
                <a:gd name="T5" fmla="*/ 6 h 6"/>
                <a:gd name="T6" fmla="*/ 0 w 394"/>
                <a:gd name="T7" fmla="*/ 0 h 6"/>
                <a:gd name="T8" fmla="*/ 394 w 39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4" h="6">
                  <a:moveTo>
                    <a:pt x="394" y="0"/>
                  </a:moveTo>
                  <a:cubicBezTo>
                    <a:pt x="394" y="2"/>
                    <a:pt x="394" y="4"/>
                    <a:pt x="394" y="6"/>
                  </a:cubicBezTo>
                  <a:cubicBezTo>
                    <a:pt x="263" y="6"/>
                    <a:pt x="132" y="6"/>
                    <a:pt x="0" y="6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132" y="0"/>
                    <a:pt x="263" y="0"/>
                    <a:pt x="39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12" name="Freeform 9">
              <a:extLst>
                <a:ext uri="{FF2B5EF4-FFF2-40B4-BE49-F238E27FC236}">
                  <a16:creationId xmlns:a16="http://schemas.microsoft.com/office/drawing/2014/main" id="{CEE3954D-4C3C-C2E9-97A5-560B786801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8418" y="1411288"/>
              <a:ext cx="111125" cy="109538"/>
            </a:xfrm>
            <a:custGeom>
              <a:avLst/>
              <a:gdLst>
                <a:gd name="T0" fmla="*/ 0 w 59"/>
                <a:gd name="T1" fmla="*/ 22 h 58"/>
                <a:gd name="T2" fmla="*/ 20 w 59"/>
                <a:gd name="T3" fmla="*/ 22 h 58"/>
                <a:gd name="T4" fmla="*/ 23 w 59"/>
                <a:gd name="T5" fmla="*/ 20 h 58"/>
                <a:gd name="T6" fmla="*/ 29 w 59"/>
                <a:gd name="T7" fmla="*/ 0 h 58"/>
                <a:gd name="T8" fmla="*/ 30 w 59"/>
                <a:gd name="T9" fmla="*/ 3 h 58"/>
                <a:gd name="T10" fmla="*/ 36 w 59"/>
                <a:gd name="T11" fmla="*/ 20 h 58"/>
                <a:gd name="T12" fmla="*/ 39 w 59"/>
                <a:gd name="T13" fmla="*/ 22 h 58"/>
                <a:gd name="T14" fmla="*/ 57 w 59"/>
                <a:gd name="T15" fmla="*/ 22 h 58"/>
                <a:gd name="T16" fmla="*/ 59 w 59"/>
                <a:gd name="T17" fmla="*/ 22 h 58"/>
                <a:gd name="T18" fmla="*/ 59 w 59"/>
                <a:gd name="T19" fmla="*/ 22 h 58"/>
                <a:gd name="T20" fmla="*/ 58 w 59"/>
                <a:gd name="T21" fmla="*/ 24 h 58"/>
                <a:gd name="T22" fmla="*/ 43 w 59"/>
                <a:gd name="T23" fmla="*/ 34 h 58"/>
                <a:gd name="T24" fmla="*/ 42 w 59"/>
                <a:gd name="T25" fmla="*/ 38 h 58"/>
                <a:gd name="T26" fmla="*/ 48 w 59"/>
                <a:gd name="T27" fmla="*/ 56 h 58"/>
                <a:gd name="T28" fmla="*/ 48 w 59"/>
                <a:gd name="T29" fmla="*/ 57 h 58"/>
                <a:gd name="T30" fmla="*/ 30 w 59"/>
                <a:gd name="T31" fmla="*/ 44 h 58"/>
                <a:gd name="T32" fmla="*/ 11 w 59"/>
                <a:gd name="T33" fmla="*/ 58 h 58"/>
                <a:gd name="T34" fmla="*/ 18 w 59"/>
                <a:gd name="T35" fmla="*/ 36 h 58"/>
                <a:gd name="T36" fmla="*/ 0 w 59"/>
                <a:gd name="T37" fmla="*/ 23 h 58"/>
                <a:gd name="T38" fmla="*/ 0 w 59"/>
                <a:gd name="T39" fmla="*/ 2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9" h="58">
                  <a:moveTo>
                    <a:pt x="0" y="22"/>
                  </a:moveTo>
                  <a:cubicBezTo>
                    <a:pt x="7" y="22"/>
                    <a:pt x="13" y="22"/>
                    <a:pt x="20" y="22"/>
                  </a:cubicBezTo>
                  <a:cubicBezTo>
                    <a:pt x="22" y="22"/>
                    <a:pt x="23" y="22"/>
                    <a:pt x="23" y="20"/>
                  </a:cubicBezTo>
                  <a:cubicBezTo>
                    <a:pt x="25" y="13"/>
                    <a:pt x="27" y="7"/>
                    <a:pt x="29" y="0"/>
                  </a:cubicBezTo>
                  <a:cubicBezTo>
                    <a:pt x="30" y="1"/>
                    <a:pt x="30" y="2"/>
                    <a:pt x="30" y="3"/>
                  </a:cubicBezTo>
                  <a:cubicBezTo>
                    <a:pt x="32" y="8"/>
                    <a:pt x="34" y="14"/>
                    <a:pt x="36" y="20"/>
                  </a:cubicBezTo>
                  <a:cubicBezTo>
                    <a:pt x="36" y="22"/>
                    <a:pt x="37" y="22"/>
                    <a:pt x="39" y="22"/>
                  </a:cubicBezTo>
                  <a:cubicBezTo>
                    <a:pt x="45" y="22"/>
                    <a:pt x="51" y="22"/>
                    <a:pt x="57" y="22"/>
                  </a:cubicBezTo>
                  <a:cubicBezTo>
                    <a:pt x="58" y="22"/>
                    <a:pt x="58" y="22"/>
                    <a:pt x="59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23"/>
                    <a:pt x="58" y="23"/>
                    <a:pt x="58" y="24"/>
                  </a:cubicBezTo>
                  <a:cubicBezTo>
                    <a:pt x="53" y="27"/>
                    <a:pt x="48" y="31"/>
                    <a:pt x="43" y="34"/>
                  </a:cubicBezTo>
                  <a:cubicBezTo>
                    <a:pt x="41" y="35"/>
                    <a:pt x="41" y="36"/>
                    <a:pt x="42" y="38"/>
                  </a:cubicBezTo>
                  <a:cubicBezTo>
                    <a:pt x="44" y="44"/>
                    <a:pt x="46" y="50"/>
                    <a:pt x="48" y="56"/>
                  </a:cubicBezTo>
                  <a:cubicBezTo>
                    <a:pt x="48" y="56"/>
                    <a:pt x="48" y="56"/>
                    <a:pt x="48" y="57"/>
                  </a:cubicBezTo>
                  <a:cubicBezTo>
                    <a:pt x="42" y="53"/>
                    <a:pt x="36" y="48"/>
                    <a:pt x="30" y="44"/>
                  </a:cubicBezTo>
                  <a:cubicBezTo>
                    <a:pt x="23" y="48"/>
                    <a:pt x="17" y="53"/>
                    <a:pt x="11" y="58"/>
                  </a:cubicBezTo>
                  <a:cubicBezTo>
                    <a:pt x="13" y="50"/>
                    <a:pt x="16" y="43"/>
                    <a:pt x="18" y="36"/>
                  </a:cubicBezTo>
                  <a:cubicBezTo>
                    <a:pt x="12" y="31"/>
                    <a:pt x="6" y="27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13" name="Freeform 10">
              <a:extLst>
                <a:ext uri="{FF2B5EF4-FFF2-40B4-BE49-F238E27FC236}">
                  <a16:creationId xmlns:a16="http://schemas.microsoft.com/office/drawing/2014/main" id="{3F9C8258-D909-21AA-B542-2933B3F66C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143" y="1416050"/>
              <a:ext cx="109537" cy="106363"/>
            </a:xfrm>
            <a:custGeom>
              <a:avLst/>
              <a:gdLst>
                <a:gd name="T0" fmla="*/ 11 w 59"/>
                <a:gd name="T1" fmla="*/ 57 h 57"/>
                <a:gd name="T2" fmla="*/ 17 w 59"/>
                <a:gd name="T3" fmla="*/ 38 h 57"/>
                <a:gd name="T4" fmla="*/ 18 w 59"/>
                <a:gd name="T5" fmla="*/ 37 h 57"/>
                <a:gd name="T6" fmla="*/ 17 w 59"/>
                <a:gd name="T7" fmla="*/ 34 h 57"/>
                <a:gd name="T8" fmla="*/ 0 w 59"/>
                <a:gd name="T9" fmla="*/ 22 h 57"/>
                <a:gd name="T10" fmla="*/ 2 w 59"/>
                <a:gd name="T11" fmla="*/ 22 h 57"/>
                <a:gd name="T12" fmla="*/ 21 w 59"/>
                <a:gd name="T13" fmla="*/ 22 h 57"/>
                <a:gd name="T14" fmla="*/ 23 w 59"/>
                <a:gd name="T15" fmla="*/ 20 h 57"/>
                <a:gd name="T16" fmla="*/ 30 w 59"/>
                <a:gd name="T17" fmla="*/ 0 h 57"/>
                <a:gd name="T18" fmla="*/ 30 w 59"/>
                <a:gd name="T19" fmla="*/ 2 h 57"/>
                <a:gd name="T20" fmla="*/ 36 w 59"/>
                <a:gd name="T21" fmla="*/ 20 h 57"/>
                <a:gd name="T22" fmla="*/ 39 w 59"/>
                <a:gd name="T23" fmla="*/ 22 h 57"/>
                <a:gd name="T24" fmla="*/ 57 w 59"/>
                <a:gd name="T25" fmla="*/ 22 h 57"/>
                <a:gd name="T26" fmla="*/ 59 w 59"/>
                <a:gd name="T27" fmla="*/ 22 h 57"/>
                <a:gd name="T28" fmla="*/ 58 w 59"/>
                <a:gd name="T29" fmla="*/ 23 h 57"/>
                <a:gd name="T30" fmla="*/ 42 w 59"/>
                <a:gd name="T31" fmla="*/ 34 h 57"/>
                <a:gd name="T32" fmla="*/ 42 w 59"/>
                <a:gd name="T33" fmla="*/ 37 h 57"/>
                <a:gd name="T34" fmla="*/ 47 w 59"/>
                <a:gd name="T35" fmla="*/ 55 h 57"/>
                <a:gd name="T36" fmla="*/ 48 w 59"/>
                <a:gd name="T37" fmla="*/ 57 h 57"/>
                <a:gd name="T38" fmla="*/ 30 w 59"/>
                <a:gd name="T39" fmla="*/ 44 h 57"/>
                <a:gd name="T40" fmla="*/ 11 w 59"/>
                <a:gd name="T4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" h="57">
                  <a:moveTo>
                    <a:pt x="11" y="57"/>
                  </a:moveTo>
                  <a:cubicBezTo>
                    <a:pt x="13" y="51"/>
                    <a:pt x="15" y="44"/>
                    <a:pt x="17" y="38"/>
                  </a:cubicBezTo>
                  <a:cubicBezTo>
                    <a:pt x="17" y="38"/>
                    <a:pt x="17" y="37"/>
                    <a:pt x="18" y="37"/>
                  </a:cubicBezTo>
                  <a:cubicBezTo>
                    <a:pt x="18" y="36"/>
                    <a:pt x="18" y="35"/>
                    <a:pt x="17" y="34"/>
                  </a:cubicBezTo>
                  <a:cubicBezTo>
                    <a:pt x="11" y="30"/>
                    <a:pt x="6" y="26"/>
                    <a:pt x="0" y="22"/>
                  </a:cubicBezTo>
                  <a:cubicBezTo>
                    <a:pt x="1" y="22"/>
                    <a:pt x="2" y="22"/>
                    <a:pt x="2" y="22"/>
                  </a:cubicBezTo>
                  <a:cubicBezTo>
                    <a:pt x="8" y="22"/>
                    <a:pt x="14" y="22"/>
                    <a:pt x="21" y="22"/>
                  </a:cubicBezTo>
                  <a:cubicBezTo>
                    <a:pt x="22" y="22"/>
                    <a:pt x="23" y="21"/>
                    <a:pt x="23" y="20"/>
                  </a:cubicBezTo>
                  <a:cubicBezTo>
                    <a:pt x="25" y="13"/>
                    <a:pt x="27" y="7"/>
                    <a:pt x="30" y="0"/>
                  </a:cubicBezTo>
                  <a:cubicBezTo>
                    <a:pt x="30" y="1"/>
                    <a:pt x="30" y="2"/>
                    <a:pt x="30" y="2"/>
                  </a:cubicBezTo>
                  <a:cubicBezTo>
                    <a:pt x="32" y="8"/>
                    <a:pt x="34" y="14"/>
                    <a:pt x="36" y="20"/>
                  </a:cubicBezTo>
                  <a:cubicBezTo>
                    <a:pt x="37" y="21"/>
                    <a:pt x="37" y="22"/>
                    <a:pt x="39" y="22"/>
                  </a:cubicBezTo>
                  <a:cubicBezTo>
                    <a:pt x="45" y="22"/>
                    <a:pt x="51" y="22"/>
                    <a:pt x="57" y="22"/>
                  </a:cubicBezTo>
                  <a:cubicBezTo>
                    <a:pt x="58" y="22"/>
                    <a:pt x="58" y="22"/>
                    <a:pt x="59" y="22"/>
                  </a:cubicBezTo>
                  <a:cubicBezTo>
                    <a:pt x="59" y="23"/>
                    <a:pt x="58" y="23"/>
                    <a:pt x="58" y="23"/>
                  </a:cubicBezTo>
                  <a:cubicBezTo>
                    <a:pt x="53" y="27"/>
                    <a:pt x="48" y="31"/>
                    <a:pt x="42" y="34"/>
                  </a:cubicBezTo>
                  <a:cubicBezTo>
                    <a:pt x="41" y="35"/>
                    <a:pt x="41" y="36"/>
                    <a:pt x="42" y="37"/>
                  </a:cubicBezTo>
                  <a:cubicBezTo>
                    <a:pt x="44" y="43"/>
                    <a:pt x="46" y="49"/>
                    <a:pt x="47" y="55"/>
                  </a:cubicBezTo>
                  <a:cubicBezTo>
                    <a:pt x="48" y="55"/>
                    <a:pt x="48" y="56"/>
                    <a:pt x="48" y="57"/>
                  </a:cubicBezTo>
                  <a:cubicBezTo>
                    <a:pt x="42" y="52"/>
                    <a:pt x="36" y="48"/>
                    <a:pt x="30" y="44"/>
                  </a:cubicBezTo>
                  <a:cubicBezTo>
                    <a:pt x="24" y="48"/>
                    <a:pt x="18" y="52"/>
                    <a:pt x="1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14" name="Freeform 11">
              <a:extLst>
                <a:ext uri="{FF2B5EF4-FFF2-40B4-BE49-F238E27FC236}">
                  <a16:creationId xmlns:a16="http://schemas.microsoft.com/office/drawing/2014/main" id="{A318EBFD-CFD8-8FEE-787E-7321293F3C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9555" y="1435100"/>
              <a:ext cx="101600" cy="49213"/>
            </a:xfrm>
            <a:custGeom>
              <a:avLst/>
              <a:gdLst>
                <a:gd name="T0" fmla="*/ 0 w 54"/>
                <a:gd name="T1" fmla="*/ 13 h 27"/>
                <a:gd name="T2" fmla="*/ 54 w 54"/>
                <a:gd name="T3" fmla="*/ 13 h 27"/>
                <a:gd name="T4" fmla="*/ 53 w 54"/>
                <a:gd name="T5" fmla="*/ 13 h 27"/>
                <a:gd name="T6" fmla="*/ 28 w 54"/>
                <a:gd name="T7" fmla="*/ 26 h 27"/>
                <a:gd name="T8" fmla="*/ 8 w 54"/>
                <a:gd name="T9" fmla="*/ 20 h 27"/>
                <a:gd name="T10" fmla="*/ 0 w 54"/>
                <a:gd name="T11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27">
                  <a:moveTo>
                    <a:pt x="0" y="13"/>
                  </a:moveTo>
                  <a:cubicBezTo>
                    <a:pt x="19" y="2"/>
                    <a:pt x="37" y="0"/>
                    <a:pt x="54" y="13"/>
                  </a:cubicBezTo>
                  <a:cubicBezTo>
                    <a:pt x="54" y="13"/>
                    <a:pt x="54" y="13"/>
                    <a:pt x="53" y="13"/>
                  </a:cubicBezTo>
                  <a:cubicBezTo>
                    <a:pt x="46" y="20"/>
                    <a:pt x="38" y="25"/>
                    <a:pt x="28" y="26"/>
                  </a:cubicBezTo>
                  <a:cubicBezTo>
                    <a:pt x="20" y="27"/>
                    <a:pt x="14" y="25"/>
                    <a:pt x="8" y="20"/>
                  </a:cubicBezTo>
                  <a:cubicBezTo>
                    <a:pt x="5" y="18"/>
                    <a:pt x="3" y="16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15" name="Freeform 12">
              <a:extLst>
                <a:ext uri="{FF2B5EF4-FFF2-40B4-BE49-F238E27FC236}">
                  <a16:creationId xmlns:a16="http://schemas.microsoft.com/office/drawing/2014/main" id="{C8731A2F-3E7B-5212-181B-8A2AE58C3348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318" y="1462088"/>
              <a:ext cx="96837" cy="53975"/>
            </a:xfrm>
            <a:custGeom>
              <a:avLst/>
              <a:gdLst>
                <a:gd name="T0" fmla="*/ 52 w 52"/>
                <a:gd name="T1" fmla="*/ 8 h 29"/>
                <a:gd name="T2" fmla="*/ 28 w 52"/>
                <a:gd name="T3" fmla="*/ 28 h 29"/>
                <a:gd name="T4" fmla="*/ 0 w 52"/>
                <a:gd name="T5" fmla="*/ 22 h 29"/>
                <a:gd name="T6" fmla="*/ 52 w 52"/>
                <a:gd name="T7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29">
                  <a:moveTo>
                    <a:pt x="52" y="8"/>
                  </a:moveTo>
                  <a:cubicBezTo>
                    <a:pt x="47" y="19"/>
                    <a:pt x="40" y="26"/>
                    <a:pt x="28" y="28"/>
                  </a:cubicBezTo>
                  <a:cubicBezTo>
                    <a:pt x="18" y="29"/>
                    <a:pt x="9" y="26"/>
                    <a:pt x="0" y="22"/>
                  </a:cubicBezTo>
                  <a:cubicBezTo>
                    <a:pt x="7" y="8"/>
                    <a:pt x="35" y="0"/>
                    <a:pt x="5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16" name="Freeform 13">
              <a:extLst>
                <a:ext uri="{FF2B5EF4-FFF2-40B4-BE49-F238E27FC236}">
                  <a16:creationId xmlns:a16="http://schemas.microsoft.com/office/drawing/2014/main" id="{5D25BD25-BF21-70DE-F299-3BC8F6A4679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718" y="1222375"/>
              <a:ext cx="69850" cy="73025"/>
            </a:xfrm>
            <a:custGeom>
              <a:avLst/>
              <a:gdLst>
                <a:gd name="T0" fmla="*/ 0 w 37"/>
                <a:gd name="T1" fmla="*/ 0 h 39"/>
                <a:gd name="T2" fmla="*/ 37 w 37"/>
                <a:gd name="T3" fmla="*/ 38 h 39"/>
                <a:gd name="T4" fmla="*/ 23 w 37"/>
                <a:gd name="T5" fmla="*/ 37 h 39"/>
                <a:gd name="T6" fmla="*/ 5 w 37"/>
                <a:gd name="T7" fmla="*/ 21 h 39"/>
                <a:gd name="T8" fmla="*/ 0 w 37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9">
                  <a:moveTo>
                    <a:pt x="0" y="0"/>
                  </a:moveTo>
                  <a:cubicBezTo>
                    <a:pt x="22" y="4"/>
                    <a:pt x="32" y="17"/>
                    <a:pt x="37" y="38"/>
                  </a:cubicBezTo>
                  <a:cubicBezTo>
                    <a:pt x="32" y="39"/>
                    <a:pt x="27" y="38"/>
                    <a:pt x="23" y="37"/>
                  </a:cubicBezTo>
                  <a:cubicBezTo>
                    <a:pt x="14" y="35"/>
                    <a:pt x="8" y="29"/>
                    <a:pt x="5" y="21"/>
                  </a:cubicBezTo>
                  <a:cubicBezTo>
                    <a:pt x="1" y="15"/>
                    <a:pt x="0" y="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17" name="Freeform 14">
              <a:extLst>
                <a:ext uri="{FF2B5EF4-FFF2-40B4-BE49-F238E27FC236}">
                  <a16:creationId xmlns:a16="http://schemas.microsoft.com/office/drawing/2014/main" id="{4CE62599-7B58-C510-07D6-5AD26BD57A4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768" y="1436688"/>
              <a:ext cx="100012" cy="47625"/>
            </a:xfrm>
            <a:custGeom>
              <a:avLst/>
              <a:gdLst>
                <a:gd name="T0" fmla="*/ 53 w 53"/>
                <a:gd name="T1" fmla="*/ 12 h 26"/>
                <a:gd name="T2" fmla="*/ 38 w 53"/>
                <a:gd name="T3" fmla="*/ 23 h 26"/>
                <a:gd name="T4" fmla="*/ 21 w 53"/>
                <a:gd name="T5" fmla="*/ 24 h 26"/>
                <a:gd name="T6" fmla="*/ 0 w 53"/>
                <a:gd name="T7" fmla="*/ 12 h 26"/>
                <a:gd name="T8" fmla="*/ 53 w 53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6">
                  <a:moveTo>
                    <a:pt x="53" y="12"/>
                  </a:moveTo>
                  <a:cubicBezTo>
                    <a:pt x="49" y="17"/>
                    <a:pt x="44" y="21"/>
                    <a:pt x="38" y="23"/>
                  </a:cubicBezTo>
                  <a:cubicBezTo>
                    <a:pt x="33" y="26"/>
                    <a:pt x="27" y="26"/>
                    <a:pt x="21" y="24"/>
                  </a:cubicBezTo>
                  <a:cubicBezTo>
                    <a:pt x="13" y="22"/>
                    <a:pt x="6" y="18"/>
                    <a:pt x="0" y="12"/>
                  </a:cubicBezTo>
                  <a:cubicBezTo>
                    <a:pt x="13" y="0"/>
                    <a:pt x="36" y="0"/>
                    <a:pt x="5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18" name="Freeform 15">
              <a:extLst>
                <a:ext uri="{FF2B5EF4-FFF2-40B4-BE49-F238E27FC236}">
                  <a16:creationId xmlns:a16="http://schemas.microsoft.com/office/drawing/2014/main" id="{5800DA5E-A945-769D-59D2-26F14225A0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1768" y="1470025"/>
              <a:ext cx="95250" cy="46038"/>
            </a:xfrm>
            <a:custGeom>
              <a:avLst/>
              <a:gdLst>
                <a:gd name="T0" fmla="*/ 0 w 51"/>
                <a:gd name="T1" fmla="*/ 4 h 25"/>
                <a:gd name="T2" fmla="*/ 29 w 51"/>
                <a:gd name="T3" fmla="*/ 2 h 25"/>
                <a:gd name="T4" fmla="*/ 51 w 51"/>
                <a:gd name="T5" fmla="*/ 17 h 25"/>
                <a:gd name="T6" fmla="*/ 38 w 51"/>
                <a:gd name="T7" fmla="*/ 23 h 25"/>
                <a:gd name="T8" fmla="*/ 16 w 51"/>
                <a:gd name="T9" fmla="*/ 22 h 25"/>
                <a:gd name="T10" fmla="*/ 0 w 51"/>
                <a:gd name="T11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25">
                  <a:moveTo>
                    <a:pt x="0" y="4"/>
                  </a:moveTo>
                  <a:cubicBezTo>
                    <a:pt x="9" y="1"/>
                    <a:pt x="19" y="0"/>
                    <a:pt x="29" y="2"/>
                  </a:cubicBezTo>
                  <a:cubicBezTo>
                    <a:pt x="38" y="4"/>
                    <a:pt x="45" y="10"/>
                    <a:pt x="51" y="17"/>
                  </a:cubicBezTo>
                  <a:cubicBezTo>
                    <a:pt x="47" y="20"/>
                    <a:pt x="43" y="22"/>
                    <a:pt x="38" y="23"/>
                  </a:cubicBezTo>
                  <a:cubicBezTo>
                    <a:pt x="31" y="24"/>
                    <a:pt x="23" y="25"/>
                    <a:pt x="16" y="22"/>
                  </a:cubicBezTo>
                  <a:cubicBezTo>
                    <a:pt x="8" y="18"/>
                    <a:pt x="3" y="1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19" name="Freeform 16">
              <a:extLst>
                <a:ext uri="{FF2B5EF4-FFF2-40B4-BE49-F238E27FC236}">
                  <a16:creationId xmlns:a16="http://schemas.microsoft.com/office/drawing/2014/main" id="{11923257-70A2-B65D-367B-732D8CC3058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8943" y="1222375"/>
              <a:ext cx="68262" cy="73025"/>
            </a:xfrm>
            <a:custGeom>
              <a:avLst/>
              <a:gdLst>
                <a:gd name="T0" fmla="*/ 0 w 37"/>
                <a:gd name="T1" fmla="*/ 38 h 39"/>
                <a:gd name="T2" fmla="*/ 37 w 37"/>
                <a:gd name="T3" fmla="*/ 0 h 39"/>
                <a:gd name="T4" fmla="*/ 36 w 37"/>
                <a:gd name="T5" fmla="*/ 7 h 39"/>
                <a:gd name="T6" fmla="*/ 29 w 37"/>
                <a:gd name="T7" fmla="*/ 26 h 39"/>
                <a:gd name="T8" fmla="*/ 0 w 37"/>
                <a:gd name="T9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9">
                  <a:moveTo>
                    <a:pt x="0" y="38"/>
                  </a:moveTo>
                  <a:cubicBezTo>
                    <a:pt x="5" y="17"/>
                    <a:pt x="15" y="4"/>
                    <a:pt x="37" y="0"/>
                  </a:cubicBezTo>
                  <a:cubicBezTo>
                    <a:pt x="37" y="3"/>
                    <a:pt x="37" y="5"/>
                    <a:pt x="36" y="7"/>
                  </a:cubicBezTo>
                  <a:cubicBezTo>
                    <a:pt x="36" y="14"/>
                    <a:pt x="33" y="21"/>
                    <a:pt x="29" y="26"/>
                  </a:cubicBezTo>
                  <a:cubicBezTo>
                    <a:pt x="22" y="36"/>
                    <a:pt x="12" y="39"/>
                    <a:pt x="0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20" name="Freeform 17">
              <a:extLst>
                <a:ext uri="{FF2B5EF4-FFF2-40B4-BE49-F238E27FC236}">
                  <a16:creationId xmlns:a16="http://schemas.microsoft.com/office/drawing/2014/main" id="{8588482E-1ECF-EF0F-494B-74A1B7DFA6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4493" y="1306513"/>
              <a:ext cx="84137" cy="63500"/>
            </a:xfrm>
            <a:custGeom>
              <a:avLst/>
              <a:gdLst>
                <a:gd name="T0" fmla="*/ 45 w 45"/>
                <a:gd name="T1" fmla="*/ 3 h 34"/>
                <a:gd name="T2" fmla="*/ 40 w 45"/>
                <a:gd name="T3" fmla="*/ 15 h 34"/>
                <a:gd name="T4" fmla="*/ 21 w 45"/>
                <a:gd name="T5" fmla="*/ 32 h 34"/>
                <a:gd name="T6" fmla="*/ 0 w 45"/>
                <a:gd name="T7" fmla="*/ 30 h 34"/>
                <a:gd name="T8" fmla="*/ 45 w 45"/>
                <a:gd name="T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4">
                  <a:moveTo>
                    <a:pt x="45" y="3"/>
                  </a:moveTo>
                  <a:cubicBezTo>
                    <a:pt x="44" y="8"/>
                    <a:pt x="43" y="12"/>
                    <a:pt x="40" y="15"/>
                  </a:cubicBezTo>
                  <a:cubicBezTo>
                    <a:pt x="36" y="23"/>
                    <a:pt x="30" y="29"/>
                    <a:pt x="21" y="32"/>
                  </a:cubicBezTo>
                  <a:cubicBezTo>
                    <a:pt x="14" y="34"/>
                    <a:pt x="7" y="33"/>
                    <a:pt x="0" y="30"/>
                  </a:cubicBezTo>
                  <a:cubicBezTo>
                    <a:pt x="5" y="13"/>
                    <a:pt x="29" y="0"/>
                    <a:pt x="4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21" name="Freeform 18">
              <a:extLst>
                <a:ext uri="{FF2B5EF4-FFF2-40B4-BE49-F238E27FC236}">
                  <a16:creationId xmlns:a16="http://schemas.microsoft.com/office/drawing/2014/main" id="{8F1757FC-2862-BB29-2BB2-8D72D6E8BF2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293" y="1311275"/>
              <a:ext cx="84137" cy="58738"/>
            </a:xfrm>
            <a:custGeom>
              <a:avLst/>
              <a:gdLst>
                <a:gd name="T0" fmla="*/ 0 w 45"/>
                <a:gd name="T1" fmla="*/ 1 h 32"/>
                <a:gd name="T2" fmla="*/ 45 w 45"/>
                <a:gd name="T3" fmla="*/ 29 h 32"/>
                <a:gd name="T4" fmla="*/ 35 w 45"/>
                <a:gd name="T5" fmla="*/ 31 h 32"/>
                <a:gd name="T6" fmla="*/ 10 w 45"/>
                <a:gd name="T7" fmla="*/ 22 h 32"/>
                <a:gd name="T8" fmla="*/ 0 w 45"/>
                <a:gd name="T9" fmla="*/ 2 h 32"/>
                <a:gd name="T10" fmla="*/ 0 w 45"/>
                <a:gd name="T1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32">
                  <a:moveTo>
                    <a:pt x="0" y="1"/>
                  </a:moveTo>
                  <a:cubicBezTo>
                    <a:pt x="21" y="0"/>
                    <a:pt x="34" y="8"/>
                    <a:pt x="45" y="29"/>
                  </a:cubicBezTo>
                  <a:cubicBezTo>
                    <a:pt x="42" y="29"/>
                    <a:pt x="39" y="31"/>
                    <a:pt x="35" y="31"/>
                  </a:cubicBezTo>
                  <a:cubicBezTo>
                    <a:pt x="25" y="32"/>
                    <a:pt x="17" y="29"/>
                    <a:pt x="10" y="22"/>
                  </a:cubicBezTo>
                  <a:cubicBezTo>
                    <a:pt x="5" y="16"/>
                    <a:pt x="2" y="10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22" name="Freeform 19">
              <a:extLst>
                <a:ext uri="{FF2B5EF4-FFF2-40B4-BE49-F238E27FC236}">
                  <a16:creationId xmlns:a16="http://schemas.microsoft.com/office/drawing/2014/main" id="{04801FBF-E8DA-70E2-2B22-4126DAE10EE6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918" y="1385888"/>
              <a:ext cx="96837" cy="52388"/>
            </a:xfrm>
            <a:custGeom>
              <a:avLst/>
              <a:gdLst>
                <a:gd name="T0" fmla="*/ 51 w 51"/>
                <a:gd name="T1" fmla="*/ 18 h 28"/>
                <a:gd name="T2" fmla="*/ 19 w 51"/>
                <a:gd name="T3" fmla="*/ 23 h 28"/>
                <a:gd name="T4" fmla="*/ 0 w 51"/>
                <a:gd name="T5" fmla="*/ 4 h 28"/>
                <a:gd name="T6" fmla="*/ 22 w 51"/>
                <a:gd name="T7" fmla="*/ 1 h 28"/>
                <a:gd name="T8" fmla="*/ 51 w 51"/>
                <a:gd name="T9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8">
                  <a:moveTo>
                    <a:pt x="51" y="18"/>
                  </a:moveTo>
                  <a:cubicBezTo>
                    <a:pt x="42" y="26"/>
                    <a:pt x="29" y="28"/>
                    <a:pt x="19" y="23"/>
                  </a:cubicBezTo>
                  <a:cubicBezTo>
                    <a:pt x="11" y="18"/>
                    <a:pt x="5" y="12"/>
                    <a:pt x="0" y="4"/>
                  </a:cubicBezTo>
                  <a:cubicBezTo>
                    <a:pt x="7" y="1"/>
                    <a:pt x="15" y="0"/>
                    <a:pt x="22" y="1"/>
                  </a:cubicBezTo>
                  <a:cubicBezTo>
                    <a:pt x="34" y="3"/>
                    <a:pt x="43" y="10"/>
                    <a:pt x="5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23" name="Freeform 20">
              <a:extLst>
                <a:ext uri="{FF2B5EF4-FFF2-40B4-BE49-F238E27FC236}">
                  <a16:creationId xmlns:a16="http://schemas.microsoft.com/office/drawing/2014/main" id="{D01C3B98-59AA-92C6-F4E3-6AF284BE9D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5755" y="1377950"/>
              <a:ext cx="95250" cy="60325"/>
            </a:xfrm>
            <a:custGeom>
              <a:avLst/>
              <a:gdLst>
                <a:gd name="T0" fmla="*/ 0 w 51"/>
                <a:gd name="T1" fmla="*/ 22 h 32"/>
                <a:gd name="T2" fmla="*/ 51 w 51"/>
                <a:gd name="T3" fmla="*/ 8 h 32"/>
                <a:gd name="T4" fmla="*/ 47 w 51"/>
                <a:gd name="T5" fmla="*/ 14 h 32"/>
                <a:gd name="T6" fmla="*/ 31 w 51"/>
                <a:gd name="T7" fmla="*/ 27 h 32"/>
                <a:gd name="T8" fmla="*/ 0 w 51"/>
                <a:gd name="T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2">
                  <a:moveTo>
                    <a:pt x="0" y="22"/>
                  </a:moveTo>
                  <a:cubicBezTo>
                    <a:pt x="11" y="7"/>
                    <a:pt x="36" y="0"/>
                    <a:pt x="51" y="8"/>
                  </a:cubicBezTo>
                  <a:cubicBezTo>
                    <a:pt x="50" y="10"/>
                    <a:pt x="48" y="12"/>
                    <a:pt x="47" y="14"/>
                  </a:cubicBezTo>
                  <a:cubicBezTo>
                    <a:pt x="43" y="19"/>
                    <a:pt x="38" y="24"/>
                    <a:pt x="31" y="27"/>
                  </a:cubicBezTo>
                  <a:cubicBezTo>
                    <a:pt x="21" y="32"/>
                    <a:pt x="9" y="30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24" name="Freeform 21">
              <a:extLst>
                <a:ext uri="{FF2B5EF4-FFF2-40B4-BE49-F238E27FC236}">
                  <a16:creationId xmlns:a16="http://schemas.microsoft.com/office/drawing/2014/main" id="{C41EA9AD-5AAE-5240-DEEC-F72679A94F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9418" y="1135063"/>
              <a:ext cx="53975" cy="93663"/>
            </a:xfrm>
            <a:custGeom>
              <a:avLst/>
              <a:gdLst>
                <a:gd name="T0" fmla="*/ 11 w 29"/>
                <a:gd name="T1" fmla="*/ 50 h 50"/>
                <a:gd name="T2" fmla="*/ 13 w 29"/>
                <a:gd name="T3" fmla="*/ 0 h 50"/>
                <a:gd name="T4" fmla="*/ 11 w 29"/>
                <a:gd name="T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0">
                  <a:moveTo>
                    <a:pt x="11" y="50"/>
                  </a:moveTo>
                  <a:cubicBezTo>
                    <a:pt x="0" y="32"/>
                    <a:pt x="0" y="18"/>
                    <a:pt x="13" y="0"/>
                  </a:cubicBezTo>
                  <a:cubicBezTo>
                    <a:pt x="29" y="14"/>
                    <a:pt x="29" y="36"/>
                    <a:pt x="11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25" name="Freeform 22">
              <a:extLst>
                <a:ext uri="{FF2B5EF4-FFF2-40B4-BE49-F238E27FC236}">
                  <a16:creationId xmlns:a16="http://schemas.microsoft.com/office/drawing/2014/main" id="{DBEE23AB-5E6F-235B-5729-BE2D8B900F98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530" y="1135063"/>
              <a:ext cx="55562" cy="93663"/>
            </a:xfrm>
            <a:custGeom>
              <a:avLst/>
              <a:gdLst>
                <a:gd name="T0" fmla="*/ 18 w 29"/>
                <a:gd name="T1" fmla="*/ 50 h 50"/>
                <a:gd name="T2" fmla="*/ 16 w 29"/>
                <a:gd name="T3" fmla="*/ 0 h 50"/>
                <a:gd name="T4" fmla="*/ 18 w 29"/>
                <a:gd name="T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0">
                  <a:moveTo>
                    <a:pt x="18" y="50"/>
                  </a:moveTo>
                  <a:cubicBezTo>
                    <a:pt x="0" y="36"/>
                    <a:pt x="0" y="14"/>
                    <a:pt x="16" y="0"/>
                  </a:cubicBezTo>
                  <a:cubicBezTo>
                    <a:pt x="28" y="13"/>
                    <a:pt x="29" y="35"/>
                    <a:pt x="18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26" name="Freeform 23">
              <a:extLst>
                <a:ext uri="{FF2B5EF4-FFF2-40B4-BE49-F238E27FC236}">
                  <a16:creationId xmlns:a16="http://schemas.microsoft.com/office/drawing/2014/main" id="{C8D64FD2-EB97-6622-6AA5-4E11CA19A140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655" y="1397000"/>
              <a:ext cx="66675" cy="65088"/>
            </a:xfrm>
            <a:custGeom>
              <a:avLst/>
              <a:gdLst>
                <a:gd name="T0" fmla="*/ 35 w 35"/>
                <a:gd name="T1" fmla="*/ 34 h 35"/>
                <a:gd name="T2" fmla="*/ 3 w 35"/>
                <a:gd name="T3" fmla="*/ 1 h 35"/>
                <a:gd name="T4" fmla="*/ 35 w 35"/>
                <a:gd name="T5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35">
                  <a:moveTo>
                    <a:pt x="35" y="34"/>
                  </a:moveTo>
                  <a:cubicBezTo>
                    <a:pt x="15" y="35"/>
                    <a:pt x="0" y="24"/>
                    <a:pt x="3" y="1"/>
                  </a:cubicBezTo>
                  <a:cubicBezTo>
                    <a:pt x="17" y="0"/>
                    <a:pt x="35" y="18"/>
                    <a:pt x="35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27" name="Freeform 24">
              <a:extLst>
                <a:ext uri="{FF2B5EF4-FFF2-40B4-BE49-F238E27FC236}">
                  <a16:creationId xmlns:a16="http://schemas.microsoft.com/office/drawing/2014/main" id="{027EE308-8CD7-0668-F034-3A51694AC1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6705" y="1323975"/>
              <a:ext cx="53975" cy="82550"/>
            </a:xfrm>
            <a:custGeom>
              <a:avLst/>
              <a:gdLst>
                <a:gd name="T0" fmla="*/ 15 w 29"/>
                <a:gd name="T1" fmla="*/ 0 h 44"/>
                <a:gd name="T2" fmla="*/ 4 w 29"/>
                <a:gd name="T3" fmla="*/ 44 h 44"/>
                <a:gd name="T4" fmla="*/ 1 w 29"/>
                <a:gd name="T5" fmla="*/ 23 h 44"/>
                <a:gd name="T6" fmla="*/ 15 w 29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4">
                  <a:moveTo>
                    <a:pt x="15" y="0"/>
                  </a:moveTo>
                  <a:cubicBezTo>
                    <a:pt x="29" y="18"/>
                    <a:pt x="22" y="35"/>
                    <a:pt x="4" y="44"/>
                  </a:cubicBezTo>
                  <a:cubicBezTo>
                    <a:pt x="2" y="37"/>
                    <a:pt x="0" y="30"/>
                    <a:pt x="1" y="23"/>
                  </a:cubicBezTo>
                  <a:cubicBezTo>
                    <a:pt x="1" y="13"/>
                    <a:pt x="7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28" name="Freeform 25">
              <a:extLst>
                <a:ext uri="{FF2B5EF4-FFF2-40B4-BE49-F238E27FC236}">
                  <a16:creationId xmlns:a16="http://schemas.microsoft.com/office/drawing/2014/main" id="{EE10DBB7-A2CA-CD89-DF4A-86F67E0E164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793" y="1268413"/>
              <a:ext cx="55562" cy="84138"/>
            </a:xfrm>
            <a:custGeom>
              <a:avLst/>
              <a:gdLst>
                <a:gd name="T0" fmla="*/ 18 w 30"/>
                <a:gd name="T1" fmla="*/ 45 h 45"/>
                <a:gd name="T2" fmla="*/ 19 w 30"/>
                <a:gd name="T3" fmla="*/ 0 h 45"/>
                <a:gd name="T4" fmla="*/ 18 w 30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45">
                  <a:moveTo>
                    <a:pt x="18" y="45"/>
                  </a:moveTo>
                  <a:cubicBezTo>
                    <a:pt x="4" y="33"/>
                    <a:pt x="0" y="14"/>
                    <a:pt x="19" y="0"/>
                  </a:cubicBezTo>
                  <a:cubicBezTo>
                    <a:pt x="30" y="9"/>
                    <a:pt x="30" y="34"/>
                    <a:pt x="18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29" name="Freeform 26">
              <a:extLst>
                <a:ext uri="{FF2B5EF4-FFF2-40B4-BE49-F238E27FC236}">
                  <a16:creationId xmlns:a16="http://schemas.microsoft.com/office/drawing/2014/main" id="{EA228642-08AF-A306-C6B2-00E29DF44170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568" y="1206500"/>
              <a:ext cx="52387" cy="79375"/>
            </a:xfrm>
            <a:custGeom>
              <a:avLst/>
              <a:gdLst>
                <a:gd name="T0" fmla="*/ 21 w 28"/>
                <a:gd name="T1" fmla="*/ 0 h 43"/>
                <a:gd name="T2" fmla="*/ 9 w 28"/>
                <a:gd name="T3" fmla="*/ 43 h 43"/>
                <a:gd name="T4" fmla="*/ 3 w 28"/>
                <a:gd name="T5" fmla="*/ 18 h 43"/>
                <a:gd name="T6" fmla="*/ 21 w 28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3">
                  <a:moveTo>
                    <a:pt x="21" y="0"/>
                  </a:moveTo>
                  <a:cubicBezTo>
                    <a:pt x="28" y="15"/>
                    <a:pt x="25" y="29"/>
                    <a:pt x="9" y="43"/>
                  </a:cubicBezTo>
                  <a:cubicBezTo>
                    <a:pt x="4" y="35"/>
                    <a:pt x="0" y="27"/>
                    <a:pt x="3" y="18"/>
                  </a:cubicBezTo>
                  <a:cubicBezTo>
                    <a:pt x="6" y="8"/>
                    <a:pt x="13" y="3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30" name="Freeform 27">
              <a:extLst>
                <a:ext uri="{FF2B5EF4-FFF2-40B4-BE49-F238E27FC236}">
                  <a16:creationId xmlns:a16="http://schemas.microsoft.com/office/drawing/2014/main" id="{5F125B2A-A22A-8FDA-0E1F-53C5753E298C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768" y="1323975"/>
              <a:ext cx="52387" cy="82550"/>
            </a:xfrm>
            <a:custGeom>
              <a:avLst/>
              <a:gdLst>
                <a:gd name="T0" fmla="*/ 20 w 28"/>
                <a:gd name="T1" fmla="*/ 44 h 44"/>
                <a:gd name="T2" fmla="*/ 2 w 28"/>
                <a:gd name="T3" fmla="*/ 24 h 44"/>
                <a:gd name="T4" fmla="*/ 9 w 28"/>
                <a:gd name="T5" fmla="*/ 0 h 44"/>
                <a:gd name="T6" fmla="*/ 20 w 28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4">
                  <a:moveTo>
                    <a:pt x="20" y="44"/>
                  </a:moveTo>
                  <a:cubicBezTo>
                    <a:pt x="11" y="39"/>
                    <a:pt x="4" y="34"/>
                    <a:pt x="2" y="24"/>
                  </a:cubicBezTo>
                  <a:cubicBezTo>
                    <a:pt x="0" y="15"/>
                    <a:pt x="4" y="7"/>
                    <a:pt x="9" y="0"/>
                  </a:cubicBezTo>
                  <a:cubicBezTo>
                    <a:pt x="22" y="8"/>
                    <a:pt x="28" y="29"/>
                    <a:pt x="2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31" name="Freeform 28">
              <a:extLst>
                <a:ext uri="{FF2B5EF4-FFF2-40B4-BE49-F238E27FC236}">
                  <a16:creationId xmlns:a16="http://schemas.microsoft.com/office/drawing/2014/main" id="{0E4FCB17-24EB-E1C3-B61B-9E8E957573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2743" y="1268413"/>
              <a:ext cx="50800" cy="84138"/>
            </a:xfrm>
            <a:custGeom>
              <a:avLst/>
              <a:gdLst>
                <a:gd name="T0" fmla="*/ 8 w 27"/>
                <a:gd name="T1" fmla="*/ 0 h 45"/>
                <a:gd name="T2" fmla="*/ 9 w 27"/>
                <a:gd name="T3" fmla="*/ 45 h 45"/>
                <a:gd name="T4" fmla="*/ 0 w 27"/>
                <a:gd name="T5" fmla="*/ 22 h 45"/>
                <a:gd name="T6" fmla="*/ 8 w 27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45">
                  <a:moveTo>
                    <a:pt x="8" y="0"/>
                  </a:moveTo>
                  <a:cubicBezTo>
                    <a:pt x="27" y="13"/>
                    <a:pt x="25" y="32"/>
                    <a:pt x="9" y="45"/>
                  </a:cubicBezTo>
                  <a:cubicBezTo>
                    <a:pt x="4" y="38"/>
                    <a:pt x="1" y="31"/>
                    <a:pt x="0" y="22"/>
                  </a:cubicBezTo>
                  <a:cubicBezTo>
                    <a:pt x="0" y="14"/>
                    <a:pt x="3" y="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32" name="Freeform 29">
              <a:extLst>
                <a:ext uri="{FF2B5EF4-FFF2-40B4-BE49-F238E27FC236}">
                  <a16:creationId xmlns:a16="http://schemas.microsoft.com/office/drawing/2014/main" id="{58077337-AA18-28CA-6A5F-5743EDE8C3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8443" y="1368425"/>
              <a:ext cx="61912" cy="73025"/>
            </a:xfrm>
            <a:custGeom>
              <a:avLst/>
              <a:gdLst>
                <a:gd name="T0" fmla="*/ 3 w 33"/>
                <a:gd name="T1" fmla="*/ 39 h 39"/>
                <a:gd name="T2" fmla="*/ 25 w 33"/>
                <a:gd name="T3" fmla="*/ 0 h 39"/>
                <a:gd name="T4" fmla="*/ 3 w 33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9">
                  <a:moveTo>
                    <a:pt x="3" y="39"/>
                  </a:moveTo>
                  <a:cubicBezTo>
                    <a:pt x="0" y="23"/>
                    <a:pt x="10" y="4"/>
                    <a:pt x="25" y="0"/>
                  </a:cubicBezTo>
                  <a:cubicBezTo>
                    <a:pt x="33" y="17"/>
                    <a:pt x="27" y="35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33" name="Freeform 30">
              <a:extLst>
                <a:ext uri="{FF2B5EF4-FFF2-40B4-BE49-F238E27FC236}">
                  <a16:creationId xmlns:a16="http://schemas.microsoft.com/office/drawing/2014/main" id="{302D1EEA-49A0-4639-C9CC-50FF392FED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0180" y="1398588"/>
              <a:ext cx="58737" cy="61913"/>
            </a:xfrm>
            <a:custGeom>
              <a:avLst/>
              <a:gdLst>
                <a:gd name="T0" fmla="*/ 0 w 32"/>
                <a:gd name="T1" fmla="*/ 33 h 33"/>
                <a:gd name="T2" fmla="*/ 32 w 32"/>
                <a:gd name="T3" fmla="*/ 0 h 33"/>
                <a:gd name="T4" fmla="*/ 26 w 32"/>
                <a:gd name="T5" fmla="*/ 24 h 33"/>
                <a:gd name="T6" fmla="*/ 0 w 32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3">
                  <a:moveTo>
                    <a:pt x="0" y="33"/>
                  </a:moveTo>
                  <a:cubicBezTo>
                    <a:pt x="4" y="12"/>
                    <a:pt x="14" y="2"/>
                    <a:pt x="32" y="0"/>
                  </a:cubicBezTo>
                  <a:cubicBezTo>
                    <a:pt x="32" y="9"/>
                    <a:pt x="32" y="17"/>
                    <a:pt x="26" y="24"/>
                  </a:cubicBezTo>
                  <a:cubicBezTo>
                    <a:pt x="19" y="32"/>
                    <a:pt x="10" y="33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34" name="Freeform 31">
              <a:extLst>
                <a:ext uri="{FF2B5EF4-FFF2-40B4-BE49-F238E27FC236}">
                  <a16:creationId xmlns:a16="http://schemas.microsoft.com/office/drawing/2014/main" id="{40F713F8-EA56-EBD3-CA99-5758EB64113C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393" y="1366838"/>
              <a:ext cx="58737" cy="74613"/>
            </a:xfrm>
            <a:custGeom>
              <a:avLst/>
              <a:gdLst>
                <a:gd name="T0" fmla="*/ 10 w 32"/>
                <a:gd name="T1" fmla="*/ 0 h 40"/>
                <a:gd name="T2" fmla="*/ 27 w 32"/>
                <a:gd name="T3" fmla="*/ 15 h 40"/>
                <a:gd name="T4" fmla="*/ 31 w 32"/>
                <a:gd name="T5" fmla="*/ 40 h 40"/>
                <a:gd name="T6" fmla="*/ 10 w 32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40">
                  <a:moveTo>
                    <a:pt x="10" y="0"/>
                  </a:moveTo>
                  <a:cubicBezTo>
                    <a:pt x="17" y="4"/>
                    <a:pt x="23" y="8"/>
                    <a:pt x="27" y="15"/>
                  </a:cubicBezTo>
                  <a:cubicBezTo>
                    <a:pt x="31" y="23"/>
                    <a:pt x="32" y="31"/>
                    <a:pt x="31" y="40"/>
                  </a:cubicBezTo>
                  <a:cubicBezTo>
                    <a:pt x="12" y="39"/>
                    <a:pt x="0" y="17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35" name="Freeform 32">
              <a:extLst>
                <a:ext uri="{FF2B5EF4-FFF2-40B4-BE49-F238E27FC236}">
                  <a16:creationId xmlns:a16="http://schemas.microsoft.com/office/drawing/2014/main" id="{536FB856-A93C-0CBC-6C9C-8E38112740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9730" y="1206500"/>
              <a:ext cx="55562" cy="79375"/>
            </a:xfrm>
            <a:custGeom>
              <a:avLst/>
              <a:gdLst>
                <a:gd name="T0" fmla="*/ 4 w 30"/>
                <a:gd name="T1" fmla="*/ 0 h 43"/>
                <a:gd name="T2" fmla="*/ 17 w 30"/>
                <a:gd name="T3" fmla="*/ 43 h 43"/>
                <a:gd name="T4" fmla="*/ 2 w 30"/>
                <a:gd name="T5" fmla="*/ 22 h 43"/>
                <a:gd name="T6" fmla="*/ 4 w 30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43">
                  <a:moveTo>
                    <a:pt x="4" y="0"/>
                  </a:moveTo>
                  <a:cubicBezTo>
                    <a:pt x="23" y="4"/>
                    <a:pt x="30" y="28"/>
                    <a:pt x="17" y="43"/>
                  </a:cubicBezTo>
                  <a:cubicBezTo>
                    <a:pt x="10" y="37"/>
                    <a:pt x="5" y="31"/>
                    <a:pt x="2" y="22"/>
                  </a:cubicBezTo>
                  <a:cubicBezTo>
                    <a:pt x="0" y="16"/>
                    <a:pt x="1" y="5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36" name="Freeform 33">
              <a:extLst>
                <a:ext uri="{FF2B5EF4-FFF2-40B4-BE49-F238E27FC236}">
                  <a16:creationId xmlns:a16="http://schemas.microsoft.com/office/drawing/2014/main" id="{A29B290D-269C-0E5B-12C6-1DC17E46D61B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643" y="1285875"/>
              <a:ext cx="44450" cy="44450"/>
            </a:xfrm>
            <a:custGeom>
              <a:avLst/>
              <a:gdLst>
                <a:gd name="T0" fmla="*/ 5 w 24"/>
                <a:gd name="T1" fmla="*/ 0 h 23"/>
                <a:gd name="T2" fmla="*/ 11 w 24"/>
                <a:gd name="T3" fmla="*/ 4 h 23"/>
                <a:gd name="T4" fmla="*/ 14 w 24"/>
                <a:gd name="T5" fmla="*/ 4 h 23"/>
                <a:gd name="T6" fmla="*/ 20 w 24"/>
                <a:gd name="T7" fmla="*/ 0 h 23"/>
                <a:gd name="T8" fmla="*/ 18 w 24"/>
                <a:gd name="T9" fmla="*/ 7 h 23"/>
                <a:gd name="T10" fmla="*/ 19 w 24"/>
                <a:gd name="T11" fmla="*/ 9 h 23"/>
                <a:gd name="T12" fmla="*/ 24 w 24"/>
                <a:gd name="T13" fmla="*/ 14 h 23"/>
                <a:gd name="T14" fmla="*/ 18 w 24"/>
                <a:gd name="T15" fmla="*/ 15 h 23"/>
                <a:gd name="T16" fmla="*/ 15 w 24"/>
                <a:gd name="T17" fmla="*/ 16 h 23"/>
                <a:gd name="T18" fmla="*/ 12 w 24"/>
                <a:gd name="T19" fmla="*/ 23 h 23"/>
                <a:gd name="T20" fmla="*/ 10 w 24"/>
                <a:gd name="T21" fmla="*/ 17 h 23"/>
                <a:gd name="T22" fmla="*/ 7 w 24"/>
                <a:gd name="T23" fmla="*/ 15 h 23"/>
                <a:gd name="T24" fmla="*/ 0 w 24"/>
                <a:gd name="T25" fmla="*/ 14 h 23"/>
                <a:gd name="T26" fmla="*/ 6 w 24"/>
                <a:gd name="T27" fmla="*/ 9 h 23"/>
                <a:gd name="T28" fmla="*/ 6 w 24"/>
                <a:gd name="T29" fmla="*/ 7 h 23"/>
                <a:gd name="T30" fmla="*/ 5 w 24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5" y="0"/>
                  </a:moveTo>
                  <a:cubicBezTo>
                    <a:pt x="7" y="1"/>
                    <a:pt x="9" y="3"/>
                    <a:pt x="11" y="4"/>
                  </a:cubicBezTo>
                  <a:cubicBezTo>
                    <a:pt x="12" y="4"/>
                    <a:pt x="13" y="4"/>
                    <a:pt x="14" y="4"/>
                  </a:cubicBezTo>
                  <a:cubicBezTo>
                    <a:pt x="16" y="3"/>
                    <a:pt x="17" y="1"/>
                    <a:pt x="20" y="0"/>
                  </a:cubicBezTo>
                  <a:cubicBezTo>
                    <a:pt x="19" y="3"/>
                    <a:pt x="19" y="5"/>
                    <a:pt x="18" y="7"/>
                  </a:cubicBezTo>
                  <a:cubicBezTo>
                    <a:pt x="18" y="8"/>
                    <a:pt x="18" y="9"/>
                    <a:pt x="19" y="9"/>
                  </a:cubicBezTo>
                  <a:cubicBezTo>
                    <a:pt x="21" y="11"/>
                    <a:pt x="22" y="12"/>
                    <a:pt x="24" y="14"/>
                  </a:cubicBezTo>
                  <a:cubicBezTo>
                    <a:pt x="22" y="14"/>
                    <a:pt x="20" y="14"/>
                    <a:pt x="18" y="15"/>
                  </a:cubicBezTo>
                  <a:cubicBezTo>
                    <a:pt x="16" y="15"/>
                    <a:pt x="16" y="15"/>
                    <a:pt x="15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2" y="20"/>
                    <a:pt x="11" y="18"/>
                    <a:pt x="10" y="17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4" y="11"/>
                    <a:pt x="6" y="9"/>
                  </a:cubicBezTo>
                  <a:cubicBezTo>
                    <a:pt x="6" y="9"/>
                    <a:pt x="7" y="8"/>
                    <a:pt x="6" y="7"/>
                  </a:cubicBezTo>
                  <a:cubicBezTo>
                    <a:pt x="6" y="5"/>
                    <a:pt x="5" y="3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37" name="Freeform 34">
              <a:extLst>
                <a:ext uri="{FF2B5EF4-FFF2-40B4-BE49-F238E27FC236}">
                  <a16:creationId xmlns:a16="http://schemas.microsoft.com/office/drawing/2014/main" id="{1D8E3060-DD23-C6D4-6DF9-01A5198B727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855" y="1285875"/>
              <a:ext cx="44450" cy="44450"/>
            </a:xfrm>
            <a:custGeom>
              <a:avLst/>
              <a:gdLst>
                <a:gd name="T0" fmla="*/ 24 w 24"/>
                <a:gd name="T1" fmla="*/ 14 h 23"/>
                <a:gd name="T2" fmla="*/ 17 w 24"/>
                <a:gd name="T3" fmla="*/ 14 h 23"/>
                <a:gd name="T4" fmla="*/ 14 w 24"/>
                <a:gd name="T5" fmla="*/ 17 h 23"/>
                <a:gd name="T6" fmla="*/ 12 w 24"/>
                <a:gd name="T7" fmla="*/ 23 h 23"/>
                <a:gd name="T8" fmla="*/ 9 w 24"/>
                <a:gd name="T9" fmla="*/ 16 h 23"/>
                <a:gd name="T10" fmla="*/ 7 w 24"/>
                <a:gd name="T11" fmla="*/ 15 h 23"/>
                <a:gd name="T12" fmla="*/ 0 w 24"/>
                <a:gd name="T13" fmla="*/ 14 h 23"/>
                <a:gd name="T14" fmla="*/ 5 w 24"/>
                <a:gd name="T15" fmla="*/ 9 h 23"/>
                <a:gd name="T16" fmla="*/ 6 w 24"/>
                <a:gd name="T17" fmla="*/ 7 h 23"/>
                <a:gd name="T18" fmla="*/ 4 w 24"/>
                <a:gd name="T19" fmla="*/ 0 h 23"/>
                <a:gd name="T20" fmla="*/ 10 w 24"/>
                <a:gd name="T21" fmla="*/ 4 h 23"/>
                <a:gd name="T22" fmla="*/ 13 w 24"/>
                <a:gd name="T23" fmla="*/ 4 h 23"/>
                <a:gd name="T24" fmla="*/ 19 w 24"/>
                <a:gd name="T25" fmla="*/ 0 h 23"/>
                <a:gd name="T26" fmla="*/ 18 w 24"/>
                <a:gd name="T27" fmla="*/ 6 h 23"/>
                <a:gd name="T28" fmla="*/ 19 w 24"/>
                <a:gd name="T29" fmla="*/ 10 h 23"/>
                <a:gd name="T30" fmla="*/ 24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1" y="14"/>
                    <a:pt x="19" y="15"/>
                    <a:pt x="17" y="14"/>
                  </a:cubicBezTo>
                  <a:cubicBezTo>
                    <a:pt x="16" y="14"/>
                    <a:pt x="15" y="15"/>
                    <a:pt x="14" y="17"/>
                  </a:cubicBezTo>
                  <a:cubicBezTo>
                    <a:pt x="14" y="19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4" y="14"/>
                    <a:pt x="2" y="14"/>
                    <a:pt x="0" y="14"/>
                  </a:cubicBezTo>
                  <a:cubicBezTo>
                    <a:pt x="2" y="12"/>
                    <a:pt x="3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5" y="5"/>
                    <a:pt x="5" y="3"/>
                    <a:pt x="4" y="0"/>
                  </a:cubicBezTo>
                  <a:cubicBezTo>
                    <a:pt x="7" y="1"/>
                    <a:pt x="9" y="2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ubicBezTo>
                    <a:pt x="18" y="2"/>
                    <a:pt x="18" y="4"/>
                    <a:pt x="18" y="6"/>
                  </a:cubicBezTo>
                  <a:cubicBezTo>
                    <a:pt x="17" y="8"/>
                    <a:pt x="17" y="9"/>
                    <a:pt x="19" y="10"/>
                  </a:cubicBezTo>
                  <a:cubicBezTo>
                    <a:pt x="20" y="11"/>
                    <a:pt x="22" y="12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38" name="Freeform 35">
              <a:extLst>
                <a:ext uri="{FF2B5EF4-FFF2-40B4-BE49-F238E27FC236}">
                  <a16:creationId xmlns:a16="http://schemas.microsoft.com/office/drawing/2014/main" id="{B5639777-D27F-301D-B6A7-57D062A8A5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1918" y="1285875"/>
              <a:ext cx="46037" cy="44450"/>
            </a:xfrm>
            <a:custGeom>
              <a:avLst/>
              <a:gdLst>
                <a:gd name="T0" fmla="*/ 19 w 24"/>
                <a:gd name="T1" fmla="*/ 0 h 23"/>
                <a:gd name="T2" fmla="*/ 18 w 24"/>
                <a:gd name="T3" fmla="*/ 7 h 23"/>
                <a:gd name="T4" fmla="*/ 19 w 24"/>
                <a:gd name="T5" fmla="*/ 9 h 23"/>
                <a:gd name="T6" fmla="*/ 24 w 24"/>
                <a:gd name="T7" fmla="*/ 14 h 23"/>
                <a:gd name="T8" fmla="*/ 18 w 24"/>
                <a:gd name="T9" fmla="*/ 14 h 23"/>
                <a:gd name="T10" fmla="*/ 15 w 24"/>
                <a:gd name="T11" fmla="*/ 17 h 23"/>
                <a:gd name="T12" fmla="*/ 12 w 24"/>
                <a:gd name="T13" fmla="*/ 23 h 23"/>
                <a:gd name="T14" fmla="*/ 10 w 24"/>
                <a:gd name="T15" fmla="*/ 16 h 23"/>
                <a:gd name="T16" fmla="*/ 7 w 24"/>
                <a:gd name="T17" fmla="*/ 15 h 23"/>
                <a:gd name="T18" fmla="*/ 0 w 24"/>
                <a:gd name="T19" fmla="*/ 14 h 23"/>
                <a:gd name="T20" fmla="*/ 5 w 24"/>
                <a:gd name="T21" fmla="*/ 10 h 23"/>
                <a:gd name="T22" fmla="*/ 6 w 24"/>
                <a:gd name="T23" fmla="*/ 6 h 23"/>
                <a:gd name="T24" fmla="*/ 5 w 24"/>
                <a:gd name="T25" fmla="*/ 0 h 23"/>
                <a:gd name="T26" fmla="*/ 11 w 24"/>
                <a:gd name="T27" fmla="*/ 4 h 23"/>
                <a:gd name="T28" fmla="*/ 13 w 24"/>
                <a:gd name="T29" fmla="*/ 4 h 23"/>
                <a:gd name="T30" fmla="*/ 19 w 24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19" y="0"/>
                  </a:moveTo>
                  <a:cubicBezTo>
                    <a:pt x="19" y="3"/>
                    <a:pt x="18" y="5"/>
                    <a:pt x="18" y="7"/>
                  </a:cubicBezTo>
                  <a:cubicBezTo>
                    <a:pt x="18" y="8"/>
                    <a:pt x="18" y="9"/>
                    <a:pt x="19" y="9"/>
                  </a:cubicBezTo>
                  <a:cubicBezTo>
                    <a:pt x="20" y="11"/>
                    <a:pt x="22" y="12"/>
                    <a:pt x="24" y="14"/>
                  </a:cubicBezTo>
                  <a:cubicBezTo>
                    <a:pt x="22" y="14"/>
                    <a:pt x="20" y="15"/>
                    <a:pt x="18" y="14"/>
                  </a:cubicBezTo>
                  <a:cubicBezTo>
                    <a:pt x="16" y="14"/>
                    <a:pt x="15" y="15"/>
                    <a:pt x="15" y="17"/>
                  </a:cubicBezTo>
                  <a:cubicBezTo>
                    <a:pt x="14" y="19"/>
                    <a:pt x="13" y="20"/>
                    <a:pt x="12" y="23"/>
                  </a:cubicBezTo>
                  <a:cubicBezTo>
                    <a:pt x="11" y="20"/>
                    <a:pt x="10" y="18"/>
                    <a:pt x="10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4" y="11"/>
                    <a:pt x="5" y="10"/>
                  </a:cubicBezTo>
                  <a:cubicBezTo>
                    <a:pt x="6" y="9"/>
                    <a:pt x="7" y="8"/>
                    <a:pt x="6" y="6"/>
                  </a:cubicBezTo>
                  <a:cubicBezTo>
                    <a:pt x="6" y="4"/>
                    <a:pt x="5" y="2"/>
                    <a:pt x="5" y="0"/>
                  </a:cubicBezTo>
                  <a:cubicBezTo>
                    <a:pt x="7" y="1"/>
                    <a:pt x="9" y="3"/>
                    <a:pt x="11" y="4"/>
                  </a:cubicBezTo>
                  <a:cubicBezTo>
                    <a:pt x="12" y="4"/>
                    <a:pt x="13" y="4"/>
                    <a:pt x="13" y="4"/>
                  </a:cubicBezTo>
                  <a:cubicBezTo>
                    <a:pt x="15" y="3"/>
                    <a:pt x="1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39" name="Freeform 36">
              <a:extLst>
                <a:ext uri="{FF2B5EF4-FFF2-40B4-BE49-F238E27FC236}">
                  <a16:creationId xmlns:a16="http://schemas.microsoft.com/office/drawing/2014/main" id="{8B589E6D-59A8-637F-83DF-3B7C01316A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2530" y="1285875"/>
              <a:ext cx="42862" cy="44450"/>
            </a:xfrm>
            <a:custGeom>
              <a:avLst/>
              <a:gdLst>
                <a:gd name="T0" fmla="*/ 19 w 23"/>
                <a:gd name="T1" fmla="*/ 0 h 23"/>
                <a:gd name="T2" fmla="*/ 17 w 23"/>
                <a:gd name="T3" fmla="*/ 7 h 23"/>
                <a:gd name="T4" fmla="*/ 18 w 23"/>
                <a:gd name="T5" fmla="*/ 9 h 23"/>
                <a:gd name="T6" fmla="*/ 23 w 23"/>
                <a:gd name="T7" fmla="*/ 14 h 23"/>
                <a:gd name="T8" fmla="*/ 16 w 23"/>
                <a:gd name="T9" fmla="*/ 15 h 23"/>
                <a:gd name="T10" fmla="*/ 14 w 23"/>
                <a:gd name="T11" fmla="*/ 16 h 23"/>
                <a:gd name="T12" fmla="*/ 11 w 23"/>
                <a:gd name="T13" fmla="*/ 23 h 23"/>
                <a:gd name="T14" fmla="*/ 9 w 23"/>
                <a:gd name="T15" fmla="*/ 17 h 23"/>
                <a:gd name="T16" fmla="*/ 6 w 23"/>
                <a:gd name="T17" fmla="*/ 14 h 23"/>
                <a:gd name="T18" fmla="*/ 0 w 23"/>
                <a:gd name="T19" fmla="*/ 14 h 23"/>
                <a:gd name="T20" fmla="*/ 5 w 23"/>
                <a:gd name="T21" fmla="*/ 9 h 23"/>
                <a:gd name="T22" fmla="*/ 6 w 23"/>
                <a:gd name="T23" fmla="*/ 7 h 23"/>
                <a:gd name="T24" fmla="*/ 4 w 23"/>
                <a:gd name="T25" fmla="*/ 0 h 23"/>
                <a:gd name="T26" fmla="*/ 10 w 23"/>
                <a:gd name="T27" fmla="*/ 4 h 23"/>
                <a:gd name="T28" fmla="*/ 13 w 23"/>
                <a:gd name="T29" fmla="*/ 4 h 23"/>
                <a:gd name="T30" fmla="*/ 19 w 23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23">
                  <a:moveTo>
                    <a:pt x="19" y="0"/>
                  </a:moveTo>
                  <a:cubicBezTo>
                    <a:pt x="18" y="3"/>
                    <a:pt x="18" y="5"/>
                    <a:pt x="17" y="7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20" y="11"/>
                    <a:pt x="21" y="12"/>
                    <a:pt x="23" y="14"/>
                  </a:cubicBezTo>
                  <a:cubicBezTo>
                    <a:pt x="21" y="14"/>
                    <a:pt x="19" y="14"/>
                    <a:pt x="16" y="15"/>
                  </a:cubicBezTo>
                  <a:cubicBezTo>
                    <a:pt x="15" y="15"/>
                    <a:pt x="15" y="15"/>
                    <a:pt x="14" y="16"/>
                  </a:cubicBezTo>
                  <a:cubicBezTo>
                    <a:pt x="13" y="18"/>
                    <a:pt x="12" y="20"/>
                    <a:pt x="11" y="23"/>
                  </a:cubicBezTo>
                  <a:cubicBezTo>
                    <a:pt x="11" y="20"/>
                    <a:pt x="10" y="19"/>
                    <a:pt x="9" y="17"/>
                  </a:cubicBezTo>
                  <a:cubicBezTo>
                    <a:pt x="8" y="15"/>
                    <a:pt x="8" y="14"/>
                    <a:pt x="6" y="14"/>
                  </a:cubicBezTo>
                  <a:cubicBezTo>
                    <a:pt x="4" y="15"/>
                    <a:pt x="2" y="14"/>
                    <a:pt x="0" y="14"/>
                  </a:cubicBezTo>
                  <a:cubicBezTo>
                    <a:pt x="2" y="12"/>
                    <a:pt x="3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5" y="5"/>
                    <a:pt x="5" y="3"/>
                    <a:pt x="4" y="0"/>
                  </a:cubicBezTo>
                  <a:cubicBezTo>
                    <a:pt x="6" y="1"/>
                    <a:pt x="8" y="2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40" name="Freeform 37">
              <a:extLst>
                <a:ext uri="{FF2B5EF4-FFF2-40B4-BE49-F238E27FC236}">
                  <a16:creationId xmlns:a16="http://schemas.microsoft.com/office/drawing/2014/main" id="{284EA8C2-084D-1746-F75C-2984527A47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4155" y="1285875"/>
              <a:ext cx="42862" cy="44450"/>
            </a:xfrm>
            <a:custGeom>
              <a:avLst/>
              <a:gdLst>
                <a:gd name="T0" fmla="*/ 0 w 23"/>
                <a:gd name="T1" fmla="*/ 14 h 23"/>
                <a:gd name="T2" fmla="*/ 5 w 23"/>
                <a:gd name="T3" fmla="*/ 9 h 23"/>
                <a:gd name="T4" fmla="*/ 6 w 23"/>
                <a:gd name="T5" fmla="*/ 7 h 23"/>
                <a:gd name="T6" fmla="*/ 4 w 23"/>
                <a:gd name="T7" fmla="*/ 0 h 23"/>
                <a:gd name="T8" fmla="*/ 10 w 23"/>
                <a:gd name="T9" fmla="*/ 4 h 23"/>
                <a:gd name="T10" fmla="*/ 13 w 23"/>
                <a:gd name="T11" fmla="*/ 4 h 23"/>
                <a:gd name="T12" fmla="*/ 19 w 23"/>
                <a:gd name="T13" fmla="*/ 0 h 23"/>
                <a:gd name="T14" fmla="*/ 17 w 23"/>
                <a:gd name="T15" fmla="*/ 7 h 23"/>
                <a:gd name="T16" fmla="*/ 18 w 23"/>
                <a:gd name="T17" fmla="*/ 9 h 23"/>
                <a:gd name="T18" fmla="*/ 23 w 23"/>
                <a:gd name="T19" fmla="*/ 14 h 23"/>
                <a:gd name="T20" fmla="*/ 17 w 23"/>
                <a:gd name="T21" fmla="*/ 15 h 23"/>
                <a:gd name="T22" fmla="*/ 14 w 23"/>
                <a:gd name="T23" fmla="*/ 16 h 23"/>
                <a:gd name="T24" fmla="*/ 12 w 23"/>
                <a:gd name="T25" fmla="*/ 23 h 23"/>
                <a:gd name="T26" fmla="*/ 9 w 23"/>
                <a:gd name="T27" fmla="*/ 17 h 23"/>
                <a:gd name="T28" fmla="*/ 6 w 23"/>
                <a:gd name="T29" fmla="*/ 14 h 23"/>
                <a:gd name="T30" fmla="*/ 0 w 23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23">
                  <a:moveTo>
                    <a:pt x="0" y="14"/>
                  </a:moveTo>
                  <a:cubicBezTo>
                    <a:pt x="2" y="12"/>
                    <a:pt x="3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5" y="5"/>
                    <a:pt x="5" y="3"/>
                    <a:pt x="4" y="0"/>
                  </a:cubicBezTo>
                  <a:cubicBezTo>
                    <a:pt x="7" y="1"/>
                    <a:pt x="8" y="2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ubicBezTo>
                    <a:pt x="18" y="3"/>
                    <a:pt x="18" y="5"/>
                    <a:pt x="17" y="7"/>
                  </a:cubicBezTo>
                  <a:cubicBezTo>
                    <a:pt x="17" y="8"/>
                    <a:pt x="18" y="9"/>
                    <a:pt x="18" y="9"/>
                  </a:cubicBezTo>
                  <a:cubicBezTo>
                    <a:pt x="20" y="11"/>
                    <a:pt x="21" y="12"/>
                    <a:pt x="23" y="14"/>
                  </a:cubicBezTo>
                  <a:cubicBezTo>
                    <a:pt x="21" y="14"/>
                    <a:pt x="19" y="14"/>
                    <a:pt x="17" y="15"/>
                  </a:cubicBezTo>
                  <a:cubicBezTo>
                    <a:pt x="15" y="15"/>
                    <a:pt x="15" y="15"/>
                    <a:pt x="14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9"/>
                    <a:pt x="9" y="17"/>
                  </a:cubicBezTo>
                  <a:cubicBezTo>
                    <a:pt x="9" y="15"/>
                    <a:pt x="8" y="14"/>
                    <a:pt x="6" y="14"/>
                  </a:cubicBezTo>
                  <a:cubicBezTo>
                    <a:pt x="4" y="15"/>
                    <a:pt x="2" y="1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41" name="Freeform 38">
              <a:extLst>
                <a:ext uri="{FF2B5EF4-FFF2-40B4-BE49-F238E27FC236}">
                  <a16:creationId xmlns:a16="http://schemas.microsoft.com/office/drawing/2014/main" id="{D0A92D04-D77D-0CE9-02B9-211A652E2B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3830" y="1285875"/>
              <a:ext cx="42862" cy="44450"/>
            </a:xfrm>
            <a:custGeom>
              <a:avLst/>
              <a:gdLst>
                <a:gd name="T0" fmla="*/ 11 w 23"/>
                <a:gd name="T1" fmla="*/ 23 h 23"/>
                <a:gd name="T2" fmla="*/ 9 w 23"/>
                <a:gd name="T3" fmla="*/ 17 h 23"/>
                <a:gd name="T4" fmla="*/ 6 w 23"/>
                <a:gd name="T5" fmla="*/ 14 h 23"/>
                <a:gd name="T6" fmla="*/ 0 w 23"/>
                <a:gd name="T7" fmla="*/ 14 h 23"/>
                <a:gd name="T8" fmla="*/ 4 w 23"/>
                <a:gd name="T9" fmla="*/ 10 h 23"/>
                <a:gd name="T10" fmla="*/ 5 w 23"/>
                <a:gd name="T11" fmla="*/ 6 h 23"/>
                <a:gd name="T12" fmla="*/ 4 w 23"/>
                <a:gd name="T13" fmla="*/ 0 h 23"/>
                <a:gd name="T14" fmla="*/ 10 w 23"/>
                <a:gd name="T15" fmla="*/ 4 h 23"/>
                <a:gd name="T16" fmla="*/ 13 w 23"/>
                <a:gd name="T17" fmla="*/ 4 h 23"/>
                <a:gd name="T18" fmla="*/ 19 w 23"/>
                <a:gd name="T19" fmla="*/ 0 h 23"/>
                <a:gd name="T20" fmla="*/ 17 w 23"/>
                <a:gd name="T21" fmla="*/ 7 h 23"/>
                <a:gd name="T22" fmla="*/ 18 w 23"/>
                <a:gd name="T23" fmla="*/ 9 h 23"/>
                <a:gd name="T24" fmla="*/ 23 w 23"/>
                <a:gd name="T25" fmla="*/ 14 h 23"/>
                <a:gd name="T26" fmla="*/ 17 w 23"/>
                <a:gd name="T27" fmla="*/ 14 h 23"/>
                <a:gd name="T28" fmla="*/ 14 w 23"/>
                <a:gd name="T29" fmla="*/ 17 h 23"/>
                <a:gd name="T30" fmla="*/ 11 w 23"/>
                <a:gd name="T3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23">
                  <a:moveTo>
                    <a:pt x="11" y="23"/>
                  </a:moveTo>
                  <a:cubicBezTo>
                    <a:pt x="10" y="20"/>
                    <a:pt x="10" y="18"/>
                    <a:pt x="9" y="17"/>
                  </a:cubicBezTo>
                  <a:cubicBezTo>
                    <a:pt x="8" y="15"/>
                    <a:pt x="8" y="15"/>
                    <a:pt x="6" y="14"/>
                  </a:cubicBezTo>
                  <a:cubicBezTo>
                    <a:pt x="4" y="14"/>
                    <a:pt x="2" y="14"/>
                    <a:pt x="0" y="14"/>
                  </a:cubicBezTo>
                  <a:cubicBezTo>
                    <a:pt x="1" y="12"/>
                    <a:pt x="3" y="11"/>
                    <a:pt x="4" y="10"/>
                  </a:cubicBezTo>
                  <a:cubicBezTo>
                    <a:pt x="6" y="9"/>
                    <a:pt x="6" y="8"/>
                    <a:pt x="5" y="6"/>
                  </a:cubicBezTo>
                  <a:cubicBezTo>
                    <a:pt x="5" y="4"/>
                    <a:pt x="5" y="2"/>
                    <a:pt x="4" y="0"/>
                  </a:cubicBezTo>
                  <a:cubicBezTo>
                    <a:pt x="6" y="1"/>
                    <a:pt x="8" y="3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3"/>
                    <a:pt x="16" y="1"/>
                    <a:pt x="19" y="0"/>
                  </a:cubicBezTo>
                  <a:cubicBezTo>
                    <a:pt x="18" y="3"/>
                    <a:pt x="18" y="5"/>
                    <a:pt x="17" y="7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20" y="11"/>
                    <a:pt x="21" y="12"/>
                    <a:pt x="23" y="14"/>
                  </a:cubicBezTo>
                  <a:cubicBezTo>
                    <a:pt x="21" y="14"/>
                    <a:pt x="19" y="15"/>
                    <a:pt x="17" y="14"/>
                  </a:cubicBezTo>
                  <a:cubicBezTo>
                    <a:pt x="15" y="14"/>
                    <a:pt x="14" y="15"/>
                    <a:pt x="14" y="17"/>
                  </a:cubicBezTo>
                  <a:cubicBezTo>
                    <a:pt x="13" y="19"/>
                    <a:pt x="12" y="20"/>
                    <a:pt x="1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42" name="Freeform 39">
              <a:extLst>
                <a:ext uri="{FF2B5EF4-FFF2-40B4-BE49-F238E27FC236}">
                  <a16:creationId xmlns:a16="http://schemas.microsoft.com/office/drawing/2014/main" id="{C0D2F1D4-FF61-AE81-FED9-A21B7CDD7C0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555" y="1285875"/>
              <a:ext cx="44450" cy="44450"/>
            </a:xfrm>
            <a:custGeom>
              <a:avLst/>
              <a:gdLst>
                <a:gd name="T0" fmla="*/ 24 w 24"/>
                <a:gd name="T1" fmla="*/ 14 h 23"/>
                <a:gd name="T2" fmla="*/ 17 w 24"/>
                <a:gd name="T3" fmla="*/ 15 h 23"/>
                <a:gd name="T4" fmla="*/ 14 w 24"/>
                <a:gd name="T5" fmla="*/ 16 h 23"/>
                <a:gd name="T6" fmla="*/ 12 w 24"/>
                <a:gd name="T7" fmla="*/ 23 h 23"/>
                <a:gd name="T8" fmla="*/ 9 w 24"/>
                <a:gd name="T9" fmla="*/ 16 h 23"/>
                <a:gd name="T10" fmla="*/ 7 w 24"/>
                <a:gd name="T11" fmla="*/ 15 h 23"/>
                <a:gd name="T12" fmla="*/ 0 w 24"/>
                <a:gd name="T13" fmla="*/ 14 h 23"/>
                <a:gd name="T14" fmla="*/ 5 w 24"/>
                <a:gd name="T15" fmla="*/ 9 h 23"/>
                <a:gd name="T16" fmla="*/ 6 w 24"/>
                <a:gd name="T17" fmla="*/ 7 h 23"/>
                <a:gd name="T18" fmla="*/ 4 w 24"/>
                <a:gd name="T19" fmla="*/ 0 h 23"/>
                <a:gd name="T20" fmla="*/ 11 w 24"/>
                <a:gd name="T21" fmla="*/ 4 h 23"/>
                <a:gd name="T22" fmla="*/ 13 w 24"/>
                <a:gd name="T23" fmla="*/ 4 h 23"/>
                <a:gd name="T24" fmla="*/ 19 w 24"/>
                <a:gd name="T25" fmla="*/ 0 h 23"/>
                <a:gd name="T26" fmla="*/ 17 w 24"/>
                <a:gd name="T27" fmla="*/ 7 h 23"/>
                <a:gd name="T28" fmla="*/ 18 w 24"/>
                <a:gd name="T29" fmla="*/ 9 h 23"/>
                <a:gd name="T30" fmla="*/ 24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1" y="14"/>
                    <a:pt x="19" y="14"/>
                    <a:pt x="17" y="15"/>
                  </a:cubicBezTo>
                  <a:cubicBezTo>
                    <a:pt x="16" y="15"/>
                    <a:pt x="15" y="15"/>
                    <a:pt x="14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3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5" y="5"/>
                    <a:pt x="5" y="3"/>
                    <a:pt x="4" y="0"/>
                  </a:cubicBezTo>
                  <a:cubicBezTo>
                    <a:pt x="7" y="1"/>
                    <a:pt x="9" y="3"/>
                    <a:pt x="11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3"/>
                    <a:pt x="17" y="1"/>
                    <a:pt x="19" y="0"/>
                  </a:cubicBezTo>
                  <a:cubicBezTo>
                    <a:pt x="18" y="3"/>
                    <a:pt x="18" y="5"/>
                    <a:pt x="17" y="7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20" y="11"/>
                    <a:pt x="22" y="12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43" name="Freeform 40">
              <a:extLst>
                <a:ext uri="{FF2B5EF4-FFF2-40B4-BE49-F238E27FC236}">
                  <a16:creationId xmlns:a16="http://schemas.microsoft.com/office/drawing/2014/main" id="{7BBD701B-298D-AA0C-BB83-44E9DE7A2A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3180" y="1285875"/>
              <a:ext cx="44450" cy="44450"/>
            </a:xfrm>
            <a:custGeom>
              <a:avLst/>
              <a:gdLst>
                <a:gd name="T0" fmla="*/ 24 w 24"/>
                <a:gd name="T1" fmla="*/ 14 h 23"/>
                <a:gd name="T2" fmla="*/ 17 w 24"/>
                <a:gd name="T3" fmla="*/ 14 h 23"/>
                <a:gd name="T4" fmla="*/ 14 w 24"/>
                <a:gd name="T5" fmla="*/ 17 h 23"/>
                <a:gd name="T6" fmla="*/ 12 w 24"/>
                <a:gd name="T7" fmla="*/ 23 h 23"/>
                <a:gd name="T8" fmla="*/ 9 w 24"/>
                <a:gd name="T9" fmla="*/ 16 h 23"/>
                <a:gd name="T10" fmla="*/ 7 w 24"/>
                <a:gd name="T11" fmla="*/ 15 h 23"/>
                <a:gd name="T12" fmla="*/ 0 w 24"/>
                <a:gd name="T13" fmla="*/ 14 h 23"/>
                <a:gd name="T14" fmla="*/ 5 w 24"/>
                <a:gd name="T15" fmla="*/ 9 h 23"/>
                <a:gd name="T16" fmla="*/ 6 w 24"/>
                <a:gd name="T17" fmla="*/ 7 h 23"/>
                <a:gd name="T18" fmla="*/ 5 w 24"/>
                <a:gd name="T19" fmla="*/ 0 h 23"/>
                <a:gd name="T20" fmla="*/ 11 w 24"/>
                <a:gd name="T21" fmla="*/ 4 h 23"/>
                <a:gd name="T22" fmla="*/ 13 w 24"/>
                <a:gd name="T23" fmla="*/ 4 h 23"/>
                <a:gd name="T24" fmla="*/ 19 w 24"/>
                <a:gd name="T25" fmla="*/ 0 h 23"/>
                <a:gd name="T26" fmla="*/ 18 w 24"/>
                <a:gd name="T27" fmla="*/ 7 h 23"/>
                <a:gd name="T28" fmla="*/ 19 w 24"/>
                <a:gd name="T29" fmla="*/ 10 h 23"/>
                <a:gd name="T30" fmla="*/ 24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1" y="14"/>
                    <a:pt x="19" y="15"/>
                    <a:pt x="17" y="14"/>
                  </a:cubicBezTo>
                  <a:cubicBezTo>
                    <a:pt x="16" y="14"/>
                    <a:pt x="15" y="15"/>
                    <a:pt x="14" y="17"/>
                  </a:cubicBezTo>
                  <a:cubicBezTo>
                    <a:pt x="14" y="19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4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6" y="5"/>
                    <a:pt x="5" y="3"/>
                    <a:pt x="5" y="0"/>
                  </a:cubicBezTo>
                  <a:cubicBezTo>
                    <a:pt x="7" y="1"/>
                    <a:pt x="9" y="2"/>
                    <a:pt x="11" y="4"/>
                  </a:cubicBezTo>
                  <a:cubicBezTo>
                    <a:pt x="12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ubicBezTo>
                    <a:pt x="19" y="3"/>
                    <a:pt x="18" y="5"/>
                    <a:pt x="18" y="7"/>
                  </a:cubicBezTo>
                  <a:cubicBezTo>
                    <a:pt x="17" y="8"/>
                    <a:pt x="18" y="9"/>
                    <a:pt x="19" y="10"/>
                  </a:cubicBezTo>
                  <a:cubicBezTo>
                    <a:pt x="20" y="11"/>
                    <a:pt x="22" y="12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44" name="Freeform 41">
              <a:extLst>
                <a:ext uri="{FF2B5EF4-FFF2-40B4-BE49-F238E27FC236}">
                  <a16:creationId xmlns:a16="http://schemas.microsoft.com/office/drawing/2014/main" id="{D328A820-143A-F577-00F2-6FCD3E8DB2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0618" y="1285875"/>
              <a:ext cx="44450" cy="44450"/>
            </a:xfrm>
            <a:custGeom>
              <a:avLst/>
              <a:gdLst>
                <a:gd name="T0" fmla="*/ 0 w 24"/>
                <a:gd name="T1" fmla="*/ 14 h 23"/>
                <a:gd name="T2" fmla="*/ 6 w 24"/>
                <a:gd name="T3" fmla="*/ 9 h 23"/>
                <a:gd name="T4" fmla="*/ 6 w 24"/>
                <a:gd name="T5" fmla="*/ 7 h 23"/>
                <a:gd name="T6" fmla="*/ 5 w 24"/>
                <a:gd name="T7" fmla="*/ 0 h 23"/>
                <a:gd name="T8" fmla="*/ 11 w 24"/>
                <a:gd name="T9" fmla="*/ 4 h 23"/>
                <a:gd name="T10" fmla="*/ 14 w 24"/>
                <a:gd name="T11" fmla="*/ 4 h 23"/>
                <a:gd name="T12" fmla="*/ 20 w 24"/>
                <a:gd name="T13" fmla="*/ 0 h 23"/>
                <a:gd name="T14" fmla="*/ 18 w 24"/>
                <a:gd name="T15" fmla="*/ 7 h 23"/>
                <a:gd name="T16" fmla="*/ 19 w 24"/>
                <a:gd name="T17" fmla="*/ 10 h 23"/>
                <a:gd name="T18" fmla="*/ 24 w 24"/>
                <a:gd name="T19" fmla="*/ 14 h 23"/>
                <a:gd name="T20" fmla="*/ 18 w 24"/>
                <a:gd name="T21" fmla="*/ 14 h 23"/>
                <a:gd name="T22" fmla="*/ 15 w 24"/>
                <a:gd name="T23" fmla="*/ 17 h 23"/>
                <a:gd name="T24" fmla="*/ 12 w 24"/>
                <a:gd name="T25" fmla="*/ 23 h 23"/>
                <a:gd name="T26" fmla="*/ 9 w 24"/>
                <a:gd name="T27" fmla="*/ 16 h 23"/>
                <a:gd name="T28" fmla="*/ 7 w 24"/>
                <a:gd name="T29" fmla="*/ 15 h 23"/>
                <a:gd name="T30" fmla="*/ 0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0" y="14"/>
                  </a:moveTo>
                  <a:cubicBezTo>
                    <a:pt x="2" y="12"/>
                    <a:pt x="4" y="11"/>
                    <a:pt x="6" y="9"/>
                  </a:cubicBezTo>
                  <a:cubicBezTo>
                    <a:pt x="6" y="9"/>
                    <a:pt x="7" y="8"/>
                    <a:pt x="6" y="7"/>
                  </a:cubicBezTo>
                  <a:cubicBezTo>
                    <a:pt x="6" y="5"/>
                    <a:pt x="5" y="3"/>
                    <a:pt x="5" y="0"/>
                  </a:cubicBezTo>
                  <a:cubicBezTo>
                    <a:pt x="7" y="1"/>
                    <a:pt x="9" y="2"/>
                    <a:pt x="11" y="4"/>
                  </a:cubicBezTo>
                  <a:cubicBezTo>
                    <a:pt x="12" y="4"/>
                    <a:pt x="13" y="4"/>
                    <a:pt x="14" y="4"/>
                  </a:cubicBezTo>
                  <a:cubicBezTo>
                    <a:pt x="15" y="2"/>
                    <a:pt x="17" y="1"/>
                    <a:pt x="20" y="0"/>
                  </a:cubicBezTo>
                  <a:cubicBezTo>
                    <a:pt x="19" y="2"/>
                    <a:pt x="19" y="5"/>
                    <a:pt x="18" y="7"/>
                  </a:cubicBezTo>
                  <a:cubicBezTo>
                    <a:pt x="18" y="8"/>
                    <a:pt x="18" y="9"/>
                    <a:pt x="19" y="10"/>
                  </a:cubicBezTo>
                  <a:cubicBezTo>
                    <a:pt x="21" y="11"/>
                    <a:pt x="22" y="12"/>
                    <a:pt x="24" y="14"/>
                  </a:cubicBezTo>
                  <a:cubicBezTo>
                    <a:pt x="22" y="14"/>
                    <a:pt x="20" y="14"/>
                    <a:pt x="18" y="14"/>
                  </a:cubicBezTo>
                  <a:cubicBezTo>
                    <a:pt x="16" y="14"/>
                    <a:pt x="15" y="15"/>
                    <a:pt x="15" y="17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45" name="Freeform 42">
              <a:extLst>
                <a:ext uri="{FF2B5EF4-FFF2-40B4-BE49-F238E27FC236}">
                  <a16:creationId xmlns:a16="http://schemas.microsoft.com/office/drawing/2014/main" id="{F493DB7E-BD72-9D0D-F88D-703BA00EC3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0293" y="1285875"/>
              <a:ext cx="46037" cy="44450"/>
            </a:xfrm>
            <a:custGeom>
              <a:avLst/>
              <a:gdLst>
                <a:gd name="T0" fmla="*/ 24 w 24"/>
                <a:gd name="T1" fmla="*/ 14 h 23"/>
                <a:gd name="T2" fmla="*/ 17 w 24"/>
                <a:gd name="T3" fmla="*/ 15 h 23"/>
                <a:gd name="T4" fmla="*/ 15 w 24"/>
                <a:gd name="T5" fmla="*/ 16 h 23"/>
                <a:gd name="T6" fmla="*/ 12 w 24"/>
                <a:gd name="T7" fmla="*/ 23 h 23"/>
                <a:gd name="T8" fmla="*/ 9 w 24"/>
                <a:gd name="T9" fmla="*/ 16 h 23"/>
                <a:gd name="T10" fmla="*/ 7 w 24"/>
                <a:gd name="T11" fmla="*/ 15 h 23"/>
                <a:gd name="T12" fmla="*/ 0 w 24"/>
                <a:gd name="T13" fmla="*/ 14 h 23"/>
                <a:gd name="T14" fmla="*/ 5 w 24"/>
                <a:gd name="T15" fmla="*/ 10 h 23"/>
                <a:gd name="T16" fmla="*/ 6 w 24"/>
                <a:gd name="T17" fmla="*/ 6 h 23"/>
                <a:gd name="T18" fmla="*/ 5 w 24"/>
                <a:gd name="T19" fmla="*/ 0 h 23"/>
                <a:gd name="T20" fmla="*/ 10 w 24"/>
                <a:gd name="T21" fmla="*/ 3 h 23"/>
                <a:gd name="T22" fmla="*/ 14 w 24"/>
                <a:gd name="T23" fmla="*/ 3 h 23"/>
                <a:gd name="T24" fmla="*/ 19 w 24"/>
                <a:gd name="T25" fmla="*/ 0 h 23"/>
                <a:gd name="T26" fmla="*/ 18 w 24"/>
                <a:gd name="T27" fmla="*/ 7 h 23"/>
                <a:gd name="T28" fmla="*/ 19 w 24"/>
                <a:gd name="T29" fmla="*/ 9 h 23"/>
                <a:gd name="T30" fmla="*/ 24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1" y="14"/>
                    <a:pt x="19" y="14"/>
                    <a:pt x="17" y="15"/>
                  </a:cubicBezTo>
                  <a:cubicBezTo>
                    <a:pt x="16" y="15"/>
                    <a:pt x="15" y="15"/>
                    <a:pt x="15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3" y="11"/>
                    <a:pt x="5" y="10"/>
                  </a:cubicBezTo>
                  <a:cubicBezTo>
                    <a:pt x="6" y="9"/>
                    <a:pt x="7" y="8"/>
                    <a:pt x="6" y="6"/>
                  </a:cubicBezTo>
                  <a:cubicBezTo>
                    <a:pt x="5" y="4"/>
                    <a:pt x="5" y="2"/>
                    <a:pt x="5" y="0"/>
                  </a:cubicBezTo>
                  <a:cubicBezTo>
                    <a:pt x="7" y="1"/>
                    <a:pt x="8" y="2"/>
                    <a:pt x="10" y="3"/>
                  </a:cubicBezTo>
                  <a:cubicBezTo>
                    <a:pt x="11" y="4"/>
                    <a:pt x="13" y="4"/>
                    <a:pt x="14" y="3"/>
                  </a:cubicBezTo>
                  <a:cubicBezTo>
                    <a:pt x="16" y="2"/>
                    <a:pt x="17" y="1"/>
                    <a:pt x="19" y="0"/>
                  </a:cubicBezTo>
                  <a:cubicBezTo>
                    <a:pt x="19" y="3"/>
                    <a:pt x="18" y="5"/>
                    <a:pt x="18" y="7"/>
                  </a:cubicBezTo>
                  <a:cubicBezTo>
                    <a:pt x="17" y="8"/>
                    <a:pt x="18" y="9"/>
                    <a:pt x="19" y="9"/>
                  </a:cubicBezTo>
                  <a:cubicBezTo>
                    <a:pt x="20" y="11"/>
                    <a:pt x="22" y="12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46" name="Freeform 43">
              <a:extLst>
                <a:ext uri="{FF2B5EF4-FFF2-40B4-BE49-F238E27FC236}">
                  <a16:creationId xmlns:a16="http://schemas.microsoft.com/office/drawing/2014/main" id="{E405965E-381D-DB47-2EE2-5DF17AFB1165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318" y="1285875"/>
              <a:ext cx="44450" cy="44450"/>
            </a:xfrm>
            <a:custGeom>
              <a:avLst/>
              <a:gdLst>
                <a:gd name="T0" fmla="*/ 5 w 24"/>
                <a:gd name="T1" fmla="*/ 0 h 23"/>
                <a:gd name="T2" fmla="*/ 10 w 24"/>
                <a:gd name="T3" fmla="*/ 4 h 23"/>
                <a:gd name="T4" fmla="*/ 13 w 24"/>
                <a:gd name="T5" fmla="*/ 4 h 23"/>
                <a:gd name="T6" fmla="*/ 19 w 24"/>
                <a:gd name="T7" fmla="*/ 0 h 23"/>
                <a:gd name="T8" fmla="*/ 18 w 24"/>
                <a:gd name="T9" fmla="*/ 7 h 23"/>
                <a:gd name="T10" fmla="*/ 19 w 24"/>
                <a:gd name="T11" fmla="*/ 10 h 23"/>
                <a:gd name="T12" fmla="*/ 24 w 24"/>
                <a:gd name="T13" fmla="*/ 14 h 23"/>
                <a:gd name="T14" fmla="*/ 17 w 24"/>
                <a:gd name="T15" fmla="*/ 15 h 23"/>
                <a:gd name="T16" fmla="*/ 14 w 24"/>
                <a:gd name="T17" fmla="*/ 16 h 23"/>
                <a:gd name="T18" fmla="*/ 12 w 24"/>
                <a:gd name="T19" fmla="*/ 23 h 23"/>
                <a:gd name="T20" fmla="*/ 9 w 24"/>
                <a:gd name="T21" fmla="*/ 16 h 23"/>
                <a:gd name="T22" fmla="*/ 7 w 24"/>
                <a:gd name="T23" fmla="*/ 15 h 23"/>
                <a:gd name="T24" fmla="*/ 0 w 24"/>
                <a:gd name="T25" fmla="*/ 14 h 23"/>
                <a:gd name="T26" fmla="*/ 5 w 24"/>
                <a:gd name="T27" fmla="*/ 9 h 23"/>
                <a:gd name="T28" fmla="*/ 6 w 24"/>
                <a:gd name="T29" fmla="*/ 7 h 23"/>
                <a:gd name="T30" fmla="*/ 5 w 24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5" y="0"/>
                  </a:moveTo>
                  <a:cubicBezTo>
                    <a:pt x="7" y="1"/>
                    <a:pt x="9" y="2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ubicBezTo>
                    <a:pt x="19" y="2"/>
                    <a:pt x="18" y="5"/>
                    <a:pt x="18" y="7"/>
                  </a:cubicBezTo>
                  <a:cubicBezTo>
                    <a:pt x="17" y="8"/>
                    <a:pt x="18" y="9"/>
                    <a:pt x="19" y="10"/>
                  </a:cubicBezTo>
                  <a:cubicBezTo>
                    <a:pt x="20" y="11"/>
                    <a:pt x="22" y="12"/>
                    <a:pt x="24" y="14"/>
                  </a:cubicBezTo>
                  <a:cubicBezTo>
                    <a:pt x="21" y="14"/>
                    <a:pt x="19" y="14"/>
                    <a:pt x="17" y="15"/>
                  </a:cubicBezTo>
                  <a:cubicBezTo>
                    <a:pt x="16" y="15"/>
                    <a:pt x="15" y="15"/>
                    <a:pt x="14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4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6" y="5"/>
                    <a:pt x="5" y="3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948" name="矩形 947">
            <a:extLst>
              <a:ext uri="{FF2B5EF4-FFF2-40B4-BE49-F238E27FC236}">
                <a16:creationId xmlns:a16="http://schemas.microsoft.com/office/drawing/2014/main" id="{B6DADD6B-A033-58AF-D920-BE94474886DF}"/>
              </a:ext>
            </a:extLst>
          </p:cNvPr>
          <p:cNvSpPr>
            <a:spLocks/>
          </p:cNvSpPr>
          <p:nvPr/>
        </p:nvSpPr>
        <p:spPr>
          <a:xfrm>
            <a:off x="9265519" y="2164119"/>
            <a:ext cx="13708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-15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3"/>
                    </a:gs>
                    <a:gs pos="0">
                      <a:schemeClr val="accent1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+mj-ea"/>
                <a:cs typeface="+mn-cs"/>
              </a:rPr>
              <a:t>在此处编辑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-15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3"/>
                    </a:gs>
                    <a:gs pos="0">
                      <a:schemeClr val="accent1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+mj-ea"/>
                <a:cs typeface="+mn-cs"/>
              </a:rPr>
              <a:t>主要标题</a:t>
            </a:r>
          </a:p>
        </p:txBody>
      </p:sp>
      <p:grpSp>
        <p:nvGrpSpPr>
          <p:cNvPr id="949" name="组合 948">
            <a:extLst>
              <a:ext uri="{FF2B5EF4-FFF2-40B4-BE49-F238E27FC236}">
                <a16:creationId xmlns:a16="http://schemas.microsoft.com/office/drawing/2014/main" id="{D615A409-A58F-1661-7054-95F91CA8BB22}"/>
              </a:ext>
            </a:extLst>
          </p:cNvPr>
          <p:cNvGrpSpPr>
            <a:grpSpLocks/>
          </p:cNvGrpSpPr>
          <p:nvPr/>
        </p:nvGrpSpPr>
        <p:grpSpPr>
          <a:xfrm>
            <a:off x="8896287" y="1586178"/>
            <a:ext cx="2105374" cy="2072148"/>
            <a:chOff x="660718" y="515938"/>
            <a:chExt cx="1106487" cy="1089025"/>
          </a:xfrm>
          <a:gradFill flip="none" rotWithShape="1">
            <a:gsLst>
              <a:gs pos="100000">
                <a:schemeClr val="accent4">
                  <a:alpha val="20000"/>
                </a:schemeClr>
              </a:gs>
              <a:gs pos="0">
                <a:schemeClr val="accent1">
                  <a:alpha val="20000"/>
                </a:schemeClr>
              </a:gs>
            </a:gsLst>
            <a:lin ang="2700000" scaled="1"/>
            <a:tileRect/>
          </a:gradFill>
        </p:grpSpPr>
        <p:sp>
          <p:nvSpPr>
            <p:cNvPr id="950" name="Freeform 5">
              <a:extLst>
                <a:ext uri="{FF2B5EF4-FFF2-40B4-BE49-F238E27FC236}">
                  <a16:creationId xmlns:a16="http://schemas.microsoft.com/office/drawing/2014/main" id="{AE1900FE-AB6A-7C24-F48C-E226D1506D31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718" y="1135063"/>
              <a:ext cx="1106487" cy="469900"/>
            </a:xfrm>
            <a:custGeom>
              <a:avLst/>
              <a:gdLst>
                <a:gd name="T0" fmla="*/ 325 w 591"/>
                <a:gd name="T1" fmla="*/ 251 h 251"/>
                <a:gd name="T2" fmla="*/ 341 w 591"/>
                <a:gd name="T3" fmla="*/ 194 h 251"/>
                <a:gd name="T4" fmla="*/ 284 w 591"/>
                <a:gd name="T5" fmla="*/ 192 h 251"/>
                <a:gd name="T6" fmla="*/ 276 w 591"/>
                <a:gd name="T7" fmla="*/ 218 h 251"/>
                <a:gd name="T8" fmla="*/ 492 w 591"/>
                <a:gd name="T9" fmla="*/ 73 h 251"/>
                <a:gd name="T10" fmla="*/ 376 w 591"/>
                <a:gd name="T11" fmla="*/ 192 h 251"/>
                <a:gd name="T12" fmla="*/ 405 w 591"/>
                <a:gd name="T13" fmla="*/ 170 h 251"/>
                <a:gd name="T14" fmla="*/ 375 w 591"/>
                <a:gd name="T15" fmla="*/ 148 h 251"/>
                <a:gd name="T16" fmla="*/ 236 w 591"/>
                <a:gd name="T17" fmla="*/ 207 h 251"/>
                <a:gd name="T18" fmla="*/ 245 w 591"/>
                <a:gd name="T19" fmla="*/ 172 h 251"/>
                <a:gd name="T20" fmla="*/ 209 w 591"/>
                <a:gd name="T21" fmla="*/ 172 h 251"/>
                <a:gd name="T22" fmla="*/ 199 w 591"/>
                <a:gd name="T23" fmla="*/ 207 h 251"/>
                <a:gd name="T24" fmla="*/ 459 w 591"/>
                <a:gd name="T25" fmla="*/ 173 h 251"/>
                <a:gd name="T26" fmla="*/ 5 w 591"/>
                <a:gd name="T27" fmla="*/ 68 h 251"/>
                <a:gd name="T28" fmla="*/ 99 w 591"/>
                <a:gd name="T29" fmla="*/ 185 h 251"/>
                <a:gd name="T30" fmla="*/ 468 w 591"/>
                <a:gd name="T31" fmla="*/ 196 h 251"/>
                <a:gd name="T32" fmla="*/ 591 w 591"/>
                <a:gd name="T33" fmla="*/ 47 h 251"/>
                <a:gd name="T34" fmla="*/ 576 w 591"/>
                <a:gd name="T35" fmla="*/ 95 h 251"/>
                <a:gd name="T36" fmla="*/ 15 w 591"/>
                <a:gd name="T37" fmla="*/ 95 h 251"/>
                <a:gd name="T38" fmla="*/ 499 w 591"/>
                <a:gd name="T39" fmla="*/ 152 h 251"/>
                <a:gd name="T40" fmla="*/ 562 w 591"/>
                <a:gd name="T41" fmla="*/ 0 h 251"/>
                <a:gd name="T42" fmla="*/ 143 w 591"/>
                <a:gd name="T43" fmla="*/ 141 h 251"/>
                <a:gd name="T44" fmla="*/ 67 w 591"/>
                <a:gd name="T45" fmla="*/ 116 h 251"/>
                <a:gd name="T46" fmla="*/ 58 w 591"/>
                <a:gd name="T47" fmla="*/ 38 h 251"/>
                <a:gd name="T48" fmla="*/ 514 w 591"/>
                <a:gd name="T49" fmla="*/ 93 h 251"/>
                <a:gd name="T50" fmla="*/ 416 w 591"/>
                <a:gd name="T51" fmla="*/ 174 h 251"/>
                <a:gd name="T52" fmla="*/ 130 w 591"/>
                <a:gd name="T53" fmla="*/ 139 h 251"/>
                <a:gd name="T54" fmla="*/ 159 w 591"/>
                <a:gd name="T55" fmla="*/ 81 h 251"/>
                <a:gd name="T56" fmla="*/ 166 w 591"/>
                <a:gd name="T57" fmla="*/ 104 h 251"/>
                <a:gd name="T58" fmla="*/ 174 w 591"/>
                <a:gd name="T59" fmla="*/ 81 h 251"/>
                <a:gd name="T60" fmla="*/ 334 w 591"/>
                <a:gd name="T61" fmla="*/ 87 h 251"/>
                <a:gd name="T62" fmla="*/ 321 w 591"/>
                <a:gd name="T63" fmla="*/ 90 h 251"/>
                <a:gd name="T64" fmla="*/ 333 w 591"/>
                <a:gd name="T65" fmla="*/ 95 h 251"/>
                <a:gd name="T66" fmla="*/ 386 w 591"/>
                <a:gd name="T67" fmla="*/ 87 h 251"/>
                <a:gd name="T68" fmla="*/ 395 w 591"/>
                <a:gd name="T69" fmla="*/ 98 h 251"/>
                <a:gd name="T70" fmla="*/ 303 w 591"/>
                <a:gd name="T71" fmla="*/ 81 h 251"/>
                <a:gd name="T72" fmla="*/ 284 w 591"/>
                <a:gd name="T73" fmla="*/ 95 h 251"/>
                <a:gd name="T74" fmla="*/ 307 w 591"/>
                <a:gd name="T75" fmla="*/ 95 h 251"/>
                <a:gd name="T76" fmla="*/ 454 w 591"/>
                <a:gd name="T77" fmla="*/ 98 h 251"/>
                <a:gd name="T78" fmla="*/ 462 w 591"/>
                <a:gd name="T79" fmla="*/ 88 h 251"/>
                <a:gd name="T80" fmla="*/ 450 w 591"/>
                <a:gd name="T81" fmla="*/ 90 h 251"/>
                <a:gd name="T82" fmla="*/ 431 w 591"/>
                <a:gd name="T83" fmla="*/ 90 h 251"/>
                <a:gd name="T84" fmla="*/ 418 w 591"/>
                <a:gd name="T85" fmla="*/ 87 h 251"/>
                <a:gd name="T86" fmla="*/ 211 w 591"/>
                <a:gd name="T87" fmla="*/ 95 h 251"/>
                <a:gd name="T88" fmla="*/ 191 w 591"/>
                <a:gd name="T89" fmla="*/ 81 h 251"/>
                <a:gd name="T90" fmla="*/ 199 w 591"/>
                <a:gd name="T91" fmla="*/ 104 h 251"/>
                <a:gd name="T92" fmla="*/ 366 w 591"/>
                <a:gd name="T93" fmla="*/ 88 h 251"/>
                <a:gd name="T94" fmla="*/ 353 w 591"/>
                <a:gd name="T95" fmla="*/ 90 h 251"/>
                <a:gd name="T96" fmla="*/ 365 w 591"/>
                <a:gd name="T97" fmla="*/ 95 h 251"/>
                <a:gd name="T98" fmla="*/ 266 w 591"/>
                <a:gd name="T99" fmla="*/ 98 h 251"/>
                <a:gd name="T100" fmla="*/ 265 w 591"/>
                <a:gd name="T101" fmla="*/ 85 h 251"/>
                <a:gd name="T102" fmla="*/ 243 w 591"/>
                <a:gd name="T103" fmla="*/ 95 h 251"/>
                <a:gd name="T104" fmla="*/ 224 w 591"/>
                <a:gd name="T105" fmla="*/ 81 h 251"/>
                <a:gd name="T106" fmla="*/ 231 w 591"/>
                <a:gd name="T107" fmla="*/ 104 h 251"/>
                <a:gd name="T108" fmla="*/ 127 w 591"/>
                <a:gd name="T109" fmla="*/ 90 h 251"/>
                <a:gd name="T110" fmla="*/ 139 w 591"/>
                <a:gd name="T111" fmla="*/ 96 h 251"/>
                <a:gd name="T112" fmla="*/ 132 w 591"/>
                <a:gd name="T113" fmla="*/ 8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91" h="251">
                  <a:moveTo>
                    <a:pt x="265" y="251"/>
                  </a:moveTo>
                  <a:cubicBezTo>
                    <a:pt x="266" y="251"/>
                    <a:pt x="267" y="250"/>
                    <a:pt x="268" y="250"/>
                  </a:cubicBezTo>
                  <a:cubicBezTo>
                    <a:pt x="276" y="243"/>
                    <a:pt x="285" y="237"/>
                    <a:pt x="294" y="231"/>
                  </a:cubicBezTo>
                  <a:cubicBezTo>
                    <a:pt x="295" y="230"/>
                    <a:pt x="295" y="230"/>
                    <a:pt x="297" y="231"/>
                  </a:cubicBezTo>
                  <a:cubicBezTo>
                    <a:pt x="305" y="237"/>
                    <a:pt x="314" y="244"/>
                    <a:pt x="323" y="250"/>
                  </a:cubicBezTo>
                  <a:cubicBezTo>
                    <a:pt x="324" y="250"/>
                    <a:pt x="324" y="251"/>
                    <a:pt x="325" y="251"/>
                  </a:cubicBezTo>
                  <a:cubicBezTo>
                    <a:pt x="325" y="250"/>
                    <a:pt x="324" y="249"/>
                    <a:pt x="324" y="249"/>
                  </a:cubicBezTo>
                  <a:cubicBezTo>
                    <a:pt x="321" y="238"/>
                    <a:pt x="318" y="228"/>
                    <a:pt x="314" y="218"/>
                  </a:cubicBezTo>
                  <a:cubicBezTo>
                    <a:pt x="314" y="216"/>
                    <a:pt x="314" y="216"/>
                    <a:pt x="315" y="215"/>
                  </a:cubicBezTo>
                  <a:cubicBezTo>
                    <a:pt x="324" y="209"/>
                    <a:pt x="333" y="202"/>
                    <a:pt x="342" y="196"/>
                  </a:cubicBezTo>
                  <a:cubicBezTo>
                    <a:pt x="342" y="195"/>
                    <a:pt x="343" y="195"/>
                    <a:pt x="344" y="194"/>
                  </a:cubicBezTo>
                  <a:cubicBezTo>
                    <a:pt x="342" y="194"/>
                    <a:pt x="342" y="194"/>
                    <a:pt x="341" y="194"/>
                  </a:cubicBezTo>
                  <a:cubicBezTo>
                    <a:pt x="330" y="194"/>
                    <a:pt x="319" y="194"/>
                    <a:pt x="309" y="194"/>
                  </a:cubicBezTo>
                  <a:cubicBezTo>
                    <a:pt x="307" y="194"/>
                    <a:pt x="306" y="194"/>
                    <a:pt x="306" y="192"/>
                  </a:cubicBezTo>
                  <a:cubicBezTo>
                    <a:pt x="304" y="185"/>
                    <a:pt x="301" y="178"/>
                    <a:pt x="299" y="170"/>
                  </a:cubicBezTo>
                  <a:cubicBezTo>
                    <a:pt x="298" y="167"/>
                    <a:pt x="296" y="163"/>
                    <a:pt x="295" y="159"/>
                  </a:cubicBezTo>
                  <a:cubicBezTo>
                    <a:pt x="295" y="160"/>
                    <a:pt x="294" y="161"/>
                    <a:pt x="294" y="161"/>
                  </a:cubicBezTo>
                  <a:cubicBezTo>
                    <a:pt x="291" y="172"/>
                    <a:pt x="288" y="182"/>
                    <a:pt x="284" y="192"/>
                  </a:cubicBezTo>
                  <a:cubicBezTo>
                    <a:pt x="284" y="194"/>
                    <a:pt x="283" y="194"/>
                    <a:pt x="281" y="194"/>
                  </a:cubicBezTo>
                  <a:cubicBezTo>
                    <a:pt x="271" y="194"/>
                    <a:pt x="260" y="194"/>
                    <a:pt x="249" y="194"/>
                  </a:cubicBezTo>
                  <a:cubicBezTo>
                    <a:pt x="248" y="194"/>
                    <a:pt x="248" y="194"/>
                    <a:pt x="247" y="194"/>
                  </a:cubicBezTo>
                  <a:cubicBezTo>
                    <a:pt x="248" y="195"/>
                    <a:pt x="248" y="196"/>
                    <a:pt x="249" y="196"/>
                  </a:cubicBezTo>
                  <a:cubicBezTo>
                    <a:pt x="258" y="202"/>
                    <a:pt x="266" y="209"/>
                    <a:pt x="275" y="215"/>
                  </a:cubicBezTo>
                  <a:cubicBezTo>
                    <a:pt x="276" y="216"/>
                    <a:pt x="276" y="216"/>
                    <a:pt x="276" y="218"/>
                  </a:cubicBezTo>
                  <a:cubicBezTo>
                    <a:pt x="275" y="221"/>
                    <a:pt x="273" y="225"/>
                    <a:pt x="272" y="229"/>
                  </a:cubicBezTo>
                  <a:cubicBezTo>
                    <a:pt x="270" y="236"/>
                    <a:pt x="268" y="244"/>
                    <a:pt x="265" y="251"/>
                  </a:cubicBezTo>
                  <a:close/>
                  <a:moveTo>
                    <a:pt x="492" y="67"/>
                  </a:moveTo>
                  <a:cubicBezTo>
                    <a:pt x="361" y="67"/>
                    <a:pt x="230" y="67"/>
                    <a:pt x="98" y="67"/>
                  </a:cubicBezTo>
                  <a:cubicBezTo>
                    <a:pt x="98" y="69"/>
                    <a:pt x="98" y="71"/>
                    <a:pt x="98" y="73"/>
                  </a:cubicBezTo>
                  <a:cubicBezTo>
                    <a:pt x="230" y="73"/>
                    <a:pt x="361" y="73"/>
                    <a:pt x="492" y="73"/>
                  </a:cubicBezTo>
                  <a:cubicBezTo>
                    <a:pt x="492" y="71"/>
                    <a:pt x="492" y="69"/>
                    <a:pt x="492" y="67"/>
                  </a:cubicBezTo>
                  <a:close/>
                  <a:moveTo>
                    <a:pt x="346" y="170"/>
                  </a:moveTo>
                  <a:cubicBezTo>
                    <a:pt x="346" y="170"/>
                    <a:pt x="346" y="170"/>
                    <a:pt x="346" y="171"/>
                  </a:cubicBezTo>
                  <a:cubicBezTo>
                    <a:pt x="352" y="175"/>
                    <a:pt x="358" y="179"/>
                    <a:pt x="364" y="184"/>
                  </a:cubicBezTo>
                  <a:cubicBezTo>
                    <a:pt x="362" y="191"/>
                    <a:pt x="359" y="198"/>
                    <a:pt x="357" y="206"/>
                  </a:cubicBezTo>
                  <a:cubicBezTo>
                    <a:pt x="363" y="201"/>
                    <a:pt x="369" y="196"/>
                    <a:pt x="376" y="192"/>
                  </a:cubicBezTo>
                  <a:cubicBezTo>
                    <a:pt x="382" y="196"/>
                    <a:pt x="388" y="201"/>
                    <a:pt x="394" y="205"/>
                  </a:cubicBezTo>
                  <a:cubicBezTo>
                    <a:pt x="394" y="204"/>
                    <a:pt x="394" y="204"/>
                    <a:pt x="394" y="204"/>
                  </a:cubicBezTo>
                  <a:cubicBezTo>
                    <a:pt x="392" y="198"/>
                    <a:pt x="390" y="192"/>
                    <a:pt x="388" y="186"/>
                  </a:cubicBezTo>
                  <a:cubicBezTo>
                    <a:pt x="387" y="184"/>
                    <a:pt x="387" y="183"/>
                    <a:pt x="389" y="182"/>
                  </a:cubicBezTo>
                  <a:cubicBezTo>
                    <a:pt x="394" y="179"/>
                    <a:pt x="399" y="175"/>
                    <a:pt x="404" y="172"/>
                  </a:cubicBezTo>
                  <a:cubicBezTo>
                    <a:pt x="404" y="171"/>
                    <a:pt x="405" y="171"/>
                    <a:pt x="405" y="170"/>
                  </a:cubicBezTo>
                  <a:cubicBezTo>
                    <a:pt x="405" y="170"/>
                    <a:pt x="405" y="170"/>
                    <a:pt x="405" y="170"/>
                  </a:cubicBezTo>
                  <a:cubicBezTo>
                    <a:pt x="404" y="170"/>
                    <a:pt x="404" y="170"/>
                    <a:pt x="403" y="170"/>
                  </a:cubicBezTo>
                  <a:cubicBezTo>
                    <a:pt x="397" y="170"/>
                    <a:pt x="391" y="170"/>
                    <a:pt x="385" y="170"/>
                  </a:cubicBezTo>
                  <a:cubicBezTo>
                    <a:pt x="383" y="170"/>
                    <a:pt x="382" y="170"/>
                    <a:pt x="382" y="168"/>
                  </a:cubicBezTo>
                  <a:cubicBezTo>
                    <a:pt x="380" y="162"/>
                    <a:pt x="378" y="156"/>
                    <a:pt x="376" y="151"/>
                  </a:cubicBezTo>
                  <a:cubicBezTo>
                    <a:pt x="376" y="150"/>
                    <a:pt x="376" y="149"/>
                    <a:pt x="375" y="148"/>
                  </a:cubicBezTo>
                  <a:cubicBezTo>
                    <a:pt x="373" y="155"/>
                    <a:pt x="371" y="161"/>
                    <a:pt x="369" y="168"/>
                  </a:cubicBezTo>
                  <a:cubicBezTo>
                    <a:pt x="369" y="170"/>
                    <a:pt x="368" y="170"/>
                    <a:pt x="366" y="170"/>
                  </a:cubicBezTo>
                  <a:cubicBezTo>
                    <a:pt x="359" y="170"/>
                    <a:pt x="353" y="170"/>
                    <a:pt x="346" y="170"/>
                  </a:cubicBezTo>
                  <a:close/>
                  <a:moveTo>
                    <a:pt x="199" y="207"/>
                  </a:moveTo>
                  <a:cubicBezTo>
                    <a:pt x="206" y="202"/>
                    <a:pt x="212" y="198"/>
                    <a:pt x="218" y="194"/>
                  </a:cubicBezTo>
                  <a:cubicBezTo>
                    <a:pt x="224" y="198"/>
                    <a:pt x="230" y="202"/>
                    <a:pt x="236" y="207"/>
                  </a:cubicBezTo>
                  <a:cubicBezTo>
                    <a:pt x="236" y="206"/>
                    <a:pt x="236" y="205"/>
                    <a:pt x="235" y="205"/>
                  </a:cubicBezTo>
                  <a:cubicBezTo>
                    <a:pt x="234" y="199"/>
                    <a:pt x="232" y="193"/>
                    <a:pt x="230" y="187"/>
                  </a:cubicBezTo>
                  <a:cubicBezTo>
                    <a:pt x="229" y="186"/>
                    <a:pt x="229" y="185"/>
                    <a:pt x="230" y="184"/>
                  </a:cubicBezTo>
                  <a:cubicBezTo>
                    <a:pt x="236" y="181"/>
                    <a:pt x="241" y="177"/>
                    <a:pt x="246" y="173"/>
                  </a:cubicBezTo>
                  <a:cubicBezTo>
                    <a:pt x="246" y="173"/>
                    <a:pt x="247" y="173"/>
                    <a:pt x="247" y="172"/>
                  </a:cubicBezTo>
                  <a:cubicBezTo>
                    <a:pt x="246" y="172"/>
                    <a:pt x="246" y="172"/>
                    <a:pt x="245" y="172"/>
                  </a:cubicBezTo>
                  <a:cubicBezTo>
                    <a:pt x="239" y="172"/>
                    <a:pt x="233" y="172"/>
                    <a:pt x="227" y="172"/>
                  </a:cubicBezTo>
                  <a:cubicBezTo>
                    <a:pt x="225" y="172"/>
                    <a:pt x="225" y="171"/>
                    <a:pt x="224" y="170"/>
                  </a:cubicBezTo>
                  <a:cubicBezTo>
                    <a:pt x="222" y="164"/>
                    <a:pt x="220" y="158"/>
                    <a:pt x="218" y="152"/>
                  </a:cubicBezTo>
                  <a:cubicBezTo>
                    <a:pt x="218" y="152"/>
                    <a:pt x="218" y="151"/>
                    <a:pt x="218" y="150"/>
                  </a:cubicBezTo>
                  <a:cubicBezTo>
                    <a:pt x="215" y="157"/>
                    <a:pt x="213" y="163"/>
                    <a:pt x="211" y="170"/>
                  </a:cubicBezTo>
                  <a:cubicBezTo>
                    <a:pt x="211" y="171"/>
                    <a:pt x="210" y="172"/>
                    <a:pt x="209" y="172"/>
                  </a:cubicBezTo>
                  <a:cubicBezTo>
                    <a:pt x="202" y="172"/>
                    <a:pt x="196" y="172"/>
                    <a:pt x="190" y="172"/>
                  </a:cubicBezTo>
                  <a:cubicBezTo>
                    <a:pt x="190" y="172"/>
                    <a:pt x="189" y="172"/>
                    <a:pt x="188" y="172"/>
                  </a:cubicBezTo>
                  <a:cubicBezTo>
                    <a:pt x="194" y="176"/>
                    <a:pt x="199" y="180"/>
                    <a:pt x="205" y="184"/>
                  </a:cubicBezTo>
                  <a:cubicBezTo>
                    <a:pt x="206" y="185"/>
                    <a:pt x="206" y="186"/>
                    <a:pt x="206" y="187"/>
                  </a:cubicBezTo>
                  <a:cubicBezTo>
                    <a:pt x="205" y="187"/>
                    <a:pt x="205" y="188"/>
                    <a:pt x="205" y="188"/>
                  </a:cubicBezTo>
                  <a:cubicBezTo>
                    <a:pt x="203" y="194"/>
                    <a:pt x="201" y="201"/>
                    <a:pt x="199" y="207"/>
                  </a:cubicBezTo>
                  <a:close/>
                  <a:moveTo>
                    <a:pt x="459" y="173"/>
                  </a:moveTo>
                  <a:cubicBezTo>
                    <a:pt x="462" y="176"/>
                    <a:pt x="464" y="178"/>
                    <a:pt x="467" y="180"/>
                  </a:cubicBezTo>
                  <a:cubicBezTo>
                    <a:pt x="473" y="185"/>
                    <a:pt x="479" y="187"/>
                    <a:pt x="487" y="186"/>
                  </a:cubicBezTo>
                  <a:cubicBezTo>
                    <a:pt x="497" y="185"/>
                    <a:pt x="505" y="180"/>
                    <a:pt x="512" y="173"/>
                  </a:cubicBezTo>
                  <a:cubicBezTo>
                    <a:pt x="513" y="173"/>
                    <a:pt x="513" y="173"/>
                    <a:pt x="513" y="173"/>
                  </a:cubicBezTo>
                  <a:cubicBezTo>
                    <a:pt x="496" y="160"/>
                    <a:pt x="478" y="162"/>
                    <a:pt x="459" y="173"/>
                  </a:cubicBezTo>
                  <a:close/>
                  <a:moveTo>
                    <a:pt x="174" y="183"/>
                  </a:moveTo>
                  <a:cubicBezTo>
                    <a:pt x="157" y="175"/>
                    <a:pt x="129" y="183"/>
                    <a:pt x="122" y="197"/>
                  </a:cubicBezTo>
                  <a:cubicBezTo>
                    <a:pt x="131" y="201"/>
                    <a:pt x="140" y="204"/>
                    <a:pt x="150" y="203"/>
                  </a:cubicBezTo>
                  <a:cubicBezTo>
                    <a:pt x="162" y="201"/>
                    <a:pt x="169" y="194"/>
                    <a:pt x="174" y="183"/>
                  </a:cubicBezTo>
                  <a:close/>
                  <a:moveTo>
                    <a:pt x="0" y="47"/>
                  </a:moveTo>
                  <a:cubicBezTo>
                    <a:pt x="0" y="55"/>
                    <a:pt x="1" y="62"/>
                    <a:pt x="5" y="68"/>
                  </a:cubicBezTo>
                  <a:cubicBezTo>
                    <a:pt x="8" y="76"/>
                    <a:pt x="14" y="82"/>
                    <a:pt x="23" y="84"/>
                  </a:cubicBezTo>
                  <a:cubicBezTo>
                    <a:pt x="27" y="85"/>
                    <a:pt x="32" y="86"/>
                    <a:pt x="37" y="85"/>
                  </a:cubicBezTo>
                  <a:cubicBezTo>
                    <a:pt x="32" y="64"/>
                    <a:pt x="22" y="51"/>
                    <a:pt x="0" y="47"/>
                  </a:cubicBezTo>
                  <a:close/>
                  <a:moveTo>
                    <a:pt x="131" y="173"/>
                  </a:moveTo>
                  <a:cubicBezTo>
                    <a:pt x="114" y="161"/>
                    <a:pt x="91" y="161"/>
                    <a:pt x="78" y="173"/>
                  </a:cubicBezTo>
                  <a:cubicBezTo>
                    <a:pt x="84" y="179"/>
                    <a:pt x="91" y="183"/>
                    <a:pt x="99" y="185"/>
                  </a:cubicBezTo>
                  <a:cubicBezTo>
                    <a:pt x="105" y="187"/>
                    <a:pt x="111" y="187"/>
                    <a:pt x="116" y="184"/>
                  </a:cubicBezTo>
                  <a:cubicBezTo>
                    <a:pt x="122" y="182"/>
                    <a:pt x="127" y="178"/>
                    <a:pt x="131" y="173"/>
                  </a:cubicBezTo>
                  <a:close/>
                  <a:moveTo>
                    <a:pt x="417" y="183"/>
                  </a:moveTo>
                  <a:cubicBezTo>
                    <a:pt x="420" y="191"/>
                    <a:pt x="425" y="197"/>
                    <a:pt x="433" y="201"/>
                  </a:cubicBezTo>
                  <a:cubicBezTo>
                    <a:pt x="440" y="204"/>
                    <a:pt x="448" y="203"/>
                    <a:pt x="455" y="202"/>
                  </a:cubicBezTo>
                  <a:cubicBezTo>
                    <a:pt x="460" y="201"/>
                    <a:pt x="464" y="199"/>
                    <a:pt x="468" y="196"/>
                  </a:cubicBezTo>
                  <a:cubicBezTo>
                    <a:pt x="462" y="189"/>
                    <a:pt x="455" y="183"/>
                    <a:pt x="446" y="181"/>
                  </a:cubicBezTo>
                  <a:cubicBezTo>
                    <a:pt x="436" y="179"/>
                    <a:pt x="426" y="180"/>
                    <a:pt x="417" y="183"/>
                  </a:cubicBezTo>
                  <a:close/>
                  <a:moveTo>
                    <a:pt x="554" y="85"/>
                  </a:moveTo>
                  <a:cubicBezTo>
                    <a:pt x="566" y="86"/>
                    <a:pt x="576" y="83"/>
                    <a:pt x="583" y="73"/>
                  </a:cubicBezTo>
                  <a:cubicBezTo>
                    <a:pt x="587" y="68"/>
                    <a:pt x="590" y="61"/>
                    <a:pt x="590" y="54"/>
                  </a:cubicBezTo>
                  <a:cubicBezTo>
                    <a:pt x="591" y="52"/>
                    <a:pt x="591" y="50"/>
                    <a:pt x="591" y="47"/>
                  </a:cubicBezTo>
                  <a:cubicBezTo>
                    <a:pt x="569" y="51"/>
                    <a:pt x="559" y="64"/>
                    <a:pt x="554" y="85"/>
                  </a:cubicBezTo>
                  <a:close/>
                  <a:moveTo>
                    <a:pt x="576" y="95"/>
                  </a:moveTo>
                  <a:cubicBezTo>
                    <a:pt x="560" y="92"/>
                    <a:pt x="536" y="105"/>
                    <a:pt x="531" y="122"/>
                  </a:cubicBezTo>
                  <a:cubicBezTo>
                    <a:pt x="538" y="125"/>
                    <a:pt x="545" y="126"/>
                    <a:pt x="552" y="124"/>
                  </a:cubicBezTo>
                  <a:cubicBezTo>
                    <a:pt x="561" y="121"/>
                    <a:pt x="567" y="115"/>
                    <a:pt x="571" y="107"/>
                  </a:cubicBezTo>
                  <a:cubicBezTo>
                    <a:pt x="574" y="104"/>
                    <a:pt x="575" y="100"/>
                    <a:pt x="576" y="95"/>
                  </a:cubicBezTo>
                  <a:close/>
                  <a:moveTo>
                    <a:pt x="15" y="95"/>
                  </a:moveTo>
                  <a:cubicBezTo>
                    <a:pt x="15" y="96"/>
                    <a:pt x="15" y="96"/>
                    <a:pt x="15" y="96"/>
                  </a:cubicBezTo>
                  <a:cubicBezTo>
                    <a:pt x="17" y="104"/>
                    <a:pt x="20" y="110"/>
                    <a:pt x="25" y="116"/>
                  </a:cubicBezTo>
                  <a:cubicBezTo>
                    <a:pt x="32" y="123"/>
                    <a:pt x="40" y="126"/>
                    <a:pt x="50" y="125"/>
                  </a:cubicBezTo>
                  <a:cubicBezTo>
                    <a:pt x="54" y="125"/>
                    <a:pt x="57" y="123"/>
                    <a:pt x="60" y="123"/>
                  </a:cubicBezTo>
                  <a:cubicBezTo>
                    <a:pt x="49" y="102"/>
                    <a:pt x="36" y="94"/>
                    <a:pt x="15" y="95"/>
                  </a:cubicBezTo>
                  <a:close/>
                  <a:moveTo>
                    <a:pt x="92" y="152"/>
                  </a:moveTo>
                  <a:cubicBezTo>
                    <a:pt x="84" y="144"/>
                    <a:pt x="75" y="137"/>
                    <a:pt x="63" y="135"/>
                  </a:cubicBezTo>
                  <a:cubicBezTo>
                    <a:pt x="56" y="134"/>
                    <a:pt x="48" y="135"/>
                    <a:pt x="41" y="138"/>
                  </a:cubicBezTo>
                  <a:cubicBezTo>
                    <a:pt x="46" y="146"/>
                    <a:pt x="52" y="152"/>
                    <a:pt x="60" y="157"/>
                  </a:cubicBezTo>
                  <a:cubicBezTo>
                    <a:pt x="70" y="162"/>
                    <a:pt x="83" y="160"/>
                    <a:pt x="92" y="152"/>
                  </a:cubicBezTo>
                  <a:close/>
                  <a:moveTo>
                    <a:pt x="499" y="152"/>
                  </a:moveTo>
                  <a:cubicBezTo>
                    <a:pt x="508" y="160"/>
                    <a:pt x="520" y="162"/>
                    <a:pt x="530" y="157"/>
                  </a:cubicBezTo>
                  <a:cubicBezTo>
                    <a:pt x="537" y="154"/>
                    <a:pt x="542" y="149"/>
                    <a:pt x="546" y="144"/>
                  </a:cubicBezTo>
                  <a:cubicBezTo>
                    <a:pt x="547" y="142"/>
                    <a:pt x="549" y="140"/>
                    <a:pt x="550" y="138"/>
                  </a:cubicBezTo>
                  <a:cubicBezTo>
                    <a:pt x="535" y="130"/>
                    <a:pt x="510" y="137"/>
                    <a:pt x="499" y="152"/>
                  </a:cubicBezTo>
                  <a:close/>
                  <a:moveTo>
                    <a:pt x="560" y="50"/>
                  </a:moveTo>
                  <a:cubicBezTo>
                    <a:pt x="578" y="36"/>
                    <a:pt x="578" y="14"/>
                    <a:pt x="562" y="0"/>
                  </a:cubicBezTo>
                  <a:cubicBezTo>
                    <a:pt x="549" y="18"/>
                    <a:pt x="549" y="32"/>
                    <a:pt x="560" y="50"/>
                  </a:cubicBezTo>
                  <a:close/>
                  <a:moveTo>
                    <a:pt x="31" y="50"/>
                  </a:moveTo>
                  <a:cubicBezTo>
                    <a:pt x="42" y="35"/>
                    <a:pt x="41" y="13"/>
                    <a:pt x="29" y="0"/>
                  </a:cubicBezTo>
                  <a:cubicBezTo>
                    <a:pt x="13" y="14"/>
                    <a:pt x="13" y="36"/>
                    <a:pt x="31" y="50"/>
                  </a:cubicBezTo>
                  <a:close/>
                  <a:moveTo>
                    <a:pt x="175" y="174"/>
                  </a:moveTo>
                  <a:cubicBezTo>
                    <a:pt x="175" y="158"/>
                    <a:pt x="157" y="140"/>
                    <a:pt x="143" y="141"/>
                  </a:cubicBezTo>
                  <a:cubicBezTo>
                    <a:pt x="140" y="164"/>
                    <a:pt x="155" y="175"/>
                    <a:pt x="175" y="174"/>
                  </a:cubicBezTo>
                  <a:close/>
                  <a:moveTo>
                    <a:pt x="504" y="101"/>
                  </a:moveTo>
                  <a:cubicBezTo>
                    <a:pt x="496" y="107"/>
                    <a:pt x="490" y="114"/>
                    <a:pt x="490" y="124"/>
                  </a:cubicBezTo>
                  <a:cubicBezTo>
                    <a:pt x="489" y="131"/>
                    <a:pt x="491" y="138"/>
                    <a:pt x="493" y="145"/>
                  </a:cubicBezTo>
                  <a:cubicBezTo>
                    <a:pt x="511" y="136"/>
                    <a:pt x="518" y="119"/>
                    <a:pt x="504" y="101"/>
                  </a:cubicBezTo>
                  <a:close/>
                  <a:moveTo>
                    <a:pt x="67" y="116"/>
                  </a:moveTo>
                  <a:cubicBezTo>
                    <a:pt x="79" y="105"/>
                    <a:pt x="79" y="80"/>
                    <a:pt x="68" y="71"/>
                  </a:cubicBezTo>
                  <a:cubicBezTo>
                    <a:pt x="49" y="85"/>
                    <a:pt x="53" y="104"/>
                    <a:pt x="67" y="116"/>
                  </a:cubicBezTo>
                  <a:close/>
                  <a:moveTo>
                    <a:pt x="58" y="38"/>
                  </a:moveTo>
                  <a:cubicBezTo>
                    <a:pt x="50" y="41"/>
                    <a:pt x="43" y="46"/>
                    <a:pt x="40" y="56"/>
                  </a:cubicBezTo>
                  <a:cubicBezTo>
                    <a:pt x="37" y="65"/>
                    <a:pt x="41" y="73"/>
                    <a:pt x="46" y="81"/>
                  </a:cubicBezTo>
                  <a:cubicBezTo>
                    <a:pt x="62" y="67"/>
                    <a:pt x="65" y="53"/>
                    <a:pt x="58" y="38"/>
                  </a:cubicBezTo>
                  <a:close/>
                  <a:moveTo>
                    <a:pt x="98" y="145"/>
                  </a:moveTo>
                  <a:cubicBezTo>
                    <a:pt x="106" y="130"/>
                    <a:pt x="100" y="109"/>
                    <a:pt x="87" y="101"/>
                  </a:cubicBezTo>
                  <a:cubicBezTo>
                    <a:pt x="82" y="108"/>
                    <a:pt x="78" y="116"/>
                    <a:pt x="80" y="125"/>
                  </a:cubicBezTo>
                  <a:cubicBezTo>
                    <a:pt x="82" y="135"/>
                    <a:pt x="89" y="140"/>
                    <a:pt x="98" y="145"/>
                  </a:cubicBezTo>
                  <a:close/>
                  <a:moveTo>
                    <a:pt x="522" y="71"/>
                  </a:moveTo>
                  <a:cubicBezTo>
                    <a:pt x="517" y="78"/>
                    <a:pt x="514" y="85"/>
                    <a:pt x="514" y="93"/>
                  </a:cubicBezTo>
                  <a:cubicBezTo>
                    <a:pt x="515" y="102"/>
                    <a:pt x="518" y="109"/>
                    <a:pt x="523" y="116"/>
                  </a:cubicBezTo>
                  <a:cubicBezTo>
                    <a:pt x="539" y="103"/>
                    <a:pt x="541" y="84"/>
                    <a:pt x="522" y="71"/>
                  </a:cubicBezTo>
                  <a:close/>
                  <a:moveTo>
                    <a:pt x="456" y="164"/>
                  </a:moveTo>
                  <a:cubicBezTo>
                    <a:pt x="480" y="160"/>
                    <a:pt x="486" y="142"/>
                    <a:pt x="478" y="125"/>
                  </a:cubicBezTo>
                  <a:cubicBezTo>
                    <a:pt x="463" y="129"/>
                    <a:pt x="453" y="148"/>
                    <a:pt x="456" y="164"/>
                  </a:cubicBezTo>
                  <a:close/>
                  <a:moveTo>
                    <a:pt x="416" y="174"/>
                  </a:moveTo>
                  <a:cubicBezTo>
                    <a:pt x="426" y="174"/>
                    <a:pt x="435" y="173"/>
                    <a:pt x="442" y="165"/>
                  </a:cubicBezTo>
                  <a:cubicBezTo>
                    <a:pt x="448" y="158"/>
                    <a:pt x="448" y="150"/>
                    <a:pt x="448" y="141"/>
                  </a:cubicBezTo>
                  <a:cubicBezTo>
                    <a:pt x="430" y="143"/>
                    <a:pt x="420" y="153"/>
                    <a:pt x="416" y="174"/>
                  </a:cubicBezTo>
                  <a:close/>
                  <a:moveTo>
                    <a:pt x="113" y="124"/>
                  </a:moveTo>
                  <a:cubicBezTo>
                    <a:pt x="103" y="141"/>
                    <a:pt x="115" y="163"/>
                    <a:pt x="134" y="164"/>
                  </a:cubicBezTo>
                  <a:cubicBezTo>
                    <a:pt x="135" y="155"/>
                    <a:pt x="134" y="147"/>
                    <a:pt x="130" y="139"/>
                  </a:cubicBezTo>
                  <a:cubicBezTo>
                    <a:pt x="126" y="132"/>
                    <a:pt x="120" y="128"/>
                    <a:pt x="113" y="124"/>
                  </a:cubicBezTo>
                  <a:close/>
                  <a:moveTo>
                    <a:pt x="532" y="38"/>
                  </a:moveTo>
                  <a:cubicBezTo>
                    <a:pt x="529" y="43"/>
                    <a:pt x="528" y="54"/>
                    <a:pt x="530" y="60"/>
                  </a:cubicBezTo>
                  <a:cubicBezTo>
                    <a:pt x="533" y="69"/>
                    <a:pt x="538" y="75"/>
                    <a:pt x="545" y="81"/>
                  </a:cubicBezTo>
                  <a:cubicBezTo>
                    <a:pt x="558" y="66"/>
                    <a:pt x="551" y="42"/>
                    <a:pt x="532" y="38"/>
                  </a:cubicBezTo>
                  <a:close/>
                  <a:moveTo>
                    <a:pt x="159" y="81"/>
                  </a:moveTo>
                  <a:cubicBezTo>
                    <a:pt x="159" y="84"/>
                    <a:pt x="160" y="86"/>
                    <a:pt x="160" y="88"/>
                  </a:cubicBezTo>
                  <a:cubicBezTo>
                    <a:pt x="161" y="89"/>
                    <a:pt x="160" y="90"/>
                    <a:pt x="160" y="90"/>
                  </a:cubicBezTo>
                  <a:cubicBezTo>
                    <a:pt x="158" y="92"/>
                    <a:pt x="156" y="93"/>
                    <a:pt x="154" y="95"/>
                  </a:cubicBezTo>
                  <a:cubicBezTo>
                    <a:pt x="157" y="95"/>
                    <a:pt x="159" y="95"/>
                    <a:pt x="161" y="96"/>
                  </a:cubicBezTo>
                  <a:cubicBezTo>
                    <a:pt x="162" y="96"/>
                    <a:pt x="163" y="96"/>
                    <a:pt x="164" y="98"/>
                  </a:cubicBezTo>
                  <a:cubicBezTo>
                    <a:pt x="165" y="99"/>
                    <a:pt x="166" y="101"/>
                    <a:pt x="166" y="104"/>
                  </a:cubicBezTo>
                  <a:cubicBezTo>
                    <a:pt x="167" y="101"/>
                    <a:pt x="168" y="99"/>
                    <a:pt x="169" y="97"/>
                  </a:cubicBezTo>
                  <a:cubicBezTo>
                    <a:pt x="170" y="96"/>
                    <a:pt x="170" y="96"/>
                    <a:pt x="172" y="96"/>
                  </a:cubicBezTo>
                  <a:cubicBezTo>
                    <a:pt x="174" y="95"/>
                    <a:pt x="176" y="95"/>
                    <a:pt x="178" y="95"/>
                  </a:cubicBezTo>
                  <a:cubicBezTo>
                    <a:pt x="176" y="93"/>
                    <a:pt x="175" y="92"/>
                    <a:pt x="173" y="90"/>
                  </a:cubicBezTo>
                  <a:cubicBezTo>
                    <a:pt x="172" y="90"/>
                    <a:pt x="172" y="89"/>
                    <a:pt x="172" y="88"/>
                  </a:cubicBezTo>
                  <a:cubicBezTo>
                    <a:pt x="173" y="86"/>
                    <a:pt x="173" y="84"/>
                    <a:pt x="174" y="81"/>
                  </a:cubicBezTo>
                  <a:cubicBezTo>
                    <a:pt x="171" y="82"/>
                    <a:pt x="170" y="84"/>
                    <a:pt x="168" y="85"/>
                  </a:cubicBezTo>
                  <a:cubicBezTo>
                    <a:pt x="167" y="85"/>
                    <a:pt x="166" y="85"/>
                    <a:pt x="165" y="85"/>
                  </a:cubicBezTo>
                  <a:cubicBezTo>
                    <a:pt x="163" y="84"/>
                    <a:pt x="161" y="82"/>
                    <a:pt x="159" y="81"/>
                  </a:cubicBezTo>
                  <a:close/>
                  <a:moveTo>
                    <a:pt x="340" y="95"/>
                  </a:moveTo>
                  <a:cubicBezTo>
                    <a:pt x="338" y="93"/>
                    <a:pt x="336" y="92"/>
                    <a:pt x="335" y="91"/>
                  </a:cubicBezTo>
                  <a:cubicBezTo>
                    <a:pt x="333" y="90"/>
                    <a:pt x="333" y="89"/>
                    <a:pt x="334" y="87"/>
                  </a:cubicBezTo>
                  <a:cubicBezTo>
                    <a:pt x="334" y="85"/>
                    <a:pt x="334" y="83"/>
                    <a:pt x="335" y="81"/>
                  </a:cubicBezTo>
                  <a:cubicBezTo>
                    <a:pt x="333" y="82"/>
                    <a:pt x="331" y="83"/>
                    <a:pt x="329" y="85"/>
                  </a:cubicBezTo>
                  <a:cubicBezTo>
                    <a:pt x="328" y="85"/>
                    <a:pt x="327" y="85"/>
                    <a:pt x="326" y="85"/>
                  </a:cubicBezTo>
                  <a:cubicBezTo>
                    <a:pt x="325" y="83"/>
                    <a:pt x="323" y="82"/>
                    <a:pt x="320" y="81"/>
                  </a:cubicBezTo>
                  <a:cubicBezTo>
                    <a:pt x="321" y="84"/>
                    <a:pt x="321" y="86"/>
                    <a:pt x="322" y="88"/>
                  </a:cubicBezTo>
                  <a:cubicBezTo>
                    <a:pt x="322" y="89"/>
                    <a:pt x="322" y="90"/>
                    <a:pt x="321" y="90"/>
                  </a:cubicBezTo>
                  <a:cubicBezTo>
                    <a:pt x="319" y="92"/>
                    <a:pt x="318" y="93"/>
                    <a:pt x="316" y="95"/>
                  </a:cubicBezTo>
                  <a:cubicBezTo>
                    <a:pt x="318" y="95"/>
                    <a:pt x="320" y="95"/>
                    <a:pt x="323" y="96"/>
                  </a:cubicBezTo>
                  <a:cubicBezTo>
                    <a:pt x="324" y="96"/>
                    <a:pt x="325" y="96"/>
                    <a:pt x="325" y="97"/>
                  </a:cubicBezTo>
                  <a:cubicBezTo>
                    <a:pt x="326" y="99"/>
                    <a:pt x="327" y="101"/>
                    <a:pt x="328" y="104"/>
                  </a:cubicBezTo>
                  <a:cubicBezTo>
                    <a:pt x="329" y="101"/>
                    <a:pt x="330" y="100"/>
                    <a:pt x="330" y="98"/>
                  </a:cubicBezTo>
                  <a:cubicBezTo>
                    <a:pt x="331" y="96"/>
                    <a:pt x="332" y="95"/>
                    <a:pt x="333" y="95"/>
                  </a:cubicBezTo>
                  <a:cubicBezTo>
                    <a:pt x="335" y="96"/>
                    <a:pt x="337" y="95"/>
                    <a:pt x="340" y="95"/>
                  </a:cubicBezTo>
                  <a:close/>
                  <a:moveTo>
                    <a:pt x="399" y="81"/>
                  </a:moveTo>
                  <a:cubicBezTo>
                    <a:pt x="397" y="82"/>
                    <a:pt x="395" y="84"/>
                    <a:pt x="393" y="85"/>
                  </a:cubicBezTo>
                  <a:cubicBezTo>
                    <a:pt x="393" y="85"/>
                    <a:pt x="392" y="85"/>
                    <a:pt x="391" y="85"/>
                  </a:cubicBezTo>
                  <a:cubicBezTo>
                    <a:pt x="389" y="84"/>
                    <a:pt x="387" y="82"/>
                    <a:pt x="385" y="81"/>
                  </a:cubicBezTo>
                  <a:cubicBezTo>
                    <a:pt x="385" y="83"/>
                    <a:pt x="386" y="85"/>
                    <a:pt x="386" y="87"/>
                  </a:cubicBezTo>
                  <a:cubicBezTo>
                    <a:pt x="387" y="89"/>
                    <a:pt x="386" y="90"/>
                    <a:pt x="385" y="91"/>
                  </a:cubicBezTo>
                  <a:cubicBezTo>
                    <a:pt x="384" y="92"/>
                    <a:pt x="382" y="93"/>
                    <a:pt x="380" y="95"/>
                  </a:cubicBezTo>
                  <a:cubicBezTo>
                    <a:pt x="383" y="95"/>
                    <a:pt x="385" y="95"/>
                    <a:pt x="387" y="96"/>
                  </a:cubicBezTo>
                  <a:cubicBezTo>
                    <a:pt x="388" y="96"/>
                    <a:pt x="389" y="96"/>
                    <a:pt x="390" y="97"/>
                  </a:cubicBezTo>
                  <a:cubicBezTo>
                    <a:pt x="390" y="99"/>
                    <a:pt x="391" y="101"/>
                    <a:pt x="392" y="104"/>
                  </a:cubicBezTo>
                  <a:cubicBezTo>
                    <a:pt x="393" y="101"/>
                    <a:pt x="394" y="100"/>
                    <a:pt x="395" y="98"/>
                  </a:cubicBezTo>
                  <a:cubicBezTo>
                    <a:pt x="395" y="96"/>
                    <a:pt x="396" y="95"/>
                    <a:pt x="398" y="95"/>
                  </a:cubicBezTo>
                  <a:cubicBezTo>
                    <a:pt x="400" y="96"/>
                    <a:pt x="402" y="95"/>
                    <a:pt x="404" y="95"/>
                  </a:cubicBezTo>
                  <a:cubicBezTo>
                    <a:pt x="402" y="93"/>
                    <a:pt x="400" y="92"/>
                    <a:pt x="399" y="90"/>
                  </a:cubicBezTo>
                  <a:cubicBezTo>
                    <a:pt x="398" y="90"/>
                    <a:pt x="398" y="89"/>
                    <a:pt x="398" y="88"/>
                  </a:cubicBezTo>
                  <a:cubicBezTo>
                    <a:pt x="398" y="86"/>
                    <a:pt x="399" y="84"/>
                    <a:pt x="399" y="81"/>
                  </a:cubicBezTo>
                  <a:close/>
                  <a:moveTo>
                    <a:pt x="303" y="81"/>
                  </a:moveTo>
                  <a:cubicBezTo>
                    <a:pt x="301" y="82"/>
                    <a:pt x="299" y="83"/>
                    <a:pt x="297" y="85"/>
                  </a:cubicBezTo>
                  <a:cubicBezTo>
                    <a:pt x="296" y="85"/>
                    <a:pt x="295" y="85"/>
                    <a:pt x="294" y="85"/>
                  </a:cubicBezTo>
                  <a:cubicBezTo>
                    <a:pt x="292" y="83"/>
                    <a:pt x="290" y="82"/>
                    <a:pt x="288" y="81"/>
                  </a:cubicBezTo>
                  <a:cubicBezTo>
                    <a:pt x="289" y="84"/>
                    <a:pt x="289" y="86"/>
                    <a:pt x="290" y="88"/>
                  </a:cubicBezTo>
                  <a:cubicBezTo>
                    <a:pt x="290" y="89"/>
                    <a:pt x="290" y="90"/>
                    <a:pt x="289" y="90"/>
                  </a:cubicBezTo>
                  <a:cubicBezTo>
                    <a:pt x="287" y="92"/>
                    <a:pt x="286" y="93"/>
                    <a:pt x="284" y="95"/>
                  </a:cubicBezTo>
                  <a:cubicBezTo>
                    <a:pt x="286" y="95"/>
                    <a:pt x="288" y="96"/>
                    <a:pt x="290" y="95"/>
                  </a:cubicBezTo>
                  <a:cubicBezTo>
                    <a:pt x="292" y="95"/>
                    <a:pt x="292" y="96"/>
                    <a:pt x="293" y="98"/>
                  </a:cubicBezTo>
                  <a:cubicBezTo>
                    <a:pt x="294" y="100"/>
                    <a:pt x="295" y="101"/>
                    <a:pt x="295" y="104"/>
                  </a:cubicBezTo>
                  <a:cubicBezTo>
                    <a:pt x="296" y="101"/>
                    <a:pt x="297" y="99"/>
                    <a:pt x="298" y="97"/>
                  </a:cubicBezTo>
                  <a:cubicBezTo>
                    <a:pt x="299" y="96"/>
                    <a:pt x="299" y="96"/>
                    <a:pt x="300" y="96"/>
                  </a:cubicBezTo>
                  <a:cubicBezTo>
                    <a:pt x="303" y="95"/>
                    <a:pt x="305" y="95"/>
                    <a:pt x="307" y="95"/>
                  </a:cubicBezTo>
                  <a:cubicBezTo>
                    <a:pt x="305" y="93"/>
                    <a:pt x="304" y="92"/>
                    <a:pt x="302" y="90"/>
                  </a:cubicBezTo>
                  <a:cubicBezTo>
                    <a:pt x="301" y="90"/>
                    <a:pt x="301" y="89"/>
                    <a:pt x="301" y="88"/>
                  </a:cubicBezTo>
                  <a:cubicBezTo>
                    <a:pt x="302" y="86"/>
                    <a:pt x="302" y="84"/>
                    <a:pt x="303" y="81"/>
                  </a:cubicBezTo>
                  <a:close/>
                  <a:moveTo>
                    <a:pt x="445" y="95"/>
                  </a:moveTo>
                  <a:cubicBezTo>
                    <a:pt x="447" y="95"/>
                    <a:pt x="449" y="96"/>
                    <a:pt x="451" y="95"/>
                  </a:cubicBezTo>
                  <a:cubicBezTo>
                    <a:pt x="453" y="95"/>
                    <a:pt x="454" y="96"/>
                    <a:pt x="454" y="98"/>
                  </a:cubicBezTo>
                  <a:cubicBezTo>
                    <a:pt x="455" y="100"/>
                    <a:pt x="456" y="101"/>
                    <a:pt x="457" y="104"/>
                  </a:cubicBezTo>
                  <a:cubicBezTo>
                    <a:pt x="458" y="101"/>
                    <a:pt x="459" y="99"/>
                    <a:pt x="459" y="97"/>
                  </a:cubicBezTo>
                  <a:cubicBezTo>
                    <a:pt x="460" y="96"/>
                    <a:pt x="460" y="96"/>
                    <a:pt x="462" y="96"/>
                  </a:cubicBezTo>
                  <a:cubicBezTo>
                    <a:pt x="464" y="95"/>
                    <a:pt x="466" y="95"/>
                    <a:pt x="468" y="95"/>
                  </a:cubicBezTo>
                  <a:cubicBezTo>
                    <a:pt x="466" y="93"/>
                    <a:pt x="465" y="92"/>
                    <a:pt x="463" y="90"/>
                  </a:cubicBezTo>
                  <a:cubicBezTo>
                    <a:pt x="463" y="90"/>
                    <a:pt x="462" y="89"/>
                    <a:pt x="462" y="88"/>
                  </a:cubicBezTo>
                  <a:cubicBezTo>
                    <a:pt x="463" y="86"/>
                    <a:pt x="463" y="84"/>
                    <a:pt x="464" y="81"/>
                  </a:cubicBezTo>
                  <a:cubicBezTo>
                    <a:pt x="462" y="82"/>
                    <a:pt x="460" y="83"/>
                    <a:pt x="458" y="85"/>
                  </a:cubicBezTo>
                  <a:cubicBezTo>
                    <a:pt x="457" y="85"/>
                    <a:pt x="456" y="85"/>
                    <a:pt x="455" y="85"/>
                  </a:cubicBezTo>
                  <a:cubicBezTo>
                    <a:pt x="453" y="83"/>
                    <a:pt x="452" y="82"/>
                    <a:pt x="449" y="81"/>
                  </a:cubicBezTo>
                  <a:cubicBezTo>
                    <a:pt x="450" y="84"/>
                    <a:pt x="450" y="86"/>
                    <a:pt x="451" y="88"/>
                  </a:cubicBezTo>
                  <a:cubicBezTo>
                    <a:pt x="451" y="89"/>
                    <a:pt x="451" y="90"/>
                    <a:pt x="450" y="90"/>
                  </a:cubicBezTo>
                  <a:cubicBezTo>
                    <a:pt x="448" y="92"/>
                    <a:pt x="447" y="93"/>
                    <a:pt x="445" y="95"/>
                  </a:cubicBezTo>
                  <a:close/>
                  <a:moveTo>
                    <a:pt x="424" y="104"/>
                  </a:moveTo>
                  <a:cubicBezTo>
                    <a:pt x="425" y="101"/>
                    <a:pt x="426" y="100"/>
                    <a:pt x="427" y="98"/>
                  </a:cubicBezTo>
                  <a:cubicBezTo>
                    <a:pt x="427" y="96"/>
                    <a:pt x="428" y="95"/>
                    <a:pt x="430" y="95"/>
                  </a:cubicBezTo>
                  <a:cubicBezTo>
                    <a:pt x="432" y="96"/>
                    <a:pt x="434" y="95"/>
                    <a:pt x="436" y="95"/>
                  </a:cubicBezTo>
                  <a:cubicBezTo>
                    <a:pt x="434" y="93"/>
                    <a:pt x="433" y="92"/>
                    <a:pt x="431" y="90"/>
                  </a:cubicBezTo>
                  <a:cubicBezTo>
                    <a:pt x="430" y="90"/>
                    <a:pt x="430" y="89"/>
                    <a:pt x="430" y="88"/>
                  </a:cubicBezTo>
                  <a:cubicBezTo>
                    <a:pt x="431" y="86"/>
                    <a:pt x="431" y="84"/>
                    <a:pt x="432" y="81"/>
                  </a:cubicBezTo>
                  <a:cubicBezTo>
                    <a:pt x="429" y="82"/>
                    <a:pt x="428" y="84"/>
                    <a:pt x="426" y="85"/>
                  </a:cubicBezTo>
                  <a:cubicBezTo>
                    <a:pt x="425" y="85"/>
                    <a:pt x="424" y="85"/>
                    <a:pt x="423" y="85"/>
                  </a:cubicBezTo>
                  <a:cubicBezTo>
                    <a:pt x="421" y="84"/>
                    <a:pt x="419" y="82"/>
                    <a:pt x="417" y="81"/>
                  </a:cubicBezTo>
                  <a:cubicBezTo>
                    <a:pt x="418" y="83"/>
                    <a:pt x="418" y="85"/>
                    <a:pt x="418" y="87"/>
                  </a:cubicBezTo>
                  <a:cubicBezTo>
                    <a:pt x="419" y="89"/>
                    <a:pt x="419" y="90"/>
                    <a:pt x="417" y="91"/>
                  </a:cubicBezTo>
                  <a:cubicBezTo>
                    <a:pt x="416" y="92"/>
                    <a:pt x="414" y="93"/>
                    <a:pt x="413" y="95"/>
                  </a:cubicBezTo>
                  <a:cubicBezTo>
                    <a:pt x="415" y="95"/>
                    <a:pt x="417" y="95"/>
                    <a:pt x="419" y="95"/>
                  </a:cubicBezTo>
                  <a:cubicBezTo>
                    <a:pt x="421" y="96"/>
                    <a:pt x="421" y="96"/>
                    <a:pt x="422" y="98"/>
                  </a:cubicBezTo>
                  <a:cubicBezTo>
                    <a:pt x="423" y="99"/>
                    <a:pt x="423" y="101"/>
                    <a:pt x="424" y="104"/>
                  </a:cubicBezTo>
                  <a:close/>
                  <a:moveTo>
                    <a:pt x="211" y="95"/>
                  </a:moveTo>
                  <a:cubicBezTo>
                    <a:pt x="209" y="93"/>
                    <a:pt x="207" y="92"/>
                    <a:pt x="205" y="90"/>
                  </a:cubicBezTo>
                  <a:cubicBezTo>
                    <a:pt x="204" y="90"/>
                    <a:pt x="204" y="89"/>
                    <a:pt x="204" y="88"/>
                  </a:cubicBezTo>
                  <a:cubicBezTo>
                    <a:pt x="205" y="86"/>
                    <a:pt x="205" y="84"/>
                    <a:pt x="206" y="81"/>
                  </a:cubicBezTo>
                  <a:cubicBezTo>
                    <a:pt x="204" y="82"/>
                    <a:pt x="202" y="84"/>
                    <a:pt x="200" y="85"/>
                  </a:cubicBezTo>
                  <a:cubicBezTo>
                    <a:pt x="199" y="85"/>
                    <a:pt x="198" y="85"/>
                    <a:pt x="198" y="85"/>
                  </a:cubicBezTo>
                  <a:cubicBezTo>
                    <a:pt x="196" y="84"/>
                    <a:pt x="194" y="82"/>
                    <a:pt x="191" y="81"/>
                  </a:cubicBezTo>
                  <a:cubicBezTo>
                    <a:pt x="192" y="84"/>
                    <a:pt x="192" y="86"/>
                    <a:pt x="193" y="88"/>
                  </a:cubicBezTo>
                  <a:cubicBezTo>
                    <a:pt x="193" y="89"/>
                    <a:pt x="193" y="90"/>
                    <a:pt x="192" y="90"/>
                  </a:cubicBezTo>
                  <a:cubicBezTo>
                    <a:pt x="190" y="92"/>
                    <a:pt x="189" y="93"/>
                    <a:pt x="187" y="95"/>
                  </a:cubicBezTo>
                  <a:cubicBezTo>
                    <a:pt x="190" y="95"/>
                    <a:pt x="192" y="95"/>
                    <a:pt x="194" y="96"/>
                  </a:cubicBezTo>
                  <a:cubicBezTo>
                    <a:pt x="195" y="96"/>
                    <a:pt x="196" y="96"/>
                    <a:pt x="196" y="97"/>
                  </a:cubicBezTo>
                  <a:cubicBezTo>
                    <a:pt x="197" y="99"/>
                    <a:pt x="198" y="101"/>
                    <a:pt x="199" y="104"/>
                  </a:cubicBezTo>
                  <a:cubicBezTo>
                    <a:pt x="200" y="101"/>
                    <a:pt x="201" y="99"/>
                    <a:pt x="201" y="97"/>
                  </a:cubicBezTo>
                  <a:cubicBezTo>
                    <a:pt x="202" y="96"/>
                    <a:pt x="203" y="96"/>
                    <a:pt x="204" y="96"/>
                  </a:cubicBezTo>
                  <a:cubicBezTo>
                    <a:pt x="206" y="95"/>
                    <a:pt x="208" y="95"/>
                    <a:pt x="211" y="95"/>
                  </a:cubicBezTo>
                  <a:close/>
                  <a:moveTo>
                    <a:pt x="372" y="95"/>
                  </a:moveTo>
                  <a:cubicBezTo>
                    <a:pt x="370" y="93"/>
                    <a:pt x="368" y="92"/>
                    <a:pt x="367" y="91"/>
                  </a:cubicBezTo>
                  <a:cubicBezTo>
                    <a:pt x="366" y="90"/>
                    <a:pt x="365" y="89"/>
                    <a:pt x="366" y="88"/>
                  </a:cubicBezTo>
                  <a:cubicBezTo>
                    <a:pt x="366" y="86"/>
                    <a:pt x="367" y="84"/>
                    <a:pt x="367" y="81"/>
                  </a:cubicBezTo>
                  <a:cubicBezTo>
                    <a:pt x="365" y="82"/>
                    <a:pt x="363" y="83"/>
                    <a:pt x="361" y="85"/>
                  </a:cubicBezTo>
                  <a:cubicBezTo>
                    <a:pt x="360" y="85"/>
                    <a:pt x="360" y="85"/>
                    <a:pt x="359" y="85"/>
                  </a:cubicBezTo>
                  <a:cubicBezTo>
                    <a:pt x="357" y="83"/>
                    <a:pt x="355" y="82"/>
                    <a:pt x="353" y="81"/>
                  </a:cubicBezTo>
                  <a:cubicBezTo>
                    <a:pt x="353" y="84"/>
                    <a:pt x="354" y="86"/>
                    <a:pt x="354" y="88"/>
                  </a:cubicBezTo>
                  <a:cubicBezTo>
                    <a:pt x="354" y="89"/>
                    <a:pt x="354" y="90"/>
                    <a:pt x="353" y="90"/>
                  </a:cubicBezTo>
                  <a:cubicBezTo>
                    <a:pt x="352" y="92"/>
                    <a:pt x="350" y="93"/>
                    <a:pt x="348" y="95"/>
                  </a:cubicBezTo>
                  <a:cubicBezTo>
                    <a:pt x="351" y="95"/>
                    <a:pt x="353" y="95"/>
                    <a:pt x="355" y="96"/>
                  </a:cubicBezTo>
                  <a:cubicBezTo>
                    <a:pt x="356" y="96"/>
                    <a:pt x="357" y="96"/>
                    <a:pt x="357" y="97"/>
                  </a:cubicBezTo>
                  <a:cubicBezTo>
                    <a:pt x="358" y="99"/>
                    <a:pt x="359" y="101"/>
                    <a:pt x="360" y="104"/>
                  </a:cubicBezTo>
                  <a:cubicBezTo>
                    <a:pt x="361" y="101"/>
                    <a:pt x="362" y="100"/>
                    <a:pt x="362" y="98"/>
                  </a:cubicBezTo>
                  <a:cubicBezTo>
                    <a:pt x="363" y="96"/>
                    <a:pt x="364" y="95"/>
                    <a:pt x="365" y="95"/>
                  </a:cubicBezTo>
                  <a:cubicBezTo>
                    <a:pt x="367" y="96"/>
                    <a:pt x="369" y="95"/>
                    <a:pt x="372" y="95"/>
                  </a:cubicBezTo>
                  <a:close/>
                  <a:moveTo>
                    <a:pt x="251" y="95"/>
                  </a:moveTo>
                  <a:cubicBezTo>
                    <a:pt x="254" y="95"/>
                    <a:pt x="256" y="95"/>
                    <a:pt x="258" y="96"/>
                  </a:cubicBezTo>
                  <a:cubicBezTo>
                    <a:pt x="259" y="96"/>
                    <a:pt x="260" y="96"/>
                    <a:pt x="260" y="97"/>
                  </a:cubicBezTo>
                  <a:cubicBezTo>
                    <a:pt x="261" y="99"/>
                    <a:pt x="262" y="101"/>
                    <a:pt x="263" y="104"/>
                  </a:cubicBezTo>
                  <a:cubicBezTo>
                    <a:pt x="264" y="101"/>
                    <a:pt x="265" y="99"/>
                    <a:pt x="266" y="98"/>
                  </a:cubicBezTo>
                  <a:cubicBezTo>
                    <a:pt x="266" y="96"/>
                    <a:pt x="267" y="95"/>
                    <a:pt x="269" y="95"/>
                  </a:cubicBezTo>
                  <a:cubicBezTo>
                    <a:pt x="271" y="95"/>
                    <a:pt x="273" y="95"/>
                    <a:pt x="275" y="95"/>
                  </a:cubicBezTo>
                  <a:cubicBezTo>
                    <a:pt x="273" y="93"/>
                    <a:pt x="272" y="92"/>
                    <a:pt x="270" y="91"/>
                  </a:cubicBezTo>
                  <a:cubicBezTo>
                    <a:pt x="269" y="90"/>
                    <a:pt x="269" y="89"/>
                    <a:pt x="269" y="88"/>
                  </a:cubicBezTo>
                  <a:cubicBezTo>
                    <a:pt x="270" y="86"/>
                    <a:pt x="270" y="83"/>
                    <a:pt x="271" y="81"/>
                  </a:cubicBezTo>
                  <a:cubicBezTo>
                    <a:pt x="268" y="82"/>
                    <a:pt x="266" y="83"/>
                    <a:pt x="265" y="85"/>
                  </a:cubicBezTo>
                  <a:cubicBezTo>
                    <a:pt x="264" y="85"/>
                    <a:pt x="263" y="85"/>
                    <a:pt x="262" y="85"/>
                  </a:cubicBezTo>
                  <a:cubicBezTo>
                    <a:pt x="260" y="83"/>
                    <a:pt x="258" y="82"/>
                    <a:pt x="256" y="81"/>
                  </a:cubicBezTo>
                  <a:cubicBezTo>
                    <a:pt x="256" y="84"/>
                    <a:pt x="257" y="86"/>
                    <a:pt x="257" y="88"/>
                  </a:cubicBezTo>
                  <a:cubicBezTo>
                    <a:pt x="258" y="89"/>
                    <a:pt x="257" y="90"/>
                    <a:pt x="257" y="90"/>
                  </a:cubicBezTo>
                  <a:cubicBezTo>
                    <a:pt x="255" y="92"/>
                    <a:pt x="253" y="93"/>
                    <a:pt x="251" y="95"/>
                  </a:cubicBezTo>
                  <a:close/>
                  <a:moveTo>
                    <a:pt x="243" y="95"/>
                  </a:moveTo>
                  <a:cubicBezTo>
                    <a:pt x="241" y="93"/>
                    <a:pt x="239" y="92"/>
                    <a:pt x="238" y="90"/>
                  </a:cubicBezTo>
                  <a:cubicBezTo>
                    <a:pt x="237" y="90"/>
                    <a:pt x="236" y="89"/>
                    <a:pt x="237" y="88"/>
                  </a:cubicBezTo>
                  <a:cubicBezTo>
                    <a:pt x="237" y="86"/>
                    <a:pt x="238" y="84"/>
                    <a:pt x="238" y="81"/>
                  </a:cubicBezTo>
                  <a:cubicBezTo>
                    <a:pt x="236" y="82"/>
                    <a:pt x="235" y="83"/>
                    <a:pt x="233" y="84"/>
                  </a:cubicBezTo>
                  <a:cubicBezTo>
                    <a:pt x="232" y="85"/>
                    <a:pt x="230" y="85"/>
                    <a:pt x="229" y="84"/>
                  </a:cubicBezTo>
                  <a:cubicBezTo>
                    <a:pt x="227" y="83"/>
                    <a:pt x="226" y="82"/>
                    <a:pt x="224" y="81"/>
                  </a:cubicBezTo>
                  <a:cubicBezTo>
                    <a:pt x="224" y="83"/>
                    <a:pt x="224" y="85"/>
                    <a:pt x="225" y="87"/>
                  </a:cubicBezTo>
                  <a:cubicBezTo>
                    <a:pt x="226" y="89"/>
                    <a:pt x="225" y="90"/>
                    <a:pt x="224" y="91"/>
                  </a:cubicBezTo>
                  <a:cubicBezTo>
                    <a:pt x="222" y="92"/>
                    <a:pt x="221" y="93"/>
                    <a:pt x="219" y="95"/>
                  </a:cubicBezTo>
                  <a:cubicBezTo>
                    <a:pt x="222" y="95"/>
                    <a:pt x="224" y="95"/>
                    <a:pt x="226" y="96"/>
                  </a:cubicBezTo>
                  <a:cubicBezTo>
                    <a:pt x="227" y="96"/>
                    <a:pt x="228" y="96"/>
                    <a:pt x="228" y="97"/>
                  </a:cubicBezTo>
                  <a:cubicBezTo>
                    <a:pt x="229" y="99"/>
                    <a:pt x="230" y="101"/>
                    <a:pt x="231" y="104"/>
                  </a:cubicBezTo>
                  <a:cubicBezTo>
                    <a:pt x="232" y="101"/>
                    <a:pt x="233" y="99"/>
                    <a:pt x="234" y="97"/>
                  </a:cubicBezTo>
                  <a:cubicBezTo>
                    <a:pt x="234" y="96"/>
                    <a:pt x="235" y="96"/>
                    <a:pt x="236" y="96"/>
                  </a:cubicBezTo>
                  <a:cubicBezTo>
                    <a:pt x="238" y="95"/>
                    <a:pt x="240" y="95"/>
                    <a:pt x="243" y="95"/>
                  </a:cubicBezTo>
                  <a:close/>
                  <a:moveTo>
                    <a:pt x="127" y="81"/>
                  </a:moveTo>
                  <a:cubicBezTo>
                    <a:pt x="127" y="84"/>
                    <a:pt x="128" y="86"/>
                    <a:pt x="128" y="88"/>
                  </a:cubicBezTo>
                  <a:cubicBezTo>
                    <a:pt x="128" y="89"/>
                    <a:pt x="128" y="90"/>
                    <a:pt x="127" y="90"/>
                  </a:cubicBezTo>
                  <a:cubicBezTo>
                    <a:pt x="126" y="92"/>
                    <a:pt x="124" y="93"/>
                    <a:pt x="122" y="95"/>
                  </a:cubicBezTo>
                  <a:cubicBezTo>
                    <a:pt x="125" y="95"/>
                    <a:pt x="127" y="95"/>
                    <a:pt x="129" y="96"/>
                  </a:cubicBezTo>
                  <a:cubicBezTo>
                    <a:pt x="130" y="96"/>
                    <a:pt x="131" y="96"/>
                    <a:pt x="131" y="97"/>
                  </a:cubicBezTo>
                  <a:cubicBezTo>
                    <a:pt x="132" y="99"/>
                    <a:pt x="133" y="101"/>
                    <a:pt x="134" y="104"/>
                  </a:cubicBezTo>
                  <a:cubicBezTo>
                    <a:pt x="135" y="101"/>
                    <a:pt x="136" y="99"/>
                    <a:pt x="136" y="97"/>
                  </a:cubicBezTo>
                  <a:cubicBezTo>
                    <a:pt x="137" y="96"/>
                    <a:pt x="138" y="96"/>
                    <a:pt x="139" y="96"/>
                  </a:cubicBezTo>
                  <a:cubicBezTo>
                    <a:pt x="141" y="95"/>
                    <a:pt x="143" y="95"/>
                    <a:pt x="146" y="95"/>
                  </a:cubicBezTo>
                  <a:cubicBezTo>
                    <a:pt x="144" y="93"/>
                    <a:pt x="142" y="92"/>
                    <a:pt x="141" y="91"/>
                  </a:cubicBezTo>
                  <a:cubicBezTo>
                    <a:pt x="140" y="90"/>
                    <a:pt x="139" y="89"/>
                    <a:pt x="140" y="88"/>
                  </a:cubicBezTo>
                  <a:cubicBezTo>
                    <a:pt x="140" y="86"/>
                    <a:pt x="141" y="83"/>
                    <a:pt x="141" y="81"/>
                  </a:cubicBezTo>
                  <a:cubicBezTo>
                    <a:pt x="139" y="82"/>
                    <a:pt x="137" y="83"/>
                    <a:pt x="135" y="85"/>
                  </a:cubicBezTo>
                  <a:cubicBezTo>
                    <a:pt x="134" y="85"/>
                    <a:pt x="133" y="85"/>
                    <a:pt x="132" y="85"/>
                  </a:cubicBezTo>
                  <a:cubicBezTo>
                    <a:pt x="131" y="83"/>
                    <a:pt x="129" y="82"/>
                    <a:pt x="127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51" name="Freeform 6">
              <a:extLst>
                <a:ext uri="{FF2B5EF4-FFF2-40B4-BE49-F238E27FC236}">
                  <a16:creationId xmlns:a16="http://schemas.microsoft.com/office/drawing/2014/main" id="{6F2263E0-9666-1258-C2D0-EA4E10F3659A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155" y="515938"/>
              <a:ext cx="958850" cy="511175"/>
            </a:xfrm>
            <a:custGeom>
              <a:avLst/>
              <a:gdLst>
                <a:gd name="T0" fmla="*/ 267 w 512"/>
                <a:gd name="T1" fmla="*/ 0 h 273"/>
                <a:gd name="T2" fmla="*/ 276 w 512"/>
                <a:gd name="T3" fmla="*/ 1 h 273"/>
                <a:gd name="T4" fmla="*/ 414 w 512"/>
                <a:gd name="T5" fmla="*/ 55 h 273"/>
                <a:gd name="T6" fmla="*/ 451 w 512"/>
                <a:gd name="T7" fmla="*/ 90 h 273"/>
                <a:gd name="T8" fmla="*/ 507 w 512"/>
                <a:gd name="T9" fmla="*/ 206 h 273"/>
                <a:gd name="T10" fmla="*/ 511 w 512"/>
                <a:gd name="T11" fmla="*/ 272 h 273"/>
                <a:gd name="T12" fmla="*/ 511 w 512"/>
                <a:gd name="T13" fmla="*/ 273 h 273"/>
                <a:gd name="T14" fmla="*/ 490 w 512"/>
                <a:gd name="T15" fmla="*/ 273 h 273"/>
                <a:gd name="T16" fmla="*/ 401 w 512"/>
                <a:gd name="T17" fmla="*/ 72 h 273"/>
                <a:gd name="T18" fmla="*/ 245 w 512"/>
                <a:gd name="T19" fmla="*/ 22 h 273"/>
                <a:gd name="T20" fmla="*/ 82 w 512"/>
                <a:gd name="T21" fmla="*/ 101 h 273"/>
                <a:gd name="T22" fmla="*/ 25 w 512"/>
                <a:gd name="T23" fmla="*/ 273 h 273"/>
                <a:gd name="T24" fmla="*/ 4 w 512"/>
                <a:gd name="T25" fmla="*/ 273 h 273"/>
                <a:gd name="T26" fmla="*/ 3 w 512"/>
                <a:gd name="T27" fmla="*/ 270 h 273"/>
                <a:gd name="T28" fmla="*/ 55 w 512"/>
                <a:gd name="T29" fmla="*/ 101 h 273"/>
                <a:gd name="T30" fmla="*/ 124 w 512"/>
                <a:gd name="T31" fmla="*/ 38 h 273"/>
                <a:gd name="T32" fmla="*/ 219 w 512"/>
                <a:gd name="T33" fmla="*/ 3 h 273"/>
                <a:gd name="T34" fmla="*/ 245 w 512"/>
                <a:gd name="T35" fmla="*/ 1 h 273"/>
                <a:gd name="T36" fmla="*/ 247 w 512"/>
                <a:gd name="T37" fmla="*/ 0 h 273"/>
                <a:gd name="T38" fmla="*/ 267 w 512"/>
                <a:gd name="T39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273">
                  <a:moveTo>
                    <a:pt x="267" y="0"/>
                  </a:moveTo>
                  <a:cubicBezTo>
                    <a:pt x="270" y="1"/>
                    <a:pt x="273" y="1"/>
                    <a:pt x="276" y="1"/>
                  </a:cubicBezTo>
                  <a:cubicBezTo>
                    <a:pt x="328" y="5"/>
                    <a:pt x="374" y="23"/>
                    <a:pt x="414" y="55"/>
                  </a:cubicBezTo>
                  <a:cubicBezTo>
                    <a:pt x="428" y="65"/>
                    <a:pt x="440" y="77"/>
                    <a:pt x="451" y="90"/>
                  </a:cubicBezTo>
                  <a:cubicBezTo>
                    <a:pt x="480" y="123"/>
                    <a:pt x="498" y="162"/>
                    <a:pt x="507" y="206"/>
                  </a:cubicBezTo>
                  <a:cubicBezTo>
                    <a:pt x="511" y="228"/>
                    <a:pt x="512" y="250"/>
                    <a:pt x="511" y="272"/>
                  </a:cubicBezTo>
                  <a:cubicBezTo>
                    <a:pt x="511" y="272"/>
                    <a:pt x="511" y="272"/>
                    <a:pt x="511" y="273"/>
                  </a:cubicBezTo>
                  <a:cubicBezTo>
                    <a:pt x="504" y="273"/>
                    <a:pt x="497" y="273"/>
                    <a:pt x="490" y="273"/>
                  </a:cubicBezTo>
                  <a:cubicBezTo>
                    <a:pt x="494" y="191"/>
                    <a:pt x="465" y="123"/>
                    <a:pt x="401" y="72"/>
                  </a:cubicBezTo>
                  <a:cubicBezTo>
                    <a:pt x="356" y="35"/>
                    <a:pt x="303" y="19"/>
                    <a:pt x="245" y="22"/>
                  </a:cubicBezTo>
                  <a:cubicBezTo>
                    <a:pt x="180" y="25"/>
                    <a:pt x="125" y="52"/>
                    <a:pt x="82" y="101"/>
                  </a:cubicBezTo>
                  <a:cubicBezTo>
                    <a:pt x="39" y="150"/>
                    <a:pt x="21" y="208"/>
                    <a:pt x="25" y="273"/>
                  </a:cubicBezTo>
                  <a:cubicBezTo>
                    <a:pt x="18" y="273"/>
                    <a:pt x="11" y="273"/>
                    <a:pt x="4" y="273"/>
                  </a:cubicBezTo>
                  <a:cubicBezTo>
                    <a:pt x="4" y="272"/>
                    <a:pt x="3" y="271"/>
                    <a:pt x="3" y="270"/>
                  </a:cubicBezTo>
                  <a:cubicBezTo>
                    <a:pt x="0" y="208"/>
                    <a:pt x="17" y="151"/>
                    <a:pt x="55" y="101"/>
                  </a:cubicBezTo>
                  <a:cubicBezTo>
                    <a:pt x="74" y="75"/>
                    <a:pt x="97" y="54"/>
                    <a:pt x="124" y="38"/>
                  </a:cubicBezTo>
                  <a:cubicBezTo>
                    <a:pt x="153" y="20"/>
                    <a:pt x="185" y="8"/>
                    <a:pt x="219" y="3"/>
                  </a:cubicBezTo>
                  <a:cubicBezTo>
                    <a:pt x="228" y="2"/>
                    <a:pt x="236" y="2"/>
                    <a:pt x="245" y="1"/>
                  </a:cubicBezTo>
                  <a:cubicBezTo>
                    <a:pt x="245" y="1"/>
                    <a:pt x="246" y="0"/>
                    <a:pt x="247" y="0"/>
                  </a:cubicBezTo>
                  <a:cubicBezTo>
                    <a:pt x="254" y="0"/>
                    <a:pt x="261" y="0"/>
                    <a:pt x="26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52" name="Freeform 7">
              <a:extLst>
                <a:ext uri="{FF2B5EF4-FFF2-40B4-BE49-F238E27FC236}">
                  <a16:creationId xmlns:a16="http://schemas.microsoft.com/office/drawing/2014/main" id="{696812F1-1308-AEEA-FC76-BD3F120C50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2680" y="1431925"/>
              <a:ext cx="182562" cy="173038"/>
            </a:xfrm>
            <a:custGeom>
              <a:avLst/>
              <a:gdLst>
                <a:gd name="T0" fmla="*/ 18 w 97"/>
                <a:gd name="T1" fmla="*/ 92 h 92"/>
                <a:gd name="T2" fmla="*/ 25 w 97"/>
                <a:gd name="T3" fmla="*/ 70 h 92"/>
                <a:gd name="T4" fmla="*/ 29 w 97"/>
                <a:gd name="T5" fmla="*/ 59 h 92"/>
                <a:gd name="T6" fmla="*/ 28 w 97"/>
                <a:gd name="T7" fmla="*/ 56 h 92"/>
                <a:gd name="T8" fmla="*/ 2 w 97"/>
                <a:gd name="T9" fmla="*/ 37 h 92"/>
                <a:gd name="T10" fmla="*/ 0 w 97"/>
                <a:gd name="T11" fmla="*/ 35 h 92"/>
                <a:gd name="T12" fmla="*/ 2 w 97"/>
                <a:gd name="T13" fmla="*/ 35 h 92"/>
                <a:gd name="T14" fmla="*/ 34 w 97"/>
                <a:gd name="T15" fmla="*/ 35 h 92"/>
                <a:gd name="T16" fmla="*/ 37 w 97"/>
                <a:gd name="T17" fmla="*/ 33 h 92"/>
                <a:gd name="T18" fmla="*/ 47 w 97"/>
                <a:gd name="T19" fmla="*/ 2 h 92"/>
                <a:gd name="T20" fmla="*/ 48 w 97"/>
                <a:gd name="T21" fmla="*/ 0 h 92"/>
                <a:gd name="T22" fmla="*/ 52 w 97"/>
                <a:gd name="T23" fmla="*/ 11 h 92"/>
                <a:gd name="T24" fmla="*/ 59 w 97"/>
                <a:gd name="T25" fmla="*/ 33 h 92"/>
                <a:gd name="T26" fmla="*/ 62 w 97"/>
                <a:gd name="T27" fmla="*/ 35 h 92"/>
                <a:gd name="T28" fmla="*/ 94 w 97"/>
                <a:gd name="T29" fmla="*/ 35 h 92"/>
                <a:gd name="T30" fmla="*/ 97 w 97"/>
                <a:gd name="T31" fmla="*/ 35 h 92"/>
                <a:gd name="T32" fmla="*/ 95 w 97"/>
                <a:gd name="T33" fmla="*/ 37 h 92"/>
                <a:gd name="T34" fmla="*/ 68 w 97"/>
                <a:gd name="T35" fmla="*/ 56 h 92"/>
                <a:gd name="T36" fmla="*/ 67 w 97"/>
                <a:gd name="T37" fmla="*/ 59 h 92"/>
                <a:gd name="T38" fmla="*/ 77 w 97"/>
                <a:gd name="T39" fmla="*/ 90 h 92"/>
                <a:gd name="T40" fmla="*/ 78 w 97"/>
                <a:gd name="T41" fmla="*/ 92 h 92"/>
                <a:gd name="T42" fmla="*/ 76 w 97"/>
                <a:gd name="T43" fmla="*/ 91 h 92"/>
                <a:gd name="T44" fmla="*/ 50 w 97"/>
                <a:gd name="T45" fmla="*/ 72 h 92"/>
                <a:gd name="T46" fmla="*/ 47 w 97"/>
                <a:gd name="T47" fmla="*/ 72 h 92"/>
                <a:gd name="T48" fmla="*/ 21 w 97"/>
                <a:gd name="T49" fmla="*/ 91 h 92"/>
                <a:gd name="T50" fmla="*/ 18 w 97"/>
                <a:gd name="T51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" h="92">
                  <a:moveTo>
                    <a:pt x="18" y="92"/>
                  </a:moveTo>
                  <a:cubicBezTo>
                    <a:pt x="21" y="85"/>
                    <a:pt x="23" y="77"/>
                    <a:pt x="25" y="70"/>
                  </a:cubicBezTo>
                  <a:cubicBezTo>
                    <a:pt x="26" y="66"/>
                    <a:pt x="28" y="62"/>
                    <a:pt x="29" y="59"/>
                  </a:cubicBezTo>
                  <a:cubicBezTo>
                    <a:pt x="29" y="57"/>
                    <a:pt x="29" y="57"/>
                    <a:pt x="28" y="56"/>
                  </a:cubicBezTo>
                  <a:cubicBezTo>
                    <a:pt x="19" y="50"/>
                    <a:pt x="11" y="43"/>
                    <a:pt x="2" y="37"/>
                  </a:cubicBezTo>
                  <a:cubicBezTo>
                    <a:pt x="1" y="37"/>
                    <a:pt x="1" y="36"/>
                    <a:pt x="0" y="35"/>
                  </a:cubicBezTo>
                  <a:cubicBezTo>
                    <a:pt x="1" y="35"/>
                    <a:pt x="1" y="35"/>
                    <a:pt x="2" y="35"/>
                  </a:cubicBezTo>
                  <a:cubicBezTo>
                    <a:pt x="13" y="35"/>
                    <a:pt x="24" y="35"/>
                    <a:pt x="34" y="35"/>
                  </a:cubicBezTo>
                  <a:cubicBezTo>
                    <a:pt x="36" y="35"/>
                    <a:pt x="37" y="35"/>
                    <a:pt x="37" y="33"/>
                  </a:cubicBezTo>
                  <a:cubicBezTo>
                    <a:pt x="41" y="23"/>
                    <a:pt x="44" y="13"/>
                    <a:pt x="47" y="2"/>
                  </a:cubicBezTo>
                  <a:cubicBezTo>
                    <a:pt x="47" y="2"/>
                    <a:pt x="48" y="1"/>
                    <a:pt x="48" y="0"/>
                  </a:cubicBezTo>
                  <a:cubicBezTo>
                    <a:pt x="49" y="4"/>
                    <a:pt x="51" y="8"/>
                    <a:pt x="52" y="11"/>
                  </a:cubicBezTo>
                  <a:cubicBezTo>
                    <a:pt x="54" y="19"/>
                    <a:pt x="57" y="26"/>
                    <a:pt x="59" y="33"/>
                  </a:cubicBezTo>
                  <a:cubicBezTo>
                    <a:pt x="59" y="35"/>
                    <a:pt x="60" y="35"/>
                    <a:pt x="62" y="35"/>
                  </a:cubicBezTo>
                  <a:cubicBezTo>
                    <a:pt x="72" y="35"/>
                    <a:pt x="83" y="35"/>
                    <a:pt x="94" y="35"/>
                  </a:cubicBezTo>
                  <a:cubicBezTo>
                    <a:pt x="95" y="35"/>
                    <a:pt x="95" y="35"/>
                    <a:pt x="97" y="35"/>
                  </a:cubicBezTo>
                  <a:cubicBezTo>
                    <a:pt x="96" y="36"/>
                    <a:pt x="95" y="36"/>
                    <a:pt x="95" y="37"/>
                  </a:cubicBezTo>
                  <a:cubicBezTo>
                    <a:pt x="86" y="43"/>
                    <a:pt x="77" y="50"/>
                    <a:pt x="68" y="56"/>
                  </a:cubicBezTo>
                  <a:cubicBezTo>
                    <a:pt x="67" y="57"/>
                    <a:pt x="67" y="57"/>
                    <a:pt x="67" y="59"/>
                  </a:cubicBezTo>
                  <a:cubicBezTo>
                    <a:pt x="71" y="69"/>
                    <a:pt x="74" y="79"/>
                    <a:pt x="77" y="90"/>
                  </a:cubicBezTo>
                  <a:cubicBezTo>
                    <a:pt x="77" y="90"/>
                    <a:pt x="78" y="91"/>
                    <a:pt x="78" y="92"/>
                  </a:cubicBezTo>
                  <a:cubicBezTo>
                    <a:pt x="77" y="92"/>
                    <a:pt x="77" y="91"/>
                    <a:pt x="76" y="91"/>
                  </a:cubicBezTo>
                  <a:cubicBezTo>
                    <a:pt x="67" y="85"/>
                    <a:pt x="58" y="78"/>
                    <a:pt x="50" y="72"/>
                  </a:cubicBezTo>
                  <a:cubicBezTo>
                    <a:pt x="48" y="71"/>
                    <a:pt x="48" y="71"/>
                    <a:pt x="47" y="72"/>
                  </a:cubicBezTo>
                  <a:cubicBezTo>
                    <a:pt x="38" y="78"/>
                    <a:pt x="29" y="84"/>
                    <a:pt x="21" y="91"/>
                  </a:cubicBezTo>
                  <a:cubicBezTo>
                    <a:pt x="20" y="91"/>
                    <a:pt x="19" y="92"/>
                    <a:pt x="18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53" name="Freeform 8">
              <a:extLst>
                <a:ext uri="{FF2B5EF4-FFF2-40B4-BE49-F238E27FC236}">
                  <a16:creationId xmlns:a16="http://schemas.microsoft.com/office/drawing/2014/main" id="{3D0DB11D-9425-4EAD-6CCE-938DB9A35415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868" y="1260475"/>
              <a:ext cx="736600" cy="11113"/>
            </a:xfrm>
            <a:custGeom>
              <a:avLst/>
              <a:gdLst>
                <a:gd name="T0" fmla="*/ 394 w 394"/>
                <a:gd name="T1" fmla="*/ 0 h 6"/>
                <a:gd name="T2" fmla="*/ 394 w 394"/>
                <a:gd name="T3" fmla="*/ 6 h 6"/>
                <a:gd name="T4" fmla="*/ 0 w 394"/>
                <a:gd name="T5" fmla="*/ 6 h 6"/>
                <a:gd name="T6" fmla="*/ 0 w 394"/>
                <a:gd name="T7" fmla="*/ 0 h 6"/>
                <a:gd name="T8" fmla="*/ 394 w 39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4" h="6">
                  <a:moveTo>
                    <a:pt x="394" y="0"/>
                  </a:moveTo>
                  <a:cubicBezTo>
                    <a:pt x="394" y="2"/>
                    <a:pt x="394" y="4"/>
                    <a:pt x="394" y="6"/>
                  </a:cubicBezTo>
                  <a:cubicBezTo>
                    <a:pt x="263" y="6"/>
                    <a:pt x="132" y="6"/>
                    <a:pt x="0" y="6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132" y="0"/>
                    <a:pt x="263" y="0"/>
                    <a:pt x="39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54" name="Freeform 9">
              <a:extLst>
                <a:ext uri="{FF2B5EF4-FFF2-40B4-BE49-F238E27FC236}">
                  <a16:creationId xmlns:a16="http://schemas.microsoft.com/office/drawing/2014/main" id="{23B29B14-0B82-ACB2-79DB-5641BB726E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8418" y="1411288"/>
              <a:ext cx="111125" cy="109538"/>
            </a:xfrm>
            <a:custGeom>
              <a:avLst/>
              <a:gdLst>
                <a:gd name="T0" fmla="*/ 0 w 59"/>
                <a:gd name="T1" fmla="*/ 22 h 58"/>
                <a:gd name="T2" fmla="*/ 20 w 59"/>
                <a:gd name="T3" fmla="*/ 22 h 58"/>
                <a:gd name="T4" fmla="*/ 23 w 59"/>
                <a:gd name="T5" fmla="*/ 20 h 58"/>
                <a:gd name="T6" fmla="*/ 29 w 59"/>
                <a:gd name="T7" fmla="*/ 0 h 58"/>
                <a:gd name="T8" fmla="*/ 30 w 59"/>
                <a:gd name="T9" fmla="*/ 3 h 58"/>
                <a:gd name="T10" fmla="*/ 36 w 59"/>
                <a:gd name="T11" fmla="*/ 20 h 58"/>
                <a:gd name="T12" fmla="*/ 39 w 59"/>
                <a:gd name="T13" fmla="*/ 22 h 58"/>
                <a:gd name="T14" fmla="*/ 57 w 59"/>
                <a:gd name="T15" fmla="*/ 22 h 58"/>
                <a:gd name="T16" fmla="*/ 59 w 59"/>
                <a:gd name="T17" fmla="*/ 22 h 58"/>
                <a:gd name="T18" fmla="*/ 59 w 59"/>
                <a:gd name="T19" fmla="*/ 22 h 58"/>
                <a:gd name="T20" fmla="*/ 58 w 59"/>
                <a:gd name="T21" fmla="*/ 24 h 58"/>
                <a:gd name="T22" fmla="*/ 43 w 59"/>
                <a:gd name="T23" fmla="*/ 34 h 58"/>
                <a:gd name="T24" fmla="*/ 42 w 59"/>
                <a:gd name="T25" fmla="*/ 38 h 58"/>
                <a:gd name="T26" fmla="*/ 48 w 59"/>
                <a:gd name="T27" fmla="*/ 56 h 58"/>
                <a:gd name="T28" fmla="*/ 48 w 59"/>
                <a:gd name="T29" fmla="*/ 57 h 58"/>
                <a:gd name="T30" fmla="*/ 30 w 59"/>
                <a:gd name="T31" fmla="*/ 44 h 58"/>
                <a:gd name="T32" fmla="*/ 11 w 59"/>
                <a:gd name="T33" fmla="*/ 58 h 58"/>
                <a:gd name="T34" fmla="*/ 18 w 59"/>
                <a:gd name="T35" fmla="*/ 36 h 58"/>
                <a:gd name="T36" fmla="*/ 0 w 59"/>
                <a:gd name="T37" fmla="*/ 23 h 58"/>
                <a:gd name="T38" fmla="*/ 0 w 59"/>
                <a:gd name="T39" fmla="*/ 2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9" h="58">
                  <a:moveTo>
                    <a:pt x="0" y="22"/>
                  </a:moveTo>
                  <a:cubicBezTo>
                    <a:pt x="7" y="22"/>
                    <a:pt x="13" y="22"/>
                    <a:pt x="20" y="22"/>
                  </a:cubicBezTo>
                  <a:cubicBezTo>
                    <a:pt x="22" y="22"/>
                    <a:pt x="23" y="22"/>
                    <a:pt x="23" y="20"/>
                  </a:cubicBezTo>
                  <a:cubicBezTo>
                    <a:pt x="25" y="13"/>
                    <a:pt x="27" y="7"/>
                    <a:pt x="29" y="0"/>
                  </a:cubicBezTo>
                  <a:cubicBezTo>
                    <a:pt x="30" y="1"/>
                    <a:pt x="30" y="2"/>
                    <a:pt x="30" y="3"/>
                  </a:cubicBezTo>
                  <a:cubicBezTo>
                    <a:pt x="32" y="8"/>
                    <a:pt x="34" y="14"/>
                    <a:pt x="36" y="20"/>
                  </a:cubicBezTo>
                  <a:cubicBezTo>
                    <a:pt x="36" y="22"/>
                    <a:pt x="37" y="22"/>
                    <a:pt x="39" y="22"/>
                  </a:cubicBezTo>
                  <a:cubicBezTo>
                    <a:pt x="45" y="22"/>
                    <a:pt x="51" y="22"/>
                    <a:pt x="57" y="22"/>
                  </a:cubicBezTo>
                  <a:cubicBezTo>
                    <a:pt x="58" y="22"/>
                    <a:pt x="58" y="22"/>
                    <a:pt x="59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23"/>
                    <a:pt x="58" y="23"/>
                    <a:pt x="58" y="24"/>
                  </a:cubicBezTo>
                  <a:cubicBezTo>
                    <a:pt x="53" y="27"/>
                    <a:pt x="48" y="31"/>
                    <a:pt x="43" y="34"/>
                  </a:cubicBezTo>
                  <a:cubicBezTo>
                    <a:pt x="41" y="35"/>
                    <a:pt x="41" y="36"/>
                    <a:pt x="42" y="38"/>
                  </a:cubicBezTo>
                  <a:cubicBezTo>
                    <a:pt x="44" y="44"/>
                    <a:pt x="46" y="50"/>
                    <a:pt x="48" y="56"/>
                  </a:cubicBezTo>
                  <a:cubicBezTo>
                    <a:pt x="48" y="56"/>
                    <a:pt x="48" y="56"/>
                    <a:pt x="48" y="57"/>
                  </a:cubicBezTo>
                  <a:cubicBezTo>
                    <a:pt x="42" y="53"/>
                    <a:pt x="36" y="48"/>
                    <a:pt x="30" y="44"/>
                  </a:cubicBezTo>
                  <a:cubicBezTo>
                    <a:pt x="23" y="48"/>
                    <a:pt x="17" y="53"/>
                    <a:pt x="11" y="58"/>
                  </a:cubicBezTo>
                  <a:cubicBezTo>
                    <a:pt x="13" y="50"/>
                    <a:pt x="16" y="43"/>
                    <a:pt x="18" y="36"/>
                  </a:cubicBezTo>
                  <a:cubicBezTo>
                    <a:pt x="12" y="31"/>
                    <a:pt x="6" y="27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55" name="Freeform 10">
              <a:extLst>
                <a:ext uri="{FF2B5EF4-FFF2-40B4-BE49-F238E27FC236}">
                  <a16:creationId xmlns:a16="http://schemas.microsoft.com/office/drawing/2014/main" id="{5776DF2D-5F13-0D28-C3BC-4FAFC79AB8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143" y="1416050"/>
              <a:ext cx="109537" cy="106363"/>
            </a:xfrm>
            <a:custGeom>
              <a:avLst/>
              <a:gdLst>
                <a:gd name="T0" fmla="*/ 11 w 59"/>
                <a:gd name="T1" fmla="*/ 57 h 57"/>
                <a:gd name="T2" fmla="*/ 17 w 59"/>
                <a:gd name="T3" fmla="*/ 38 h 57"/>
                <a:gd name="T4" fmla="*/ 18 w 59"/>
                <a:gd name="T5" fmla="*/ 37 h 57"/>
                <a:gd name="T6" fmla="*/ 17 w 59"/>
                <a:gd name="T7" fmla="*/ 34 h 57"/>
                <a:gd name="T8" fmla="*/ 0 w 59"/>
                <a:gd name="T9" fmla="*/ 22 h 57"/>
                <a:gd name="T10" fmla="*/ 2 w 59"/>
                <a:gd name="T11" fmla="*/ 22 h 57"/>
                <a:gd name="T12" fmla="*/ 21 w 59"/>
                <a:gd name="T13" fmla="*/ 22 h 57"/>
                <a:gd name="T14" fmla="*/ 23 w 59"/>
                <a:gd name="T15" fmla="*/ 20 h 57"/>
                <a:gd name="T16" fmla="*/ 30 w 59"/>
                <a:gd name="T17" fmla="*/ 0 h 57"/>
                <a:gd name="T18" fmla="*/ 30 w 59"/>
                <a:gd name="T19" fmla="*/ 2 h 57"/>
                <a:gd name="T20" fmla="*/ 36 w 59"/>
                <a:gd name="T21" fmla="*/ 20 h 57"/>
                <a:gd name="T22" fmla="*/ 39 w 59"/>
                <a:gd name="T23" fmla="*/ 22 h 57"/>
                <a:gd name="T24" fmla="*/ 57 w 59"/>
                <a:gd name="T25" fmla="*/ 22 h 57"/>
                <a:gd name="T26" fmla="*/ 59 w 59"/>
                <a:gd name="T27" fmla="*/ 22 h 57"/>
                <a:gd name="T28" fmla="*/ 58 w 59"/>
                <a:gd name="T29" fmla="*/ 23 h 57"/>
                <a:gd name="T30" fmla="*/ 42 w 59"/>
                <a:gd name="T31" fmla="*/ 34 h 57"/>
                <a:gd name="T32" fmla="*/ 42 w 59"/>
                <a:gd name="T33" fmla="*/ 37 h 57"/>
                <a:gd name="T34" fmla="*/ 47 w 59"/>
                <a:gd name="T35" fmla="*/ 55 h 57"/>
                <a:gd name="T36" fmla="*/ 48 w 59"/>
                <a:gd name="T37" fmla="*/ 57 h 57"/>
                <a:gd name="T38" fmla="*/ 30 w 59"/>
                <a:gd name="T39" fmla="*/ 44 h 57"/>
                <a:gd name="T40" fmla="*/ 11 w 59"/>
                <a:gd name="T4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" h="57">
                  <a:moveTo>
                    <a:pt x="11" y="57"/>
                  </a:moveTo>
                  <a:cubicBezTo>
                    <a:pt x="13" y="51"/>
                    <a:pt x="15" y="44"/>
                    <a:pt x="17" y="38"/>
                  </a:cubicBezTo>
                  <a:cubicBezTo>
                    <a:pt x="17" y="38"/>
                    <a:pt x="17" y="37"/>
                    <a:pt x="18" y="37"/>
                  </a:cubicBezTo>
                  <a:cubicBezTo>
                    <a:pt x="18" y="36"/>
                    <a:pt x="18" y="35"/>
                    <a:pt x="17" y="34"/>
                  </a:cubicBezTo>
                  <a:cubicBezTo>
                    <a:pt x="11" y="30"/>
                    <a:pt x="6" y="26"/>
                    <a:pt x="0" y="22"/>
                  </a:cubicBezTo>
                  <a:cubicBezTo>
                    <a:pt x="1" y="22"/>
                    <a:pt x="2" y="22"/>
                    <a:pt x="2" y="22"/>
                  </a:cubicBezTo>
                  <a:cubicBezTo>
                    <a:pt x="8" y="22"/>
                    <a:pt x="14" y="22"/>
                    <a:pt x="21" y="22"/>
                  </a:cubicBezTo>
                  <a:cubicBezTo>
                    <a:pt x="22" y="22"/>
                    <a:pt x="23" y="21"/>
                    <a:pt x="23" y="20"/>
                  </a:cubicBezTo>
                  <a:cubicBezTo>
                    <a:pt x="25" y="13"/>
                    <a:pt x="27" y="7"/>
                    <a:pt x="30" y="0"/>
                  </a:cubicBezTo>
                  <a:cubicBezTo>
                    <a:pt x="30" y="1"/>
                    <a:pt x="30" y="2"/>
                    <a:pt x="30" y="2"/>
                  </a:cubicBezTo>
                  <a:cubicBezTo>
                    <a:pt x="32" y="8"/>
                    <a:pt x="34" y="14"/>
                    <a:pt x="36" y="20"/>
                  </a:cubicBezTo>
                  <a:cubicBezTo>
                    <a:pt x="37" y="21"/>
                    <a:pt x="37" y="22"/>
                    <a:pt x="39" y="22"/>
                  </a:cubicBezTo>
                  <a:cubicBezTo>
                    <a:pt x="45" y="22"/>
                    <a:pt x="51" y="22"/>
                    <a:pt x="57" y="22"/>
                  </a:cubicBezTo>
                  <a:cubicBezTo>
                    <a:pt x="58" y="22"/>
                    <a:pt x="58" y="22"/>
                    <a:pt x="59" y="22"/>
                  </a:cubicBezTo>
                  <a:cubicBezTo>
                    <a:pt x="59" y="23"/>
                    <a:pt x="58" y="23"/>
                    <a:pt x="58" y="23"/>
                  </a:cubicBezTo>
                  <a:cubicBezTo>
                    <a:pt x="53" y="27"/>
                    <a:pt x="48" y="31"/>
                    <a:pt x="42" y="34"/>
                  </a:cubicBezTo>
                  <a:cubicBezTo>
                    <a:pt x="41" y="35"/>
                    <a:pt x="41" y="36"/>
                    <a:pt x="42" y="37"/>
                  </a:cubicBezTo>
                  <a:cubicBezTo>
                    <a:pt x="44" y="43"/>
                    <a:pt x="46" y="49"/>
                    <a:pt x="47" y="55"/>
                  </a:cubicBezTo>
                  <a:cubicBezTo>
                    <a:pt x="48" y="55"/>
                    <a:pt x="48" y="56"/>
                    <a:pt x="48" y="57"/>
                  </a:cubicBezTo>
                  <a:cubicBezTo>
                    <a:pt x="42" y="52"/>
                    <a:pt x="36" y="48"/>
                    <a:pt x="30" y="44"/>
                  </a:cubicBezTo>
                  <a:cubicBezTo>
                    <a:pt x="24" y="48"/>
                    <a:pt x="18" y="52"/>
                    <a:pt x="1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56" name="Freeform 11">
              <a:extLst>
                <a:ext uri="{FF2B5EF4-FFF2-40B4-BE49-F238E27FC236}">
                  <a16:creationId xmlns:a16="http://schemas.microsoft.com/office/drawing/2014/main" id="{CE6CEC13-1E64-A740-6B90-0B8103783E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9555" y="1435100"/>
              <a:ext cx="101600" cy="49213"/>
            </a:xfrm>
            <a:custGeom>
              <a:avLst/>
              <a:gdLst>
                <a:gd name="T0" fmla="*/ 0 w 54"/>
                <a:gd name="T1" fmla="*/ 13 h 27"/>
                <a:gd name="T2" fmla="*/ 54 w 54"/>
                <a:gd name="T3" fmla="*/ 13 h 27"/>
                <a:gd name="T4" fmla="*/ 53 w 54"/>
                <a:gd name="T5" fmla="*/ 13 h 27"/>
                <a:gd name="T6" fmla="*/ 28 w 54"/>
                <a:gd name="T7" fmla="*/ 26 h 27"/>
                <a:gd name="T8" fmla="*/ 8 w 54"/>
                <a:gd name="T9" fmla="*/ 20 h 27"/>
                <a:gd name="T10" fmla="*/ 0 w 54"/>
                <a:gd name="T11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27">
                  <a:moveTo>
                    <a:pt x="0" y="13"/>
                  </a:moveTo>
                  <a:cubicBezTo>
                    <a:pt x="19" y="2"/>
                    <a:pt x="37" y="0"/>
                    <a:pt x="54" y="13"/>
                  </a:cubicBezTo>
                  <a:cubicBezTo>
                    <a:pt x="54" y="13"/>
                    <a:pt x="54" y="13"/>
                    <a:pt x="53" y="13"/>
                  </a:cubicBezTo>
                  <a:cubicBezTo>
                    <a:pt x="46" y="20"/>
                    <a:pt x="38" y="25"/>
                    <a:pt x="28" y="26"/>
                  </a:cubicBezTo>
                  <a:cubicBezTo>
                    <a:pt x="20" y="27"/>
                    <a:pt x="14" y="25"/>
                    <a:pt x="8" y="20"/>
                  </a:cubicBezTo>
                  <a:cubicBezTo>
                    <a:pt x="5" y="18"/>
                    <a:pt x="3" y="16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57" name="Freeform 12">
              <a:extLst>
                <a:ext uri="{FF2B5EF4-FFF2-40B4-BE49-F238E27FC236}">
                  <a16:creationId xmlns:a16="http://schemas.microsoft.com/office/drawing/2014/main" id="{98C3C989-56C7-756B-D514-5F3ABD924343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318" y="1462088"/>
              <a:ext cx="96837" cy="53975"/>
            </a:xfrm>
            <a:custGeom>
              <a:avLst/>
              <a:gdLst>
                <a:gd name="T0" fmla="*/ 52 w 52"/>
                <a:gd name="T1" fmla="*/ 8 h 29"/>
                <a:gd name="T2" fmla="*/ 28 w 52"/>
                <a:gd name="T3" fmla="*/ 28 h 29"/>
                <a:gd name="T4" fmla="*/ 0 w 52"/>
                <a:gd name="T5" fmla="*/ 22 h 29"/>
                <a:gd name="T6" fmla="*/ 52 w 52"/>
                <a:gd name="T7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29">
                  <a:moveTo>
                    <a:pt x="52" y="8"/>
                  </a:moveTo>
                  <a:cubicBezTo>
                    <a:pt x="47" y="19"/>
                    <a:pt x="40" y="26"/>
                    <a:pt x="28" y="28"/>
                  </a:cubicBezTo>
                  <a:cubicBezTo>
                    <a:pt x="18" y="29"/>
                    <a:pt x="9" y="26"/>
                    <a:pt x="0" y="22"/>
                  </a:cubicBezTo>
                  <a:cubicBezTo>
                    <a:pt x="7" y="8"/>
                    <a:pt x="35" y="0"/>
                    <a:pt x="5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58" name="Freeform 13">
              <a:extLst>
                <a:ext uri="{FF2B5EF4-FFF2-40B4-BE49-F238E27FC236}">
                  <a16:creationId xmlns:a16="http://schemas.microsoft.com/office/drawing/2014/main" id="{6C708EF8-9BC1-7546-1F79-6B504AF615D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718" y="1222375"/>
              <a:ext cx="69850" cy="73025"/>
            </a:xfrm>
            <a:custGeom>
              <a:avLst/>
              <a:gdLst>
                <a:gd name="T0" fmla="*/ 0 w 37"/>
                <a:gd name="T1" fmla="*/ 0 h 39"/>
                <a:gd name="T2" fmla="*/ 37 w 37"/>
                <a:gd name="T3" fmla="*/ 38 h 39"/>
                <a:gd name="T4" fmla="*/ 23 w 37"/>
                <a:gd name="T5" fmla="*/ 37 h 39"/>
                <a:gd name="T6" fmla="*/ 5 w 37"/>
                <a:gd name="T7" fmla="*/ 21 h 39"/>
                <a:gd name="T8" fmla="*/ 0 w 37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9">
                  <a:moveTo>
                    <a:pt x="0" y="0"/>
                  </a:moveTo>
                  <a:cubicBezTo>
                    <a:pt x="22" y="4"/>
                    <a:pt x="32" y="17"/>
                    <a:pt x="37" y="38"/>
                  </a:cubicBezTo>
                  <a:cubicBezTo>
                    <a:pt x="32" y="39"/>
                    <a:pt x="27" y="38"/>
                    <a:pt x="23" y="37"/>
                  </a:cubicBezTo>
                  <a:cubicBezTo>
                    <a:pt x="14" y="35"/>
                    <a:pt x="8" y="29"/>
                    <a:pt x="5" y="21"/>
                  </a:cubicBezTo>
                  <a:cubicBezTo>
                    <a:pt x="1" y="15"/>
                    <a:pt x="0" y="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59" name="Freeform 14">
              <a:extLst>
                <a:ext uri="{FF2B5EF4-FFF2-40B4-BE49-F238E27FC236}">
                  <a16:creationId xmlns:a16="http://schemas.microsoft.com/office/drawing/2014/main" id="{86A89A70-7EDD-31E6-F8EA-A769B20DC5EA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768" y="1436688"/>
              <a:ext cx="100012" cy="47625"/>
            </a:xfrm>
            <a:custGeom>
              <a:avLst/>
              <a:gdLst>
                <a:gd name="T0" fmla="*/ 53 w 53"/>
                <a:gd name="T1" fmla="*/ 12 h 26"/>
                <a:gd name="T2" fmla="*/ 38 w 53"/>
                <a:gd name="T3" fmla="*/ 23 h 26"/>
                <a:gd name="T4" fmla="*/ 21 w 53"/>
                <a:gd name="T5" fmla="*/ 24 h 26"/>
                <a:gd name="T6" fmla="*/ 0 w 53"/>
                <a:gd name="T7" fmla="*/ 12 h 26"/>
                <a:gd name="T8" fmla="*/ 53 w 53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6">
                  <a:moveTo>
                    <a:pt x="53" y="12"/>
                  </a:moveTo>
                  <a:cubicBezTo>
                    <a:pt x="49" y="17"/>
                    <a:pt x="44" y="21"/>
                    <a:pt x="38" y="23"/>
                  </a:cubicBezTo>
                  <a:cubicBezTo>
                    <a:pt x="33" y="26"/>
                    <a:pt x="27" y="26"/>
                    <a:pt x="21" y="24"/>
                  </a:cubicBezTo>
                  <a:cubicBezTo>
                    <a:pt x="13" y="22"/>
                    <a:pt x="6" y="18"/>
                    <a:pt x="0" y="12"/>
                  </a:cubicBezTo>
                  <a:cubicBezTo>
                    <a:pt x="13" y="0"/>
                    <a:pt x="36" y="0"/>
                    <a:pt x="5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60" name="Freeform 15">
              <a:extLst>
                <a:ext uri="{FF2B5EF4-FFF2-40B4-BE49-F238E27FC236}">
                  <a16:creationId xmlns:a16="http://schemas.microsoft.com/office/drawing/2014/main" id="{805528D4-B012-3B10-3AB0-B67AF29D68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1768" y="1470025"/>
              <a:ext cx="95250" cy="46038"/>
            </a:xfrm>
            <a:custGeom>
              <a:avLst/>
              <a:gdLst>
                <a:gd name="T0" fmla="*/ 0 w 51"/>
                <a:gd name="T1" fmla="*/ 4 h 25"/>
                <a:gd name="T2" fmla="*/ 29 w 51"/>
                <a:gd name="T3" fmla="*/ 2 h 25"/>
                <a:gd name="T4" fmla="*/ 51 w 51"/>
                <a:gd name="T5" fmla="*/ 17 h 25"/>
                <a:gd name="T6" fmla="*/ 38 w 51"/>
                <a:gd name="T7" fmla="*/ 23 h 25"/>
                <a:gd name="T8" fmla="*/ 16 w 51"/>
                <a:gd name="T9" fmla="*/ 22 h 25"/>
                <a:gd name="T10" fmla="*/ 0 w 51"/>
                <a:gd name="T11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25">
                  <a:moveTo>
                    <a:pt x="0" y="4"/>
                  </a:moveTo>
                  <a:cubicBezTo>
                    <a:pt x="9" y="1"/>
                    <a:pt x="19" y="0"/>
                    <a:pt x="29" y="2"/>
                  </a:cubicBezTo>
                  <a:cubicBezTo>
                    <a:pt x="38" y="4"/>
                    <a:pt x="45" y="10"/>
                    <a:pt x="51" y="17"/>
                  </a:cubicBezTo>
                  <a:cubicBezTo>
                    <a:pt x="47" y="20"/>
                    <a:pt x="43" y="22"/>
                    <a:pt x="38" y="23"/>
                  </a:cubicBezTo>
                  <a:cubicBezTo>
                    <a:pt x="31" y="24"/>
                    <a:pt x="23" y="25"/>
                    <a:pt x="16" y="22"/>
                  </a:cubicBezTo>
                  <a:cubicBezTo>
                    <a:pt x="8" y="18"/>
                    <a:pt x="3" y="1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61" name="Freeform 16">
              <a:extLst>
                <a:ext uri="{FF2B5EF4-FFF2-40B4-BE49-F238E27FC236}">
                  <a16:creationId xmlns:a16="http://schemas.microsoft.com/office/drawing/2014/main" id="{33E943A8-BF20-60D5-6F54-19E0A9F7D7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8943" y="1222375"/>
              <a:ext cx="68262" cy="73025"/>
            </a:xfrm>
            <a:custGeom>
              <a:avLst/>
              <a:gdLst>
                <a:gd name="T0" fmla="*/ 0 w 37"/>
                <a:gd name="T1" fmla="*/ 38 h 39"/>
                <a:gd name="T2" fmla="*/ 37 w 37"/>
                <a:gd name="T3" fmla="*/ 0 h 39"/>
                <a:gd name="T4" fmla="*/ 36 w 37"/>
                <a:gd name="T5" fmla="*/ 7 h 39"/>
                <a:gd name="T6" fmla="*/ 29 w 37"/>
                <a:gd name="T7" fmla="*/ 26 h 39"/>
                <a:gd name="T8" fmla="*/ 0 w 37"/>
                <a:gd name="T9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9">
                  <a:moveTo>
                    <a:pt x="0" y="38"/>
                  </a:moveTo>
                  <a:cubicBezTo>
                    <a:pt x="5" y="17"/>
                    <a:pt x="15" y="4"/>
                    <a:pt x="37" y="0"/>
                  </a:cubicBezTo>
                  <a:cubicBezTo>
                    <a:pt x="37" y="3"/>
                    <a:pt x="37" y="5"/>
                    <a:pt x="36" y="7"/>
                  </a:cubicBezTo>
                  <a:cubicBezTo>
                    <a:pt x="36" y="14"/>
                    <a:pt x="33" y="21"/>
                    <a:pt x="29" y="26"/>
                  </a:cubicBezTo>
                  <a:cubicBezTo>
                    <a:pt x="22" y="36"/>
                    <a:pt x="12" y="39"/>
                    <a:pt x="0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62" name="Freeform 17">
              <a:extLst>
                <a:ext uri="{FF2B5EF4-FFF2-40B4-BE49-F238E27FC236}">
                  <a16:creationId xmlns:a16="http://schemas.microsoft.com/office/drawing/2014/main" id="{B1EF3283-EDA2-5A8C-CFCD-0A9AB43DBA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4493" y="1306513"/>
              <a:ext cx="84137" cy="63500"/>
            </a:xfrm>
            <a:custGeom>
              <a:avLst/>
              <a:gdLst>
                <a:gd name="T0" fmla="*/ 45 w 45"/>
                <a:gd name="T1" fmla="*/ 3 h 34"/>
                <a:gd name="T2" fmla="*/ 40 w 45"/>
                <a:gd name="T3" fmla="*/ 15 h 34"/>
                <a:gd name="T4" fmla="*/ 21 w 45"/>
                <a:gd name="T5" fmla="*/ 32 h 34"/>
                <a:gd name="T6" fmla="*/ 0 w 45"/>
                <a:gd name="T7" fmla="*/ 30 h 34"/>
                <a:gd name="T8" fmla="*/ 45 w 45"/>
                <a:gd name="T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4">
                  <a:moveTo>
                    <a:pt x="45" y="3"/>
                  </a:moveTo>
                  <a:cubicBezTo>
                    <a:pt x="44" y="8"/>
                    <a:pt x="43" y="12"/>
                    <a:pt x="40" y="15"/>
                  </a:cubicBezTo>
                  <a:cubicBezTo>
                    <a:pt x="36" y="23"/>
                    <a:pt x="30" y="29"/>
                    <a:pt x="21" y="32"/>
                  </a:cubicBezTo>
                  <a:cubicBezTo>
                    <a:pt x="14" y="34"/>
                    <a:pt x="7" y="33"/>
                    <a:pt x="0" y="30"/>
                  </a:cubicBezTo>
                  <a:cubicBezTo>
                    <a:pt x="5" y="13"/>
                    <a:pt x="29" y="0"/>
                    <a:pt x="4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63" name="Freeform 18">
              <a:extLst>
                <a:ext uri="{FF2B5EF4-FFF2-40B4-BE49-F238E27FC236}">
                  <a16:creationId xmlns:a16="http://schemas.microsoft.com/office/drawing/2014/main" id="{340B05BE-8422-BFE5-A94A-6118063DF7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293" y="1311275"/>
              <a:ext cx="84137" cy="58738"/>
            </a:xfrm>
            <a:custGeom>
              <a:avLst/>
              <a:gdLst>
                <a:gd name="T0" fmla="*/ 0 w 45"/>
                <a:gd name="T1" fmla="*/ 1 h 32"/>
                <a:gd name="T2" fmla="*/ 45 w 45"/>
                <a:gd name="T3" fmla="*/ 29 h 32"/>
                <a:gd name="T4" fmla="*/ 35 w 45"/>
                <a:gd name="T5" fmla="*/ 31 h 32"/>
                <a:gd name="T6" fmla="*/ 10 w 45"/>
                <a:gd name="T7" fmla="*/ 22 h 32"/>
                <a:gd name="T8" fmla="*/ 0 w 45"/>
                <a:gd name="T9" fmla="*/ 2 h 32"/>
                <a:gd name="T10" fmla="*/ 0 w 45"/>
                <a:gd name="T1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32">
                  <a:moveTo>
                    <a:pt x="0" y="1"/>
                  </a:moveTo>
                  <a:cubicBezTo>
                    <a:pt x="21" y="0"/>
                    <a:pt x="34" y="8"/>
                    <a:pt x="45" y="29"/>
                  </a:cubicBezTo>
                  <a:cubicBezTo>
                    <a:pt x="42" y="29"/>
                    <a:pt x="39" y="31"/>
                    <a:pt x="35" y="31"/>
                  </a:cubicBezTo>
                  <a:cubicBezTo>
                    <a:pt x="25" y="32"/>
                    <a:pt x="17" y="29"/>
                    <a:pt x="10" y="22"/>
                  </a:cubicBezTo>
                  <a:cubicBezTo>
                    <a:pt x="5" y="16"/>
                    <a:pt x="2" y="10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64" name="Freeform 19">
              <a:extLst>
                <a:ext uri="{FF2B5EF4-FFF2-40B4-BE49-F238E27FC236}">
                  <a16:creationId xmlns:a16="http://schemas.microsoft.com/office/drawing/2014/main" id="{D19C9BD4-631D-9EFF-8FBC-1FC885FECB55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918" y="1385888"/>
              <a:ext cx="96837" cy="52388"/>
            </a:xfrm>
            <a:custGeom>
              <a:avLst/>
              <a:gdLst>
                <a:gd name="T0" fmla="*/ 51 w 51"/>
                <a:gd name="T1" fmla="*/ 18 h 28"/>
                <a:gd name="T2" fmla="*/ 19 w 51"/>
                <a:gd name="T3" fmla="*/ 23 h 28"/>
                <a:gd name="T4" fmla="*/ 0 w 51"/>
                <a:gd name="T5" fmla="*/ 4 h 28"/>
                <a:gd name="T6" fmla="*/ 22 w 51"/>
                <a:gd name="T7" fmla="*/ 1 h 28"/>
                <a:gd name="T8" fmla="*/ 51 w 51"/>
                <a:gd name="T9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8">
                  <a:moveTo>
                    <a:pt x="51" y="18"/>
                  </a:moveTo>
                  <a:cubicBezTo>
                    <a:pt x="42" y="26"/>
                    <a:pt x="29" y="28"/>
                    <a:pt x="19" y="23"/>
                  </a:cubicBezTo>
                  <a:cubicBezTo>
                    <a:pt x="11" y="18"/>
                    <a:pt x="5" y="12"/>
                    <a:pt x="0" y="4"/>
                  </a:cubicBezTo>
                  <a:cubicBezTo>
                    <a:pt x="7" y="1"/>
                    <a:pt x="15" y="0"/>
                    <a:pt x="22" y="1"/>
                  </a:cubicBezTo>
                  <a:cubicBezTo>
                    <a:pt x="34" y="3"/>
                    <a:pt x="43" y="10"/>
                    <a:pt x="5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65" name="Freeform 20">
              <a:extLst>
                <a:ext uri="{FF2B5EF4-FFF2-40B4-BE49-F238E27FC236}">
                  <a16:creationId xmlns:a16="http://schemas.microsoft.com/office/drawing/2014/main" id="{6C63047A-6D46-C1C0-5ED8-47BA77BF8E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5755" y="1377950"/>
              <a:ext cx="95250" cy="60325"/>
            </a:xfrm>
            <a:custGeom>
              <a:avLst/>
              <a:gdLst>
                <a:gd name="T0" fmla="*/ 0 w 51"/>
                <a:gd name="T1" fmla="*/ 22 h 32"/>
                <a:gd name="T2" fmla="*/ 51 w 51"/>
                <a:gd name="T3" fmla="*/ 8 h 32"/>
                <a:gd name="T4" fmla="*/ 47 w 51"/>
                <a:gd name="T5" fmla="*/ 14 h 32"/>
                <a:gd name="T6" fmla="*/ 31 w 51"/>
                <a:gd name="T7" fmla="*/ 27 h 32"/>
                <a:gd name="T8" fmla="*/ 0 w 51"/>
                <a:gd name="T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2">
                  <a:moveTo>
                    <a:pt x="0" y="22"/>
                  </a:moveTo>
                  <a:cubicBezTo>
                    <a:pt x="11" y="7"/>
                    <a:pt x="36" y="0"/>
                    <a:pt x="51" y="8"/>
                  </a:cubicBezTo>
                  <a:cubicBezTo>
                    <a:pt x="50" y="10"/>
                    <a:pt x="48" y="12"/>
                    <a:pt x="47" y="14"/>
                  </a:cubicBezTo>
                  <a:cubicBezTo>
                    <a:pt x="43" y="19"/>
                    <a:pt x="38" y="24"/>
                    <a:pt x="31" y="27"/>
                  </a:cubicBezTo>
                  <a:cubicBezTo>
                    <a:pt x="21" y="32"/>
                    <a:pt x="9" y="30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66" name="Freeform 21">
              <a:extLst>
                <a:ext uri="{FF2B5EF4-FFF2-40B4-BE49-F238E27FC236}">
                  <a16:creationId xmlns:a16="http://schemas.microsoft.com/office/drawing/2014/main" id="{CBB84D98-0051-E869-899B-39D4145BFA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9418" y="1135063"/>
              <a:ext cx="53975" cy="93663"/>
            </a:xfrm>
            <a:custGeom>
              <a:avLst/>
              <a:gdLst>
                <a:gd name="T0" fmla="*/ 11 w 29"/>
                <a:gd name="T1" fmla="*/ 50 h 50"/>
                <a:gd name="T2" fmla="*/ 13 w 29"/>
                <a:gd name="T3" fmla="*/ 0 h 50"/>
                <a:gd name="T4" fmla="*/ 11 w 29"/>
                <a:gd name="T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0">
                  <a:moveTo>
                    <a:pt x="11" y="50"/>
                  </a:moveTo>
                  <a:cubicBezTo>
                    <a:pt x="0" y="32"/>
                    <a:pt x="0" y="18"/>
                    <a:pt x="13" y="0"/>
                  </a:cubicBezTo>
                  <a:cubicBezTo>
                    <a:pt x="29" y="14"/>
                    <a:pt x="29" y="36"/>
                    <a:pt x="11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67" name="Freeform 22">
              <a:extLst>
                <a:ext uri="{FF2B5EF4-FFF2-40B4-BE49-F238E27FC236}">
                  <a16:creationId xmlns:a16="http://schemas.microsoft.com/office/drawing/2014/main" id="{701F3815-F6BF-3C18-73E7-2B49BA304C9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530" y="1135063"/>
              <a:ext cx="55562" cy="93663"/>
            </a:xfrm>
            <a:custGeom>
              <a:avLst/>
              <a:gdLst>
                <a:gd name="T0" fmla="*/ 18 w 29"/>
                <a:gd name="T1" fmla="*/ 50 h 50"/>
                <a:gd name="T2" fmla="*/ 16 w 29"/>
                <a:gd name="T3" fmla="*/ 0 h 50"/>
                <a:gd name="T4" fmla="*/ 18 w 29"/>
                <a:gd name="T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0">
                  <a:moveTo>
                    <a:pt x="18" y="50"/>
                  </a:moveTo>
                  <a:cubicBezTo>
                    <a:pt x="0" y="36"/>
                    <a:pt x="0" y="14"/>
                    <a:pt x="16" y="0"/>
                  </a:cubicBezTo>
                  <a:cubicBezTo>
                    <a:pt x="28" y="13"/>
                    <a:pt x="29" y="35"/>
                    <a:pt x="18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68" name="Freeform 23">
              <a:extLst>
                <a:ext uri="{FF2B5EF4-FFF2-40B4-BE49-F238E27FC236}">
                  <a16:creationId xmlns:a16="http://schemas.microsoft.com/office/drawing/2014/main" id="{4720ADC2-D73F-B60E-963D-4A7C86168BEB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655" y="1397000"/>
              <a:ext cx="66675" cy="65088"/>
            </a:xfrm>
            <a:custGeom>
              <a:avLst/>
              <a:gdLst>
                <a:gd name="T0" fmla="*/ 35 w 35"/>
                <a:gd name="T1" fmla="*/ 34 h 35"/>
                <a:gd name="T2" fmla="*/ 3 w 35"/>
                <a:gd name="T3" fmla="*/ 1 h 35"/>
                <a:gd name="T4" fmla="*/ 35 w 35"/>
                <a:gd name="T5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35">
                  <a:moveTo>
                    <a:pt x="35" y="34"/>
                  </a:moveTo>
                  <a:cubicBezTo>
                    <a:pt x="15" y="35"/>
                    <a:pt x="0" y="24"/>
                    <a:pt x="3" y="1"/>
                  </a:cubicBezTo>
                  <a:cubicBezTo>
                    <a:pt x="17" y="0"/>
                    <a:pt x="35" y="18"/>
                    <a:pt x="35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69" name="Freeform 24">
              <a:extLst>
                <a:ext uri="{FF2B5EF4-FFF2-40B4-BE49-F238E27FC236}">
                  <a16:creationId xmlns:a16="http://schemas.microsoft.com/office/drawing/2014/main" id="{408AA25A-1330-365D-B27B-3A7B0D8489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6705" y="1323975"/>
              <a:ext cx="53975" cy="82550"/>
            </a:xfrm>
            <a:custGeom>
              <a:avLst/>
              <a:gdLst>
                <a:gd name="T0" fmla="*/ 15 w 29"/>
                <a:gd name="T1" fmla="*/ 0 h 44"/>
                <a:gd name="T2" fmla="*/ 4 w 29"/>
                <a:gd name="T3" fmla="*/ 44 h 44"/>
                <a:gd name="T4" fmla="*/ 1 w 29"/>
                <a:gd name="T5" fmla="*/ 23 h 44"/>
                <a:gd name="T6" fmla="*/ 15 w 29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4">
                  <a:moveTo>
                    <a:pt x="15" y="0"/>
                  </a:moveTo>
                  <a:cubicBezTo>
                    <a:pt x="29" y="18"/>
                    <a:pt x="22" y="35"/>
                    <a:pt x="4" y="44"/>
                  </a:cubicBezTo>
                  <a:cubicBezTo>
                    <a:pt x="2" y="37"/>
                    <a:pt x="0" y="30"/>
                    <a:pt x="1" y="23"/>
                  </a:cubicBezTo>
                  <a:cubicBezTo>
                    <a:pt x="1" y="13"/>
                    <a:pt x="7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70" name="Freeform 25">
              <a:extLst>
                <a:ext uri="{FF2B5EF4-FFF2-40B4-BE49-F238E27FC236}">
                  <a16:creationId xmlns:a16="http://schemas.microsoft.com/office/drawing/2014/main" id="{DDF95142-EA1A-5302-FD90-4AF4369E2C8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793" y="1268413"/>
              <a:ext cx="55562" cy="84138"/>
            </a:xfrm>
            <a:custGeom>
              <a:avLst/>
              <a:gdLst>
                <a:gd name="T0" fmla="*/ 18 w 30"/>
                <a:gd name="T1" fmla="*/ 45 h 45"/>
                <a:gd name="T2" fmla="*/ 19 w 30"/>
                <a:gd name="T3" fmla="*/ 0 h 45"/>
                <a:gd name="T4" fmla="*/ 18 w 30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45">
                  <a:moveTo>
                    <a:pt x="18" y="45"/>
                  </a:moveTo>
                  <a:cubicBezTo>
                    <a:pt x="4" y="33"/>
                    <a:pt x="0" y="14"/>
                    <a:pt x="19" y="0"/>
                  </a:cubicBezTo>
                  <a:cubicBezTo>
                    <a:pt x="30" y="9"/>
                    <a:pt x="30" y="34"/>
                    <a:pt x="18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71" name="Freeform 26">
              <a:extLst>
                <a:ext uri="{FF2B5EF4-FFF2-40B4-BE49-F238E27FC236}">
                  <a16:creationId xmlns:a16="http://schemas.microsoft.com/office/drawing/2014/main" id="{419080C6-E8DB-B800-B46D-1D144EC4EA36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568" y="1206500"/>
              <a:ext cx="52387" cy="79375"/>
            </a:xfrm>
            <a:custGeom>
              <a:avLst/>
              <a:gdLst>
                <a:gd name="T0" fmla="*/ 21 w 28"/>
                <a:gd name="T1" fmla="*/ 0 h 43"/>
                <a:gd name="T2" fmla="*/ 9 w 28"/>
                <a:gd name="T3" fmla="*/ 43 h 43"/>
                <a:gd name="T4" fmla="*/ 3 w 28"/>
                <a:gd name="T5" fmla="*/ 18 h 43"/>
                <a:gd name="T6" fmla="*/ 21 w 28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3">
                  <a:moveTo>
                    <a:pt x="21" y="0"/>
                  </a:moveTo>
                  <a:cubicBezTo>
                    <a:pt x="28" y="15"/>
                    <a:pt x="25" y="29"/>
                    <a:pt x="9" y="43"/>
                  </a:cubicBezTo>
                  <a:cubicBezTo>
                    <a:pt x="4" y="35"/>
                    <a:pt x="0" y="27"/>
                    <a:pt x="3" y="18"/>
                  </a:cubicBezTo>
                  <a:cubicBezTo>
                    <a:pt x="6" y="8"/>
                    <a:pt x="13" y="3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72" name="Freeform 27">
              <a:extLst>
                <a:ext uri="{FF2B5EF4-FFF2-40B4-BE49-F238E27FC236}">
                  <a16:creationId xmlns:a16="http://schemas.microsoft.com/office/drawing/2014/main" id="{A0503C94-152D-FF7D-9546-89810EEC306B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768" y="1323975"/>
              <a:ext cx="52387" cy="82550"/>
            </a:xfrm>
            <a:custGeom>
              <a:avLst/>
              <a:gdLst>
                <a:gd name="T0" fmla="*/ 20 w 28"/>
                <a:gd name="T1" fmla="*/ 44 h 44"/>
                <a:gd name="T2" fmla="*/ 2 w 28"/>
                <a:gd name="T3" fmla="*/ 24 h 44"/>
                <a:gd name="T4" fmla="*/ 9 w 28"/>
                <a:gd name="T5" fmla="*/ 0 h 44"/>
                <a:gd name="T6" fmla="*/ 20 w 28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4">
                  <a:moveTo>
                    <a:pt x="20" y="44"/>
                  </a:moveTo>
                  <a:cubicBezTo>
                    <a:pt x="11" y="39"/>
                    <a:pt x="4" y="34"/>
                    <a:pt x="2" y="24"/>
                  </a:cubicBezTo>
                  <a:cubicBezTo>
                    <a:pt x="0" y="15"/>
                    <a:pt x="4" y="7"/>
                    <a:pt x="9" y="0"/>
                  </a:cubicBezTo>
                  <a:cubicBezTo>
                    <a:pt x="22" y="8"/>
                    <a:pt x="28" y="29"/>
                    <a:pt x="2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73" name="Freeform 28">
              <a:extLst>
                <a:ext uri="{FF2B5EF4-FFF2-40B4-BE49-F238E27FC236}">
                  <a16:creationId xmlns:a16="http://schemas.microsoft.com/office/drawing/2014/main" id="{6B634B5D-53D2-F7B2-D1B7-5B371E95EE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2743" y="1268413"/>
              <a:ext cx="50800" cy="84138"/>
            </a:xfrm>
            <a:custGeom>
              <a:avLst/>
              <a:gdLst>
                <a:gd name="T0" fmla="*/ 8 w 27"/>
                <a:gd name="T1" fmla="*/ 0 h 45"/>
                <a:gd name="T2" fmla="*/ 9 w 27"/>
                <a:gd name="T3" fmla="*/ 45 h 45"/>
                <a:gd name="T4" fmla="*/ 0 w 27"/>
                <a:gd name="T5" fmla="*/ 22 h 45"/>
                <a:gd name="T6" fmla="*/ 8 w 27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45">
                  <a:moveTo>
                    <a:pt x="8" y="0"/>
                  </a:moveTo>
                  <a:cubicBezTo>
                    <a:pt x="27" y="13"/>
                    <a:pt x="25" y="32"/>
                    <a:pt x="9" y="45"/>
                  </a:cubicBezTo>
                  <a:cubicBezTo>
                    <a:pt x="4" y="38"/>
                    <a:pt x="1" y="31"/>
                    <a:pt x="0" y="22"/>
                  </a:cubicBezTo>
                  <a:cubicBezTo>
                    <a:pt x="0" y="14"/>
                    <a:pt x="3" y="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74" name="Freeform 29">
              <a:extLst>
                <a:ext uri="{FF2B5EF4-FFF2-40B4-BE49-F238E27FC236}">
                  <a16:creationId xmlns:a16="http://schemas.microsoft.com/office/drawing/2014/main" id="{F9004D13-0653-0EDB-189B-19E317A0B4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8443" y="1368425"/>
              <a:ext cx="61912" cy="73025"/>
            </a:xfrm>
            <a:custGeom>
              <a:avLst/>
              <a:gdLst>
                <a:gd name="T0" fmla="*/ 3 w 33"/>
                <a:gd name="T1" fmla="*/ 39 h 39"/>
                <a:gd name="T2" fmla="*/ 25 w 33"/>
                <a:gd name="T3" fmla="*/ 0 h 39"/>
                <a:gd name="T4" fmla="*/ 3 w 33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9">
                  <a:moveTo>
                    <a:pt x="3" y="39"/>
                  </a:moveTo>
                  <a:cubicBezTo>
                    <a:pt x="0" y="23"/>
                    <a:pt x="10" y="4"/>
                    <a:pt x="25" y="0"/>
                  </a:cubicBezTo>
                  <a:cubicBezTo>
                    <a:pt x="33" y="17"/>
                    <a:pt x="27" y="35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75" name="Freeform 30">
              <a:extLst>
                <a:ext uri="{FF2B5EF4-FFF2-40B4-BE49-F238E27FC236}">
                  <a16:creationId xmlns:a16="http://schemas.microsoft.com/office/drawing/2014/main" id="{5D793520-B287-505C-D670-0BD3C4AF77B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0180" y="1398588"/>
              <a:ext cx="58737" cy="61913"/>
            </a:xfrm>
            <a:custGeom>
              <a:avLst/>
              <a:gdLst>
                <a:gd name="T0" fmla="*/ 0 w 32"/>
                <a:gd name="T1" fmla="*/ 33 h 33"/>
                <a:gd name="T2" fmla="*/ 32 w 32"/>
                <a:gd name="T3" fmla="*/ 0 h 33"/>
                <a:gd name="T4" fmla="*/ 26 w 32"/>
                <a:gd name="T5" fmla="*/ 24 h 33"/>
                <a:gd name="T6" fmla="*/ 0 w 32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3">
                  <a:moveTo>
                    <a:pt x="0" y="33"/>
                  </a:moveTo>
                  <a:cubicBezTo>
                    <a:pt x="4" y="12"/>
                    <a:pt x="14" y="2"/>
                    <a:pt x="32" y="0"/>
                  </a:cubicBezTo>
                  <a:cubicBezTo>
                    <a:pt x="32" y="9"/>
                    <a:pt x="32" y="17"/>
                    <a:pt x="26" y="24"/>
                  </a:cubicBezTo>
                  <a:cubicBezTo>
                    <a:pt x="19" y="32"/>
                    <a:pt x="10" y="33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76" name="Freeform 31">
              <a:extLst>
                <a:ext uri="{FF2B5EF4-FFF2-40B4-BE49-F238E27FC236}">
                  <a16:creationId xmlns:a16="http://schemas.microsoft.com/office/drawing/2014/main" id="{D96EC12D-0572-FEFF-682F-02E573B4A692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393" y="1366838"/>
              <a:ext cx="58737" cy="74613"/>
            </a:xfrm>
            <a:custGeom>
              <a:avLst/>
              <a:gdLst>
                <a:gd name="T0" fmla="*/ 10 w 32"/>
                <a:gd name="T1" fmla="*/ 0 h 40"/>
                <a:gd name="T2" fmla="*/ 27 w 32"/>
                <a:gd name="T3" fmla="*/ 15 h 40"/>
                <a:gd name="T4" fmla="*/ 31 w 32"/>
                <a:gd name="T5" fmla="*/ 40 h 40"/>
                <a:gd name="T6" fmla="*/ 10 w 32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40">
                  <a:moveTo>
                    <a:pt x="10" y="0"/>
                  </a:moveTo>
                  <a:cubicBezTo>
                    <a:pt x="17" y="4"/>
                    <a:pt x="23" y="8"/>
                    <a:pt x="27" y="15"/>
                  </a:cubicBezTo>
                  <a:cubicBezTo>
                    <a:pt x="31" y="23"/>
                    <a:pt x="32" y="31"/>
                    <a:pt x="31" y="40"/>
                  </a:cubicBezTo>
                  <a:cubicBezTo>
                    <a:pt x="12" y="39"/>
                    <a:pt x="0" y="17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77" name="Freeform 32">
              <a:extLst>
                <a:ext uri="{FF2B5EF4-FFF2-40B4-BE49-F238E27FC236}">
                  <a16:creationId xmlns:a16="http://schemas.microsoft.com/office/drawing/2014/main" id="{929B2AA7-F282-57DF-2119-8099735619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9730" y="1206500"/>
              <a:ext cx="55562" cy="79375"/>
            </a:xfrm>
            <a:custGeom>
              <a:avLst/>
              <a:gdLst>
                <a:gd name="T0" fmla="*/ 4 w 30"/>
                <a:gd name="T1" fmla="*/ 0 h 43"/>
                <a:gd name="T2" fmla="*/ 17 w 30"/>
                <a:gd name="T3" fmla="*/ 43 h 43"/>
                <a:gd name="T4" fmla="*/ 2 w 30"/>
                <a:gd name="T5" fmla="*/ 22 h 43"/>
                <a:gd name="T6" fmla="*/ 4 w 30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43">
                  <a:moveTo>
                    <a:pt x="4" y="0"/>
                  </a:moveTo>
                  <a:cubicBezTo>
                    <a:pt x="23" y="4"/>
                    <a:pt x="30" y="28"/>
                    <a:pt x="17" y="43"/>
                  </a:cubicBezTo>
                  <a:cubicBezTo>
                    <a:pt x="10" y="37"/>
                    <a:pt x="5" y="31"/>
                    <a:pt x="2" y="22"/>
                  </a:cubicBezTo>
                  <a:cubicBezTo>
                    <a:pt x="0" y="16"/>
                    <a:pt x="1" y="5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78" name="Freeform 33">
              <a:extLst>
                <a:ext uri="{FF2B5EF4-FFF2-40B4-BE49-F238E27FC236}">
                  <a16:creationId xmlns:a16="http://schemas.microsoft.com/office/drawing/2014/main" id="{DA04AA6F-B795-1CE1-F7C2-1B8CECA4177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643" y="1285875"/>
              <a:ext cx="44450" cy="44450"/>
            </a:xfrm>
            <a:custGeom>
              <a:avLst/>
              <a:gdLst>
                <a:gd name="T0" fmla="*/ 5 w 24"/>
                <a:gd name="T1" fmla="*/ 0 h 23"/>
                <a:gd name="T2" fmla="*/ 11 w 24"/>
                <a:gd name="T3" fmla="*/ 4 h 23"/>
                <a:gd name="T4" fmla="*/ 14 w 24"/>
                <a:gd name="T5" fmla="*/ 4 h 23"/>
                <a:gd name="T6" fmla="*/ 20 w 24"/>
                <a:gd name="T7" fmla="*/ 0 h 23"/>
                <a:gd name="T8" fmla="*/ 18 w 24"/>
                <a:gd name="T9" fmla="*/ 7 h 23"/>
                <a:gd name="T10" fmla="*/ 19 w 24"/>
                <a:gd name="T11" fmla="*/ 9 h 23"/>
                <a:gd name="T12" fmla="*/ 24 w 24"/>
                <a:gd name="T13" fmla="*/ 14 h 23"/>
                <a:gd name="T14" fmla="*/ 18 w 24"/>
                <a:gd name="T15" fmla="*/ 15 h 23"/>
                <a:gd name="T16" fmla="*/ 15 w 24"/>
                <a:gd name="T17" fmla="*/ 16 h 23"/>
                <a:gd name="T18" fmla="*/ 12 w 24"/>
                <a:gd name="T19" fmla="*/ 23 h 23"/>
                <a:gd name="T20" fmla="*/ 10 w 24"/>
                <a:gd name="T21" fmla="*/ 17 h 23"/>
                <a:gd name="T22" fmla="*/ 7 w 24"/>
                <a:gd name="T23" fmla="*/ 15 h 23"/>
                <a:gd name="T24" fmla="*/ 0 w 24"/>
                <a:gd name="T25" fmla="*/ 14 h 23"/>
                <a:gd name="T26" fmla="*/ 6 w 24"/>
                <a:gd name="T27" fmla="*/ 9 h 23"/>
                <a:gd name="T28" fmla="*/ 6 w 24"/>
                <a:gd name="T29" fmla="*/ 7 h 23"/>
                <a:gd name="T30" fmla="*/ 5 w 24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5" y="0"/>
                  </a:moveTo>
                  <a:cubicBezTo>
                    <a:pt x="7" y="1"/>
                    <a:pt x="9" y="3"/>
                    <a:pt x="11" y="4"/>
                  </a:cubicBezTo>
                  <a:cubicBezTo>
                    <a:pt x="12" y="4"/>
                    <a:pt x="13" y="4"/>
                    <a:pt x="14" y="4"/>
                  </a:cubicBezTo>
                  <a:cubicBezTo>
                    <a:pt x="16" y="3"/>
                    <a:pt x="17" y="1"/>
                    <a:pt x="20" y="0"/>
                  </a:cubicBezTo>
                  <a:cubicBezTo>
                    <a:pt x="19" y="3"/>
                    <a:pt x="19" y="5"/>
                    <a:pt x="18" y="7"/>
                  </a:cubicBezTo>
                  <a:cubicBezTo>
                    <a:pt x="18" y="8"/>
                    <a:pt x="18" y="9"/>
                    <a:pt x="19" y="9"/>
                  </a:cubicBezTo>
                  <a:cubicBezTo>
                    <a:pt x="21" y="11"/>
                    <a:pt x="22" y="12"/>
                    <a:pt x="24" y="14"/>
                  </a:cubicBezTo>
                  <a:cubicBezTo>
                    <a:pt x="22" y="14"/>
                    <a:pt x="20" y="14"/>
                    <a:pt x="18" y="15"/>
                  </a:cubicBezTo>
                  <a:cubicBezTo>
                    <a:pt x="16" y="15"/>
                    <a:pt x="16" y="15"/>
                    <a:pt x="15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2" y="20"/>
                    <a:pt x="11" y="18"/>
                    <a:pt x="10" y="17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4" y="11"/>
                    <a:pt x="6" y="9"/>
                  </a:cubicBezTo>
                  <a:cubicBezTo>
                    <a:pt x="6" y="9"/>
                    <a:pt x="7" y="8"/>
                    <a:pt x="6" y="7"/>
                  </a:cubicBezTo>
                  <a:cubicBezTo>
                    <a:pt x="6" y="5"/>
                    <a:pt x="5" y="3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79" name="Freeform 34">
              <a:extLst>
                <a:ext uri="{FF2B5EF4-FFF2-40B4-BE49-F238E27FC236}">
                  <a16:creationId xmlns:a16="http://schemas.microsoft.com/office/drawing/2014/main" id="{7419765F-A414-1D21-D575-DA66D035C6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855" y="1285875"/>
              <a:ext cx="44450" cy="44450"/>
            </a:xfrm>
            <a:custGeom>
              <a:avLst/>
              <a:gdLst>
                <a:gd name="T0" fmla="*/ 24 w 24"/>
                <a:gd name="T1" fmla="*/ 14 h 23"/>
                <a:gd name="T2" fmla="*/ 17 w 24"/>
                <a:gd name="T3" fmla="*/ 14 h 23"/>
                <a:gd name="T4" fmla="*/ 14 w 24"/>
                <a:gd name="T5" fmla="*/ 17 h 23"/>
                <a:gd name="T6" fmla="*/ 12 w 24"/>
                <a:gd name="T7" fmla="*/ 23 h 23"/>
                <a:gd name="T8" fmla="*/ 9 w 24"/>
                <a:gd name="T9" fmla="*/ 16 h 23"/>
                <a:gd name="T10" fmla="*/ 7 w 24"/>
                <a:gd name="T11" fmla="*/ 15 h 23"/>
                <a:gd name="T12" fmla="*/ 0 w 24"/>
                <a:gd name="T13" fmla="*/ 14 h 23"/>
                <a:gd name="T14" fmla="*/ 5 w 24"/>
                <a:gd name="T15" fmla="*/ 9 h 23"/>
                <a:gd name="T16" fmla="*/ 6 w 24"/>
                <a:gd name="T17" fmla="*/ 7 h 23"/>
                <a:gd name="T18" fmla="*/ 4 w 24"/>
                <a:gd name="T19" fmla="*/ 0 h 23"/>
                <a:gd name="T20" fmla="*/ 10 w 24"/>
                <a:gd name="T21" fmla="*/ 4 h 23"/>
                <a:gd name="T22" fmla="*/ 13 w 24"/>
                <a:gd name="T23" fmla="*/ 4 h 23"/>
                <a:gd name="T24" fmla="*/ 19 w 24"/>
                <a:gd name="T25" fmla="*/ 0 h 23"/>
                <a:gd name="T26" fmla="*/ 18 w 24"/>
                <a:gd name="T27" fmla="*/ 6 h 23"/>
                <a:gd name="T28" fmla="*/ 19 w 24"/>
                <a:gd name="T29" fmla="*/ 10 h 23"/>
                <a:gd name="T30" fmla="*/ 24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1" y="14"/>
                    <a:pt x="19" y="15"/>
                    <a:pt x="17" y="14"/>
                  </a:cubicBezTo>
                  <a:cubicBezTo>
                    <a:pt x="16" y="14"/>
                    <a:pt x="15" y="15"/>
                    <a:pt x="14" y="17"/>
                  </a:cubicBezTo>
                  <a:cubicBezTo>
                    <a:pt x="14" y="19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4" y="14"/>
                    <a:pt x="2" y="14"/>
                    <a:pt x="0" y="14"/>
                  </a:cubicBezTo>
                  <a:cubicBezTo>
                    <a:pt x="2" y="12"/>
                    <a:pt x="3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5" y="5"/>
                    <a:pt x="5" y="3"/>
                    <a:pt x="4" y="0"/>
                  </a:cubicBezTo>
                  <a:cubicBezTo>
                    <a:pt x="7" y="1"/>
                    <a:pt x="9" y="2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ubicBezTo>
                    <a:pt x="18" y="2"/>
                    <a:pt x="18" y="4"/>
                    <a:pt x="18" y="6"/>
                  </a:cubicBezTo>
                  <a:cubicBezTo>
                    <a:pt x="17" y="8"/>
                    <a:pt x="17" y="9"/>
                    <a:pt x="19" y="10"/>
                  </a:cubicBezTo>
                  <a:cubicBezTo>
                    <a:pt x="20" y="11"/>
                    <a:pt x="22" y="12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80" name="Freeform 35">
              <a:extLst>
                <a:ext uri="{FF2B5EF4-FFF2-40B4-BE49-F238E27FC236}">
                  <a16:creationId xmlns:a16="http://schemas.microsoft.com/office/drawing/2014/main" id="{6B1953DD-FA69-360E-C951-FDD450E946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1918" y="1285875"/>
              <a:ext cx="46037" cy="44450"/>
            </a:xfrm>
            <a:custGeom>
              <a:avLst/>
              <a:gdLst>
                <a:gd name="T0" fmla="*/ 19 w 24"/>
                <a:gd name="T1" fmla="*/ 0 h 23"/>
                <a:gd name="T2" fmla="*/ 18 w 24"/>
                <a:gd name="T3" fmla="*/ 7 h 23"/>
                <a:gd name="T4" fmla="*/ 19 w 24"/>
                <a:gd name="T5" fmla="*/ 9 h 23"/>
                <a:gd name="T6" fmla="*/ 24 w 24"/>
                <a:gd name="T7" fmla="*/ 14 h 23"/>
                <a:gd name="T8" fmla="*/ 18 w 24"/>
                <a:gd name="T9" fmla="*/ 14 h 23"/>
                <a:gd name="T10" fmla="*/ 15 w 24"/>
                <a:gd name="T11" fmla="*/ 17 h 23"/>
                <a:gd name="T12" fmla="*/ 12 w 24"/>
                <a:gd name="T13" fmla="*/ 23 h 23"/>
                <a:gd name="T14" fmla="*/ 10 w 24"/>
                <a:gd name="T15" fmla="*/ 16 h 23"/>
                <a:gd name="T16" fmla="*/ 7 w 24"/>
                <a:gd name="T17" fmla="*/ 15 h 23"/>
                <a:gd name="T18" fmla="*/ 0 w 24"/>
                <a:gd name="T19" fmla="*/ 14 h 23"/>
                <a:gd name="T20" fmla="*/ 5 w 24"/>
                <a:gd name="T21" fmla="*/ 10 h 23"/>
                <a:gd name="T22" fmla="*/ 6 w 24"/>
                <a:gd name="T23" fmla="*/ 6 h 23"/>
                <a:gd name="T24" fmla="*/ 5 w 24"/>
                <a:gd name="T25" fmla="*/ 0 h 23"/>
                <a:gd name="T26" fmla="*/ 11 w 24"/>
                <a:gd name="T27" fmla="*/ 4 h 23"/>
                <a:gd name="T28" fmla="*/ 13 w 24"/>
                <a:gd name="T29" fmla="*/ 4 h 23"/>
                <a:gd name="T30" fmla="*/ 19 w 24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19" y="0"/>
                  </a:moveTo>
                  <a:cubicBezTo>
                    <a:pt x="19" y="3"/>
                    <a:pt x="18" y="5"/>
                    <a:pt x="18" y="7"/>
                  </a:cubicBezTo>
                  <a:cubicBezTo>
                    <a:pt x="18" y="8"/>
                    <a:pt x="18" y="9"/>
                    <a:pt x="19" y="9"/>
                  </a:cubicBezTo>
                  <a:cubicBezTo>
                    <a:pt x="20" y="11"/>
                    <a:pt x="22" y="12"/>
                    <a:pt x="24" y="14"/>
                  </a:cubicBezTo>
                  <a:cubicBezTo>
                    <a:pt x="22" y="14"/>
                    <a:pt x="20" y="15"/>
                    <a:pt x="18" y="14"/>
                  </a:cubicBezTo>
                  <a:cubicBezTo>
                    <a:pt x="16" y="14"/>
                    <a:pt x="15" y="15"/>
                    <a:pt x="15" y="17"/>
                  </a:cubicBezTo>
                  <a:cubicBezTo>
                    <a:pt x="14" y="19"/>
                    <a:pt x="13" y="20"/>
                    <a:pt x="12" y="23"/>
                  </a:cubicBezTo>
                  <a:cubicBezTo>
                    <a:pt x="11" y="20"/>
                    <a:pt x="10" y="18"/>
                    <a:pt x="10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4" y="11"/>
                    <a:pt x="5" y="10"/>
                  </a:cubicBezTo>
                  <a:cubicBezTo>
                    <a:pt x="6" y="9"/>
                    <a:pt x="7" y="8"/>
                    <a:pt x="6" y="6"/>
                  </a:cubicBezTo>
                  <a:cubicBezTo>
                    <a:pt x="6" y="4"/>
                    <a:pt x="5" y="2"/>
                    <a:pt x="5" y="0"/>
                  </a:cubicBezTo>
                  <a:cubicBezTo>
                    <a:pt x="7" y="1"/>
                    <a:pt x="9" y="3"/>
                    <a:pt x="11" y="4"/>
                  </a:cubicBezTo>
                  <a:cubicBezTo>
                    <a:pt x="12" y="4"/>
                    <a:pt x="13" y="4"/>
                    <a:pt x="13" y="4"/>
                  </a:cubicBezTo>
                  <a:cubicBezTo>
                    <a:pt x="15" y="3"/>
                    <a:pt x="1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81" name="Freeform 36">
              <a:extLst>
                <a:ext uri="{FF2B5EF4-FFF2-40B4-BE49-F238E27FC236}">
                  <a16:creationId xmlns:a16="http://schemas.microsoft.com/office/drawing/2014/main" id="{3366E3AE-898F-1EC0-4B75-C79D5209B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2530" y="1285875"/>
              <a:ext cx="42862" cy="44450"/>
            </a:xfrm>
            <a:custGeom>
              <a:avLst/>
              <a:gdLst>
                <a:gd name="T0" fmla="*/ 19 w 23"/>
                <a:gd name="T1" fmla="*/ 0 h 23"/>
                <a:gd name="T2" fmla="*/ 17 w 23"/>
                <a:gd name="T3" fmla="*/ 7 h 23"/>
                <a:gd name="T4" fmla="*/ 18 w 23"/>
                <a:gd name="T5" fmla="*/ 9 h 23"/>
                <a:gd name="T6" fmla="*/ 23 w 23"/>
                <a:gd name="T7" fmla="*/ 14 h 23"/>
                <a:gd name="T8" fmla="*/ 16 w 23"/>
                <a:gd name="T9" fmla="*/ 15 h 23"/>
                <a:gd name="T10" fmla="*/ 14 w 23"/>
                <a:gd name="T11" fmla="*/ 16 h 23"/>
                <a:gd name="T12" fmla="*/ 11 w 23"/>
                <a:gd name="T13" fmla="*/ 23 h 23"/>
                <a:gd name="T14" fmla="*/ 9 w 23"/>
                <a:gd name="T15" fmla="*/ 17 h 23"/>
                <a:gd name="T16" fmla="*/ 6 w 23"/>
                <a:gd name="T17" fmla="*/ 14 h 23"/>
                <a:gd name="T18" fmla="*/ 0 w 23"/>
                <a:gd name="T19" fmla="*/ 14 h 23"/>
                <a:gd name="T20" fmla="*/ 5 w 23"/>
                <a:gd name="T21" fmla="*/ 9 h 23"/>
                <a:gd name="T22" fmla="*/ 6 w 23"/>
                <a:gd name="T23" fmla="*/ 7 h 23"/>
                <a:gd name="T24" fmla="*/ 4 w 23"/>
                <a:gd name="T25" fmla="*/ 0 h 23"/>
                <a:gd name="T26" fmla="*/ 10 w 23"/>
                <a:gd name="T27" fmla="*/ 4 h 23"/>
                <a:gd name="T28" fmla="*/ 13 w 23"/>
                <a:gd name="T29" fmla="*/ 4 h 23"/>
                <a:gd name="T30" fmla="*/ 19 w 23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23">
                  <a:moveTo>
                    <a:pt x="19" y="0"/>
                  </a:moveTo>
                  <a:cubicBezTo>
                    <a:pt x="18" y="3"/>
                    <a:pt x="18" y="5"/>
                    <a:pt x="17" y="7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20" y="11"/>
                    <a:pt x="21" y="12"/>
                    <a:pt x="23" y="14"/>
                  </a:cubicBezTo>
                  <a:cubicBezTo>
                    <a:pt x="21" y="14"/>
                    <a:pt x="19" y="14"/>
                    <a:pt x="16" y="15"/>
                  </a:cubicBezTo>
                  <a:cubicBezTo>
                    <a:pt x="15" y="15"/>
                    <a:pt x="15" y="15"/>
                    <a:pt x="14" y="16"/>
                  </a:cubicBezTo>
                  <a:cubicBezTo>
                    <a:pt x="13" y="18"/>
                    <a:pt x="12" y="20"/>
                    <a:pt x="11" y="23"/>
                  </a:cubicBezTo>
                  <a:cubicBezTo>
                    <a:pt x="11" y="20"/>
                    <a:pt x="10" y="19"/>
                    <a:pt x="9" y="17"/>
                  </a:cubicBezTo>
                  <a:cubicBezTo>
                    <a:pt x="8" y="15"/>
                    <a:pt x="8" y="14"/>
                    <a:pt x="6" y="14"/>
                  </a:cubicBezTo>
                  <a:cubicBezTo>
                    <a:pt x="4" y="15"/>
                    <a:pt x="2" y="14"/>
                    <a:pt x="0" y="14"/>
                  </a:cubicBezTo>
                  <a:cubicBezTo>
                    <a:pt x="2" y="12"/>
                    <a:pt x="3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5" y="5"/>
                    <a:pt x="5" y="3"/>
                    <a:pt x="4" y="0"/>
                  </a:cubicBezTo>
                  <a:cubicBezTo>
                    <a:pt x="6" y="1"/>
                    <a:pt x="8" y="2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82" name="Freeform 37">
              <a:extLst>
                <a:ext uri="{FF2B5EF4-FFF2-40B4-BE49-F238E27FC236}">
                  <a16:creationId xmlns:a16="http://schemas.microsoft.com/office/drawing/2014/main" id="{84F564B6-A814-C5A4-9995-F14B2C0DE1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4155" y="1285875"/>
              <a:ext cx="42862" cy="44450"/>
            </a:xfrm>
            <a:custGeom>
              <a:avLst/>
              <a:gdLst>
                <a:gd name="T0" fmla="*/ 0 w 23"/>
                <a:gd name="T1" fmla="*/ 14 h 23"/>
                <a:gd name="T2" fmla="*/ 5 w 23"/>
                <a:gd name="T3" fmla="*/ 9 h 23"/>
                <a:gd name="T4" fmla="*/ 6 w 23"/>
                <a:gd name="T5" fmla="*/ 7 h 23"/>
                <a:gd name="T6" fmla="*/ 4 w 23"/>
                <a:gd name="T7" fmla="*/ 0 h 23"/>
                <a:gd name="T8" fmla="*/ 10 w 23"/>
                <a:gd name="T9" fmla="*/ 4 h 23"/>
                <a:gd name="T10" fmla="*/ 13 w 23"/>
                <a:gd name="T11" fmla="*/ 4 h 23"/>
                <a:gd name="T12" fmla="*/ 19 w 23"/>
                <a:gd name="T13" fmla="*/ 0 h 23"/>
                <a:gd name="T14" fmla="*/ 17 w 23"/>
                <a:gd name="T15" fmla="*/ 7 h 23"/>
                <a:gd name="T16" fmla="*/ 18 w 23"/>
                <a:gd name="T17" fmla="*/ 9 h 23"/>
                <a:gd name="T18" fmla="*/ 23 w 23"/>
                <a:gd name="T19" fmla="*/ 14 h 23"/>
                <a:gd name="T20" fmla="*/ 17 w 23"/>
                <a:gd name="T21" fmla="*/ 15 h 23"/>
                <a:gd name="T22" fmla="*/ 14 w 23"/>
                <a:gd name="T23" fmla="*/ 16 h 23"/>
                <a:gd name="T24" fmla="*/ 12 w 23"/>
                <a:gd name="T25" fmla="*/ 23 h 23"/>
                <a:gd name="T26" fmla="*/ 9 w 23"/>
                <a:gd name="T27" fmla="*/ 17 h 23"/>
                <a:gd name="T28" fmla="*/ 6 w 23"/>
                <a:gd name="T29" fmla="*/ 14 h 23"/>
                <a:gd name="T30" fmla="*/ 0 w 23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23">
                  <a:moveTo>
                    <a:pt x="0" y="14"/>
                  </a:moveTo>
                  <a:cubicBezTo>
                    <a:pt x="2" y="12"/>
                    <a:pt x="3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5" y="5"/>
                    <a:pt x="5" y="3"/>
                    <a:pt x="4" y="0"/>
                  </a:cubicBezTo>
                  <a:cubicBezTo>
                    <a:pt x="7" y="1"/>
                    <a:pt x="8" y="2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ubicBezTo>
                    <a:pt x="18" y="3"/>
                    <a:pt x="18" y="5"/>
                    <a:pt x="17" y="7"/>
                  </a:cubicBezTo>
                  <a:cubicBezTo>
                    <a:pt x="17" y="8"/>
                    <a:pt x="18" y="9"/>
                    <a:pt x="18" y="9"/>
                  </a:cubicBezTo>
                  <a:cubicBezTo>
                    <a:pt x="20" y="11"/>
                    <a:pt x="21" y="12"/>
                    <a:pt x="23" y="14"/>
                  </a:cubicBezTo>
                  <a:cubicBezTo>
                    <a:pt x="21" y="14"/>
                    <a:pt x="19" y="14"/>
                    <a:pt x="17" y="15"/>
                  </a:cubicBezTo>
                  <a:cubicBezTo>
                    <a:pt x="15" y="15"/>
                    <a:pt x="15" y="15"/>
                    <a:pt x="14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9"/>
                    <a:pt x="9" y="17"/>
                  </a:cubicBezTo>
                  <a:cubicBezTo>
                    <a:pt x="9" y="15"/>
                    <a:pt x="8" y="14"/>
                    <a:pt x="6" y="14"/>
                  </a:cubicBezTo>
                  <a:cubicBezTo>
                    <a:pt x="4" y="15"/>
                    <a:pt x="2" y="1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83" name="Freeform 38">
              <a:extLst>
                <a:ext uri="{FF2B5EF4-FFF2-40B4-BE49-F238E27FC236}">
                  <a16:creationId xmlns:a16="http://schemas.microsoft.com/office/drawing/2014/main" id="{5BF3F04E-CEE5-4C8C-301D-FE44F00506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3830" y="1285875"/>
              <a:ext cx="42862" cy="44450"/>
            </a:xfrm>
            <a:custGeom>
              <a:avLst/>
              <a:gdLst>
                <a:gd name="T0" fmla="*/ 11 w 23"/>
                <a:gd name="T1" fmla="*/ 23 h 23"/>
                <a:gd name="T2" fmla="*/ 9 w 23"/>
                <a:gd name="T3" fmla="*/ 17 h 23"/>
                <a:gd name="T4" fmla="*/ 6 w 23"/>
                <a:gd name="T5" fmla="*/ 14 h 23"/>
                <a:gd name="T6" fmla="*/ 0 w 23"/>
                <a:gd name="T7" fmla="*/ 14 h 23"/>
                <a:gd name="T8" fmla="*/ 4 w 23"/>
                <a:gd name="T9" fmla="*/ 10 h 23"/>
                <a:gd name="T10" fmla="*/ 5 w 23"/>
                <a:gd name="T11" fmla="*/ 6 h 23"/>
                <a:gd name="T12" fmla="*/ 4 w 23"/>
                <a:gd name="T13" fmla="*/ 0 h 23"/>
                <a:gd name="T14" fmla="*/ 10 w 23"/>
                <a:gd name="T15" fmla="*/ 4 h 23"/>
                <a:gd name="T16" fmla="*/ 13 w 23"/>
                <a:gd name="T17" fmla="*/ 4 h 23"/>
                <a:gd name="T18" fmla="*/ 19 w 23"/>
                <a:gd name="T19" fmla="*/ 0 h 23"/>
                <a:gd name="T20" fmla="*/ 17 w 23"/>
                <a:gd name="T21" fmla="*/ 7 h 23"/>
                <a:gd name="T22" fmla="*/ 18 w 23"/>
                <a:gd name="T23" fmla="*/ 9 h 23"/>
                <a:gd name="T24" fmla="*/ 23 w 23"/>
                <a:gd name="T25" fmla="*/ 14 h 23"/>
                <a:gd name="T26" fmla="*/ 17 w 23"/>
                <a:gd name="T27" fmla="*/ 14 h 23"/>
                <a:gd name="T28" fmla="*/ 14 w 23"/>
                <a:gd name="T29" fmla="*/ 17 h 23"/>
                <a:gd name="T30" fmla="*/ 11 w 23"/>
                <a:gd name="T3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23">
                  <a:moveTo>
                    <a:pt x="11" y="23"/>
                  </a:moveTo>
                  <a:cubicBezTo>
                    <a:pt x="10" y="20"/>
                    <a:pt x="10" y="18"/>
                    <a:pt x="9" y="17"/>
                  </a:cubicBezTo>
                  <a:cubicBezTo>
                    <a:pt x="8" y="15"/>
                    <a:pt x="8" y="15"/>
                    <a:pt x="6" y="14"/>
                  </a:cubicBezTo>
                  <a:cubicBezTo>
                    <a:pt x="4" y="14"/>
                    <a:pt x="2" y="14"/>
                    <a:pt x="0" y="14"/>
                  </a:cubicBezTo>
                  <a:cubicBezTo>
                    <a:pt x="1" y="12"/>
                    <a:pt x="3" y="11"/>
                    <a:pt x="4" y="10"/>
                  </a:cubicBezTo>
                  <a:cubicBezTo>
                    <a:pt x="6" y="9"/>
                    <a:pt x="6" y="8"/>
                    <a:pt x="5" y="6"/>
                  </a:cubicBezTo>
                  <a:cubicBezTo>
                    <a:pt x="5" y="4"/>
                    <a:pt x="5" y="2"/>
                    <a:pt x="4" y="0"/>
                  </a:cubicBezTo>
                  <a:cubicBezTo>
                    <a:pt x="6" y="1"/>
                    <a:pt x="8" y="3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3"/>
                    <a:pt x="16" y="1"/>
                    <a:pt x="19" y="0"/>
                  </a:cubicBezTo>
                  <a:cubicBezTo>
                    <a:pt x="18" y="3"/>
                    <a:pt x="18" y="5"/>
                    <a:pt x="17" y="7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20" y="11"/>
                    <a:pt x="21" y="12"/>
                    <a:pt x="23" y="14"/>
                  </a:cubicBezTo>
                  <a:cubicBezTo>
                    <a:pt x="21" y="14"/>
                    <a:pt x="19" y="15"/>
                    <a:pt x="17" y="14"/>
                  </a:cubicBezTo>
                  <a:cubicBezTo>
                    <a:pt x="15" y="14"/>
                    <a:pt x="14" y="15"/>
                    <a:pt x="14" y="17"/>
                  </a:cubicBezTo>
                  <a:cubicBezTo>
                    <a:pt x="13" y="19"/>
                    <a:pt x="12" y="20"/>
                    <a:pt x="1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84" name="Freeform 39">
              <a:extLst>
                <a:ext uri="{FF2B5EF4-FFF2-40B4-BE49-F238E27FC236}">
                  <a16:creationId xmlns:a16="http://schemas.microsoft.com/office/drawing/2014/main" id="{016E0AB6-4624-6625-49FB-929E3CF924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555" y="1285875"/>
              <a:ext cx="44450" cy="44450"/>
            </a:xfrm>
            <a:custGeom>
              <a:avLst/>
              <a:gdLst>
                <a:gd name="T0" fmla="*/ 24 w 24"/>
                <a:gd name="T1" fmla="*/ 14 h 23"/>
                <a:gd name="T2" fmla="*/ 17 w 24"/>
                <a:gd name="T3" fmla="*/ 15 h 23"/>
                <a:gd name="T4" fmla="*/ 14 w 24"/>
                <a:gd name="T5" fmla="*/ 16 h 23"/>
                <a:gd name="T6" fmla="*/ 12 w 24"/>
                <a:gd name="T7" fmla="*/ 23 h 23"/>
                <a:gd name="T8" fmla="*/ 9 w 24"/>
                <a:gd name="T9" fmla="*/ 16 h 23"/>
                <a:gd name="T10" fmla="*/ 7 w 24"/>
                <a:gd name="T11" fmla="*/ 15 h 23"/>
                <a:gd name="T12" fmla="*/ 0 w 24"/>
                <a:gd name="T13" fmla="*/ 14 h 23"/>
                <a:gd name="T14" fmla="*/ 5 w 24"/>
                <a:gd name="T15" fmla="*/ 9 h 23"/>
                <a:gd name="T16" fmla="*/ 6 w 24"/>
                <a:gd name="T17" fmla="*/ 7 h 23"/>
                <a:gd name="T18" fmla="*/ 4 w 24"/>
                <a:gd name="T19" fmla="*/ 0 h 23"/>
                <a:gd name="T20" fmla="*/ 11 w 24"/>
                <a:gd name="T21" fmla="*/ 4 h 23"/>
                <a:gd name="T22" fmla="*/ 13 w 24"/>
                <a:gd name="T23" fmla="*/ 4 h 23"/>
                <a:gd name="T24" fmla="*/ 19 w 24"/>
                <a:gd name="T25" fmla="*/ 0 h 23"/>
                <a:gd name="T26" fmla="*/ 17 w 24"/>
                <a:gd name="T27" fmla="*/ 7 h 23"/>
                <a:gd name="T28" fmla="*/ 18 w 24"/>
                <a:gd name="T29" fmla="*/ 9 h 23"/>
                <a:gd name="T30" fmla="*/ 24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1" y="14"/>
                    <a:pt x="19" y="14"/>
                    <a:pt x="17" y="15"/>
                  </a:cubicBezTo>
                  <a:cubicBezTo>
                    <a:pt x="16" y="15"/>
                    <a:pt x="15" y="15"/>
                    <a:pt x="14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3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5" y="5"/>
                    <a:pt x="5" y="3"/>
                    <a:pt x="4" y="0"/>
                  </a:cubicBezTo>
                  <a:cubicBezTo>
                    <a:pt x="7" y="1"/>
                    <a:pt x="9" y="3"/>
                    <a:pt x="11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3"/>
                    <a:pt x="17" y="1"/>
                    <a:pt x="19" y="0"/>
                  </a:cubicBezTo>
                  <a:cubicBezTo>
                    <a:pt x="18" y="3"/>
                    <a:pt x="18" y="5"/>
                    <a:pt x="17" y="7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20" y="11"/>
                    <a:pt x="22" y="12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85" name="Freeform 40">
              <a:extLst>
                <a:ext uri="{FF2B5EF4-FFF2-40B4-BE49-F238E27FC236}">
                  <a16:creationId xmlns:a16="http://schemas.microsoft.com/office/drawing/2014/main" id="{9DF01D3F-B8F4-6F78-80DA-07BE533395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3180" y="1285875"/>
              <a:ext cx="44450" cy="44450"/>
            </a:xfrm>
            <a:custGeom>
              <a:avLst/>
              <a:gdLst>
                <a:gd name="T0" fmla="*/ 24 w 24"/>
                <a:gd name="T1" fmla="*/ 14 h 23"/>
                <a:gd name="T2" fmla="*/ 17 w 24"/>
                <a:gd name="T3" fmla="*/ 14 h 23"/>
                <a:gd name="T4" fmla="*/ 14 w 24"/>
                <a:gd name="T5" fmla="*/ 17 h 23"/>
                <a:gd name="T6" fmla="*/ 12 w 24"/>
                <a:gd name="T7" fmla="*/ 23 h 23"/>
                <a:gd name="T8" fmla="*/ 9 w 24"/>
                <a:gd name="T9" fmla="*/ 16 h 23"/>
                <a:gd name="T10" fmla="*/ 7 w 24"/>
                <a:gd name="T11" fmla="*/ 15 h 23"/>
                <a:gd name="T12" fmla="*/ 0 w 24"/>
                <a:gd name="T13" fmla="*/ 14 h 23"/>
                <a:gd name="T14" fmla="*/ 5 w 24"/>
                <a:gd name="T15" fmla="*/ 9 h 23"/>
                <a:gd name="T16" fmla="*/ 6 w 24"/>
                <a:gd name="T17" fmla="*/ 7 h 23"/>
                <a:gd name="T18" fmla="*/ 5 w 24"/>
                <a:gd name="T19" fmla="*/ 0 h 23"/>
                <a:gd name="T20" fmla="*/ 11 w 24"/>
                <a:gd name="T21" fmla="*/ 4 h 23"/>
                <a:gd name="T22" fmla="*/ 13 w 24"/>
                <a:gd name="T23" fmla="*/ 4 h 23"/>
                <a:gd name="T24" fmla="*/ 19 w 24"/>
                <a:gd name="T25" fmla="*/ 0 h 23"/>
                <a:gd name="T26" fmla="*/ 18 w 24"/>
                <a:gd name="T27" fmla="*/ 7 h 23"/>
                <a:gd name="T28" fmla="*/ 19 w 24"/>
                <a:gd name="T29" fmla="*/ 10 h 23"/>
                <a:gd name="T30" fmla="*/ 24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1" y="14"/>
                    <a:pt x="19" y="15"/>
                    <a:pt x="17" y="14"/>
                  </a:cubicBezTo>
                  <a:cubicBezTo>
                    <a:pt x="16" y="14"/>
                    <a:pt x="15" y="15"/>
                    <a:pt x="14" y="17"/>
                  </a:cubicBezTo>
                  <a:cubicBezTo>
                    <a:pt x="14" y="19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4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6" y="5"/>
                    <a:pt x="5" y="3"/>
                    <a:pt x="5" y="0"/>
                  </a:cubicBezTo>
                  <a:cubicBezTo>
                    <a:pt x="7" y="1"/>
                    <a:pt x="9" y="2"/>
                    <a:pt x="11" y="4"/>
                  </a:cubicBezTo>
                  <a:cubicBezTo>
                    <a:pt x="12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ubicBezTo>
                    <a:pt x="19" y="3"/>
                    <a:pt x="18" y="5"/>
                    <a:pt x="18" y="7"/>
                  </a:cubicBezTo>
                  <a:cubicBezTo>
                    <a:pt x="17" y="8"/>
                    <a:pt x="18" y="9"/>
                    <a:pt x="19" y="10"/>
                  </a:cubicBezTo>
                  <a:cubicBezTo>
                    <a:pt x="20" y="11"/>
                    <a:pt x="22" y="12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86" name="Freeform 41">
              <a:extLst>
                <a:ext uri="{FF2B5EF4-FFF2-40B4-BE49-F238E27FC236}">
                  <a16:creationId xmlns:a16="http://schemas.microsoft.com/office/drawing/2014/main" id="{07F779EC-08F7-992A-8E87-AD22320D5C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0618" y="1285875"/>
              <a:ext cx="44450" cy="44450"/>
            </a:xfrm>
            <a:custGeom>
              <a:avLst/>
              <a:gdLst>
                <a:gd name="T0" fmla="*/ 0 w 24"/>
                <a:gd name="T1" fmla="*/ 14 h 23"/>
                <a:gd name="T2" fmla="*/ 6 w 24"/>
                <a:gd name="T3" fmla="*/ 9 h 23"/>
                <a:gd name="T4" fmla="*/ 6 w 24"/>
                <a:gd name="T5" fmla="*/ 7 h 23"/>
                <a:gd name="T6" fmla="*/ 5 w 24"/>
                <a:gd name="T7" fmla="*/ 0 h 23"/>
                <a:gd name="T8" fmla="*/ 11 w 24"/>
                <a:gd name="T9" fmla="*/ 4 h 23"/>
                <a:gd name="T10" fmla="*/ 14 w 24"/>
                <a:gd name="T11" fmla="*/ 4 h 23"/>
                <a:gd name="T12" fmla="*/ 20 w 24"/>
                <a:gd name="T13" fmla="*/ 0 h 23"/>
                <a:gd name="T14" fmla="*/ 18 w 24"/>
                <a:gd name="T15" fmla="*/ 7 h 23"/>
                <a:gd name="T16" fmla="*/ 19 w 24"/>
                <a:gd name="T17" fmla="*/ 10 h 23"/>
                <a:gd name="T18" fmla="*/ 24 w 24"/>
                <a:gd name="T19" fmla="*/ 14 h 23"/>
                <a:gd name="T20" fmla="*/ 18 w 24"/>
                <a:gd name="T21" fmla="*/ 14 h 23"/>
                <a:gd name="T22" fmla="*/ 15 w 24"/>
                <a:gd name="T23" fmla="*/ 17 h 23"/>
                <a:gd name="T24" fmla="*/ 12 w 24"/>
                <a:gd name="T25" fmla="*/ 23 h 23"/>
                <a:gd name="T26" fmla="*/ 9 w 24"/>
                <a:gd name="T27" fmla="*/ 16 h 23"/>
                <a:gd name="T28" fmla="*/ 7 w 24"/>
                <a:gd name="T29" fmla="*/ 15 h 23"/>
                <a:gd name="T30" fmla="*/ 0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0" y="14"/>
                  </a:moveTo>
                  <a:cubicBezTo>
                    <a:pt x="2" y="12"/>
                    <a:pt x="4" y="11"/>
                    <a:pt x="6" y="9"/>
                  </a:cubicBezTo>
                  <a:cubicBezTo>
                    <a:pt x="6" y="9"/>
                    <a:pt x="7" y="8"/>
                    <a:pt x="6" y="7"/>
                  </a:cubicBezTo>
                  <a:cubicBezTo>
                    <a:pt x="6" y="5"/>
                    <a:pt x="5" y="3"/>
                    <a:pt x="5" y="0"/>
                  </a:cubicBezTo>
                  <a:cubicBezTo>
                    <a:pt x="7" y="1"/>
                    <a:pt x="9" y="2"/>
                    <a:pt x="11" y="4"/>
                  </a:cubicBezTo>
                  <a:cubicBezTo>
                    <a:pt x="12" y="4"/>
                    <a:pt x="13" y="4"/>
                    <a:pt x="14" y="4"/>
                  </a:cubicBezTo>
                  <a:cubicBezTo>
                    <a:pt x="15" y="2"/>
                    <a:pt x="17" y="1"/>
                    <a:pt x="20" y="0"/>
                  </a:cubicBezTo>
                  <a:cubicBezTo>
                    <a:pt x="19" y="2"/>
                    <a:pt x="19" y="5"/>
                    <a:pt x="18" y="7"/>
                  </a:cubicBezTo>
                  <a:cubicBezTo>
                    <a:pt x="18" y="8"/>
                    <a:pt x="18" y="9"/>
                    <a:pt x="19" y="10"/>
                  </a:cubicBezTo>
                  <a:cubicBezTo>
                    <a:pt x="21" y="11"/>
                    <a:pt x="22" y="12"/>
                    <a:pt x="24" y="14"/>
                  </a:cubicBezTo>
                  <a:cubicBezTo>
                    <a:pt x="22" y="14"/>
                    <a:pt x="20" y="14"/>
                    <a:pt x="18" y="14"/>
                  </a:cubicBezTo>
                  <a:cubicBezTo>
                    <a:pt x="16" y="14"/>
                    <a:pt x="15" y="15"/>
                    <a:pt x="15" y="17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87" name="Freeform 42">
              <a:extLst>
                <a:ext uri="{FF2B5EF4-FFF2-40B4-BE49-F238E27FC236}">
                  <a16:creationId xmlns:a16="http://schemas.microsoft.com/office/drawing/2014/main" id="{2BF03CD6-9943-074F-E732-902DD7090E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0293" y="1285875"/>
              <a:ext cx="46037" cy="44450"/>
            </a:xfrm>
            <a:custGeom>
              <a:avLst/>
              <a:gdLst>
                <a:gd name="T0" fmla="*/ 24 w 24"/>
                <a:gd name="T1" fmla="*/ 14 h 23"/>
                <a:gd name="T2" fmla="*/ 17 w 24"/>
                <a:gd name="T3" fmla="*/ 15 h 23"/>
                <a:gd name="T4" fmla="*/ 15 w 24"/>
                <a:gd name="T5" fmla="*/ 16 h 23"/>
                <a:gd name="T6" fmla="*/ 12 w 24"/>
                <a:gd name="T7" fmla="*/ 23 h 23"/>
                <a:gd name="T8" fmla="*/ 9 w 24"/>
                <a:gd name="T9" fmla="*/ 16 h 23"/>
                <a:gd name="T10" fmla="*/ 7 w 24"/>
                <a:gd name="T11" fmla="*/ 15 h 23"/>
                <a:gd name="T12" fmla="*/ 0 w 24"/>
                <a:gd name="T13" fmla="*/ 14 h 23"/>
                <a:gd name="T14" fmla="*/ 5 w 24"/>
                <a:gd name="T15" fmla="*/ 10 h 23"/>
                <a:gd name="T16" fmla="*/ 6 w 24"/>
                <a:gd name="T17" fmla="*/ 6 h 23"/>
                <a:gd name="T18" fmla="*/ 5 w 24"/>
                <a:gd name="T19" fmla="*/ 0 h 23"/>
                <a:gd name="T20" fmla="*/ 10 w 24"/>
                <a:gd name="T21" fmla="*/ 3 h 23"/>
                <a:gd name="T22" fmla="*/ 14 w 24"/>
                <a:gd name="T23" fmla="*/ 3 h 23"/>
                <a:gd name="T24" fmla="*/ 19 w 24"/>
                <a:gd name="T25" fmla="*/ 0 h 23"/>
                <a:gd name="T26" fmla="*/ 18 w 24"/>
                <a:gd name="T27" fmla="*/ 7 h 23"/>
                <a:gd name="T28" fmla="*/ 19 w 24"/>
                <a:gd name="T29" fmla="*/ 9 h 23"/>
                <a:gd name="T30" fmla="*/ 24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1" y="14"/>
                    <a:pt x="19" y="14"/>
                    <a:pt x="17" y="15"/>
                  </a:cubicBezTo>
                  <a:cubicBezTo>
                    <a:pt x="16" y="15"/>
                    <a:pt x="15" y="15"/>
                    <a:pt x="15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3" y="11"/>
                    <a:pt x="5" y="10"/>
                  </a:cubicBezTo>
                  <a:cubicBezTo>
                    <a:pt x="6" y="9"/>
                    <a:pt x="7" y="8"/>
                    <a:pt x="6" y="6"/>
                  </a:cubicBezTo>
                  <a:cubicBezTo>
                    <a:pt x="5" y="4"/>
                    <a:pt x="5" y="2"/>
                    <a:pt x="5" y="0"/>
                  </a:cubicBezTo>
                  <a:cubicBezTo>
                    <a:pt x="7" y="1"/>
                    <a:pt x="8" y="2"/>
                    <a:pt x="10" y="3"/>
                  </a:cubicBezTo>
                  <a:cubicBezTo>
                    <a:pt x="11" y="4"/>
                    <a:pt x="13" y="4"/>
                    <a:pt x="14" y="3"/>
                  </a:cubicBezTo>
                  <a:cubicBezTo>
                    <a:pt x="16" y="2"/>
                    <a:pt x="17" y="1"/>
                    <a:pt x="19" y="0"/>
                  </a:cubicBezTo>
                  <a:cubicBezTo>
                    <a:pt x="19" y="3"/>
                    <a:pt x="18" y="5"/>
                    <a:pt x="18" y="7"/>
                  </a:cubicBezTo>
                  <a:cubicBezTo>
                    <a:pt x="17" y="8"/>
                    <a:pt x="18" y="9"/>
                    <a:pt x="19" y="9"/>
                  </a:cubicBezTo>
                  <a:cubicBezTo>
                    <a:pt x="20" y="11"/>
                    <a:pt x="22" y="12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88" name="Freeform 43">
              <a:extLst>
                <a:ext uri="{FF2B5EF4-FFF2-40B4-BE49-F238E27FC236}">
                  <a16:creationId xmlns:a16="http://schemas.microsoft.com/office/drawing/2014/main" id="{BAA0E3DE-3121-F0E5-18F2-E23BC8CA509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318" y="1285875"/>
              <a:ext cx="44450" cy="44450"/>
            </a:xfrm>
            <a:custGeom>
              <a:avLst/>
              <a:gdLst>
                <a:gd name="T0" fmla="*/ 5 w 24"/>
                <a:gd name="T1" fmla="*/ 0 h 23"/>
                <a:gd name="T2" fmla="*/ 10 w 24"/>
                <a:gd name="T3" fmla="*/ 4 h 23"/>
                <a:gd name="T4" fmla="*/ 13 w 24"/>
                <a:gd name="T5" fmla="*/ 4 h 23"/>
                <a:gd name="T6" fmla="*/ 19 w 24"/>
                <a:gd name="T7" fmla="*/ 0 h 23"/>
                <a:gd name="T8" fmla="*/ 18 w 24"/>
                <a:gd name="T9" fmla="*/ 7 h 23"/>
                <a:gd name="T10" fmla="*/ 19 w 24"/>
                <a:gd name="T11" fmla="*/ 10 h 23"/>
                <a:gd name="T12" fmla="*/ 24 w 24"/>
                <a:gd name="T13" fmla="*/ 14 h 23"/>
                <a:gd name="T14" fmla="*/ 17 w 24"/>
                <a:gd name="T15" fmla="*/ 15 h 23"/>
                <a:gd name="T16" fmla="*/ 14 w 24"/>
                <a:gd name="T17" fmla="*/ 16 h 23"/>
                <a:gd name="T18" fmla="*/ 12 w 24"/>
                <a:gd name="T19" fmla="*/ 23 h 23"/>
                <a:gd name="T20" fmla="*/ 9 w 24"/>
                <a:gd name="T21" fmla="*/ 16 h 23"/>
                <a:gd name="T22" fmla="*/ 7 w 24"/>
                <a:gd name="T23" fmla="*/ 15 h 23"/>
                <a:gd name="T24" fmla="*/ 0 w 24"/>
                <a:gd name="T25" fmla="*/ 14 h 23"/>
                <a:gd name="T26" fmla="*/ 5 w 24"/>
                <a:gd name="T27" fmla="*/ 9 h 23"/>
                <a:gd name="T28" fmla="*/ 6 w 24"/>
                <a:gd name="T29" fmla="*/ 7 h 23"/>
                <a:gd name="T30" fmla="*/ 5 w 24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5" y="0"/>
                  </a:moveTo>
                  <a:cubicBezTo>
                    <a:pt x="7" y="1"/>
                    <a:pt x="9" y="2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ubicBezTo>
                    <a:pt x="19" y="2"/>
                    <a:pt x="18" y="5"/>
                    <a:pt x="18" y="7"/>
                  </a:cubicBezTo>
                  <a:cubicBezTo>
                    <a:pt x="17" y="8"/>
                    <a:pt x="18" y="9"/>
                    <a:pt x="19" y="10"/>
                  </a:cubicBezTo>
                  <a:cubicBezTo>
                    <a:pt x="20" y="11"/>
                    <a:pt x="22" y="12"/>
                    <a:pt x="24" y="14"/>
                  </a:cubicBezTo>
                  <a:cubicBezTo>
                    <a:pt x="21" y="14"/>
                    <a:pt x="19" y="14"/>
                    <a:pt x="17" y="15"/>
                  </a:cubicBezTo>
                  <a:cubicBezTo>
                    <a:pt x="16" y="15"/>
                    <a:pt x="15" y="15"/>
                    <a:pt x="14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4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6" y="5"/>
                    <a:pt x="5" y="3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1118" name="矩形 1117">
            <a:extLst>
              <a:ext uri="{FF2B5EF4-FFF2-40B4-BE49-F238E27FC236}">
                <a16:creationId xmlns:a16="http://schemas.microsoft.com/office/drawing/2014/main" id="{F6861CAD-9C54-084E-C85C-4CA419B634F0}"/>
              </a:ext>
            </a:extLst>
          </p:cNvPr>
          <p:cNvSpPr>
            <a:spLocks/>
          </p:cNvSpPr>
          <p:nvPr/>
        </p:nvSpPr>
        <p:spPr>
          <a:xfrm>
            <a:off x="1559571" y="4529948"/>
            <a:ext cx="13708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-15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3"/>
                    </a:gs>
                    <a:gs pos="0">
                      <a:schemeClr val="accent1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+mj-ea"/>
                <a:cs typeface="+mn-cs"/>
              </a:rPr>
              <a:t>在此处编辑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-15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3"/>
                    </a:gs>
                    <a:gs pos="0">
                      <a:schemeClr val="accent1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+mj-ea"/>
                <a:cs typeface="+mn-cs"/>
              </a:rPr>
              <a:t>主要标题</a:t>
            </a:r>
          </a:p>
        </p:txBody>
      </p:sp>
      <p:grpSp>
        <p:nvGrpSpPr>
          <p:cNvPr id="1119" name="组合 1118">
            <a:extLst>
              <a:ext uri="{FF2B5EF4-FFF2-40B4-BE49-F238E27FC236}">
                <a16:creationId xmlns:a16="http://schemas.microsoft.com/office/drawing/2014/main" id="{A37C490C-80A6-AB55-1715-31FC6A94C693}"/>
              </a:ext>
            </a:extLst>
          </p:cNvPr>
          <p:cNvGrpSpPr>
            <a:grpSpLocks/>
          </p:cNvGrpSpPr>
          <p:nvPr/>
        </p:nvGrpSpPr>
        <p:grpSpPr>
          <a:xfrm>
            <a:off x="1190339" y="3952007"/>
            <a:ext cx="2105374" cy="2072148"/>
            <a:chOff x="660718" y="515938"/>
            <a:chExt cx="1106487" cy="1089025"/>
          </a:xfrm>
          <a:gradFill flip="none" rotWithShape="1">
            <a:gsLst>
              <a:gs pos="100000">
                <a:schemeClr val="accent4">
                  <a:alpha val="20000"/>
                </a:schemeClr>
              </a:gs>
              <a:gs pos="0">
                <a:schemeClr val="accent1">
                  <a:alpha val="20000"/>
                </a:schemeClr>
              </a:gs>
            </a:gsLst>
            <a:lin ang="2700000" scaled="1"/>
            <a:tileRect/>
          </a:gradFill>
        </p:grpSpPr>
        <p:sp>
          <p:nvSpPr>
            <p:cNvPr id="1120" name="Freeform 5">
              <a:extLst>
                <a:ext uri="{FF2B5EF4-FFF2-40B4-BE49-F238E27FC236}">
                  <a16:creationId xmlns:a16="http://schemas.microsoft.com/office/drawing/2014/main" id="{F2F54B40-1C3D-4E44-6115-D8295E2E18F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718" y="1135063"/>
              <a:ext cx="1106487" cy="469900"/>
            </a:xfrm>
            <a:custGeom>
              <a:avLst/>
              <a:gdLst>
                <a:gd name="T0" fmla="*/ 325 w 591"/>
                <a:gd name="T1" fmla="*/ 251 h 251"/>
                <a:gd name="T2" fmla="*/ 341 w 591"/>
                <a:gd name="T3" fmla="*/ 194 h 251"/>
                <a:gd name="T4" fmla="*/ 284 w 591"/>
                <a:gd name="T5" fmla="*/ 192 h 251"/>
                <a:gd name="T6" fmla="*/ 276 w 591"/>
                <a:gd name="T7" fmla="*/ 218 h 251"/>
                <a:gd name="T8" fmla="*/ 492 w 591"/>
                <a:gd name="T9" fmla="*/ 73 h 251"/>
                <a:gd name="T10" fmla="*/ 376 w 591"/>
                <a:gd name="T11" fmla="*/ 192 h 251"/>
                <a:gd name="T12" fmla="*/ 405 w 591"/>
                <a:gd name="T13" fmla="*/ 170 h 251"/>
                <a:gd name="T14" fmla="*/ 375 w 591"/>
                <a:gd name="T15" fmla="*/ 148 h 251"/>
                <a:gd name="T16" fmla="*/ 236 w 591"/>
                <a:gd name="T17" fmla="*/ 207 h 251"/>
                <a:gd name="T18" fmla="*/ 245 w 591"/>
                <a:gd name="T19" fmla="*/ 172 h 251"/>
                <a:gd name="T20" fmla="*/ 209 w 591"/>
                <a:gd name="T21" fmla="*/ 172 h 251"/>
                <a:gd name="T22" fmla="*/ 199 w 591"/>
                <a:gd name="T23" fmla="*/ 207 h 251"/>
                <a:gd name="T24" fmla="*/ 459 w 591"/>
                <a:gd name="T25" fmla="*/ 173 h 251"/>
                <a:gd name="T26" fmla="*/ 5 w 591"/>
                <a:gd name="T27" fmla="*/ 68 h 251"/>
                <a:gd name="T28" fmla="*/ 99 w 591"/>
                <a:gd name="T29" fmla="*/ 185 h 251"/>
                <a:gd name="T30" fmla="*/ 468 w 591"/>
                <a:gd name="T31" fmla="*/ 196 h 251"/>
                <a:gd name="T32" fmla="*/ 591 w 591"/>
                <a:gd name="T33" fmla="*/ 47 h 251"/>
                <a:gd name="T34" fmla="*/ 576 w 591"/>
                <a:gd name="T35" fmla="*/ 95 h 251"/>
                <a:gd name="T36" fmla="*/ 15 w 591"/>
                <a:gd name="T37" fmla="*/ 95 h 251"/>
                <a:gd name="T38" fmla="*/ 499 w 591"/>
                <a:gd name="T39" fmla="*/ 152 h 251"/>
                <a:gd name="T40" fmla="*/ 562 w 591"/>
                <a:gd name="T41" fmla="*/ 0 h 251"/>
                <a:gd name="T42" fmla="*/ 143 w 591"/>
                <a:gd name="T43" fmla="*/ 141 h 251"/>
                <a:gd name="T44" fmla="*/ 67 w 591"/>
                <a:gd name="T45" fmla="*/ 116 h 251"/>
                <a:gd name="T46" fmla="*/ 58 w 591"/>
                <a:gd name="T47" fmla="*/ 38 h 251"/>
                <a:gd name="T48" fmla="*/ 514 w 591"/>
                <a:gd name="T49" fmla="*/ 93 h 251"/>
                <a:gd name="T50" fmla="*/ 416 w 591"/>
                <a:gd name="T51" fmla="*/ 174 h 251"/>
                <a:gd name="T52" fmla="*/ 130 w 591"/>
                <a:gd name="T53" fmla="*/ 139 h 251"/>
                <a:gd name="T54" fmla="*/ 159 w 591"/>
                <a:gd name="T55" fmla="*/ 81 h 251"/>
                <a:gd name="T56" fmla="*/ 166 w 591"/>
                <a:gd name="T57" fmla="*/ 104 h 251"/>
                <a:gd name="T58" fmla="*/ 174 w 591"/>
                <a:gd name="T59" fmla="*/ 81 h 251"/>
                <a:gd name="T60" fmla="*/ 334 w 591"/>
                <a:gd name="T61" fmla="*/ 87 h 251"/>
                <a:gd name="T62" fmla="*/ 321 w 591"/>
                <a:gd name="T63" fmla="*/ 90 h 251"/>
                <a:gd name="T64" fmla="*/ 333 w 591"/>
                <a:gd name="T65" fmla="*/ 95 h 251"/>
                <a:gd name="T66" fmla="*/ 386 w 591"/>
                <a:gd name="T67" fmla="*/ 87 h 251"/>
                <a:gd name="T68" fmla="*/ 395 w 591"/>
                <a:gd name="T69" fmla="*/ 98 h 251"/>
                <a:gd name="T70" fmla="*/ 303 w 591"/>
                <a:gd name="T71" fmla="*/ 81 h 251"/>
                <a:gd name="T72" fmla="*/ 284 w 591"/>
                <a:gd name="T73" fmla="*/ 95 h 251"/>
                <a:gd name="T74" fmla="*/ 307 w 591"/>
                <a:gd name="T75" fmla="*/ 95 h 251"/>
                <a:gd name="T76" fmla="*/ 454 w 591"/>
                <a:gd name="T77" fmla="*/ 98 h 251"/>
                <a:gd name="T78" fmla="*/ 462 w 591"/>
                <a:gd name="T79" fmla="*/ 88 h 251"/>
                <a:gd name="T80" fmla="*/ 450 w 591"/>
                <a:gd name="T81" fmla="*/ 90 h 251"/>
                <a:gd name="T82" fmla="*/ 431 w 591"/>
                <a:gd name="T83" fmla="*/ 90 h 251"/>
                <a:gd name="T84" fmla="*/ 418 w 591"/>
                <a:gd name="T85" fmla="*/ 87 h 251"/>
                <a:gd name="T86" fmla="*/ 211 w 591"/>
                <a:gd name="T87" fmla="*/ 95 h 251"/>
                <a:gd name="T88" fmla="*/ 191 w 591"/>
                <a:gd name="T89" fmla="*/ 81 h 251"/>
                <a:gd name="T90" fmla="*/ 199 w 591"/>
                <a:gd name="T91" fmla="*/ 104 h 251"/>
                <a:gd name="T92" fmla="*/ 366 w 591"/>
                <a:gd name="T93" fmla="*/ 88 h 251"/>
                <a:gd name="T94" fmla="*/ 353 w 591"/>
                <a:gd name="T95" fmla="*/ 90 h 251"/>
                <a:gd name="T96" fmla="*/ 365 w 591"/>
                <a:gd name="T97" fmla="*/ 95 h 251"/>
                <a:gd name="T98" fmla="*/ 266 w 591"/>
                <a:gd name="T99" fmla="*/ 98 h 251"/>
                <a:gd name="T100" fmla="*/ 265 w 591"/>
                <a:gd name="T101" fmla="*/ 85 h 251"/>
                <a:gd name="T102" fmla="*/ 243 w 591"/>
                <a:gd name="T103" fmla="*/ 95 h 251"/>
                <a:gd name="T104" fmla="*/ 224 w 591"/>
                <a:gd name="T105" fmla="*/ 81 h 251"/>
                <a:gd name="T106" fmla="*/ 231 w 591"/>
                <a:gd name="T107" fmla="*/ 104 h 251"/>
                <a:gd name="T108" fmla="*/ 127 w 591"/>
                <a:gd name="T109" fmla="*/ 90 h 251"/>
                <a:gd name="T110" fmla="*/ 139 w 591"/>
                <a:gd name="T111" fmla="*/ 96 h 251"/>
                <a:gd name="T112" fmla="*/ 132 w 591"/>
                <a:gd name="T113" fmla="*/ 8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91" h="251">
                  <a:moveTo>
                    <a:pt x="265" y="251"/>
                  </a:moveTo>
                  <a:cubicBezTo>
                    <a:pt x="266" y="251"/>
                    <a:pt x="267" y="250"/>
                    <a:pt x="268" y="250"/>
                  </a:cubicBezTo>
                  <a:cubicBezTo>
                    <a:pt x="276" y="243"/>
                    <a:pt x="285" y="237"/>
                    <a:pt x="294" y="231"/>
                  </a:cubicBezTo>
                  <a:cubicBezTo>
                    <a:pt x="295" y="230"/>
                    <a:pt x="295" y="230"/>
                    <a:pt x="297" y="231"/>
                  </a:cubicBezTo>
                  <a:cubicBezTo>
                    <a:pt x="305" y="237"/>
                    <a:pt x="314" y="244"/>
                    <a:pt x="323" y="250"/>
                  </a:cubicBezTo>
                  <a:cubicBezTo>
                    <a:pt x="324" y="250"/>
                    <a:pt x="324" y="251"/>
                    <a:pt x="325" y="251"/>
                  </a:cubicBezTo>
                  <a:cubicBezTo>
                    <a:pt x="325" y="250"/>
                    <a:pt x="324" y="249"/>
                    <a:pt x="324" y="249"/>
                  </a:cubicBezTo>
                  <a:cubicBezTo>
                    <a:pt x="321" y="238"/>
                    <a:pt x="318" y="228"/>
                    <a:pt x="314" y="218"/>
                  </a:cubicBezTo>
                  <a:cubicBezTo>
                    <a:pt x="314" y="216"/>
                    <a:pt x="314" y="216"/>
                    <a:pt x="315" y="215"/>
                  </a:cubicBezTo>
                  <a:cubicBezTo>
                    <a:pt x="324" y="209"/>
                    <a:pt x="333" y="202"/>
                    <a:pt x="342" y="196"/>
                  </a:cubicBezTo>
                  <a:cubicBezTo>
                    <a:pt x="342" y="195"/>
                    <a:pt x="343" y="195"/>
                    <a:pt x="344" y="194"/>
                  </a:cubicBezTo>
                  <a:cubicBezTo>
                    <a:pt x="342" y="194"/>
                    <a:pt x="342" y="194"/>
                    <a:pt x="341" y="194"/>
                  </a:cubicBezTo>
                  <a:cubicBezTo>
                    <a:pt x="330" y="194"/>
                    <a:pt x="319" y="194"/>
                    <a:pt x="309" y="194"/>
                  </a:cubicBezTo>
                  <a:cubicBezTo>
                    <a:pt x="307" y="194"/>
                    <a:pt x="306" y="194"/>
                    <a:pt x="306" y="192"/>
                  </a:cubicBezTo>
                  <a:cubicBezTo>
                    <a:pt x="304" y="185"/>
                    <a:pt x="301" y="178"/>
                    <a:pt x="299" y="170"/>
                  </a:cubicBezTo>
                  <a:cubicBezTo>
                    <a:pt x="298" y="167"/>
                    <a:pt x="296" y="163"/>
                    <a:pt x="295" y="159"/>
                  </a:cubicBezTo>
                  <a:cubicBezTo>
                    <a:pt x="295" y="160"/>
                    <a:pt x="294" y="161"/>
                    <a:pt x="294" y="161"/>
                  </a:cubicBezTo>
                  <a:cubicBezTo>
                    <a:pt x="291" y="172"/>
                    <a:pt x="288" y="182"/>
                    <a:pt x="284" y="192"/>
                  </a:cubicBezTo>
                  <a:cubicBezTo>
                    <a:pt x="284" y="194"/>
                    <a:pt x="283" y="194"/>
                    <a:pt x="281" y="194"/>
                  </a:cubicBezTo>
                  <a:cubicBezTo>
                    <a:pt x="271" y="194"/>
                    <a:pt x="260" y="194"/>
                    <a:pt x="249" y="194"/>
                  </a:cubicBezTo>
                  <a:cubicBezTo>
                    <a:pt x="248" y="194"/>
                    <a:pt x="248" y="194"/>
                    <a:pt x="247" y="194"/>
                  </a:cubicBezTo>
                  <a:cubicBezTo>
                    <a:pt x="248" y="195"/>
                    <a:pt x="248" y="196"/>
                    <a:pt x="249" y="196"/>
                  </a:cubicBezTo>
                  <a:cubicBezTo>
                    <a:pt x="258" y="202"/>
                    <a:pt x="266" y="209"/>
                    <a:pt x="275" y="215"/>
                  </a:cubicBezTo>
                  <a:cubicBezTo>
                    <a:pt x="276" y="216"/>
                    <a:pt x="276" y="216"/>
                    <a:pt x="276" y="218"/>
                  </a:cubicBezTo>
                  <a:cubicBezTo>
                    <a:pt x="275" y="221"/>
                    <a:pt x="273" y="225"/>
                    <a:pt x="272" y="229"/>
                  </a:cubicBezTo>
                  <a:cubicBezTo>
                    <a:pt x="270" y="236"/>
                    <a:pt x="268" y="244"/>
                    <a:pt x="265" y="251"/>
                  </a:cubicBezTo>
                  <a:close/>
                  <a:moveTo>
                    <a:pt x="492" y="67"/>
                  </a:moveTo>
                  <a:cubicBezTo>
                    <a:pt x="361" y="67"/>
                    <a:pt x="230" y="67"/>
                    <a:pt x="98" y="67"/>
                  </a:cubicBezTo>
                  <a:cubicBezTo>
                    <a:pt x="98" y="69"/>
                    <a:pt x="98" y="71"/>
                    <a:pt x="98" y="73"/>
                  </a:cubicBezTo>
                  <a:cubicBezTo>
                    <a:pt x="230" y="73"/>
                    <a:pt x="361" y="73"/>
                    <a:pt x="492" y="73"/>
                  </a:cubicBezTo>
                  <a:cubicBezTo>
                    <a:pt x="492" y="71"/>
                    <a:pt x="492" y="69"/>
                    <a:pt x="492" y="67"/>
                  </a:cubicBezTo>
                  <a:close/>
                  <a:moveTo>
                    <a:pt x="346" y="170"/>
                  </a:moveTo>
                  <a:cubicBezTo>
                    <a:pt x="346" y="170"/>
                    <a:pt x="346" y="170"/>
                    <a:pt x="346" y="171"/>
                  </a:cubicBezTo>
                  <a:cubicBezTo>
                    <a:pt x="352" y="175"/>
                    <a:pt x="358" y="179"/>
                    <a:pt x="364" y="184"/>
                  </a:cubicBezTo>
                  <a:cubicBezTo>
                    <a:pt x="362" y="191"/>
                    <a:pt x="359" y="198"/>
                    <a:pt x="357" y="206"/>
                  </a:cubicBezTo>
                  <a:cubicBezTo>
                    <a:pt x="363" y="201"/>
                    <a:pt x="369" y="196"/>
                    <a:pt x="376" y="192"/>
                  </a:cubicBezTo>
                  <a:cubicBezTo>
                    <a:pt x="382" y="196"/>
                    <a:pt x="388" y="201"/>
                    <a:pt x="394" y="205"/>
                  </a:cubicBezTo>
                  <a:cubicBezTo>
                    <a:pt x="394" y="204"/>
                    <a:pt x="394" y="204"/>
                    <a:pt x="394" y="204"/>
                  </a:cubicBezTo>
                  <a:cubicBezTo>
                    <a:pt x="392" y="198"/>
                    <a:pt x="390" y="192"/>
                    <a:pt x="388" y="186"/>
                  </a:cubicBezTo>
                  <a:cubicBezTo>
                    <a:pt x="387" y="184"/>
                    <a:pt x="387" y="183"/>
                    <a:pt x="389" y="182"/>
                  </a:cubicBezTo>
                  <a:cubicBezTo>
                    <a:pt x="394" y="179"/>
                    <a:pt x="399" y="175"/>
                    <a:pt x="404" y="172"/>
                  </a:cubicBezTo>
                  <a:cubicBezTo>
                    <a:pt x="404" y="171"/>
                    <a:pt x="405" y="171"/>
                    <a:pt x="405" y="170"/>
                  </a:cubicBezTo>
                  <a:cubicBezTo>
                    <a:pt x="405" y="170"/>
                    <a:pt x="405" y="170"/>
                    <a:pt x="405" y="170"/>
                  </a:cubicBezTo>
                  <a:cubicBezTo>
                    <a:pt x="404" y="170"/>
                    <a:pt x="404" y="170"/>
                    <a:pt x="403" y="170"/>
                  </a:cubicBezTo>
                  <a:cubicBezTo>
                    <a:pt x="397" y="170"/>
                    <a:pt x="391" y="170"/>
                    <a:pt x="385" y="170"/>
                  </a:cubicBezTo>
                  <a:cubicBezTo>
                    <a:pt x="383" y="170"/>
                    <a:pt x="382" y="170"/>
                    <a:pt x="382" y="168"/>
                  </a:cubicBezTo>
                  <a:cubicBezTo>
                    <a:pt x="380" y="162"/>
                    <a:pt x="378" y="156"/>
                    <a:pt x="376" y="151"/>
                  </a:cubicBezTo>
                  <a:cubicBezTo>
                    <a:pt x="376" y="150"/>
                    <a:pt x="376" y="149"/>
                    <a:pt x="375" y="148"/>
                  </a:cubicBezTo>
                  <a:cubicBezTo>
                    <a:pt x="373" y="155"/>
                    <a:pt x="371" y="161"/>
                    <a:pt x="369" y="168"/>
                  </a:cubicBezTo>
                  <a:cubicBezTo>
                    <a:pt x="369" y="170"/>
                    <a:pt x="368" y="170"/>
                    <a:pt x="366" y="170"/>
                  </a:cubicBezTo>
                  <a:cubicBezTo>
                    <a:pt x="359" y="170"/>
                    <a:pt x="353" y="170"/>
                    <a:pt x="346" y="170"/>
                  </a:cubicBezTo>
                  <a:close/>
                  <a:moveTo>
                    <a:pt x="199" y="207"/>
                  </a:moveTo>
                  <a:cubicBezTo>
                    <a:pt x="206" y="202"/>
                    <a:pt x="212" y="198"/>
                    <a:pt x="218" y="194"/>
                  </a:cubicBezTo>
                  <a:cubicBezTo>
                    <a:pt x="224" y="198"/>
                    <a:pt x="230" y="202"/>
                    <a:pt x="236" y="207"/>
                  </a:cubicBezTo>
                  <a:cubicBezTo>
                    <a:pt x="236" y="206"/>
                    <a:pt x="236" y="205"/>
                    <a:pt x="235" y="205"/>
                  </a:cubicBezTo>
                  <a:cubicBezTo>
                    <a:pt x="234" y="199"/>
                    <a:pt x="232" y="193"/>
                    <a:pt x="230" y="187"/>
                  </a:cubicBezTo>
                  <a:cubicBezTo>
                    <a:pt x="229" y="186"/>
                    <a:pt x="229" y="185"/>
                    <a:pt x="230" y="184"/>
                  </a:cubicBezTo>
                  <a:cubicBezTo>
                    <a:pt x="236" y="181"/>
                    <a:pt x="241" y="177"/>
                    <a:pt x="246" y="173"/>
                  </a:cubicBezTo>
                  <a:cubicBezTo>
                    <a:pt x="246" y="173"/>
                    <a:pt x="247" y="173"/>
                    <a:pt x="247" y="172"/>
                  </a:cubicBezTo>
                  <a:cubicBezTo>
                    <a:pt x="246" y="172"/>
                    <a:pt x="246" y="172"/>
                    <a:pt x="245" y="172"/>
                  </a:cubicBezTo>
                  <a:cubicBezTo>
                    <a:pt x="239" y="172"/>
                    <a:pt x="233" y="172"/>
                    <a:pt x="227" y="172"/>
                  </a:cubicBezTo>
                  <a:cubicBezTo>
                    <a:pt x="225" y="172"/>
                    <a:pt x="225" y="171"/>
                    <a:pt x="224" y="170"/>
                  </a:cubicBezTo>
                  <a:cubicBezTo>
                    <a:pt x="222" y="164"/>
                    <a:pt x="220" y="158"/>
                    <a:pt x="218" y="152"/>
                  </a:cubicBezTo>
                  <a:cubicBezTo>
                    <a:pt x="218" y="152"/>
                    <a:pt x="218" y="151"/>
                    <a:pt x="218" y="150"/>
                  </a:cubicBezTo>
                  <a:cubicBezTo>
                    <a:pt x="215" y="157"/>
                    <a:pt x="213" y="163"/>
                    <a:pt x="211" y="170"/>
                  </a:cubicBezTo>
                  <a:cubicBezTo>
                    <a:pt x="211" y="171"/>
                    <a:pt x="210" y="172"/>
                    <a:pt x="209" y="172"/>
                  </a:cubicBezTo>
                  <a:cubicBezTo>
                    <a:pt x="202" y="172"/>
                    <a:pt x="196" y="172"/>
                    <a:pt x="190" y="172"/>
                  </a:cubicBezTo>
                  <a:cubicBezTo>
                    <a:pt x="190" y="172"/>
                    <a:pt x="189" y="172"/>
                    <a:pt x="188" y="172"/>
                  </a:cubicBezTo>
                  <a:cubicBezTo>
                    <a:pt x="194" y="176"/>
                    <a:pt x="199" y="180"/>
                    <a:pt x="205" y="184"/>
                  </a:cubicBezTo>
                  <a:cubicBezTo>
                    <a:pt x="206" y="185"/>
                    <a:pt x="206" y="186"/>
                    <a:pt x="206" y="187"/>
                  </a:cubicBezTo>
                  <a:cubicBezTo>
                    <a:pt x="205" y="187"/>
                    <a:pt x="205" y="188"/>
                    <a:pt x="205" y="188"/>
                  </a:cubicBezTo>
                  <a:cubicBezTo>
                    <a:pt x="203" y="194"/>
                    <a:pt x="201" y="201"/>
                    <a:pt x="199" y="207"/>
                  </a:cubicBezTo>
                  <a:close/>
                  <a:moveTo>
                    <a:pt x="459" y="173"/>
                  </a:moveTo>
                  <a:cubicBezTo>
                    <a:pt x="462" y="176"/>
                    <a:pt x="464" y="178"/>
                    <a:pt x="467" y="180"/>
                  </a:cubicBezTo>
                  <a:cubicBezTo>
                    <a:pt x="473" y="185"/>
                    <a:pt x="479" y="187"/>
                    <a:pt x="487" y="186"/>
                  </a:cubicBezTo>
                  <a:cubicBezTo>
                    <a:pt x="497" y="185"/>
                    <a:pt x="505" y="180"/>
                    <a:pt x="512" y="173"/>
                  </a:cubicBezTo>
                  <a:cubicBezTo>
                    <a:pt x="513" y="173"/>
                    <a:pt x="513" y="173"/>
                    <a:pt x="513" y="173"/>
                  </a:cubicBezTo>
                  <a:cubicBezTo>
                    <a:pt x="496" y="160"/>
                    <a:pt x="478" y="162"/>
                    <a:pt x="459" y="173"/>
                  </a:cubicBezTo>
                  <a:close/>
                  <a:moveTo>
                    <a:pt x="174" y="183"/>
                  </a:moveTo>
                  <a:cubicBezTo>
                    <a:pt x="157" y="175"/>
                    <a:pt x="129" y="183"/>
                    <a:pt x="122" y="197"/>
                  </a:cubicBezTo>
                  <a:cubicBezTo>
                    <a:pt x="131" y="201"/>
                    <a:pt x="140" y="204"/>
                    <a:pt x="150" y="203"/>
                  </a:cubicBezTo>
                  <a:cubicBezTo>
                    <a:pt x="162" y="201"/>
                    <a:pt x="169" y="194"/>
                    <a:pt x="174" y="183"/>
                  </a:cubicBezTo>
                  <a:close/>
                  <a:moveTo>
                    <a:pt x="0" y="47"/>
                  </a:moveTo>
                  <a:cubicBezTo>
                    <a:pt x="0" y="55"/>
                    <a:pt x="1" y="62"/>
                    <a:pt x="5" y="68"/>
                  </a:cubicBezTo>
                  <a:cubicBezTo>
                    <a:pt x="8" y="76"/>
                    <a:pt x="14" y="82"/>
                    <a:pt x="23" y="84"/>
                  </a:cubicBezTo>
                  <a:cubicBezTo>
                    <a:pt x="27" y="85"/>
                    <a:pt x="32" y="86"/>
                    <a:pt x="37" y="85"/>
                  </a:cubicBezTo>
                  <a:cubicBezTo>
                    <a:pt x="32" y="64"/>
                    <a:pt x="22" y="51"/>
                    <a:pt x="0" y="47"/>
                  </a:cubicBezTo>
                  <a:close/>
                  <a:moveTo>
                    <a:pt x="131" y="173"/>
                  </a:moveTo>
                  <a:cubicBezTo>
                    <a:pt x="114" y="161"/>
                    <a:pt x="91" y="161"/>
                    <a:pt x="78" y="173"/>
                  </a:cubicBezTo>
                  <a:cubicBezTo>
                    <a:pt x="84" y="179"/>
                    <a:pt x="91" y="183"/>
                    <a:pt x="99" y="185"/>
                  </a:cubicBezTo>
                  <a:cubicBezTo>
                    <a:pt x="105" y="187"/>
                    <a:pt x="111" y="187"/>
                    <a:pt x="116" y="184"/>
                  </a:cubicBezTo>
                  <a:cubicBezTo>
                    <a:pt x="122" y="182"/>
                    <a:pt x="127" y="178"/>
                    <a:pt x="131" y="173"/>
                  </a:cubicBezTo>
                  <a:close/>
                  <a:moveTo>
                    <a:pt x="417" y="183"/>
                  </a:moveTo>
                  <a:cubicBezTo>
                    <a:pt x="420" y="191"/>
                    <a:pt x="425" y="197"/>
                    <a:pt x="433" y="201"/>
                  </a:cubicBezTo>
                  <a:cubicBezTo>
                    <a:pt x="440" y="204"/>
                    <a:pt x="448" y="203"/>
                    <a:pt x="455" y="202"/>
                  </a:cubicBezTo>
                  <a:cubicBezTo>
                    <a:pt x="460" y="201"/>
                    <a:pt x="464" y="199"/>
                    <a:pt x="468" y="196"/>
                  </a:cubicBezTo>
                  <a:cubicBezTo>
                    <a:pt x="462" y="189"/>
                    <a:pt x="455" y="183"/>
                    <a:pt x="446" y="181"/>
                  </a:cubicBezTo>
                  <a:cubicBezTo>
                    <a:pt x="436" y="179"/>
                    <a:pt x="426" y="180"/>
                    <a:pt x="417" y="183"/>
                  </a:cubicBezTo>
                  <a:close/>
                  <a:moveTo>
                    <a:pt x="554" y="85"/>
                  </a:moveTo>
                  <a:cubicBezTo>
                    <a:pt x="566" y="86"/>
                    <a:pt x="576" y="83"/>
                    <a:pt x="583" y="73"/>
                  </a:cubicBezTo>
                  <a:cubicBezTo>
                    <a:pt x="587" y="68"/>
                    <a:pt x="590" y="61"/>
                    <a:pt x="590" y="54"/>
                  </a:cubicBezTo>
                  <a:cubicBezTo>
                    <a:pt x="591" y="52"/>
                    <a:pt x="591" y="50"/>
                    <a:pt x="591" y="47"/>
                  </a:cubicBezTo>
                  <a:cubicBezTo>
                    <a:pt x="569" y="51"/>
                    <a:pt x="559" y="64"/>
                    <a:pt x="554" y="85"/>
                  </a:cubicBezTo>
                  <a:close/>
                  <a:moveTo>
                    <a:pt x="576" y="95"/>
                  </a:moveTo>
                  <a:cubicBezTo>
                    <a:pt x="560" y="92"/>
                    <a:pt x="536" y="105"/>
                    <a:pt x="531" y="122"/>
                  </a:cubicBezTo>
                  <a:cubicBezTo>
                    <a:pt x="538" y="125"/>
                    <a:pt x="545" y="126"/>
                    <a:pt x="552" y="124"/>
                  </a:cubicBezTo>
                  <a:cubicBezTo>
                    <a:pt x="561" y="121"/>
                    <a:pt x="567" y="115"/>
                    <a:pt x="571" y="107"/>
                  </a:cubicBezTo>
                  <a:cubicBezTo>
                    <a:pt x="574" y="104"/>
                    <a:pt x="575" y="100"/>
                    <a:pt x="576" y="95"/>
                  </a:cubicBezTo>
                  <a:close/>
                  <a:moveTo>
                    <a:pt x="15" y="95"/>
                  </a:moveTo>
                  <a:cubicBezTo>
                    <a:pt x="15" y="96"/>
                    <a:pt x="15" y="96"/>
                    <a:pt x="15" y="96"/>
                  </a:cubicBezTo>
                  <a:cubicBezTo>
                    <a:pt x="17" y="104"/>
                    <a:pt x="20" y="110"/>
                    <a:pt x="25" y="116"/>
                  </a:cubicBezTo>
                  <a:cubicBezTo>
                    <a:pt x="32" y="123"/>
                    <a:pt x="40" y="126"/>
                    <a:pt x="50" y="125"/>
                  </a:cubicBezTo>
                  <a:cubicBezTo>
                    <a:pt x="54" y="125"/>
                    <a:pt x="57" y="123"/>
                    <a:pt x="60" y="123"/>
                  </a:cubicBezTo>
                  <a:cubicBezTo>
                    <a:pt x="49" y="102"/>
                    <a:pt x="36" y="94"/>
                    <a:pt x="15" y="95"/>
                  </a:cubicBezTo>
                  <a:close/>
                  <a:moveTo>
                    <a:pt x="92" y="152"/>
                  </a:moveTo>
                  <a:cubicBezTo>
                    <a:pt x="84" y="144"/>
                    <a:pt x="75" y="137"/>
                    <a:pt x="63" y="135"/>
                  </a:cubicBezTo>
                  <a:cubicBezTo>
                    <a:pt x="56" y="134"/>
                    <a:pt x="48" y="135"/>
                    <a:pt x="41" y="138"/>
                  </a:cubicBezTo>
                  <a:cubicBezTo>
                    <a:pt x="46" y="146"/>
                    <a:pt x="52" y="152"/>
                    <a:pt x="60" y="157"/>
                  </a:cubicBezTo>
                  <a:cubicBezTo>
                    <a:pt x="70" y="162"/>
                    <a:pt x="83" y="160"/>
                    <a:pt x="92" y="152"/>
                  </a:cubicBezTo>
                  <a:close/>
                  <a:moveTo>
                    <a:pt x="499" y="152"/>
                  </a:moveTo>
                  <a:cubicBezTo>
                    <a:pt x="508" y="160"/>
                    <a:pt x="520" y="162"/>
                    <a:pt x="530" y="157"/>
                  </a:cubicBezTo>
                  <a:cubicBezTo>
                    <a:pt x="537" y="154"/>
                    <a:pt x="542" y="149"/>
                    <a:pt x="546" y="144"/>
                  </a:cubicBezTo>
                  <a:cubicBezTo>
                    <a:pt x="547" y="142"/>
                    <a:pt x="549" y="140"/>
                    <a:pt x="550" y="138"/>
                  </a:cubicBezTo>
                  <a:cubicBezTo>
                    <a:pt x="535" y="130"/>
                    <a:pt x="510" y="137"/>
                    <a:pt x="499" y="152"/>
                  </a:cubicBezTo>
                  <a:close/>
                  <a:moveTo>
                    <a:pt x="560" y="50"/>
                  </a:moveTo>
                  <a:cubicBezTo>
                    <a:pt x="578" y="36"/>
                    <a:pt x="578" y="14"/>
                    <a:pt x="562" y="0"/>
                  </a:cubicBezTo>
                  <a:cubicBezTo>
                    <a:pt x="549" y="18"/>
                    <a:pt x="549" y="32"/>
                    <a:pt x="560" y="50"/>
                  </a:cubicBezTo>
                  <a:close/>
                  <a:moveTo>
                    <a:pt x="31" y="50"/>
                  </a:moveTo>
                  <a:cubicBezTo>
                    <a:pt x="42" y="35"/>
                    <a:pt x="41" y="13"/>
                    <a:pt x="29" y="0"/>
                  </a:cubicBezTo>
                  <a:cubicBezTo>
                    <a:pt x="13" y="14"/>
                    <a:pt x="13" y="36"/>
                    <a:pt x="31" y="50"/>
                  </a:cubicBezTo>
                  <a:close/>
                  <a:moveTo>
                    <a:pt x="175" y="174"/>
                  </a:moveTo>
                  <a:cubicBezTo>
                    <a:pt x="175" y="158"/>
                    <a:pt x="157" y="140"/>
                    <a:pt x="143" y="141"/>
                  </a:cubicBezTo>
                  <a:cubicBezTo>
                    <a:pt x="140" y="164"/>
                    <a:pt x="155" y="175"/>
                    <a:pt x="175" y="174"/>
                  </a:cubicBezTo>
                  <a:close/>
                  <a:moveTo>
                    <a:pt x="504" y="101"/>
                  </a:moveTo>
                  <a:cubicBezTo>
                    <a:pt x="496" y="107"/>
                    <a:pt x="490" y="114"/>
                    <a:pt x="490" y="124"/>
                  </a:cubicBezTo>
                  <a:cubicBezTo>
                    <a:pt x="489" y="131"/>
                    <a:pt x="491" y="138"/>
                    <a:pt x="493" y="145"/>
                  </a:cubicBezTo>
                  <a:cubicBezTo>
                    <a:pt x="511" y="136"/>
                    <a:pt x="518" y="119"/>
                    <a:pt x="504" y="101"/>
                  </a:cubicBezTo>
                  <a:close/>
                  <a:moveTo>
                    <a:pt x="67" y="116"/>
                  </a:moveTo>
                  <a:cubicBezTo>
                    <a:pt x="79" y="105"/>
                    <a:pt x="79" y="80"/>
                    <a:pt x="68" y="71"/>
                  </a:cubicBezTo>
                  <a:cubicBezTo>
                    <a:pt x="49" y="85"/>
                    <a:pt x="53" y="104"/>
                    <a:pt x="67" y="116"/>
                  </a:cubicBezTo>
                  <a:close/>
                  <a:moveTo>
                    <a:pt x="58" y="38"/>
                  </a:moveTo>
                  <a:cubicBezTo>
                    <a:pt x="50" y="41"/>
                    <a:pt x="43" y="46"/>
                    <a:pt x="40" y="56"/>
                  </a:cubicBezTo>
                  <a:cubicBezTo>
                    <a:pt x="37" y="65"/>
                    <a:pt x="41" y="73"/>
                    <a:pt x="46" y="81"/>
                  </a:cubicBezTo>
                  <a:cubicBezTo>
                    <a:pt x="62" y="67"/>
                    <a:pt x="65" y="53"/>
                    <a:pt x="58" y="38"/>
                  </a:cubicBezTo>
                  <a:close/>
                  <a:moveTo>
                    <a:pt x="98" y="145"/>
                  </a:moveTo>
                  <a:cubicBezTo>
                    <a:pt x="106" y="130"/>
                    <a:pt x="100" y="109"/>
                    <a:pt x="87" y="101"/>
                  </a:cubicBezTo>
                  <a:cubicBezTo>
                    <a:pt x="82" y="108"/>
                    <a:pt x="78" y="116"/>
                    <a:pt x="80" y="125"/>
                  </a:cubicBezTo>
                  <a:cubicBezTo>
                    <a:pt x="82" y="135"/>
                    <a:pt x="89" y="140"/>
                    <a:pt x="98" y="145"/>
                  </a:cubicBezTo>
                  <a:close/>
                  <a:moveTo>
                    <a:pt x="522" y="71"/>
                  </a:moveTo>
                  <a:cubicBezTo>
                    <a:pt x="517" y="78"/>
                    <a:pt x="514" y="85"/>
                    <a:pt x="514" y="93"/>
                  </a:cubicBezTo>
                  <a:cubicBezTo>
                    <a:pt x="515" y="102"/>
                    <a:pt x="518" y="109"/>
                    <a:pt x="523" y="116"/>
                  </a:cubicBezTo>
                  <a:cubicBezTo>
                    <a:pt x="539" y="103"/>
                    <a:pt x="541" y="84"/>
                    <a:pt x="522" y="71"/>
                  </a:cubicBezTo>
                  <a:close/>
                  <a:moveTo>
                    <a:pt x="456" y="164"/>
                  </a:moveTo>
                  <a:cubicBezTo>
                    <a:pt x="480" y="160"/>
                    <a:pt x="486" y="142"/>
                    <a:pt x="478" y="125"/>
                  </a:cubicBezTo>
                  <a:cubicBezTo>
                    <a:pt x="463" y="129"/>
                    <a:pt x="453" y="148"/>
                    <a:pt x="456" y="164"/>
                  </a:cubicBezTo>
                  <a:close/>
                  <a:moveTo>
                    <a:pt x="416" y="174"/>
                  </a:moveTo>
                  <a:cubicBezTo>
                    <a:pt x="426" y="174"/>
                    <a:pt x="435" y="173"/>
                    <a:pt x="442" y="165"/>
                  </a:cubicBezTo>
                  <a:cubicBezTo>
                    <a:pt x="448" y="158"/>
                    <a:pt x="448" y="150"/>
                    <a:pt x="448" y="141"/>
                  </a:cubicBezTo>
                  <a:cubicBezTo>
                    <a:pt x="430" y="143"/>
                    <a:pt x="420" y="153"/>
                    <a:pt x="416" y="174"/>
                  </a:cubicBezTo>
                  <a:close/>
                  <a:moveTo>
                    <a:pt x="113" y="124"/>
                  </a:moveTo>
                  <a:cubicBezTo>
                    <a:pt x="103" y="141"/>
                    <a:pt x="115" y="163"/>
                    <a:pt x="134" y="164"/>
                  </a:cubicBezTo>
                  <a:cubicBezTo>
                    <a:pt x="135" y="155"/>
                    <a:pt x="134" y="147"/>
                    <a:pt x="130" y="139"/>
                  </a:cubicBezTo>
                  <a:cubicBezTo>
                    <a:pt x="126" y="132"/>
                    <a:pt x="120" y="128"/>
                    <a:pt x="113" y="124"/>
                  </a:cubicBezTo>
                  <a:close/>
                  <a:moveTo>
                    <a:pt x="532" y="38"/>
                  </a:moveTo>
                  <a:cubicBezTo>
                    <a:pt x="529" y="43"/>
                    <a:pt x="528" y="54"/>
                    <a:pt x="530" y="60"/>
                  </a:cubicBezTo>
                  <a:cubicBezTo>
                    <a:pt x="533" y="69"/>
                    <a:pt x="538" y="75"/>
                    <a:pt x="545" y="81"/>
                  </a:cubicBezTo>
                  <a:cubicBezTo>
                    <a:pt x="558" y="66"/>
                    <a:pt x="551" y="42"/>
                    <a:pt x="532" y="38"/>
                  </a:cubicBezTo>
                  <a:close/>
                  <a:moveTo>
                    <a:pt x="159" y="81"/>
                  </a:moveTo>
                  <a:cubicBezTo>
                    <a:pt x="159" y="84"/>
                    <a:pt x="160" y="86"/>
                    <a:pt x="160" y="88"/>
                  </a:cubicBezTo>
                  <a:cubicBezTo>
                    <a:pt x="161" y="89"/>
                    <a:pt x="160" y="90"/>
                    <a:pt x="160" y="90"/>
                  </a:cubicBezTo>
                  <a:cubicBezTo>
                    <a:pt x="158" y="92"/>
                    <a:pt x="156" y="93"/>
                    <a:pt x="154" y="95"/>
                  </a:cubicBezTo>
                  <a:cubicBezTo>
                    <a:pt x="157" y="95"/>
                    <a:pt x="159" y="95"/>
                    <a:pt x="161" y="96"/>
                  </a:cubicBezTo>
                  <a:cubicBezTo>
                    <a:pt x="162" y="96"/>
                    <a:pt x="163" y="96"/>
                    <a:pt x="164" y="98"/>
                  </a:cubicBezTo>
                  <a:cubicBezTo>
                    <a:pt x="165" y="99"/>
                    <a:pt x="166" y="101"/>
                    <a:pt x="166" y="104"/>
                  </a:cubicBezTo>
                  <a:cubicBezTo>
                    <a:pt x="167" y="101"/>
                    <a:pt x="168" y="99"/>
                    <a:pt x="169" y="97"/>
                  </a:cubicBezTo>
                  <a:cubicBezTo>
                    <a:pt x="170" y="96"/>
                    <a:pt x="170" y="96"/>
                    <a:pt x="172" y="96"/>
                  </a:cubicBezTo>
                  <a:cubicBezTo>
                    <a:pt x="174" y="95"/>
                    <a:pt x="176" y="95"/>
                    <a:pt x="178" y="95"/>
                  </a:cubicBezTo>
                  <a:cubicBezTo>
                    <a:pt x="176" y="93"/>
                    <a:pt x="175" y="92"/>
                    <a:pt x="173" y="90"/>
                  </a:cubicBezTo>
                  <a:cubicBezTo>
                    <a:pt x="172" y="90"/>
                    <a:pt x="172" y="89"/>
                    <a:pt x="172" y="88"/>
                  </a:cubicBezTo>
                  <a:cubicBezTo>
                    <a:pt x="173" y="86"/>
                    <a:pt x="173" y="84"/>
                    <a:pt x="174" y="81"/>
                  </a:cubicBezTo>
                  <a:cubicBezTo>
                    <a:pt x="171" y="82"/>
                    <a:pt x="170" y="84"/>
                    <a:pt x="168" y="85"/>
                  </a:cubicBezTo>
                  <a:cubicBezTo>
                    <a:pt x="167" y="85"/>
                    <a:pt x="166" y="85"/>
                    <a:pt x="165" y="85"/>
                  </a:cubicBezTo>
                  <a:cubicBezTo>
                    <a:pt x="163" y="84"/>
                    <a:pt x="161" y="82"/>
                    <a:pt x="159" y="81"/>
                  </a:cubicBezTo>
                  <a:close/>
                  <a:moveTo>
                    <a:pt x="340" y="95"/>
                  </a:moveTo>
                  <a:cubicBezTo>
                    <a:pt x="338" y="93"/>
                    <a:pt x="336" y="92"/>
                    <a:pt x="335" y="91"/>
                  </a:cubicBezTo>
                  <a:cubicBezTo>
                    <a:pt x="333" y="90"/>
                    <a:pt x="333" y="89"/>
                    <a:pt x="334" y="87"/>
                  </a:cubicBezTo>
                  <a:cubicBezTo>
                    <a:pt x="334" y="85"/>
                    <a:pt x="334" y="83"/>
                    <a:pt x="335" y="81"/>
                  </a:cubicBezTo>
                  <a:cubicBezTo>
                    <a:pt x="333" y="82"/>
                    <a:pt x="331" y="83"/>
                    <a:pt x="329" y="85"/>
                  </a:cubicBezTo>
                  <a:cubicBezTo>
                    <a:pt x="328" y="85"/>
                    <a:pt x="327" y="85"/>
                    <a:pt x="326" y="85"/>
                  </a:cubicBezTo>
                  <a:cubicBezTo>
                    <a:pt x="325" y="83"/>
                    <a:pt x="323" y="82"/>
                    <a:pt x="320" y="81"/>
                  </a:cubicBezTo>
                  <a:cubicBezTo>
                    <a:pt x="321" y="84"/>
                    <a:pt x="321" y="86"/>
                    <a:pt x="322" y="88"/>
                  </a:cubicBezTo>
                  <a:cubicBezTo>
                    <a:pt x="322" y="89"/>
                    <a:pt x="322" y="90"/>
                    <a:pt x="321" y="90"/>
                  </a:cubicBezTo>
                  <a:cubicBezTo>
                    <a:pt x="319" y="92"/>
                    <a:pt x="318" y="93"/>
                    <a:pt x="316" y="95"/>
                  </a:cubicBezTo>
                  <a:cubicBezTo>
                    <a:pt x="318" y="95"/>
                    <a:pt x="320" y="95"/>
                    <a:pt x="323" y="96"/>
                  </a:cubicBezTo>
                  <a:cubicBezTo>
                    <a:pt x="324" y="96"/>
                    <a:pt x="325" y="96"/>
                    <a:pt x="325" y="97"/>
                  </a:cubicBezTo>
                  <a:cubicBezTo>
                    <a:pt x="326" y="99"/>
                    <a:pt x="327" y="101"/>
                    <a:pt x="328" y="104"/>
                  </a:cubicBezTo>
                  <a:cubicBezTo>
                    <a:pt x="329" y="101"/>
                    <a:pt x="330" y="100"/>
                    <a:pt x="330" y="98"/>
                  </a:cubicBezTo>
                  <a:cubicBezTo>
                    <a:pt x="331" y="96"/>
                    <a:pt x="332" y="95"/>
                    <a:pt x="333" y="95"/>
                  </a:cubicBezTo>
                  <a:cubicBezTo>
                    <a:pt x="335" y="96"/>
                    <a:pt x="337" y="95"/>
                    <a:pt x="340" y="95"/>
                  </a:cubicBezTo>
                  <a:close/>
                  <a:moveTo>
                    <a:pt x="399" y="81"/>
                  </a:moveTo>
                  <a:cubicBezTo>
                    <a:pt x="397" y="82"/>
                    <a:pt x="395" y="84"/>
                    <a:pt x="393" y="85"/>
                  </a:cubicBezTo>
                  <a:cubicBezTo>
                    <a:pt x="393" y="85"/>
                    <a:pt x="392" y="85"/>
                    <a:pt x="391" y="85"/>
                  </a:cubicBezTo>
                  <a:cubicBezTo>
                    <a:pt x="389" y="84"/>
                    <a:pt x="387" y="82"/>
                    <a:pt x="385" y="81"/>
                  </a:cubicBezTo>
                  <a:cubicBezTo>
                    <a:pt x="385" y="83"/>
                    <a:pt x="386" y="85"/>
                    <a:pt x="386" y="87"/>
                  </a:cubicBezTo>
                  <a:cubicBezTo>
                    <a:pt x="387" y="89"/>
                    <a:pt x="386" y="90"/>
                    <a:pt x="385" y="91"/>
                  </a:cubicBezTo>
                  <a:cubicBezTo>
                    <a:pt x="384" y="92"/>
                    <a:pt x="382" y="93"/>
                    <a:pt x="380" y="95"/>
                  </a:cubicBezTo>
                  <a:cubicBezTo>
                    <a:pt x="383" y="95"/>
                    <a:pt x="385" y="95"/>
                    <a:pt x="387" y="96"/>
                  </a:cubicBezTo>
                  <a:cubicBezTo>
                    <a:pt x="388" y="96"/>
                    <a:pt x="389" y="96"/>
                    <a:pt x="390" y="97"/>
                  </a:cubicBezTo>
                  <a:cubicBezTo>
                    <a:pt x="390" y="99"/>
                    <a:pt x="391" y="101"/>
                    <a:pt x="392" y="104"/>
                  </a:cubicBezTo>
                  <a:cubicBezTo>
                    <a:pt x="393" y="101"/>
                    <a:pt x="394" y="100"/>
                    <a:pt x="395" y="98"/>
                  </a:cubicBezTo>
                  <a:cubicBezTo>
                    <a:pt x="395" y="96"/>
                    <a:pt x="396" y="95"/>
                    <a:pt x="398" y="95"/>
                  </a:cubicBezTo>
                  <a:cubicBezTo>
                    <a:pt x="400" y="96"/>
                    <a:pt x="402" y="95"/>
                    <a:pt x="404" y="95"/>
                  </a:cubicBezTo>
                  <a:cubicBezTo>
                    <a:pt x="402" y="93"/>
                    <a:pt x="400" y="92"/>
                    <a:pt x="399" y="90"/>
                  </a:cubicBezTo>
                  <a:cubicBezTo>
                    <a:pt x="398" y="90"/>
                    <a:pt x="398" y="89"/>
                    <a:pt x="398" y="88"/>
                  </a:cubicBezTo>
                  <a:cubicBezTo>
                    <a:pt x="398" y="86"/>
                    <a:pt x="399" y="84"/>
                    <a:pt x="399" y="81"/>
                  </a:cubicBezTo>
                  <a:close/>
                  <a:moveTo>
                    <a:pt x="303" y="81"/>
                  </a:moveTo>
                  <a:cubicBezTo>
                    <a:pt x="301" y="82"/>
                    <a:pt x="299" y="83"/>
                    <a:pt x="297" y="85"/>
                  </a:cubicBezTo>
                  <a:cubicBezTo>
                    <a:pt x="296" y="85"/>
                    <a:pt x="295" y="85"/>
                    <a:pt x="294" y="85"/>
                  </a:cubicBezTo>
                  <a:cubicBezTo>
                    <a:pt x="292" y="83"/>
                    <a:pt x="290" y="82"/>
                    <a:pt x="288" y="81"/>
                  </a:cubicBezTo>
                  <a:cubicBezTo>
                    <a:pt x="289" y="84"/>
                    <a:pt x="289" y="86"/>
                    <a:pt x="290" y="88"/>
                  </a:cubicBezTo>
                  <a:cubicBezTo>
                    <a:pt x="290" y="89"/>
                    <a:pt x="290" y="90"/>
                    <a:pt x="289" y="90"/>
                  </a:cubicBezTo>
                  <a:cubicBezTo>
                    <a:pt x="287" y="92"/>
                    <a:pt x="286" y="93"/>
                    <a:pt x="284" y="95"/>
                  </a:cubicBezTo>
                  <a:cubicBezTo>
                    <a:pt x="286" y="95"/>
                    <a:pt x="288" y="96"/>
                    <a:pt x="290" y="95"/>
                  </a:cubicBezTo>
                  <a:cubicBezTo>
                    <a:pt x="292" y="95"/>
                    <a:pt x="292" y="96"/>
                    <a:pt x="293" y="98"/>
                  </a:cubicBezTo>
                  <a:cubicBezTo>
                    <a:pt x="294" y="100"/>
                    <a:pt x="295" y="101"/>
                    <a:pt x="295" y="104"/>
                  </a:cubicBezTo>
                  <a:cubicBezTo>
                    <a:pt x="296" y="101"/>
                    <a:pt x="297" y="99"/>
                    <a:pt x="298" y="97"/>
                  </a:cubicBezTo>
                  <a:cubicBezTo>
                    <a:pt x="299" y="96"/>
                    <a:pt x="299" y="96"/>
                    <a:pt x="300" y="96"/>
                  </a:cubicBezTo>
                  <a:cubicBezTo>
                    <a:pt x="303" y="95"/>
                    <a:pt x="305" y="95"/>
                    <a:pt x="307" y="95"/>
                  </a:cubicBezTo>
                  <a:cubicBezTo>
                    <a:pt x="305" y="93"/>
                    <a:pt x="304" y="92"/>
                    <a:pt x="302" y="90"/>
                  </a:cubicBezTo>
                  <a:cubicBezTo>
                    <a:pt x="301" y="90"/>
                    <a:pt x="301" y="89"/>
                    <a:pt x="301" y="88"/>
                  </a:cubicBezTo>
                  <a:cubicBezTo>
                    <a:pt x="302" y="86"/>
                    <a:pt x="302" y="84"/>
                    <a:pt x="303" y="81"/>
                  </a:cubicBezTo>
                  <a:close/>
                  <a:moveTo>
                    <a:pt x="445" y="95"/>
                  </a:moveTo>
                  <a:cubicBezTo>
                    <a:pt x="447" y="95"/>
                    <a:pt x="449" y="96"/>
                    <a:pt x="451" y="95"/>
                  </a:cubicBezTo>
                  <a:cubicBezTo>
                    <a:pt x="453" y="95"/>
                    <a:pt x="454" y="96"/>
                    <a:pt x="454" y="98"/>
                  </a:cubicBezTo>
                  <a:cubicBezTo>
                    <a:pt x="455" y="100"/>
                    <a:pt x="456" y="101"/>
                    <a:pt x="457" y="104"/>
                  </a:cubicBezTo>
                  <a:cubicBezTo>
                    <a:pt x="458" y="101"/>
                    <a:pt x="459" y="99"/>
                    <a:pt x="459" y="97"/>
                  </a:cubicBezTo>
                  <a:cubicBezTo>
                    <a:pt x="460" y="96"/>
                    <a:pt x="460" y="96"/>
                    <a:pt x="462" y="96"/>
                  </a:cubicBezTo>
                  <a:cubicBezTo>
                    <a:pt x="464" y="95"/>
                    <a:pt x="466" y="95"/>
                    <a:pt x="468" y="95"/>
                  </a:cubicBezTo>
                  <a:cubicBezTo>
                    <a:pt x="466" y="93"/>
                    <a:pt x="465" y="92"/>
                    <a:pt x="463" y="90"/>
                  </a:cubicBezTo>
                  <a:cubicBezTo>
                    <a:pt x="463" y="90"/>
                    <a:pt x="462" y="89"/>
                    <a:pt x="462" y="88"/>
                  </a:cubicBezTo>
                  <a:cubicBezTo>
                    <a:pt x="463" y="86"/>
                    <a:pt x="463" y="84"/>
                    <a:pt x="464" y="81"/>
                  </a:cubicBezTo>
                  <a:cubicBezTo>
                    <a:pt x="462" y="82"/>
                    <a:pt x="460" y="83"/>
                    <a:pt x="458" y="85"/>
                  </a:cubicBezTo>
                  <a:cubicBezTo>
                    <a:pt x="457" y="85"/>
                    <a:pt x="456" y="85"/>
                    <a:pt x="455" y="85"/>
                  </a:cubicBezTo>
                  <a:cubicBezTo>
                    <a:pt x="453" y="83"/>
                    <a:pt x="452" y="82"/>
                    <a:pt x="449" y="81"/>
                  </a:cubicBezTo>
                  <a:cubicBezTo>
                    <a:pt x="450" y="84"/>
                    <a:pt x="450" y="86"/>
                    <a:pt x="451" y="88"/>
                  </a:cubicBezTo>
                  <a:cubicBezTo>
                    <a:pt x="451" y="89"/>
                    <a:pt x="451" y="90"/>
                    <a:pt x="450" y="90"/>
                  </a:cubicBezTo>
                  <a:cubicBezTo>
                    <a:pt x="448" y="92"/>
                    <a:pt x="447" y="93"/>
                    <a:pt x="445" y="95"/>
                  </a:cubicBezTo>
                  <a:close/>
                  <a:moveTo>
                    <a:pt x="424" y="104"/>
                  </a:moveTo>
                  <a:cubicBezTo>
                    <a:pt x="425" y="101"/>
                    <a:pt x="426" y="100"/>
                    <a:pt x="427" y="98"/>
                  </a:cubicBezTo>
                  <a:cubicBezTo>
                    <a:pt x="427" y="96"/>
                    <a:pt x="428" y="95"/>
                    <a:pt x="430" y="95"/>
                  </a:cubicBezTo>
                  <a:cubicBezTo>
                    <a:pt x="432" y="96"/>
                    <a:pt x="434" y="95"/>
                    <a:pt x="436" y="95"/>
                  </a:cubicBezTo>
                  <a:cubicBezTo>
                    <a:pt x="434" y="93"/>
                    <a:pt x="433" y="92"/>
                    <a:pt x="431" y="90"/>
                  </a:cubicBezTo>
                  <a:cubicBezTo>
                    <a:pt x="430" y="90"/>
                    <a:pt x="430" y="89"/>
                    <a:pt x="430" y="88"/>
                  </a:cubicBezTo>
                  <a:cubicBezTo>
                    <a:pt x="431" y="86"/>
                    <a:pt x="431" y="84"/>
                    <a:pt x="432" y="81"/>
                  </a:cubicBezTo>
                  <a:cubicBezTo>
                    <a:pt x="429" y="82"/>
                    <a:pt x="428" y="84"/>
                    <a:pt x="426" y="85"/>
                  </a:cubicBezTo>
                  <a:cubicBezTo>
                    <a:pt x="425" y="85"/>
                    <a:pt x="424" y="85"/>
                    <a:pt x="423" y="85"/>
                  </a:cubicBezTo>
                  <a:cubicBezTo>
                    <a:pt x="421" y="84"/>
                    <a:pt x="419" y="82"/>
                    <a:pt x="417" y="81"/>
                  </a:cubicBezTo>
                  <a:cubicBezTo>
                    <a:pt x="418" y="83"/>
                    <a:pt x="418" y="85"/>
                    <a:pt x="418" y="87"/>
                  </a:cubicBezTo>
                  <a:cubicBezTo>
                    <a:pt x="419" y="89"/>
                    <a:pt x="419" y="90"/>
                    <a:pt x="417" y="91"/>
                  </a:cubicBezTo>
                  <a:cubicBezTo>
                    <a:pt x="416" y="92"/>
                    <a:pt x="414" y="93"/>
                    <a:pt x="413" y="95"/>
                  </a:cubicBezTo>
                  <a:cubicBezTo>
                    <a:pt x="415" y="95"/>
                    <a:pt x="417" y="95"/>
                    <a:pt x="419" y="95"/>
                  </a:cubicBezTo>
                  <a:cubicBezTo>
                    <a:pt x="421" y="96"/>
                    <a:pt x="421" y="96"/>
                    <a:pt x="422" y="98"/>
                  </a:cubicBezTo>
                  <a:cubicBezTo>
                    <a:pt x="423" y="99"/>
                    <a:pt x="423" y="101"/>
                    <a:pt x="424" y="104"/>
                  </a:cubicBezTo>
                  <a:close/>
                  <a:moveTo>
                    <a:pt x="211" y="95"/>
                  </a:moveTo>
                  <a:cubicBezTo>
                    <a:pt x="209" y="93"/>
                    <a:pt x="207" y="92"/>
                    <a:pt x="205" y="90"/>
                  </a:cubicBezTo>
                  <a:cubicBezTo>
                    <a:pt x="204" y="90"/>
                    <a:pt x="204" y="89"/>
                    <a:pt x="204" y="88"/>
                  </a:cubicBezTo>
                  <a:cubicBezTo>
                    <a:pt x="205" y="86"/>
                    <a:pt x="205" y="84"/>
                    <a:pt x="206" y="81"/>
                  </a:cubicBezTo>
                  <a:cubicBezTo>
                    <a:pt x="204" y="82"/>
                    <a:pt x="202" y="84"/>
                    <a:pt x="200" y="85"/>
                  </a:cubicBezTo>
                  <a:cubicBezTo>
                    <a:pt x="199" y="85"/>
                    <a:pt x="198" y="85"/>
                    <a:pt x="198" y="85"/>
                  </a:cubicBezTo>
                  <a:cubicBezTo>
                    <a:pt x="196" y="84"/>
                    <a:pt x="194" y="82"/>
                    <a:pt x="191" y="81"/>
                  </a:cubicBezTo>
                  <a:cubicBezTo>
                    <a:pt x="192" y="84"/>
                    <a:pt x="192" y="86"/>
                    <a:pt x="193" y="88"/>
                  </a:cubicBezTo>
                  <a:cubicBezTo>
                    <a:pt x="193" y="89"/>
                    <a:pt x="193" y="90"/>
                    <a:pt x="192" y="90"/>
                  </a:cubicBezTo>
                  <a:cubicBezTo>
                    <a:pt x="190" y="92"/>
                    <a:pt x="189" y="93"/>
                    <a:pt x="187" y="95"/>
                  </a:cubicBezTo>
                  <a:cubicBezTo>
                    <a:pt x="190" y="95"/>
                    <a:pt x="192" y="95"/>
                    <a:pt x="194" y="96"/>
                  </a:cubicBezTo>
                  <a:cubicBezTo>
                    <a:pt x="195" y="96"/>
                    <a:pt x="196" y="96"/>
                    <a:pt x="196" y="97"/>
                  </a:cubicBezTo>
                  <a:cubicBezTo>
                    <a:pt x="197" y="99"/>
                    <a:pt x="198" y="101"/>
                    <a:pt x="199" y="104"/>
                  </a:cubicBezTo>
                  <a:cubicBezTo>
                    <a:pt x="200" y="101"/>
                    <a:pt x="201" y="99"/>
                    <a:pt x="201" y="97"/>
                  </a:cubicBezTo>
                  <a:cubicBezTo>
                    <a:pt x="202" y="96"/>
                    <a:pt x="203" y="96"/>
                    <a:pt x="204" y="96"/>
                  </a:cubicBezTo>
                  <a:cubicBezTo>
                    <a:pt x="206" y="95"/>
                    <a:pt x="208" y="95"/>
                    <a:pt x="211" y="95"/>
                  </a:cubicBezTo>
                  <a:close/>
                  <a:moveTo>
                    <a:pt x="372" y="95"/>
                  </a:moveTo>
                  <a:cubicBezTo>
                    <a:pt x="370" y="93"/>
                    <a:pt x="368" y="92"/>
                    <a:pt x="367" y="91"/>
                  </a:cubicBezTo>
                  <a:cubicBezTo>
                    <a:pt x="366" y="90"/>
                    <a:pt x="365" y="89"/>
                    <a:pt x="366" y="88"/>
                  </a:cubicBezTo>
                  <a:cubicBezTo>
                    <a:pt x="366" y="86"/>
                    <a:pt x="367" y="84"/>
                    <a:pt x="367" y="81"/>
                  </a:cubicBezTo>
                  <a:cubicBezTo>
                    <a:pt x="365" y="82"/>
                    <a:pt x="363" y="83"/>
                    <a:pt x="361" y="85"/>
                  </a:cubicBezTo>
                  <a:cubicBezTo>
                    <a:pt x="360" y="85"/>
                    <a:pt x="360" y="85"/>
                    <a:pt x="359" y="85"/>
                  </a:cubicBezTo>
                  <a:cubicBezTo>
                    <a:pt x="357" y="83"/>
                    <a:pt x="355" y="82"/>
                    <a:pt x="353" y="81"/>
                  </a:cubicBezTo>
                  <a:cubicBezTo>
                    <a:pt x="353" y="84"/>
                    <a:pt x="354" y="86"/>
                    <a:pt x="354" y="88"/>
                  </a:cubicBezTo>
                  <a:cubicBezTo>
                    <a:pt x="354" y="89"/>
                    <a:pt x="354" y="90"/>
                    <a:pt x="353" y="90"/>
                  </a:cubicBezTo>
                  <a:cubicBezTo>
                    <a:pt x="352" y="92"/>
                    <a:pt x="350" y="93"/>
                    <a:pt x="348" y="95"/>
                  </a:cubicBezTo>
                  <a:cubicBezTo>
                    <a:pt x="351" y="95"/>
                    <a:pt x="353" y="95"/>
                    <a:pt x="355" y="96"/>
                  </a:cubicBezTo>
                  <a:cubicBezTo>
                    <a:pt x="356" y="96"/>
                    <a:pt x="357" y="96"/>
                    <a:pt x="357" y="97"/>
                  </a:cubicBezTo>
                  <a:cubicBezTo>
                    <a:pt x="358" y="99"/>
                    <a:pt x="359" y="101"/>
                    <a:pt x="360" y="104"/>
                  </a:cubicBezTo>
                  <a:cubicBezTo>
                    <a:pt x="361" y="101"/>
                    <a:pt x="362" y="100"/>
                    <a:pt x="362" y="98"/>
                  </a:cubicBezTo>
                  <a:cubicBezTo>
                    <a:pt x="363" y="96"/>
                    <a:pt x="364" y="95"/>
                    <a:pt x="365" y="95"/>
                  </a:cubicBezTo>
                  <a:cubicBezTo>
                    <a:pt x="367" y="96"/>
                    <a:pt x="369" y="95"/>
                    <a:pt x="372" y="95"/>
                  </a:cubicBezTo>
                  <a:close/>
                  <a:moveTo>
                    <a:pt x="251" y="95"/>
                  </a:moveTo>
                  <a:cubicBezTo>
                    <a:pt x="254" y="95"/>
                    <a:pt x="256" y="95"/>
                    <a:pt x="258" y="96"/>
                  </a:cubicBezTo>
                  <a:cubicBezTo>
                    <a:pt x="259" y="96"/>
                    <a:pt x="260" y="96"/>
                    <a:pt x="260" y="97"/>
                  </a:cubicBezTo>
                  <a:cubicBezTo>
                    <a:pt x="261" y="99"/>
                    <a:pt x="262" y="101"/>
                    <a:pt x="263" y="104"/>
                  </a:cubicBezTo>
                  <a:cubicBezTo>
                    <a:pt x="264" y="101"/>
                    <a:pt x="265" y="99"/>
                    <a:pt x="266" y="98"/>
                  </a:cubicBezTo>
                  <a:cubicBezTo>
                    <a:pt x="266" y="96"/>
                    <a:pt x="267" y="95"/>
                    <a:pt x="269" y="95"/>
                  </a:cubicBezTo>
                  <a:cubicBezTo>
                    <a:pt x="271" y="95"/>
                    <a:pt x="273" y="95"/>
                    <a:pt x="275" y="95"/>
                  </a:cubicBezTo>
                  <a:cubicBezTo>
                    <a:pt x="273" y="93"/>
                    <a:pt x="272" y="92"/>
                    <a:pt x="270" y="91"/>
                  </a:cubicBezTo>
                  <a:cubicBezTo>
                    <a:pt x="269" y="90"/>
                    <a:pt x="269" y="89"/>
                    <a:pt x="269" y="88"/>
                  </a:cubicBezTo>
                  <a:cubicBezTo>
                    <a:pt x="270" y="86"/>
                    <a:pt x="270" y="83"/>
                    <a:pt x="271" y="81"/>
                  </a:cubicBezTo>
                  <a:cubicBezTo>
                    <a:pt x="268" y="82"/>
                    <a:pt x="266" y="83"/>
                    <a:pt x="265" y="85"/>
                  </a:cubicBezTo>
                  <a:cubicBezTo>
                    <a:pt x="264" y="85"/>
                    <a:pt x="263" y="85"/>
                    <a:pt x="262" y="85"/>
                  </a:cubicBezTo>
                  <a:cubicBezTo>
                    <a:pt x="260" y="83"/>
                    <a:pt x="258" y="82"/>
                    <a:pt x="256" y="81"/>
                  </a:cubicBezTo>
                  <a:cubicBezTo>
                    <a:pt x="256" y="84"/>
                    <a:pt x="257" y="86"/>
                    <a:pt x="257" y="88"/>
                  </a:cubicBezTo>
                  <a:cubicBezTo>
                    <a:pt x="258" y="89"/>
                    <a:pt x="257" y="90"/>
                    <a:pt x="257" y="90"/>
                  </a:cubicBezTo>
                  <a:cubicBezTo>
                    <a:pt x="255" y="92"/>
                    <a:pt x="253" y="93"/>
                    <a:pt x="251" y="95"/>
                  </a:cubicBezTo>
                  <a:close/>
                  <a:moveTo>
                    <a:pt x="243" y="95"/>
                  </a:moveTo>
                  <a:cubicBezTo>
                    <a:pt x="241" y="93"/>
                    <a:pt x="239" y="92"/>
                    <a:pt x="238" y="90"/>
                  </a:cubicBezTo>
                  <a:cubicBezTo>
                    <a:pt x="237" y="90"/>
                    <a:pt x="236" y="89"/>
                    <a:pt x="237" y="88"/>
                  </a:cubicBezTo>
                  <a:cubicBezTo>
                    <a:pt x="237" y="86"/>
                    <a:pt x="238" y="84"/>
                    <a:pt x="238" y="81"/>
                  </a:cubicBezTo>
                  <a:cubicBezTo>
                    <a:pt x="236" y="82"/>
                    <a:pt x="235" y="83"/>
                    <a:pt x="233" y="84"/>
                  </a:cubicBezTo>
                  <a:cubicBezTo>
                    <a:pt x="232" y="85"/>
                    <a:pt x="230" y="85"/>
                    <a:pt x="229" y="84"/>
                  </a:cubicBezTo>
                  <a:cubicBezTo>
                    <a:pt x="227" y="83"/>
                    <a:pt x="226" y="82"/>
                    <a:pt x="224" y="81"/>
                  </a:cubicBezTo>
                  <a:cubicBezTo>
                    <a:pt x="224" y="83"/>
                    <a:pt x="224" y="85"/>
                    <a:pt x="225" y="87"/>
                  </a:cubicBezTo>
                  <a:cubicBezTo>
                    <a:pt x="226" y="89"/>
                    <a:pt x="225" y="90"/>
                    <a:pt x="224" y="91"/>
                  </a:cubicBezTo>
                  <a:cubicBezTo>
                    <a:pt x="222" y="92"/>
                    <a:pt x="221" y="93"/>
                    <a:pt x="219" y="95"/>
                  </a:cubicBezTo>
                  <a:cubicBezTo>
                    <a:pt x="222" y="95"/>
                    <a:pt x="224" y="95"/>
                    <a:pt x="226" y="96"/>
                  </a:cubicBezTo>
                  <a:cubicBezTo>
                    <a:pt x="227" y="96"/>
                    <a:pt x="228" y="96"/>
                    <a:pt x="228" y="97"/>
                  </a:cubicBezTo>
                  <a:cubicBezTo>
                    <a:pt x="229" y="99"/>
                    <a:pt x="230" y="101"/>
                    <a:pt x="231" y="104"/>
                  </a:cubicBezTo>
                  <a:cubicBezTo>
                    <a:pt x="232" y="101"/>
                    <a:pt x="233" y="99"/>
                    <a:pt x="234" y="97"/>
                  </a:cubicBezTo>
                  <a:cubicBezTo>
                    <a:pt x="234" y="96"/>
                    <a:pt x="235" y="96"/>
                    <a:pt x="236" y="96"/>
                  </a:cubicBezTo>
                  <a:cubicBezTo>
                    <a:pt x="238" y="95"/>
                    <a:pt x="240" y="95"/>
                    <a:pt x="243" y="95"/>
                  </a:cubicBezTo>
                  <a:close/>
                  <a:moveTo>
                    <a:pt x="127" y="81"/>
                  </a:moveTo>
                  <a:cubicBezTo>
                    <a:pt x="127" y="84"/>
                    <a:pt x="128" y="86"/>
                    <a:pt x="128" y="88"/>
                  </a:cubicBezTo>
                  <a:cubicBezTo>
                    <a:pt x="128" y="89"/>
                    <a:pt x="128" y="90"/>
                    <a:pt x="127" y="90"/>
                  </a:cubicBezTo>
                  <a:cubicBezTo>
                    <a:pt x="126" y="92"/>
                    <a:pt x="124" y="93"/>
                    <a:pt x="122" y="95"/>
                  </a:cubicBezTo>
                  <a:cubicBezTo>
                    <a:pt x="125" y="95"/>
                    <a:pt x="127" y="95"/>
                    <a:pt x="129" y="96"/>
                  </a:cubicBezTo>
                  <a:cubicBezTo>
                    <a:pt x="130" y="96"/>
                    <a:pt x="131" y="96"/>
                    <a:pt x="131" y="97"/>
                  </a:cubicBezTo>
                  <a:cubicBezTo>
                    <a:pt x="132" y="99"/>
                    <a:pt x="133" y="101"/>
                    <a:pt x="134" y="104"/>
                  </a:cubicBezTo>
                  <a:cubicBezTo>
                    <a:pt x="135" y="101"/>
                    <a:pt x="136" y="99"/>
                    <a:pt x="136" y="97"/>
                  </a:cubicBezTo>
                  <a:cubicBezTo>
                    <a:pt x="137" y="96"/>
                    <a:pt x="138" y="96"/>
                    <a:pt x="139" y="96"/>
                  </a:cubicBezTo>
                  <a:cubicBezTo>
                    <a:pt x="141" y="95"/>
                    <a:pt x="143" y="95"/>
                    <a:pt x="146" y="95"/>
                  </a:cubicBezTo>
                  <a:cubicBezTo>
                    <a:pt x="144" y="93"/>
                    <a:pt x="142" y="92"/>
                    <a:pt x="141" y="91"/>
                  </a:cubicBezTo>
                  <a:cubicBezTo>
                    <a:pt x="140" y="90"/>
                    <a:pt x="139" y="89"/>
                    <a:pt x="140" y="88"/>
                  </a:cubicBezTo>
                  <a:cubicBezTo>
                    <a:pt x="140" y="86"/>
                    <a:pt x="141" y="83"/>
                    <a:pt x="141" y="81"/>
                  </a:cubicBezTo>
                  <a:cubicBezTo>
                    <a:pt x="139" y="82"/>
                    <a:pt x="137" y="83"/>
                    <a:pt x="135" y="85"/>
                  </a:cubicBezTo>
                  <a:cubicBezTo>
                    <a:pt x="134" y="85"/>
                    <a:pt x="133" y="85"/>
                    <a:pt x="132" y="85"/>
                  </a:cubicBezTo>
                  <a:cubicBezTo>
                    <a:pt x="131" y="83"/>
                    <a:pt x="129" y="82"/>
                    <a:pt x="127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21" name="Freeform 6">
              <a:extLst>
                <a:ext uri="{FF2B5EF4-FFF2-40B4-BE49-F238E27FC236}">
                  <a16:creationId xmlns:a16="http://schemas.microsoft.com/office/drawing/2014/main" id="{BED32670-A305-9888-8B04-7BAB60BF4E91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155" y="515938"/>
              <a:ext cx="958850" cy="511175"/>
            </a:xfrm>
            <a:custGeom>
              <a:avLst/>
              <a:gdLst>
                <a:gd name="T0" fmla="*/ 267 w 512"/>
                <a:gd name="T1" fmla="*/ 0 h 273"/>
                <a:gd name="T2" fmla="*/ 276 w 512"/>
                <a:gd name="T3" fmla="*/ 1 h 273"/>
                <a:gd name="T4" fmla="*/ 414 w 512"/>
                <a:gd name="T5" fmla="*/ 55 h 273"/>
                <a:gd name="T6" fmla="*/ 451 w 512"/>
                <a:gd name="T7" fmla="*/ 90 h 273"/>
                <a:gd name="T8" fmla="*/ 507 w 512"/>
                <a:gd name="T9" fmla="*/ 206 h 273"/>
                <a:gd name="T10" fmla="*/ 511 w 512"/>
                <a:gd name="T11" fmla="*/ 272 h 273"/>
                <a:gd name="T12" fmla="*/ 511 w 512"/>
                <a:gd name="T13" fmla="*/ 273 h 273"/>
                <a:gd name="T14" fmla="*/ 490 w 512"/>
                <a:gd name="T15" fmla="*/ 273 h 273"/>
                <a:gd name="T16" fmla="*/ 401 w 512"/>
                <a:gd name="T17" fmla="*/ 72 h 273"/>
                <a:gd name="T18" fmla="*/ 245 w 512"/>
                <a:gd name="T19" fmla="*/ 22 h 273"/>
                <a:gd name="T20" fmla="*/ 82 w 512"/>
                <a:gd name="T21" fmla="*/ 101 h 273"/>
                <a:gd name="T22" fmla="*/ 25 w 512"/>
                <a:gd name="T23" fmla="*/ 273 h 273"/>
                <a:gd name="T24" fmla="*/ 4 w 512"/>
                <a:gd name="T25" fmla="*/ 273 h 273"/>
                <a:gd name="T26" fmla="*/ 3 w 512"/>
                <a:gd name="T27" fmla="*/ 270 h 273"/>
                <a:gd name="T28" fmla="*/ 55 w 512"/>
                <a:gd name="T29" fmla="*/ 101 h 273"/>
                <a:gd name="T30" fmla="*/ 124 w 512"/>
                <a:gd name="T31" fmla="*/ 38 h 273"/>
                <a:gd name="T32" fmla="*/ 219 w 512"/>
                <a:gd name="T33" fmla="*/ 3 h 273"/>
                <a:gd name="T34" fmla="*/ 245 w 512"/>
                <a:gd name="T35" fmla="*/ 1 h 273"/>
                <a:gd name="T36" fmla="*/ 247 w 512"/>
                <a:gd name="T37" fmla="*/ 0 h 273"/>
                <a:gd name="T38" fmla="*/ 267 w 512"/>
                <a:gd name="T39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273">
                  <a:moveTo>
                    <a:pt x="267" y="0"/>
                  </a:moveTo>
                  <a:cubicBezTo>
                    <a:pt x="270" y="1"/>
                    <a:pt x="273" y="1"/>
                    <a:pt x="276" y="1"/>
                  </a:cubicBezTo>
                  <a:cubicBezTo>
                    <a:pt x="328" y="5"/>
                    <a:pt x="374" y="23"/>
                    <a:pt x="414" y="55"/>
                  </a:cubicBezTo>
                  <a:cubicBezTo>
                    <a:pt x="428" y="65"/>
                    <a:pt x="440" y="77"/>
                    <a:pt x="451" y="90"/>
                  </a:cubicBezTo>
                  <a:cubicBezTo>
                    <a:pt x="480" y="123"/>
                    <a:pt x="498" y="162"/>
                    <a:pt x="507" y="206"/>
                  </a:cubicBezTo>
                  <a:cubicBezTo>
                    <a:pt x="511" y="228"/>
                    <a:pt x="512" y="250"/>
                    <a:pt x="511" y="272"/>
                  </a:cubicBezTo>
                  <a:cubicBezTo>
                    <a:pt x="511" y="272"/>
                    <a:pt x="511" y="272"/>
                    <a:pt x="511" y="273"/>
                  </a:cubicBezTo>
                  <a:cubicBezTo>
                    <a:pt x="504" y="273"/>
                    <a:pt x="497" y="273"/>
                    <a:pt x="490" y="273"/>
                  </a:cubicBezTo>
                  <a:cubicBezTo>
                    <a:pt x="494" y="191"/>
                    <a:pt x="465" y="123"/>
                    <a:pt x="401" y="72"/>
                  </a:cubicBezTo>
                  <a:cubicBezTo>
                    <a:pt x="356" y="35"/>
                    <a:pt x="303" y="19"/>
                    <a:pt x="245" y="22"/>
                  </a:cubicBezTo>
                  <a:cubicBezTo>
                    <a:pt x="180" y="25"/>
                    <a:pt x="125" y="52"/>
                    <a:pt x="82" y="101"/>
                  </a:cubicBezTo>
                  <a:cubicBezTo>
                    <a:pt x="39" y="150"/>
                    <a:pt x="21" y="208"/>
                    <a:pt x="25" y="273"/>
                  </a:cubicBezTo>
                  <a:cubicBezTo>
                    <a:pt x="18" y="273"/>
                    <a:pt x="11" y="273"/>
                    <a:pt x="4" y="273"/>
                  </a:cubicBezTo>
                  <a:cubicBezTo>
                    <a:pt x="4" y="272"/>
                    <a:pt x="3" y="271"/>
                    <a:pt x="3" y="270"/>
                  </a:cubicBezTo>
                  <a:cubicBezTo>
                    <a:pt x="0" y="208"/>
                    <a:pt x="17" y="151"/>
                    <a:pt x="55" y="101"/>
                  </a:cubicBezTo>
                  <a:cubicBezTo>
                    <a:pt x="74" y="75"/>
                    <a:pt x="97" y="54"/>
                    <a:pt x="124" y="38"/>
                  </a:cubicBezTo>
                  <a:cubicBezTo>
                    <a:pt x="153" y="20"/>
                    <a:pt x="185" y="8"/>
                    <a:pt x="219" y="3"/>
                  </a:cubicBezTo>
                  <a:cubicBezTo>
                    <a:pt x="228" y="2"/>
                    <a:pt x="236" y="2"/>
                    <a:pt x="245" y="1"/>
                  </a:cubicBezTo>
                  <a:cubicBezTo>
                    <a:pt x="245" y="1"/>
                    <a:pt x="246" y="0"/>
                    <a:pt x="247" y="0"/>
                  </a:cubicBezTo>
                  <a:cubicBezTo>
                    <a:pt x="254" y="0"/>
                    <a:pt x="261" y="0"/>
                    <a:pt x="26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22" name="Freeform 7">
              <a:extLst>
                <a:ext uri="{FF2B5EF4-FFF2-40B4-BE49-F238E27FC236}">
                  <a16:creationId xmlns:a16="http://schemas.microsoft.com/office/drawing/2014/main" id="{E6E899B6-9739-80BA-E3F2-B3D29109DB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2680" y="1431925"/>
              <a:ext cx="182562" cy="173038"/>
            </a:xfrm>
            <a:custGeom>
              <a:avLst/>
              <a:gdLst>
                <a:gd name="T0" fmla="*/ 18 w 97"/>
                <a:gd name="T1" fmla="*/ 92 h 92"/>
                <a:gd name="T2" fmla="*/ 25 w 97"/>
                <a:gd name="T3" fmla="*/ 70 h 92"/>
                <a:gd name="T4" fmla="*/ 29 w 97"/>
                <a:gd name="T5" fmla="*/ 59 h 92"/>
                <a:gd name="T6" fmla="*/ 28 w 97"/>
                <a:gd name="T7" fmla="*/ 56 h 92"/>
                <a:gd name="T8" fmla="*/ 2 w 97"/>
                <a:gd name="T9" fmla="*/ 37 h 92"/>
                <a:gd name="T10" fmla="*/ 0 w 97"/>
                <a:gd name="T11" fmla="*/ 35 h 92"/>
                <a:gd name="T12" fmla="*/ 2 w 97"/>
                <a:gd name="T13" fmla="*/ 35 h 92"/>
                <a:gd name="T14" fmla="*/ 34 w 97"/>
                <a:gd name="T15" fmla="*/ 35 h 92"/>
                <a:gd name="T16" fmla="*/ 37 w 97"/>
                <a:gd name="T17" fmla="*/ 33 h 92"/>
                <a:gd name="T18" fmla="*/ 47 w 97"/>
                <a:gd name="T19" fmla="*/ 2 h 92"/>
                <a:gd name="T20" fmla="*/ 48 w 97"/>
                <a:gd name="T21" fmla="*/ 0 h 92"/>
                <a:gd name="T22" fmla="*/ 52 w 97"/>
                <a:gd name="T23" fmla="*/ 11 h 92"/>
                <a:gd name="T24" fmla="*/ 59 w 97"/>
                <a:gd name="T25" fmla="*/ 33 h 92"/>
                <a:gd name="T26" fmla="*/ 62 w 97"/>
                <a:gd name="T27" fmla="*/ 35 h 92"/>
                <a:gd name="T28" fmla="*/ 94 w 97"/>
                <a:gd name="T29" fmla="*/ 35 h 92"/>
                <a:gd name="T30" fmla="*/ 97 w 97"/>
                <a:gd name="T31" fmla="*/ 35 h 92"/>
                <a:gd name="T32" fmla="*/ 95 w 97"/>
                <a:gd name="T33" fmla="*/ 37 h 92"/>
                <a:gd name="T34" fmla="*/ 68 w 97"/>
                <a:gd name="T35" fmla="*/ 56 h 92"/>
                <a:gd name="T36" fmla="*/ 67 w 97"/>
                <a:gd name="T37" fmla="*/ 59 h 92"/>
                <a:gd name="T38" fmla="*/ 77 w 97"/>
                <a:gd name="T39" fmla="*/ 90 h 92"/>
                <a:gd name="T40" fmla="*/ 78 w 97"/>
                <a:gd name="T41" fmla="*/ 92 h 92"/>
                <a:gd name="T42" fmla="*/ 76 w 97"/>
                <a:gd name="T43" fmla="*/ 91 h 92"/>
                <a:gd name="T44" fmla="*/ 50 w 97"/>
                <a:gd name="T45" fmla="*/ 72 h 92"/>
                <a:gd name="T46" fmla="*/ 47 w 97"/>
                <a:gd name="T47" fmla="*/ 72 h 92"/>
                <a:gd name="T48" fmla="*/ 21 w 97"/>
                <a:gd name="T49" fmla="*/ 91 h 92"/>
                <a:gd name="T50" fmla="*/ 18 w 97"/>
                <a:gd name="T51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" h="92">
                  <a:moveTo>
                    <a:pt x="18" y="92"/>
                  </a:moveTo>
                  <a:cubicBezTo>
                    <a:pt x="21" y="85"/>
                    <a:pt x="23" y="77"/>
                    <a:pt x="25" y="70"/>
                  </a:cubicBezTo>
                  <a:cubicBezTo>
                    <a:pt x="26" y="66"/>
                    <a:pt x="28" y="62"/>
                    <a:pt x="29" y="59"/>
                  </a:cubicBezTo>
                  <a:cubicBezTo>
                    <a:pt x="29" y="57"/>
                    <a:pt x="29" y="57"/>
                    <a:pt x="28" y="56"/>
                  </a:cubicBezTo>
                  <a:cubicBezTo>
                    <a:pt x="19" y="50"/>
                    <a:pt x="11" y="43"/>
                    <a:pt x="2" y="37"/>
                  </a:cubicBezTo>
                  <a:cubicBezTo>
                    <a:pt x="1" y="37"/>
                    <a:pt x="1" y="36"/>
                    <a:pt x="0" y="35"/>
                  </a:cubicBezTo>
                  <a:cubicBezTo>
                    <a:pt x="1" y="35"/>
                    <a:pt x="1" y="35"/>
                    <a:pt x="2" y="35"/>
                  </a:cubicBezTo>
                  <a:cubicBezTo>
                    <a:pt x="13" y="35"/>
                    <a:pt x="24" y="35"/>
                    <a:pt x="34" y="35"/>
                  </a:cubicBezTo>
                  <a:cubicBezTo>
                    <a:pt x="36" y="35"/>
                    <a:pt x="37" y="35"/>
                    <a:pt x="37" y="33"/>
                  </a:cubicBezTo>
                  <a:cubicBezTo>
                    <a:pt x="41" y="23"/>
                    <a:pt x="44" y="13"/>
                    <a:pt x="47" y="2"/>
                  </a:cubicBezTo>
                  <a:cubicBezTo>
                    <a:pt x="47" y="2"/>
                    <a:pt x="48" y="1"/>
                    <a:pt x="48" y="0"/>
                  </a:cubicBezTo>
                  <a:cubicBezTo>
                    <a:pt x="49" y="4"/>
                    <a:pt x="51" y="8"/>
                    <a:pt x="52" y="11"/>
                  </a:cubicBezTo>
                  <a:cubicBezTo>
                    <a:pt x="54" y="19"/>
                    <a:pt x="57" y="26"/>
                    <a:pt x="59" y="33"/>
                  </a:cubicBezTo>
                  <a:cubicBezTo>
                    <a:pt x="59" y="35"/>
                    <a:pt x="60" y="35"/>
                    <a:pt x="62" y="35"/>
                  </a:cubicBezTo>
                  <a:cubicBezTo>
                    <a:pt x="72" y="35"/>
                    <a:pt x="83" y="35"/>
                    <a:pt x="94" y="35"/>
                  </a:cubicBezTo>
                  <a:cubicBezTo>
                    <a:pt x="95" y="35"/>
                    <a:pt x="95" y="35"/>
                    <a:pt x="97" y="35"/>
                  </a:cubicBezTo>
                  <a:cubicBezTo>
                    <a:pt x="96" y="36"/>
                    <a:pt x="95" y="36"/>
                    <a:pt x="95" y="37"/>
                  </a:cubicBezTo>
                  <a:cubicBezTo>
                    <a:pt x="86" y="43"/>
                    <a:pt x="77" y="50"/>
                    <a:pt x="68" y="56"/>
                  </a:cubicBezTo>
                  <a:cubicBezTo>
                    <a:pt x="67" y="57"/>
                    <a:pt x="67" y="57"/>
                    <a:pt x="67" y="59"/>
                  </a:cubicBezTo>
                  <a:cubicBezTo>
                    <a:pt x="71" y="69"/>
                    <a:pt x="74" y="79"/>
                    <a:pt x="77" y="90"/>
                  </a:cubicBezTo>
                  <a:cubicBezTo>
                    <a:pt x="77" y="90"/>
                    <a:pt x="78" y="91"/>
                    <a:pt x="78" y="92"/>
                  </a:cubicBezTo>
                  <a:cubicBezTo>
                    <a:pt x="77" y="92"/>
                    <a:pt x="77" y="91"/>
                    <a:pt x="76" y="91"/>
                  </a:cubicBezTo>
                  <a:cubicBezTo>
                    <a:pt x="67" y="85"/>
                    <a:pt x="58" y="78"/>
                    <a:pt x="50" y="72"/>
                  </a:cubicBezTo>
                  <a:cubicBezTo>
                    <a:pt x="48" y="71"/>
                    <a:pt x="48" y="71"/>
                    <a:pt x="47" y="72"/>
                  </a:cubicBezTo>
                  <a:cubicBezTo>
                    <a:pt x="38" y="78"/>
                    <a:pt x="29" y="84"/>
                    <a:pt x="21" y="91"/>
                  </a:cubicBezTo>
                  <a:cubicBezTo>
                    <a:pt x="20" y="91"/>
                    <a:pt x="19" y="92"/>
                    <a:pt x="18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23" name="Freeform 8">
              <a:extLst>
                <a:ext uri="{FF2B5EF4-FFF2-40B4-BE49-F238E27FC236}">
                  <a16:creationId xmlns:a16="http://schemas.microsoft.com/office/drawing/2014/main" id="{D11B7E39-A6CE-9077-D766-0BA2D173E5D4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868" y="1260475"/>
              <a:ext cx="736600" cy="11113"/>
            </a:xfrm>
            <a:custGeom>
              <a:avLst/>
              <a:gdLst>
                <a:gd name="T0" fmla="*/ 394 w 394"/>
                <a:gd name="T1" fmla="*/ 0 h 6"/>
                <a:gd name="T2" fmla="*/ 394 w 394"/>
                <a:gd name="T3" fmla="*/ 6 h 6"/>
                <a:gd name="T4" fmla="*/ 0 w 394"/>
                <a:gd name="T5" fmla="*/ 6 h 6"/>
                <a:gd name="T6" fmla="*/ 0 w 394"/>
                <a:gd name="T7" fmla="*/ 0 h 6"/>
                <a:gd name="T8" fmla="*/ 394 w 39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4" h="6">
                  <a:moveTo>
                    <a:pt x="394" y="0"/>
                  </a:moveTo>
                  <a:cubicBezTo>
                    <a:pt x="394" y="2"/>
                    <a:pt x="394" y="4"/>
                    <a:pt x="394" y="6"/>
                  </a:cubicBezTo>
                  <a:cubicBezTo>
                    <a:pt x="263" y="6"/>
                    <a:pt x="132" y="6"/>
                    <a:pt x="0" y="6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132" y="0"/>
                    <a:pt x="263" y="0"/>
                    <a:pt x="39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24" name="Freeform 9">
              <a:extLst>
                <a:ext uri="{FF2B5EF4-FFF2-40B4-BE49-F238E27FC236}">
                  <a16:creationId xmlns:a16="http://schemas.microsoft.com/office/drawing/2014/main" id="{C198035E-F1D4-6537-507C-151081A104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8418" y="1411288"/>
              <a:ext cx="111125" cy="109538"/>
            </a:xfrm>
            <a:custGeom>
              <a:avLst/>
              <a:gdLst>
                <a:gd name="T0" fmla="*/ 0 w 59"/>
                <a:gd name="T1" fmla="*/ 22 h 58"/>
                <a:gd name="T2" fmla="*/ 20 w 59"/>
                <a:gd name="T3" fmla="*/ 22 h 58"/>
                <a:gd name="T4" fmla="*/ 23 w 59"/>
                <a:gd name="T5" fmla="*/ 20 h 58"/>
                <a:gd name="T6" fmla="*/ 29 w 59"/>
                <a:gd name="T7" fmla="*/ 0 h 58"/>
                <a:gd name="T8" fmla="*/ 30 w 59"/>
                <a:gd name="T9" fmla="*/ 3 h 58"/>
                <a:gd name="T10" fmla="*/ 36 w 59"/>
                <a:gd name="T11" fmla="*/ 20 h 58"/>
                <a:gd name="T12" fmla="*/ 39 w 59"/>
                <a:gd name="T13" fmla="*/ 22 h 58"/>
                <a:gd name="T14" fmla="*/ 57 w 59"/>
                <a:gd name="T15" fmla="*/ 22 h 58"/>
                <a:gd name="T16" fmla="*/ 59 w 59"/>
                <a:gd name="T17" fmla="*/ 22 h 58"/>
                <a:gd name="T18" fmla="*/ 59 w 59"/>
                <a:gd name="T19" fmla="*/ 22 h 58"/>
                <a:gd name="T20" fmla="*/ 58 w 59"/>
                <a:gd name="T21" fmla="*/ 24 h 58"/>
                <a:gd name="T22" fmla="*/ 43 w 59"/>
                <a:gd name="T23" fmla="*/ 34 h 58"/>
                <a:gd name="T24" fmla="*/ 42 w 59"/>
                <a:gd name="T25" fmla="*/ 38 h 58"/>
                <a:gd name="T26" fmla="*/ 48 w 59"/>
                <a:gd name="T27" fmla="*/ 56 h 58"/>
                <a:gd name="T28" fmla="*/ 48 w 59"/>
                <a:gd name="T29" fmla="*/ 57 h 58"/>
                <a:gd name="T30" fmla="*/ 30 w 59"/>
                <a:gd name="T31" fmla="*/ 44 h 58"/>
                <a:gd name="T32" fmla="*/ 11 w 59"/>
                <a:gd name="T33" fmla="*/ 58 h 58"/>
                <a:gd name="T34" fmla="*/ 18 w 59"/>
                <a:gd name="T35" fmla="*/ 36 h 58"/>
                <a:gd name="T36" fmla="*/ 0 w 59"/>
                <a:gd name="T37" fmla="*/ 23 h 58"/>
                <a:gd name="T38" fmla="*/ 0 w 59"/>
                <a:gd name="T39" fmla="*/ 2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9" h="58">
                  <a:moveTo>
                    <a:pt x="0" y="22"/>
                  </a:moveTo>
                  <a:cubicBezTo>
                    <a:pt x="7" y="22"/>
                    <a:pt x="13" y="22"/>
                    <a:pt x="20" y="22"/>
                  </a:cubicBezTo>
                  <a:cubicBezTo>
                    <a:pt x="22" y="22"/>
                    <a:pt x="23" y="22"/>
                    <a:pt x="23" y="20"/>
                  </a:cubicBezTo>
                  <a:cubicBezTo>
                    <a:pt x="25" y="13"/>
                    <a:pt x="27" y="7"/>
                    <a:pt x="29" y="0"/>
                  </a:cubicBezTo>
                  <a:cubicBezTo>
                    <a:pt x="30" y="1"/>
                    <a:pt x="30" y="2"/>
                    <a:pt x="30" y="3"/>
                  </a:cubicBezTo>
                  <a:cubicBezTo>
                    <a:pt x="32" y="8"/>
                    <a:pt x="34" y="14"/>
                    <a:pt x="36" y="20"/>
                  </a:cubicBezTo>
                  <a:cubicBezTo>
                    <a:pt x="36" y="22"/>
                    <a:pt x="37" y="22"/>
                    <a:pt x="39" y="22"/>
                  </a:cubicBezTo>
                  <a:cubicBezTo>
                    <a:pt x="45" y="22"/>
                    <a:pt x="51" y="22"/>
                    <a:pt x="57" y="22"/>
                  </a:cubicBezTo>
                  <a:cubicBezTo>
                    <a:pt x="58" y="22"/>
                    <a:pt x="58" y="22"/>
                    <a:pt x="59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23"/>
                    <a:pt x="58" y="23"/>
                    <a:pt x="58" y="24"/>
                  </a:cubicBezTo>
                  <a:cubicBezTo>
                    <a:pt x="53" y="27"/>
                    <a:pt x="48" y="31"/>
                    <a:pt x="43" y="34"/>
                  </a:cubicBezTo>
                  <a:cubicBezTo>
                    <a:pt x="41" y="35"/>
                    <a:pt x="41" y="36"/>
                    <a:pt x="42" y="38"/>
                  </a:cubicBezTo>
                  <a:cubicBezTo>
                    <a:pt x="44" y="44"/>
                    <a:pt x="46" y="50"/>
                    <a:pt x="48" y="56"/>
                  </a:cubicBezTo>
                  <a:cubicBezTo>
                    <a:pt x="48" y="56"/>
                    <a:pt x="48" y="56"/>
                    <a:pt x="48" y="57"/>
                  </a:cubicBezTo>
                  <a:cubicBezTo>
                    <a:pt x="42" y="53"/>
                    <a:pt x="36" y="48"/>
                    <a:pt x="30" y="44"/>
                  </a:cubicBezTo>
                  <a:cubicBezTo>
                    <a:pt x="23" y="48"/>
                    <a:pt x="17" y="53"/>
                    <a:pt x="11" y="58"/>
                  </a:cubicBezTo>
                  <a:cubicBezTo>
                    <a:pt x="13" y="50"/>
                    <a:pt x="16" y="43"/>
                    <a:pt x="18" y="36"/>
                  </a:cubicBezTo>
                  <a:cubicBezTo>
                    <a:pt x="12" y="31"/>
                    <a:pt x="6" y="27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25" name="Freeform 10">
              <a:extLst>
                <a:ext uri="{FF2B5EF4-FFF2-40B4-BE49-F238E27FC236}">
                  <a16:creationId xmlns:a16="http://schemas.microsoft.com/office/drawing/2014/main" id="{D95D0161-7CD8-D48A-F901-3CD5DB3341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143" y="1416050"/>
              <a:ext cx="109537" cy="106363"/>
            </a:xfrm>
            <a:custGeom>
              <a:avLst/>
              <a:gdLst>
                <a:gd name="T0" fmla="*/ 11 w 59"/>
                <a:gd name="T1" fmla="*/ 57 h 57"/>
                <a:gd name="T2" fmla="*/ 17 w 59"/>
                <a:gd name="T3" fmla="*/ 38 h 57"/>
                <a:gd name="T4" fmla="*/ 18 w 59"/>
                <a:gd name="T5" fmla="*/ 37 h 57"/>
                <a:gd name="T6" fmla="*/ 17 w 59"/>
                <a:gd name="T7" fmla="*/ 34 h 57"/>
                <a:gd name="T8" fmla="*/ 0 w 59"/>
                <a:gd name="T9" fmla="*/ 22 h 57"/>
                <a:gd name="T10" fmla="*/ 2 w 59"/>
                <a:gd name="T11" fmla="*/ 22 h 57"/>
                <a:gd name="T12" fmla="*/ 21 w 59"/>
                <a:gd name="T13" fmla="*/ 22 h 57"/>
                <a:gd name="T14" fmla="*/ 23 w 59"/>
                <a:gd name="T15" fmla="*/ 20 h 57"/>
                <a:gd name="T16" fmla="*/ 30 w 59"/>
                <a:gd name="T17" fmla="*/ 0 h 57"/>
                <a:gd name="T18" fmla="*/ 30 w 59"/>
                <a:gd name="T19" fmla="*/ 2 h 57"/>
                <a:gd name="T20" fmla="*/ 36 w 59"/>
                <a:gd name="T21" fmla="*/ 20 h 57"/>
                <a:gd name="T22" fmla="*/ 39 w 59"/>
                <a:gd name="T23" fmla="*/ 22 h 57"/>
                <a:gd name="T24" fmla="*/ 57 w 59"/>
                <a:gd name="T25" fmla="*/ 22 h 57"/>
                <a:gd name="T26" fmla="*/ 59 w 59"/>
                <a:gd name="T27" fmla="*/ 22 h 57"/>
                <a:gd name="T28" fmla="*/ 58 w 59"/>
                <a:gd name="T29" fmla="*/ 23 h 57"/>
                <a:gd name="T30" fmla="*/ 42 w 59"/>
                <a:gd name="T31" fmla="*/ 34 h 57"/>
                <a:gd name="T32" fmla="*/ 42 w 59"/>
                <a:gd name="T33" fmla="*/ 37 h 57"/>
                <a:gd name="T34" fmla="*/ 47 w 59"/>
                <a:gd name="T35" fmla="*/ 55 h 57"/>
                <a:gd name="T36" fmla="*/ 48 w 59"/>
                <a:gd name="T37" fmla="*/ 57 h 57"/>
                <a:gd name="T38" fmla="*/ 30 w 59"/>
                <a:gd name="T39" fmla="*/ 44 h 57"/>
                <a:gd name="T40" fmla="*/ 11 w 59"/>
                <a:gd name="T4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" h="57">
                  <a:moveTo>
                    <a:pt x="11" y="57"/>
                  </a:moveTo>
                  <a:cubicBezTo>
                    <a:pt x="13" y="51"/>
                    <a:pt x="15" y="44"/>
                    <a:pt x="17" y="38"/>
                  </a:cubicBezTo>
                  <a:cubicBezTo>
                    <a:pt x="17" y="38"/>
                    <a:pt x="17" y="37"/>
                    <a:pt x="18" y="37"/>
                  </a:cubicBezTo>
                  <a:cubicBezTo>
                    <a:pt x="18" y="36"/>
                    <a:pt x="18" y="35"/>
                    <a:pt x="17" y="34"/>
                  </a:cubicBezTo>
                  <a:cubicBezTo>
                    <a:pt x="11" y="30"/>
                    <a:pt x="6" y="26"/>
                    <a:pt x="0" y="22"/>
                  </a:cubicBezTo>
                  <a:cubicBezTo>
                    <a:pt x="1" y="22"/>
                    <a:pt x="2" y="22"/>
                    <a:pt x="2" y="22"/>
                  </a:cubicBezTo>
                  <a:cubicBezTo>
                    <a:pt x="8" y="22"/>
                    <a:pt x="14" y="22"/>
                    <a:pt x="21" y="22"/>
                  </a:cubicBezTo>
                  <a:cubicBezTo>
                    <a:pt x="22" y="22"/>
                    <a:pt x="23" y="21"/>
                    <a:pt x="23" y="20"/>
                  </a:cubicBezTo>
                  <a:cubicBezTo>
                    <a:pt x="25" y="13"/>
                    <a:pt x="27" y="7"/>
                    <a:pt x="30" y="0"/>
                  </a:cubicBezTo>
                  <a:cubicBezTo>
                    <a:pt x="30" y="1"/>
                    <a:pt x="30" y="2"/>
                    <a:pt x="30" y="2"/>
                  </a:cubicBezTo>
                  <a:cubicBezTo>
                    <a:pt x="32" y="8"/>
                    <a:pt x="34" y="14"/>
                    <a:pt x="36" y="20"/>
                  </a:cubicBezTo>
                  <a:cubicBezTo>
                    <a:pt x="37" y="21"/>
                    <a:pt x="37" y="22"/>
                    <a:pt x="39" y="22"/>
                  </a:cubicBezTo>
                  <a:cubicBezTo>
                    <a:pt x="45" y="22"/>
                    <a:pt x="51" y="22"/>
                    <a:pt x="57" y="22"/>
                  </a:cubicBezTo>
                  <a:cubicBezTo>
                    <a:pt x="58" y="22"/>
                    <a:pt x="58" y="22"/>
                    <a:pt x="59" y="22"/>
                  </a:cubicBezTo>
                  <a:cubicBezTo>
                    <a:pt x="59" y="23"/>
                    <a:pt x="58" y="23"/>
                    <a:pt x="58" y="23"/>
                  </a:cubicBezTo>
                  <a:cubicBezTo>
                    <a:pt x="53" y="27"/>
                    <a:pt x="48" y="31"/>
                    <a:pt x="42" y="34"/>
                  </a:cubicBezTo>
                  <a:cubicBezTo>
                    <a:pt x="41" y="35"/>
                    <a:pt x="41" y="36"/>
                    <a:pt x="42" y="37"/>
                  </a:cubicBezTo>
                  <a:cubicBezTo>
                    <a:pt x="44" y="43"/>
                    <a:pt x="46" y="49"/>
                    <a:pt x="47" y="55"/>
                  </a:cubicBezTo>
                  <a:cubicBezTo>
                    <a:pt x="48" y="55"/>
                    <a:pt x="48" y="56"/>
                    <a:pt x="48" y="57"/>
                  </a:cubicBezTo>
                  <a:cubicBezTo>
                    <a:pt x="42" y="52"/>
                    <a:pt x="36" y="48"/>
                    <a:pt x="30" y="44"/>
                  </a:cubicBezTo>
                  <a:cubicBezTo>
                    <a:pt x="24" y="48"/>
                    <a:pt x="18" y="52"/>
                    <a:pt x="1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26" name="Freeform 11">
              <a:extLst>
                <a:ext uri="{FF2B5EF4-FFF2-40B4-BE49-F238E27FC236}">
                  <a16:creationId xmlns:a16="http://schemas.microsoft.com/office/drawing/2014/main" id="{84F40548-4CED-929C-611F-4057227791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9555" y="1435100"/>
              <a:ext cx="101600" cy="49213"/>
            </a:xfrm>
            <a:custGeom>
              <a:avLst/>
              <a:gdLst>
                <a:gd name="T0" fmla="*/ 0 w 54"/>
                <a:gd name="T1" fmla="*/ 13 h 27"/>
                <a:gd name="T2" fmla="*/ 54 w 54"/>
                <a:gd name="T3" fmla="*/ 13 h 27"/>
                <a:gd name="T4" fmla="*/ 53 w 54"/>
                <a:gd name="T5" fmla="*/ 13 h 27"/>
                <a:gd name="T6" fmla="*/ 28 w 54"/>
                <a:gd name="T7" fmla="*/ 26 h 27"/>
                <a:gd name="T8" fmla="*/ 8 w 54"/>
                <a:gd name="T9" fmla="*/ 20 h 27"/>
                <a:gd name="T10" fmla="*/ 0 w 54"/>
                <a:gd name="T11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27">
                  <a:moveTo>
                    <a:pt x="0" y="13"/>
                  </a:moveTo>
                  <a:cubicBezTo>
                    <a:pt x="19" y="2"/>
                    <a:pt x="37" y="0"/>
                    <a:pt x="54" y="13"/>
                  </a:cubicBezTo>
                  <a:cubicBezTo>
                    <a:pt x="54" y="13"/>
                    <a:pt x="54" y="13"/>
                    <a:pt x="53" y="13"/>
                  </a:cubicBezTo>
                  <a:cubicBezTo>
                    <a:pt x="46" y="20"/>
                    <a:pt x="38" y="25"/>
                    <a:pt x="28" y="26"/>
                  </a:cubicBezTo>
                  <a:cubicBezTo>
                    <a:pt x="20" y="27"/>
                    <a:pt x="14" y="25"/>
                    <a:pt x="8" y="20"/>
                  </a:cubicBezTo>
                  <a:cubicBezTo>
                    <a:pt x="5" y="18"/>
                    <a:pt x="3" y="16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27" name="Freeform 12">
              <a:extLst>
                <a:ext uri="{FF2B5EF4-FFF2-40B4-BE49-F238E27FC236}">
                  <a16:creationId xmlns:a16="http://schemas.microsoft.com/office/drawing/2014/main" id="{315F66F7-1B89-4BE6-722E-DE137EC4EFC5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318" y="1462088"/>
              <a:ext cx="96837" cy="53975"/>
            </a:xfrm>
            <a:custGeom>
              <a:avLst/>
              <a:gdLst>
                <a:gd name="T0" fmla="*/ 52 w 52"/>
                <a:gd name="T1" fmla="*/ 8 h 29"/>
                <a:gd name="T2" fmla="*/ 28 w 52"/>
                <a:gd name="T3" fmla="*/ 28 h 29"/>
                <a:gd name="T4" fmla="*/ 0 w 52"/>
                <a:gd name="T5" fmla="*/ 22 h 29"/>
                <a:gd name="T6" fmla="*/ 52 w 52"/>
                <a:gd name="T7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29">
                  <a:moveTo>
                    <a:pt x="52" y="8"/>
                  </a:moveTo>
                  <a:cubicBezTo>
                    <a:pt x="47" y="19"/>
                    <a:pt x="40" y="26"/>
                    <a:pt x="28" y="28"/>
                  </a:cubicBezTo>
                  <a:cubicBezTo>
                    <a:pt x="18" y="29"/>
                    <a:pt x="9" y="26"/>
                    <a:pt x="0" y="22"/>
                  </a:cubicBezTo>
                  <a:cubicBezTo>
                    <a:pt x="7" y="8"/>
                    <a:pt x="35" y="0"/>
                    <a:pt x="5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28" name="Freeform 13">
              <a:extLst>
                <a:ext uri="{FF2B5EF4-FFF2-40B4-BE49-F238E27FC236}">
                  <a16:creationId xmlns:a16="http://schemas.microsoft.com/office/drawing/2014/main" id="{D717D890-CE69-6CFC-C48D-30103806EB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718" y="1222375"/>
              <a:ext cx="69850" cy="73025"/>
            </a:xfrm>
            <a:custGeom>
              <a:avLst/>
              <a:gdLst>
                <a:gd name="T0" fmla="*/ 0 w 37"/>
                <a:gd name="T1" fmla="*/ 0 h 39"/>
                <a:gd name="T2" fmla="*/ 37 w 37"/>
                <a:gd name="T3" fmla="*/ 38 h 39"/>
                <a:gd name="T4" fmla="*/ 23 w 37"/>
                <a:gd name="T5" fmla="*/ 37 h 39"/>
                <a:gd name="T6" fmla="*/ 5 w 37"/>
                <a:gd name="T7" fmla="*/ 21 h 39"/>
                <a:gd name="T8" fmla="*/ 0 w 37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9">
                  <a:moveTo>
                    <a:pt x="0" y="0"/>
                  </a:moveTo>
                  <a:cubicBezTo>
                    <a:pt x="22" y="4"/>
                    <a:pt x="32" y="17"/>
                    <a:pt x="37" y="38"/>
                  </a:cubicBezTo>
                  <a:cubicBezTo>
                    <a:pt x="32" y="39"/>
                    <a:pt x="27" y="38"/>
                    <a:pt x="23" y="37"/>
                  </a:cubicBezTo>
                  <a:cubicBezTo>
                    <a:pt x="14" y="35"/>
                    <a:pt x="8" y="29"/>
                    <a:pt x="5" y="21"/>
                  </a:cubicBezTo>
                  <a:cubicBezTo>
                    <a:pt x="1" y="15"/>
                    <a:pt x="0" y="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29" name="Freeform 14">
              <a:extLst>
                <a:ext uri="{FF2B5EF4-FFF2-40B4-BE49-F238E27FC236}">
                  <a16:creationId xmlns:a16="http://schemas.microsoft.com/office/drawing/2014/main" id="{5433D44C-B252-1ED3-7F99-2190A0C464D0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768" y="1436688"/>
              <a:ext cx="100012" cy="47625"/>
            </a:xfrm>
            <a:custGeom>
              <a:avLst/>
              <a:gdLst>
                <a:gd name="T0" fmla="*/ 53 w 53"/>
                <a:gd name="T1" fmla="*/ 12 h 26"/>
                <a:gd name="T2" fmla="*/ 38 w 53"/>
                <a:gd name="T3" fmla="*/ 23 h 26"/>
                <a:gd name="T4" fmla="*/ 21 w 53"/>
                <a:gd name="T5" fmla="*/ 24 h 26"/>
                <a:gd name="T6" fmla="*/ 0 w 53"/>
                <a:gd name="T7" fmla="*/ 12 h 26"/>
                <a:gd name="T8" fmla="*/ 53 w 53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6">
                  <a:moveTo>
                    <a:pt x="53" y="12"/>
                  </a:moveTo>
                  <a:cubicBezTo>
                    <a:pt x="49" y="17"/>
                    <a:pt x="44" y="21"/>
                    <a:pt x="38" y="23"/>
                  </a:cubicBezTo>
                  <a:cubicBezTo>
                    <a:pt x="33" y="26"/>
                    <a:pt x="27" y="26"/>
                    <a:pt x="21" y="24"/>
                  </a:cubicBezTo>
                  <a:cubicBezTo>
                    <a:pt x="13" y="22"/>
                    <a:pt x="6" y="18"/>
                    <a:pt x="0" y="12"/>
                  </a:cubicBezTo>
                  <a:cubicBezTo>
                    <a:pt x="13" y="0"/>
                    <a:pt x="36" y="0"/>
                    <a:pt x="5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30" name="Freeform 15">
              <a:extLst>
                <a:ext uri="{FF2B5EF4-FFF2-40B4-BE49-F238E27FC236}">
                  <a16:creationId xmlns:a16="http://schemas.microsoft.com/office/drawing/2014/main" id="{B2AAE441-883B-AB81-1510-91828AA813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1768" y="1470025"/>
              <a:ext cx="95250" cy="46038"/>
            </a:xfrm>
            <a:custGeom>
              <a:avLst/>
              <a:gdLst>
                <a:gd name="T0" fmla="*/ 0 w 51"/>
                <a:gd name="T1" fmla="*/ 4 h 25"/>
                <a:gd name="T2" fmla="*/ 29 w 51"/>
                <a:gd name="T3" fmla="*/ 2 h 25"/>
                <a:gd name="T4" fmla="*/ 51 w 51"/>
                <a:gd name="T5" fmla="*/ 17 h 25"/>
                <a:gd name="T6" fmla="*/ 38 w 51"/>
                <a:gd name="T7" fmla="*/ 23 h 25"/>
                <a:gd name="T8" fmla="*/ 16 w 51"/>
                <a:gd name="T9" fmla="*/ 22 h 25"/>
                <a:gd name="T10" fmla="*/ 0 w 51"/>
                <a:gd name="T11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25">
                  <a:moveTo>
                    <a:pt x="0" y="4"/>
                  </a:moveTo>
                  <a:cubicBezTo>
                    <a:pt x="9" y="1"/>
                    <a:pt x="19" y="0"/>
                    <a:pt x="29" y="2"/>
                  </a:cubicBezTo>
                  <a:cubicBezTo>
                    <a:pt x="38" y="4"/>
                    <a:pt x="45" y="10"/>
                    <a:pt x="51" y="17"/>
                  </a:cubicBezTo>
                  <a:cubicBezTo>
                    <a:pt x="47" y="20"/>
                    <a:pt x="43" y="22"/>
                    <a:pt x="38" y="23"/>
                  </a:cubicBezTo>
                  <a:cubicBezTo>
                    <a:pt x="31" y="24"/>
                    <a:pt x="23" y="25"/>
                    <a:pt x="16" y="22"/>
                  </a:cubicBezTo>
                  <a:cubicBezTo>
                    <a:pt x="8" y="18"/>
                    <a:pt x="3" y="1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31" name="Freeform 16">
              <a:extLst>
                <a:ext uri="{FF2B5EF4-FFF2-40B4-BE49-F238E27FC236}">
                  <a16:creationId xmlns:a16="http://schemas.microsoft.com/office/drawing/2014/main" id="{CA0B2DE4-8F3C-8AEF-5FE0-DD996F6E3B8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8943" y="1222375"/>
              <a:ext cx="68262" cy="73025"/>
            </a:xfrm>
            <a:custGeom>
              <a:avLst/>
              <a:gdLst>
                <a:gd name="T0" fmla="*/ 0 w 37"/>
                <a:gd name="T1" fmla="*/ 38 h 39"/>
                <a:gd name="T2" fmla="*/ 37 w 37"/>
                <a:gd name="T3" fmla="*/ 0 h 39"/>
                <a:gd name="T4" fmla="*/ 36 w 37"/>
                <a:gd name="T5" fmla="*/ 7 h 39"/>
                <a:gd name="T6" fmla="*/ 29 w 37"/>
                <a:gd name="T7" fmla="*/ 26 h 39"/>
                <a:gd name="T8" fmla="*/ 0 w 37"/>
                <a:gd name="T9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9">
                  <a:moveTo>
                    <a:pt x="0" y="38"/>
                  </a:moveTo>
                  <a:cubicBezTo>
                    <a:pt x="5" y="17"/>
                    <a:pt x="15" y="4"/>
                    <a:pt x="37" y="0"/>
                  </a:cubicBezTo>
                  <a:cubicBezTo>
                    <a:pt x="37" y="3"/>
                    <a:pt x="37" y="5"/>
                    <a:pt x="36" y="7"/>
                  </a:cubicBezTo>
                  <a:cubicBezTo>
                    <a:pt x="36" y="14"/>
                    <a:pt x="33" y="21"/>
                    <a:pt x="29" y="26"/>
                  </a:cubicBezTo>
                  <a:cubicBezTo>
                    <a:pt x="22" y="36"/>
                    <a:pt x="12" y="39"/>
                    <a:pt x="0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32" name="Freeform 17">
              <a:extLst>
                <a:ext uri="{FF2B5EF4-FFF2-40B4-BE49-F238E27FC236}">
                  <a16:creationId xmlns:a16="http://schemas.microsoft.com/office/drawing/2014/main" id="{A4A6F90E-6BA1-B16A-6DE7-CAC123E29F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4493" y="1306513"/>
              <a:ext cx="84137" cy="63500"/>
            </a:xfrm>
            <a:custGeom>
              <a:avLst/>
              <a:gdLst>
                <a:gd name="T0" fmla="*/ 45 w 45"/>
                <a:gd name="T1" fmla="*/ 3 h 34"/>
                <a:gd name="T2" fmla="*/ 40 w 45"/>
                <a:gd name="T3" fmla="*/ 15 h 34"/>
                <a:gd name="T4" fmla="*/ 21 w 45"/>
                <a:gd name="T5" fmla="*/ 32 h 34"/>
                <a:gd name="T6" fmla="*/ 0 w 45"/>
                <a:gd name="T7" fmla="*/ 30 h 34"/>
                <a:gd name="T8" fmla="*/ 45 w 45"/>
                <a:gd name="T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4">
                  <a:moveTo>
                    <a:pt x="45" y="3"/>
                  </a:moveTo>
                  <a:cubicBezTo>
                    <a:pt x="44" y="8"/>
                    <a:pt x="43" y="12"/>
                    <a:pt x="40" y="15"/>
                  </a:cubicBezTo>
                  <a:cubicBezTo>
                    <a:pt x="36" y="23"/>
                    <a:pt x="30" y="29"/>
                    <a:pt x="21" y="32"/>
                  </a:cubicBezTo>
                  <a:cubicBezTo>
                    <a:pt x="14" y="34"/>
                    <a:pt x="7" y="33"/>
                    <a:pt x="0" y="30"/>
                  </a:cubicBezTo>
                  <a:cubicBezTo>
                    <a:pt x="5" y="13"/>
                    <a:pt x="29" y="0"/>
                    <a:pt x="4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33" name="Freeform 18">
              <a:extLst>
                <a:ext uri="{FF2B5EF4-FFF2-40B4-BE49-F238E27FC236}">
                  <a16:creationId xmlns:a16="http://schemas.microsoft.com/office/drawing/2014/main" id="{66BF74D7-499D-9B23-F5C1-FA0CAE816D7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293" y="1311275"/>
              <a:ext cx="84137" cy="58738"/>
            </a:xfrm>
            <a:custGeom>
              <a:avLst/>
              <a:gdLst>
                <a:gd name="T0" fmla="*/ 0 w 45"/>
                <a:gd name="T1" fmla="*/ 1 h 32"/>
                <a:gd name="T2" fmla="*/ 45 w 45"/>
                <a:gd name="T3" fmla="*/ 29 h 32"/>
                <a:gd name="T4" fmla="*/ 35 w 45"/>
                <a:gd name="T5" fmla="*/ 31 h 32"/>
                <a:gd name="T6" fmla="*/ 10 w 45"/>
                <a:gd name="T7" fmla="*/ 22 h 32"/>
                <a:gd name="T8" fmla="*/ 0 w 45"/>
                <a:gd name="T9" fmla="*/ 2 h 32"/>
                <a:gd name="T10" fmla="*/ 0 w 45"/>
                <a:gd name="T1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32">
                  <a:moveTo>
                    <a:pt x="0" y="1"/>
                  </a:moveTo>
                  <a:cubicBezTo>
                    <a:pt x="21" y="0"/>
                    <a:pt x="34" y="8"/>
                    <a:pt x="45" y="29"/>
                  </a:cubicBezTo>
                  <a:cubicBezTo>
                    <a:pt x="42" y="29"/>
                    <a:pt x="39" y="31"/>
                    <a:pt x="35" y="31"/>
                  </a:cubicBezTo>
                  <a:cubicBezTo>
                    <a:pt x="25" y="32"/>
                    <a:pt x="17" y="29"/>
                    <a:pt x="10" y="22"/>
                  </a:cubicBezTo>
                  <a:cubicBezTo>
                    <a:pt x="5" y="16"/>
                    <a:pt x="2" y="10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34" name="Freeform 19">
              <a:extLst>
                <a:ext uri="{FF2B5EF4-FFF2-40B4-BE49-F238E27FC236}">
                  <a16:creationId xmlns:a16="http://schemas.microsoft.com/office/drawing/2014/main" id="{935A0DB8-79CD-ACA5-17D8-DB89C96B10C3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918" y="1385888"/>
              <a:ext cx="96837" cy="52388"/>
            </a:xfrm>
            <a:custGeom>
              <a:avLst/>
              <a:gdLst>
                <a:gd name="T0" fmla="*/ 51 w 51"/>
                <a:gd name="T1" fmla="*/ 18 h 28"/>
                <a:gd name="T2" fmla="*/ 19 w 51"/>
                <a:gd name="T3" fmla="*/ 23 h 28"/>
                <a:gd name="T4" fmla="*/ 0 w 51"/>
                <a:gd name="T5" fmla="*/ 4 h 28"/>
                <a:gd name="T6" fmla="*/ 22 w 51"/>
                <a:gd name="T7" fmla="*/ 1 h 28"/>
                <a:gd name="T8" fmla="*/ 51 w 51"/>
                <a:gd name="T9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8">
                  <a:moveTo>
                    <a:pt x="51" y="18"/>
                  </a:moveTo>
                  <a:cubicBezTo>
                    <a:pt x="42" y="26"/>
                    <a:pt x="29" y="28"/>
                    <a:pt x="19" y="23"/>
                  </a:cubicBezTo>
                  <a:cubicBezTo>
                    <a:pt x="11" y="18"/>
                    <a:pt x="5" y="12"/>
                    <a:pt x="0" y="4"/>
                  </a:cubicBezTo>
                  <a:cubicBezTo>
                    <a:pt x="7" y="1"/>
                    <a:pt x="15" y="0"/>
                    <a:pt x="22" y="1"/>
                  </a:cubicBezTo>
                  <a:cubicBezTo>
                    <a:pt x="34" y="3"/>
                    <a:pt x="43" y="10"/>
                    <a:pt x="5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35" name="Freeform 20">
              <a:extLst>
                <a:ext uri="{FF2B5EF4-FFF2-40B4-BE49-F238E27FC236}">
                  <a16:creationId xmlns:a16="http://schemas.microsoft.com/office/drawing/2014/main" id="{66884062-FF84-B818-FC9D-B9BEEEB7C9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5755" y="1377950"/>
              <a:ext cx="95250" cy="60325"/>
            </a:xfrm>
            <a:custGeom>
              <a:avLst/>
              <a:gdLst>
                <a:gd name="T0" fmla="*/ 0 w 51"/>
                <a:gd name="T1" fmla="*/ 22 h 32"/>
                <a:gd name="T2" fmla="*/ 51 w 51"/>
                <a:gd name="T3" fmla="*/ 8 h 32"/>
                <a:gd name="T4" fmla="*/ 47 w 51"/>
                <a:gd name="T5" fmla="*/ 14 h 32"/>
                <a:gd name="T6" fmla="*/ 31 w 51"/>
                <a:gd name="T7" fmla="*/ 27 h 32"/>
                <a:gd name="T8" fmla="*/ 0 w 51"/>
                <a:gd name="T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2">
                  <a:moveTo>
                    <a:pt x="0" y="22"/>
                  </a:moveTo>
                  <a:cubicBezTo>
                    <a:pt x="11" y="7"/>
                    <a:pt x="36" y="0"/>
                    <a:pt x="51" y="8"/>
                  </a:cubicBezTo>
                  <a:cubicBezTo>
                    <a:pt x="50" y="10"/>
                    <a:pt x="48" y="12"/>
                    <a:pt x="47" y="14"/>
                  </a:cubicBezTo>
                  <a:cubicBezTo>
                    <a:pt x="43" y="19"/>
                    <a:pt x="38" y="24"/>
                    <a:pt x="31" y="27"/>
                  </a:cubicBezTo>
                  <a:cubicBezTo>
                    <a:pt x="21" y="32"/>
                    <a:pt x="9" y="30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36" name="Freeform 21">
              <a:extLst>
                <a:ext uri="{FF2B5EF4-FFF2-40B4-BE49-F238E27FC236}">
                  <a16:creationId xmlns:a16="http://schemas.microsoft.com/office/drawing/2014/main" id="{352EF1C7-94A4-EE9F-A13F-E78D660FB0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9418" y="1135063"/>
              <a:ext cx="53975" cy="93663"/>
            </a:xfrm>
            <a:custGeom>
              <a:avLst/>
              <a:gdLst>
                <a:gd name="T0" fmla="*/ 11 w 29"/>
                <a:gd name="T1" fmla="*/ 50 h 50"/>
                <a:gd name="T2" fmla="*/ 13 w 29"/>
                <a:gd name="T3" fmla="*/ 0 h 50"/>
                <a:gd name="T4" fmla="*/ 11 w 29"/>
                <a:gd name="T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0">
                  <a:moveTo>
                    <a:pt x="11" y="50"/>
                  </a:moveTo>
                  <a:cubicBezTo>
                    <a:pt x="0" y="32"/>
                    <a:pt x="0" y="18"/>
                    <a:pt x="13" y="0"/>
                  </a:cubicBezTo>
                  <a:cubicBezTo>
                    <a:pt x="29" y="14"/>
                    <a:pt x="29" y="36"/>
                    <a:pt x="11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37" name="Freeform 22">
              <a:extLst>
                <a:ext uri="{FF2B5EF4-FFF2-40B4-BE49-F238E27FC236}">
                  <a16:creationId xmlns:a16="http://schemas.microsoft.com/office/drawing/2014/main" id="{87E26555-2EE6-DCE8-9E8D-26DA313E70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530" y="1135063"/>
              <a:ext cx="55562" cy="93663"/>
            </a:xfrm>
            <a:custGeom>
              <a:avLst/>
              <a:gdLst>
                <a:gd name="T0" fmla="*/ 18 w 29"/>
                <a:gd name="T1" fmla="*/ 50 h 50"/>
                <a:gd name="T2" fmla="*/ 16 w 29"/>
                <a:gd name="T3" fmla="*/ 0 h 50"/>
                <a:gd name="T4" fmla="*/ 18 w 29"/>
                <a:gd name="T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0">
                  <a:moveTo>
                    <a:pt x="18" y="50"/>
                  </a:moveTo>
                  <a:cubicBezTo>
                    <a:pt x="0" y="36"/>
                    <a:pt x="0" y="14"/>
                    <a:pt x="16" y="0"/>
                  </a:cubicBezTo>
                  <a:cubicBezTo>
                    <a:pt x="28" y="13"/>
                    <a:pt x="29" y="35"/>
                    <a:pt x="18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38" name="Freeform 23">
              <a:extLst>
                <a:ext uri="{FF2B5EF4-FFF2-40B4-BE49-F238E27FC236}">
                  <a16:creationId xmlns:a16="http://schemas.microsoft.com/office/drawing/2014/main" id="{BD791174-ADB5-5C5A-CFC3-DE7812826403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655" y="1397000"/>
              <a:ext cx="66675" cy="65088"/>
            </a:xfrm>
            <a:custGeom>
              <a:avLst/>
              <a:gdLst>
                <a:gd name="T0" fmla="*/ 35 w 35"/>
                <a:gd name="T1" fmla="*/ 34 h 35"/>
                <a:gd name="T2" fmla="*/ 3 w 35"/>
                <a:gd name="T3" fmla="*/ 1 h 35"/>
                <a:gd name="T4" fmla="*/ 35 w 35"/>
                <a:gd name="T5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35">
                  <a:moveTo>
                    <a:pt x="35" y="34"/>
                  </a:moveTo>
                  <a:cubicBezTo>
                    <a:pt x="15" y="35"/>
                    <a:pt x="0" y="24"/>
                    <a:pt x="3" y="1"/>
                  </a:cubicBezTo>
                  <a:cubicBezTo>
                    <a:pt x="17" y="0"/>
                    <a:pt x="35" y="18"/>
                    <a:pt x="35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39" name="Freeform 24">
              <a:extLst>
                <a:ext uri="{FF2B5EF4-FFF2-40B4-BE49-F238E27FC236}">
                  <a16:creationId xmlns:a16="http://schemas.microsoft.com/office/drawing/2014/main" id="{24878994-C90B-FF5B-BA98-02F9BAB347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6705" y="1323975"/>
              <a:ext cx="53975" cy="82550"/>
            </a:xfrm>
            <a:custGeom>
              <a:avLst/>
              <a:gdLst>
                <a:gd name="T0" fmla="*/ 15 w 29"/>
                <a:gd name="T1" fmla="*/ 0 h 44"/>
                <a:gd name="T2" fmla="*/ 4 w 29"/>
                <a:gd name="T3" fmla="*/ 44 h 44"/>
                <a:gd name="T4" fmla="*/ 1 w 29"/>
                <a:gd name="T5" fmla="*/ 23 h 44"/>
                <a:gd name="T6" fmla="*/ 15 w 29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4">
                  <a:moveTo>
                    <a:pt x="15" y="0"/>
                  </a:moveTo>
                  <a:cubicBezTo>
                    <a:pt x="29" y="18"/>
                    <a:pt x="22" y="35"/>
                    <a:pt x="4" y="44"/>
                  </a:cubicBezTo>
                  <a:cubicBezTo>
                    <a:pt x="2" y="37"/>
                    <a:pt x="0" y="30"/>
                    <a:pt x="1" y="23"/>
                  </a:cubicBezTo>
                  <a:cubicBezTo>
                    <a:pt x="1" y="13"/>
                    <a:pt x="7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40" name="Freeform 25">
              <a:extLst>
                <a:ext uri="{FF2B5EF4-FFF2-40B4-BE49-F238E27FC236}">
                  <a16:creationId xmlns:a16="http://schemas.microsoft.com/office/drawing/2014/main" id="{B16A5B59-089E-85F9-BE53-526A9CC01EC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793" y="1268413"/>
              <a:ext cx="55562" cy="84138"/>
            </a:xfrm>
            <a:custGeom>
              <a:avLst/>
              <a:gdLst>
                <a:gd name="T0" fmla="*/ 18 w 30"/>
                <a:gd name="T1" fmla="*/ 45 h 45"/>
                <a:gd name="T2" fmla="*/ 19 w 30"/>
                <a:gd name="T3" fmla="*/ 0 h 45"/>
                <a:gd name="T4" fmla="*/ 18 w 30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45">
                  <a:moveTo>
                    <a:pt x="18" y="45"/>
                  </a:moveTo>
                  <a:cubicBezTo>
                    <a:pt x="4" y="33"/>
                    <a:pt x="0" y="14"/>
                    <a:pt x="19" y="0"/>
                  </a:cubicBezTo>
                  <a:cubicBezTo>
                    <a:pt x="30" y="9"/>
                    <a:pt x="30" y="34"/>
                    <a:pt x="18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41" name="Freeform 26">
              <a:extLst>
                <a:ext uri="{FF2B5EF4-FFF2-40B4-BE49-F238E27FC236}">
                  <a16:creationId xmlns:a16="http://schemas.microsoft.com/office/drawing/2014/main" id="{46CFC3D8-F1D5-4D33-6E6B-67826AA4F94F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568" y="1206500"/>
              <a:ext cx="52387" cy="79375"/>
            </a:xfrm>
            <a:custGeom>
              <a:avLst/>
              <a:gdLst>
                <a:gd name="T0" fmla="*/ 21 w 28"/>
                <a:gd name="T1" fmla="*/ 0 h 43"/>
                <a:gd name="T2" fmla="*/ 9 w 28"/>
                <a:gd name="T3" fmla="*/ 43 h 43"/>
                <a:gd name="T4" fmla="*/ 3 w 28"/>
                <a:gd name="T5" fmla="*/ 18 h 43"/>
                <a:gd name="T6" fmla="*/ 21 w 28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3">
                  <a:moveTo>
                    <a:pt x="21" y="0"/>
                  </a:moveTo>
                  <a:cubicBezTo>
                    <a:pt x="28" y="15"/>
                    <a:pt x="25" y="29"/>
                    <a:pt x="9" y="43"/>
                  </a:cubicBezTo>
                  <a:cubicBezTo>
                    <a:pt x="4" y="35"/>
                    <a:pt x="0" y="27"/>
                    <a:pt x="3" y="18"/>
                  </a:cubicBezTo>
                  <a:cubicBezTo>
                    <a:pt x="6" y="8"/>
                    <a:pt x="13" y="3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42" name="Freeform 27">
              <a:extLst>
                <a:ext uri="{FF2B5EF4-FFF2-40B4-BE49-F238E27FC236}">
                  <a16:creationId xmlns:a16="http://schemas.microsoft.com/office/drawing/2014/main" id="{A433E1CF-3D6B-87A0-FCFD-04BBC3EDFB6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768" y="1323975"/>
              <a:ext cx="52387" cy="82550"/>
            </a:xfrm>
            <a:custGeom>
              <a:avLst/>
              <a:gdLst>
                <a:gd name="T0" fmla="*/ 20 w 28"/>
                <a:gd name="T1" fmla="*/ 44 h 44"/>
                <a:gd name="T2" fmla="*/ 2 w 28"/>
                <a:gd name="T3" fmla="*/ 24 h 44"/>
                <a:gd name="T4" fmla="*/ 9 w 28"/>
                <a:gd name="T5" fmla="*/ 0 h 44"/>
                <a:gd name="T6" fmla="*/ 20 w 28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4">
                  <a:moveTo>
                    <a:pt x="20" y="44"/>
                  </a:moveTo>
                  <a:cubicBezTo>
                    <a:pt x="11" y="39"/>
                    <a:pt x="4" y="34"/>
                    <a:pt x="2" y="24"/>
                  </a:cubicBezTo>
                  <a:cubicBezTo>
                    <a:pt x="0" y="15"/>
                    <a:pt x="4" y="7"/>
                    <a:pt x="9" y="0"/>
                  </a:cubicBezTo>
                  <a:cubicBezTo>
                    <a:pt x="22" y="8"/>
                    <a:pt x="28" y="29"/>
                    <a:pt x="2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43" name="Freeform 28">
              <a:extLst>
                <a:ext uri="{FF2B5EF4-FFF2-40B4-BE49-F238E27FC236}">
                  <a16:creationId xmlns:a16="http://schemas.microsoft.com/office/drawing/2014/main" id="{4F645C84-2EF5-1841-A759-9060DF5E7D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2743" y="1268413"/>
              <a:ext cx="50800" cy="84138"/>
            </a:xfrm>
            <a:custGeom>
              <a:avLst/>
              <a:gdLst>
                <a:gd name="T0" fmla="*/ 8 w 27"/>
                <a:gd name="T1" fmla="*/ 0 h 45"/>
                <a:gd name="T2" fmla="*/ 9 w 27"/>
                <a:gd name="T3" fmla="*/ 45 h 45"/>
                <a:gd name="T4" fmla="*/ 0 w 27"/>
                <a:gd name="T5" fmla="*/ 22 h 45"/>
                <a:gd name="T6" fmla="*/ 8 w 27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45">
                  <a:moveTo>
                    <a:pt x="8" y="0"/>
                  </a:moveTo>
                  <a:cubicBezTo>
                    <a:pt x="27" y="13"/>
                    <a:pt x="25" y="32"/>
                    <a:pt x="9" y="45"/>
                  </a:cubicBezTo>
                  <a:cubicBezTo>
                    <a:pt x="4" y="38"/>
                    <a:pt x="1" y="31"/>
                    <a:pt x="0" y="22"/>
                  </a:cubicBezTo>
                  <a:cubicBezTo>
                    <a:pt x="0" y="14"/>
                    <a:pt x="3" y="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44" name="Freeform 29">
              <a:extLst>
                <a:ext uri="{FF2B5EF4-FFF2-40B4-BE49-F238E27FC236}">
                  <a16:creationId xmlns:a16="http://schemas.microsoft.com/office/drawing/2014/main" id="{C5E9DE36-5D08-1D33-B5A1-1F49027B1F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8443" y="1368425"/>
              <a:ext cx="61912" cy="73025"/>
            </a:xfrm>
            <a:custGeom>
              <a:avLst/>
              <a:gdLst>
                <a:gd name="T0" fmla="*/ 3 w 33"/>
                <a:gd name="T1" fmla="*/ 39 h 39"/>
                <a:gd name="T2" fmla="*/ 25 w 33"/>
                <a:gd name="T3" fmla="*/ 0 h 39"/>
                <a:gd name="T4" fmla="*/ 3 w 33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9">
                  <a:moveTo>
                    <a:pt x="3" y="39"/>
                  </a:moveTo>
                  <a:cubicBezTo>
                    <a:pt x="0" y="23"/>
                    <a:pt x="10" y="4"/>
                    <a:pt x="25" y="0"/>
                  </a:cubicBezTo>
                  <a:cubicBezTo>
                    <a:pt x="33" y="17"/>
                    <a:pt x="27" y="35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45" name="Freeform 30">
              <a:extLst>
                <a:ext uri="{FF2B5EF4-FFF2-40B4-BE49-F238E27FC236}">
                  <a16:creationId xmlns:a16="http://schemas.microsoft.com/office/drawing/2014/main" id="{C80409EA-30D9-DD31-A498-6058336786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0180" y="1398588"/>
              <a:ext cx="58737" cy="61913"/>
            </a:xfrm>
            <a:custGeom>
              <a:avLst/>
              <a:gdLst>
                <a:gd name="T0" fmla="*/ 0 w 32"/>
                <a:gd name="T1" fmla="*/ 33 h 33"/>
                <a:gd name="T2" fmla="*/ 32 w 32"/>
                <a:gd name="T3" fmla="*/ 0 h 33"/>
                <a:gd name="T4" fmla="*/ 26 w 32"/>
                <a:gd name="T5" fmla="*/ 24 h 33"/>
                <a:gd name="T6" fmla="*/ 0 w 32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3">
                  <a:moveTo>
                    <a:pt x="0" y="33"/>
                  </a:moveTo>
                  <a:cubicBezTo>
                    <a:pt x="4" y="12"/>
                    <a:pt x="14" y="2"/>
                    <a:pt x="32" y="0"/>
                  </a:cubicBezTo>
                  <a:cubicBezTo>
                    <a:pt x="32" y="9"/>
                    <a:pt x="32" y="17"/>
                    <a:pt x="26" y="24"/>
                  </a:cubicBezTo>
                  <a:cubicBezTo>
                    <a:pt x="19" y="32"/>
                    <a:pt x="10" y="33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46" name="Freeform 31">
              <a:extLst>
                <a:ext uri="{FF2B5EF4-FFF2-40B4-BE49-F238E27FC236}">
                  <a16:creationId xmlns:a16="http://schemas.microsoft.com/office/drawing/2014/main" id="{19C78565-CAA7-E2FD-C3C1-51018A4FAA2C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393" y="1366838"/>
              <a:ext cx="58737" cy="74613"/>
            </a:xfrm>
            <a:custGeom>
              <a:avLst/>
              <a:gdLst>
                <a:gd name="T0" fmla="*/ 10 w 32"/>
                <a:gd name="T1" fmla="*/ 0 h 40"/>
                <a:gd name="T2" fmla="*/ 27 w 32"/>
                <a:gd name="T3" fmla="*/ 15 h 40"/>
                <a:gd name="T4" fmla="*/ 31 w 32"/>
                <a:gd name="T5" fmla="*/ 40 h 40"/>
                <a:gd name="T6" fmla="*/ 10 w 32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40">
                  <a:moveTo>
                    <a:pt x="10" y="0"/>
                  </a:moveTo>
                  <a:cubicBezTo>
                    <a:pt x="17" y="4"/>
                    <a:pt x="23" y="8"/>
                    <a:pt x="27" y="15"/>
                  </a:cubicBezTo>
                  <a:cubicBezTo>
                    <a:pt x="31" y="23"/>
                    <a:pt x="32" y="31"/>
                    <a:pt x="31" y="40"/>
                  </a:cubicBezTo>
                  <a:cubicBezTo>
                    <a:pt x="12" y="39"/>
                    <a:pt x="0" y="17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47" name="Freeform 32">
              <a:extLst>
                <a:ext uri="{FF2B5EF4-FFF2-40B4-BE49-F238E27FC236}">
                  <a16:creationId xmlns:a16="http://schemas.microsoft.com/office/drawing/2014/main" id="{9408D370-A67E-4A82-B393-D46D9B1B90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9730" y="1206500"/>
              <a:ext cx="55562" cy="79375"/>
            </a:xfrm>
            <a:custGeom>
              <a:avLst/>
              <a:gdLst>
                <a:gd name="T0" fmla="*/ 4 w 30"/>
                <a:gd name="T1" fmla="*/ 0 h 43"/>
                <a:gd name="T2" fmla="*/ 17 w 30"/>
                <a:gd name="T3" fmla="*/ 43 h 43"/>
                <a:gd name="T4" fmla="*/ 2 w 30"/>
                <a:gd name="T5" fmla="*/ 22 h 43"/>
                <a:gd name="T6" fmla="*/ 4 w 30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43">
                  <a:moveTo>
                    <a:pt x="4" y="0"/>
                  </a:moveTo>
                  <a:cubicBezTo>
                    <a:pt x="23" y="4"/>
                    <a:pt x="30" y="28"/>
                    <a:pt x="17" y="43"/>
                  </a:cubicBezTo>
                  <a:cubicBezTo>
                    <a:pt x="10" y="37"/>
                    <a:pt x="5" y="31"/>
                    <a:pt x="2" y="22"/>
                  </a:cubicBezTo>
                  <a:cubicBezTo>
                    <a:pt x="0" y="16"/>
                    <a:pt x="1" y="5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48" name="Freeform 33">
              <a:extLst>
                <a:ext uri="{FF2B5EF4-FFF2-40B4-BE49-F238E27FC236}">
                  <a16:creationId xmlns:a16="http://schemas.microsoft.com/office/drawing/2014/main" id="{E8D6BAB2-5969-9BF1-7D1C-04C55FF0C856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643" y="1285875"/>
              <a:ext cx="44450" cy="44450"/>
            </a:xfrm>
            <a:custGeom>
              <a:avLst/>
              <a:gdLst>
                <a:gd name="T0" fmla="*/ 5 w 24"/>
                <a:gd name="T1" fmla="*/ 0 h 23"/>
                <a:gd name="T2" fmla="*/ 11 w 24"/>
                <a:gd name="T3" fmla="*/ 4 h 23"/>
                <a:gd name="T4" fmla="*/ 14 w 24"/>
                <a:gd name="T5" fmla="*/ 4 h 23"/>
                <a:gd name="T6" fmla="*/ 20 w 24"/>
                <a:gd name="T7" fmla="*/ 0 h 23"/>
                <a:gd name="T8" fmla="*/ 18 w 24"/>
                <a:gd name="T9" fmla="*/ 7 h 23"/>
                <a:gd name="T10" fmla="*/ 19 w 24"/>
                <a:gd name="T11" fmla="*/ 9 h 23"/>
                <a:gd name="T12" fmla="*/ 24 w 24"/>
                <a:gd name="T13" fmla="*/ 14 h 23"/>
                <a:gd name="T14" fmla="*/ 18 w 24"/>
                <a:gd name="T15" fmla="*/ 15 h 23"/>
                <a:gd name="T16" fmla="*/ 15 w 24"/>
                <a:gd name="T17" fmla="*/ 16 h 23"/>
                <a:gd name="T18" fmla="*/ 12 w 24"/>
                <a:gd name="T19" fmla="*/ 23 h 23"/>
                <a:gd name="T20" fmla="*/ 10 w 24"/>
                <a:gd name="T21" fmla="*/ 17 h 23"/>
                <a:gd name="T22" fmla="*/ 7 w 24"/>
                <a:gd name="T23" fmla="*/ 15 h 23"/>
                <a:gd name="T24" fmla="*/ 0 w 24"/>
                <a:gd name="T25" fmla="*/ 14 h 23"/>
                <a:gd name="T26" fmla="*/ 6 w 24"/>
                <a:gd name="T27" fmla="*/ 9 h 23"/>
                <a:gd name="T28" fmla="*/ 6 w 24"/>
                <a:gd name="T29" fmla="*/ 7 h 23"/>
                <a:gd name="T30" fmla="*/ 5 w 24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5" y="0"/>
                  </a:moveTo>
                  <a:cubicBezTo>
                    <a:pt x="7" y="1"/>
                    <a:pt x="9" y="3"/>
                    <a:pt x="11" y="4"/>
                  </a:cubicBezTo>
                  <a:cubicBezTo>
                    <a:pt x="12" y="4"/>
                    <a:pt x="13" y="4"/>
                    <a:pt x="14" y="4"/>
                  </a:cubicBezTo>
                  <a:cubicBezTo>
                    <a:pt x="16" y="3"/>
                    <a:pt x="17" y="1"/>
                    <a:pt x="20" y="0"/>
                  </a:cubicBezTo>
                  <a:cubicBezTo>
                    <a:pt x="19" y="3"/>
                    <a:pt x="19" y="5"/>
                    <a:pt x="18" y="7"/>
                  </a:cubicBezTo>
                  <a:cubicBezTo>
                    <a:pt x="18" y="8"/>
                    <a:pt x="18" y="9"/>
                    <a:pt x="19" y="9"/>
                  </a:cubicBezTo>
                  <a:cubicBezTo>
                    <a:pt x="21" y="11"/>
                    <a:pt x="22" y="12"/>
                    <a:pt x="24" y="14"/>
                  </a:cubicBezTo>
                  <a:cubicBezTo>
                    <a:pt x="22" y="14"/>
                    <a:pt x="20" y="14"/>
                    <a:pt x="18" y="15"/>
                  </a:cubicBezTo>
                  <a:cubicBezTo>
                    <a:pt x="16" y="15"/>
                    <a:pt x="16" y="15"/>
                    <a:pt x="15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2" y="20"/>
                    <a:pt x="11" y="18"/>
                    <a:pt x="10" y="17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4" y="11"/>
                    <a:pt x="6" y="9"/>
                  </a:cubicBezTo>
                  <a:cubicBezTo>
                    <a:pt x="6" y="9"/>
                    <a:pt x="7" y="8"/>
                    <a:pt x="6" y="7"/>
                  </a:cubicBezTo>
                  <a:cubicBezTo>
                    <a:pt x="6" y="5"/>
                    <a:pt x="5" y="3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49" name="Freeform 34">
              <a:extLst>
                <a:ext uri="{FF2B5EF4-FFF2-40B4-BE49-F238E27FC236}">
                  <a16:creationId xmlns:a16="http://schemas.microsoft.com/office/drawing/2014/main" id="{F9BF1FD6-3A80-2FC7-496B-B95583EB41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855" y="1285875"/>
              <a:ext cx="44450" cy="44450"/>
            </a:xfrm>
            <a:custGeom>
              <a:avLst/>
              <a:gdLst>
                <a:gd name="T0" fmla="*/ 24 w 24"/>
                <a:gd name="T1" fmla="*/ 14 h 23"/>
                <a:gd name="T2" fmla="*/ 17 w 24"/>
                <a:gd name="T3" fmla="*/ 14 h 23"/>
                <a:gd name="T4" fmla="*/ 14 w 24"/>
                <a:gd name="T5" fmla="*/ 17 h 23"/>
                <a:gd name="T6" fmla="*/ 12 w 24"/>
                <a:gd name="T7" fmla="*/ 23 h 23"/>
                <a:gd name="T8" fmla="*/ 9 w 24"/>
                <a:gd name="T9" fmla="*/ 16 h 23"/>
                <a:gd name="T10" fmla="*/ 7 w 24"/>
                <a:gd name="T11" fmla="*/ 15 h 23"/>
                <a:gd name="T12" fmla="*/ 0 w 24"/>
                <a:gd name="T13" fmla="*/ 14 h 23"/>
                <a:gd name="T14" fmla="*/ 5 w 24"/>
                <a:gd name="T15" fmla="*/ 9 h 23"/>
                <a:gd name="T16" fmla="*/ 6 w 24"/>
                <a:gd name="T17" fmla="*/ 7 h 23"/>
                <a:gd name="T18" fmla="*/ 4 w 24"/>
                <a:gd name="T19" fmla="*/ 0 h 23"/>
                <a:gd name="T20" fmla="*/ 10 w 24"/>
                <a:gd name="T21" fmla="*/ 4 h 23"/>
                <a:gd name="T22" fmla="*/ 13 w 24"/>
                <a:gd name="T23" fmla="*/ 4 h 23"/>
                <a:gd name="T24" fmla="*/ 19 w 24"/>
                <a:gd name="T25" fmla="*/ 0 h 23"/>
                <a:gd name="T26" fmla="*/ 18 w 24"/>
                <a:gd name="T27" fmla="*/ 6 h 23"/>
                <a:gd name="T28" fmla="*/ 19 w 24"/>
                <a:gd name="T29" fmla="*/ 10 h 23"/>
                <a:gd name="T30" fmla="*/ 24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1" y="14"/>
                    <a:pt x="19" y="15"/>
                    <a:pt x="17" y="14"/>
                  </a:cubicBezTo>
                  <a:cubicBezTo>
                    <a:pt x="16" y="14"/>
                    <a:pt x="15" y="15"/>
                    <a:pt x="14" y="17"/>
                  </a:cubicBezTo>
                  <a:cubicBezTo>
                    <a:pt x="14" y="19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4" y="14"/>
                    <a:pt x="2" y="14"/>
                    <a:pt x="0" y="14"/>
                  </a:cubicBezTo>
                  <a:cubicBezTo>
                    <a:pt x="2" y="12"/>
                    <a:pt x="3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5" y="5"/>
                    <a:pt x="5" y="3"/>
                    <a:pt x="4" y="0"/>
                  </a:cubicBezTo>
                  <a:cubicBezTo>
                    <a:pt x="7" y="1"/>
                    <a:pt x="9" y="2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ubicBezTo>
                    <a:pt x="18" y="2"/>
                    <a:pt x="18" y="4"/>
                    <a:pt x="18" y="6"/>
                  </a:cubicBezTo>
                  <a:cubicBezTo>
                    <a:pt x="17" y="8"/>
                    <a:pt x="17" y="9"/>
                    <a:pt x="19" y="10"/>
                  </a:cubicBezTo>
                  <a:cubicBezTo>
                    <a:pt x="20" y="11"/>
                    <a:pt x="22" y="12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50" name="Freeform 35">
              <a:extLst>
                <a:ext uri="{FF2B5EF4-FFF2-40B4-BE49-F238E27FC236}">
                  <a16:creationId xmlns:a16="http://schemas.microsoft.com/office/drawing/2014/main" id="{53557D65-4C4F-27CE-AFCC-9E1267DC3B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1918" y="1285875"/>
              <a:ext cx="46037" cy="44450"/>
            </a:xfrm>
            <a:custGeom>
              <a:avLst/>
              <a:gdLst>
                <a:gd name="T0" fmla="*/ 19 w 24"/>
                <a:gd name="T1" fmla="*/ 0 h 23"/>
                <a:gd name="T2" fmla="*/ 18 w 24"/>
                <a:gd name="T3" fmla="*/ 7 h 23"/>
                <a:gd name="T4" fmla="*/ 19 w 24"/>
                <a:gd name="T5" fmla="*/ 9 h 23"/>
                <a:gd name="T6" fmla="*/ 24 w 24"/>
                <a:gd name="T7" fmla="*/ 14 h 23"/>
                <a:gd name="T8" fmla="*/ 18 w 24"/>
                <a:gd name="T9" fmla="*/ 14 h 23"/>
                <a:gd name="T10" fmla="*/ 15 w 24"/>
                <a:gd name="T11" fmla="*/ 17 h 23"/>
                <a:gd name="T12" fmla="*/ 12 w 24"/>
                <a:gd name="T13" fmla="*/ 23 h 23"/>
                <a:gd name="T14" fmla="*/ 10 w 24"/>
                <a:gd name="T15" fmla="*/ 16 h 23"/>
                <a:gd name="T16" fmla="*/ 7 w 24"/>
                <a:gd name="T17" fmla="*/ 15 h 23"/>
                <a:gd name="T18" fmla="*/ 0 w 24"/>
                <a:gd name="T19" fmla="*/ 14 h 23"/>
                <a:gd name="T20" fmla="*/ 5 w 24"/>
                <a:gd name="T21" fmla="*/ 10 h 23"/>
                <a:gd name="T22" fmla="*/ 6 w 24"/>
                <a:gd name="T23" fmla="*/ 6 h 23"/>
                <a:gd name="T24" fmla="*/ 5 w 24"/>
                <a:gd name="T25" fmla="*/ 0 h 23"/>
                <a:gd name="T26" fmla="*/ 11 w 24"/>
                <a:gd name="T27" fmla="*/ 4 h 23"/>
                <a:gd name="T28" fmla="*/ 13 w 24"/>
                <a:gd name="T29" fmla="*/ 4 h 23"/>
                <a:gd name="T30" fmla="*/ 19 w 24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19" y="0"/>
                  </a:moveTo>
                  <a:cubicBezTo>
                    <a:pt x="19" y="3"/>
                    <a:pt x="18" y="5"/>
                    <a:pt x="18" y="7"/>
                  </a:cubicBezTo>
                  <a:cubicBezTo>
                    <a:pt x="18" y="8"/>
                    <a:pt x="18" y="9"/>
                    <a:pt x="19" y="9"/>
                  </a:cubicBezTo>
                  <a:cubicBezTo>
                    <a:pt x="20" y="11"/>
                    <a:pt x="22" y="12"/>
                    <a:pt x="24" y="14"/>
                  </a:cubicBezTo>
                  <a:cubicBezTo>
                    <a:pt x="22" y="14"/>
                    <a:pt x="20" y="15"/>
                    <a:pt x="18" y="14"/>
                  </a:cubicBezTo>
                  <a:cubicBezTo>
                    <a:pt x="16" y="14"/>
                    <a:pt x="15" y="15"/>
                    <a:pt x="15" y="17"/>
                  </a:cubicBezTo>
                  <a:cubicBezTo>
                    <a:pt x="14" y="19"/>
                    <a:pt x="13" y="20"/>
                    <a:pt x="12" y="23"/>
                  </a:cubicBezTo>
                  <a:cubicBezTo>
                    <a:pt x="11" y="20"/>
                    <a:pt x="10" y="18"/>
                    <a:pt x="10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4" y="11"/>
                    <a:pt x="5" y="10"/>
                  </a:cubicBezTo>
                  <a:cubicBezTo>
                    <a:pt x="6" y="9"/>
                    <a:pt x="7" y="8"/>
                    <a:pt x="6" y="6"/>
                  </a:cubicBezTo>
                  <a:cubicBezTo>
                    <a:pt x="6" y="4"/>
                    <a:pt x="5" y="2"/>
                    <a:pt x="5" y="0"/>
                  </a:cubicBezTo>
                  <a:cubicBezTo>
                    <a:pt x="7" y="1"/>
                    <a:pt x="9" y="3"/>
                    <a:pt x="11" y="4"/>
                  </a:cubicBezTo>
                  <a:cubicBezTo>
                    <a:pt x="12" y="4"/>
                    <a:pt x="13" y="4"/>
                    <a:pt x="13" y="4"/>
                  </a:cubicBezTo>
                  <a:cubicBezTo>
                    <a:pt x="15" y="3"/>
                    <a:pt x="1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51" name="Freeform 36">
              <a:extLst>
                <a:ext uri="{FF2B5EF4-FFF2-40B4-BE49-F238E27FC236}">
                  <a16:creationId xmlns:a16="http://schemas.microsoft.com/office/drawing/2014/main" id="{9F52FA6F-DC8C-0020-BF71-FA57DEEECC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2530" y="1285875"/>
              <a:ext cx="42862" cy="44450"/>
            </a:xfrm>
            <a:custGeom>
              <a:avLst/>
              <a:gdLst>
                <a:gd name="T0" fmla="*/ 19 w 23"/>
                <a:gd name="T1" fmla="*/ 0 h 23"/>
                <a:gd name="T2" fmla="*/ 17 w 23"/>
                <a:gd name="T3" fmla="*/ 7 h 23"/>
                <a:gd name="T4" fmla="*/ 18 w 23"/>
                <a:gd name="T5" fmla="*/ 9 h 23"/>
                <a:gd name="T6" fmla="*/ 23 w 23"/>
                <a:gd name="T7" fmla="*/ 14 h 23"/>
                <a:gd name="T8" fmla="*/ 16 w 23"/>
                <a:gd name="T9" fmla="*/ 15 h 23"/>
                <a:gd name="T10" fmla="*/ 14 w 23"/>
                <a:gd name="T11" fmla="*/ 16 h 23"/>
                <a:gd name="T12" fmla="*/ 11 w 23"/>
                <a:gd name="T13" fmla="*/ 23 h 23"/>
                <a:gd name="T14" fmla="*/ 9 w 23"/>
                <a:gd name="T15" fmla="*/ 17 h 23"/>
                <a:gd name="T16" fmla="*/ 6 w 23"/>
                <a:gd name="T17" fmla="*/ 14 h 23"/>
                <a:gd name="T18" fmla="*/ 0 w 23"/>
                <a:gd name="T19" fmla="*/ 14 h 23"/>
                <a:gd name="T20" fmla="*/ 5 w 23"/>
                <a:gd name="T21" fmla="*/ 9 h 23"/>
                <a:gd name="T22" fmla="*/ 6 w 23"/>
                <a:gd name="T23" fmla="*/ 7 h 23"/>
                <a:gd name="T24" fmla="*/ 4 w 23"/>
                <a:gd name="T25" fmla="*/ 0 h 23"/>
                <a:gd name="T26" fmla="*/ 10 w 23"/>
                <a:gd name="T27" fmla="*/ 4 h 23"/>
                <a:gd name="T28" fmla="*/ 13 w 23"/>
                <a:gd name="T29" fmla="*/ 4 h 23"/>
                <a:gd name="T30" fmla="*/ 19 w 23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23">
                  <a:moveTo>
                    <a:pt x="19" y="0"/>
                  </a:moveTo>
                  <a:cubicBezTo>
                    <a:pt x="18" y="3"/>
                    <a:pt x="18" y="5"/>
                    <a:pt x="17" y="7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20" y="11"/>
                    <a:pt x="21" y="12"/>
                    <a:pt x="23" y="14"/>
                  </a:cubicBezTo>
                  <a:cubicBezTo>
                    <a:pt x="21" y="14"/>
                    <a:pt x="19" y="14"/>
                    <a:pt x="16" y="15"/>
                  </a:cubicBezTo>
                  <a:cubicBezTo>
                    <a:pt x="15" y="15"/>
                    <a:pt x="15" y="15"/>
                    <a:pt x="14" y="16"/>
                  </a:cubicBezTo>
                  <a:cubicBezTo>
                    <a:pt x="13" y="18"/>
                    <a:pt x="12" y="20"/>
                    <a:pt x="11" y="23"/>
                  </a:cubicBezTo>
                  <a:cubicBezTo>
                    <a:pt x="11" y="20"/>
                    <a:pt x="10" y="19"/>
                    <a:pt x="9" y="17"/>
                  </a:cubicBezTo>
                  <a:cubicBezTo>
                    <a:pt x="8" y="15"/>
                    <a:pt x="8" y="14"/>
                    <a:pt x="6" y="14"/>
                  </a:cubicBezTo>
                  <a:cubicBezTo>
                    <a:pt x="4" y="15"/>
                    <a:pt x="2" y="14"/>
                    <a:pt x="0" y="14"/>
                  </a:cubicBezTo>
                  <a:cubicBezTo>
                    <a:pt x="2" y="12"/>
                    <a:pt x="3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5" y="5"/>
                    <a:pt x="5" y="3"/>
                    <a:pt x="4" y="0"/>
                  </a:cubicBezTo>
                  <a:cubicBezTo>
                    <a:pt x="6" y="1"/>
                    <a:pt x="8" y="2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52" name="Freeform 37">
              <a:extLst>
                <a:ext uri="{FF2B5EF4-FFF2-40B4-BE49-F238E27FC236}">
                  <a16:creationId xmlns:a16="http://schemas.microsoft.com/office/drawing/2014/main" id="{4474D6C7-408F-D18F-63C9-71D47867EEB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4155" y="1285875"/>
              <a:ext cx="42862" cy="44450"/>
            </a:xfrm>
            <a:custGeom>
              <a:avLst/>
              <a:gdLst>
                <a:gd name="T0" fmla="*/ 0 w 23"/>
                <a:gd name="T1" fmla="*/ 14 h 23"/>
                <a:gd name="T2" fmla="*/ 5 w 23"/>
                <a:gd name="T3" fmla="*/ 9 h 23"/>
                <a:gd name="T4" fmla="*/ 6 w 23"/>
                <a:gd name="T5" fmla="*/ 7 h 23"/>
                <a:gd name="T6" fmla="*/ 4 w 23"/>
                <a:gd name="T7" fmla="*/ 0 h 23"/>
                <a:gd name="T8" fmla="*/ 10 w 23"/>
                <a:gd name="T9" fmla="*/ 4 h 23"/>
                <a:gd name="T10" fmla="*/ 13 w 23"/>
                <a:gd name="T11" fmla="*/ 4 h 23"/>
                <a:gd name="T12" fmla="*/ 19 w 23"/>
                <a:gd name="T13" fmla="*/ 0 h 23"/>
                <a:gd name="T14" fmla="*/ 17 w 23"/>
                <a:gd name="T15" fmla="*/ 7 h 23"/>
                <a:gd name="T16" fmla="*/ 18 w 23"/>
                <a:gd name="T17" fmla="*/ 9 h 23"/>
                <a:gd name="T18" fmla="*/ 23 w 23"/>
                <a:gd name="T19" fmla="*/ 14 h 23"/>
                <a:gd name="T20" fmla="*/ 17 w 23"/>
                <a:gd name="T21" fmla="*/ 15 h 23"/>
                <a:gd name="T22" fmla="*/ 14 w 23"/>
                <a:gd name="T23" fmla="*/ 16 h 23"/>
                <a:gd name="T24" fmla="*/ 12 w 23"/>
                <a:gd name="T25" fmla="*/ 23 h 23"/>
                <a:gd name="T26" fmla="*/ 9 w 23"/>
                <a:gd name="T27" fmla="*/ 17 h 23"/>
                <a:gd name="T28" fmla="*/ 6 w 23"/>
                <a:gd name="T29" fmla="*/ 14 h 23"/>
                <a:gd name="T30" fmla="*/ 0 w 23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23">
                  <a:moveTo>
                    <a:pt x="0" y="14"/>
                  </a:moveTo>
                  <a:cubicBezTo>
                    <a:pt x="2" y="12"/>
                    <a:pt x="3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5" y="5"/>
                    <a:pt x="5" y="3"/>
                    <a:pt x="4" y="0"/>
                  </a:cubicBezTo>
                  <a:cubicBezTo>
                    <a:pt x="7" y="1"/>
                    <a:pt x="8" y="2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ubicBezTo>
                    <a:pt x="18" y="3"/>
                    <a:pt x="18" y="5"/>
                    <a:pt x="17" y="7"/>
                  </a:cubicBezTo>
                  <a:cubicBezTo>
                    <a:pt x="17" y="8"/>
                    <a:pt x="18" y="9"/>
                    <a:pt x="18" y="9"/>
                  </a:cubicBezTo>
                  <a:cubicBezTo>
                    <a:pt x="20" y="11"/>
                    <a:pt x="21" y="12"/>
                    <a:pt x="23" y="14"/>
                  </a:cubicBezTo>
                  <a:cubicBezTo>
                    <a:pt x="21" y="14"/>
                    <a:pt x="19" y="14"/>
                    <a:pt x="17" y="15"/>
                  </a:cubicBezTo>
                  <a:cubicBezTo>
                    <a:pt x="15" y="15"/>
                    <a:pt x="15" y="15"/>
                    <a:pt x="14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9"/>
                    <a:pt x="9" y="17"/>
                  </a:cubicBezTo>
                  <a:cubicBezTo>
                    <a:pt x="9" y="15"/>
                    <a:pt x="8" y="14"/>
                    <a:pt x="6" y="14"/>
                  </a:cubicBezTo>
                  <a:cubicBezTo>
                    <a:pt x="4" y="15"/>
                    <a:pt x="2" y="1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53" name="Freeform 38">
              <a:extLst>
                <a:ext uri="{FF2B5EF4-FFF2-40B4-BE49-F238E27FC236}">
                  <a16:creationId xmlns:a16="http://schemas.microsoft.com/office/drawing/2014/main" id="{0F2B654F-1C64-7544-4F99-0BBFEEDD4A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3830" y="1285875"/>
              <a:ext cx="42862" cy="44450"/>
            </a:xfrm>
            <a:custGeom>
              <a:avLst/>
              <a:gdLst>
                <a:gd name="T0" fmla="*/ 11 w 23"/>
                <a:gd name="T1" fmla="*/ 23 h 23"/>
                <a:gd name="T2" fmla="*/ 9 w 23"/>
                <a:gd name="T3" fmla="*/ 17 h 23"/>
                <a:gd name="T4" fmla="*/ 6 w 23"/>
                <a:gd name="T5" fmla="*/ 14 h 23"/>
                <a:gd name="T6" fmla="*/ 0 w 23"/>
                <a:gd name="T7" fmla="*/ 14 h 23"/>
                <a:gd name="T8" fmla="*/ 4 w 23"/>
                <a:gd name="T9" fmla="*/ 10 h 23"/>
                <a:gd name="T10" fmla="*/ 5 w 23"/>
                <a:gd name="T11" fmla="*/ 6 h 23"/>
                <a:gd name="T12" fmla="*/ 4 w 23"/>
                <a:gd name="T13" fmla="*/ 0 h 23"/>
                <a:gd name="T14" fmla="*/ 10 w 23"/>
                <a:gd name="T15" fmla="*/ 4 h 23"/>
                <a:gd name="T16" fmla="*/ 13 w 23"/>
                <a:gd name="T17" fmla="*/ 4 h 23"/>
                <a:gd name="T18" fmla="*/ 19 w 23"/>
                <a:gd name="T19" fmla="*/ 0 h 23"/>
                <a:gd name="T20" fmla="*/ 17 w 23"/>
                <a:gd name="T21" fmla="*/ 7 h 23"/>
                <a:gd name="T22" fmla="*/ 18 w 23"/>
                <a:gd name="T23" fmla="*/ 9 h 23"/>
                <a:gd name="T24" fmla="*/ 23 w 23"/>
                <a:gd name="T25" fmla="*/ 14 h 23"/>
                <a:gd name="T26" fmla="*/ 17 w 23"/>
                <a:gd name="T27" fmla="*/ 14 h 23"/>
                <a:gd name="T28" fmla="*/ 14 w 23"/>
                <a:gd name="T29" fmla="*/ 17 h 23"/>
                <a:gd name="T30" fmla="*/ 11 w 23"/>
                <a:gd name="T3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23">
                  <a:moveTo>
                    <a:pt x="11" y="23"/>
                  </a:moveTo>
                  <a:cubicBezTo>
                    <a:pt x="10" y="20"/>
                    <a:pt x="10" y="18"/>
                    <a:pt x="9" y="17"/>
                  </a:cubicBezTo>
                  <a:cubicBezTo>
                    <a:pt x="8" y="15"/>
                    <a:pt x="8" y="15"/>
                    <a:pt x="6" y="14"/>
                  </a:cubicBezTo>
                  <a:cubicBezTo>
                    <a:pt x="4" y="14"/>
                    <a:pt x="2" y="14"/>
                    <a:pt x="0" y="14"/>
                  </a:cubicBezTo>
                  <a:cubicBezTo>
                    <a:pt x="1" y="12"/>
                    <a:pt x="3" y="11"/>
                    <a:pt x="4" y="10"/>
                  </a:cubicBezTo>
                  <a:cubicBezTo>
                    <a:pt x="6" y="9"/>
                    <a:pt x="6" y="8"/>
                    <a:pt x="5" y="6"/>
                  </a:cubicBezTo>
                  <a:cubicBezTo>
                    <a:pt x="5" y="4"/>
                    <a:pt x="5" y="2"/>
                    <a:pt x="4" y="0"/>
                  </a:cubicBezTo>
                  <a:cubicBezTo>
                    <a:pt x="6" y="1"/>
                    <a:pt x="8" y="3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3"/>
                    <a:pt x="16" y="1"/>
                    <a:pt x="19" y="0"/>
                  </a:cubicBezTo>
                  <a:cubicBezTo>
                    <a:pt x="18" y="3"/>
                    <a:pt x="18" y="5"/>
                    <a:pt x="17" y="7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20" y="11"/>
                    <a:pt x="21" y="12"/>
                    <a:pt x="23" y="14"/>
                  </a:cubicBezTo>
                  <a:cubicBezTo>
                    <a:pt x="21" y="14"/>
                    <a:pt x="19" y="15"/>
                    <a:pt x="17" y="14"/>
                  </a:cubicBezTo>
                  <a:cubicBezTo>
                    <a:pt x="15" y="14"/>
                    <a:pt x="14" y="15"/>
                    <a:pt x="14" y="17"/>
                  </a:cubicBezTo>
                  <a:cubicBezTo>
                    <a:pt x="13" y="19"/>
                    <a:pt x="12" y="20"/>
                    <a:pt x="1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54" name="Freeform 39">
              <a:extLst>
                <a:ext uri="{FF2B5EF4-FFF2-40B4-BE49-F238E27FC236}">
                  <a16:creationId xmlns:a16="http://schemas.microsoft.com/office/drawing/2014/main" id="{0751963F-2D26-576B-1371-9A61D9D09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555" y="1285875"/>
              <a:ext cx="44450" cy="44450"/>
            </a:xfrm>
            <a:custGeom>
              <a:avLst/>
              <a:gdLst>
                <a:gd name="T0" fmla="*/ 24 w 24"/>
                <a:gd name="T1" fmla="*/ 14 h 23"/>
                <a:gd name="T2" fmla="*/ 17 w 24"/>
                <a:gd name="T3" fmla="*/ 15 h 23"/>
                <a:gd name="T4" fmla="*/ 14 w 24"/>
                <a:gd name="T5" fmla="*/ 16 h 23"/>
                <a:gd name="T6" fmla="*/ 12 w 24"/>
                <a:gd name="T7" fmla="*/ 23 h 23"/>
                <a:gd name="T8" fmla="*/ 9 w 24"/>
                <a:gd name="T9" fmla="*/ 16 h 23"/>
                <a:gd name="T10" fmla="*/ 7 w 24"/>
                <a:gd name="T11" fmla="*/ 15 h 23"/>
                <a:gd name="T12" fmla="*/ 0 w 24"/>
                <a:gd name="T13" fmla="*/ 14 h 23"/>
                <a:gd name="T14" fmla="*/ 5 w 24"/>
                <a:gd name="T15" fmla="*/ 9 h 23"/>
                <a:gd name="T16" fmla="*/ 6 w 24"/>
                <a:gd name="T17" fmla="*/ 7 h 23"/>
                <a:gd name="T18" fmla="*/ 4 w 24"/>
                <a:gd name="T19" fmla="*/ 0 h 23"/>
                <a:gd name="T20" fmla="*/ 11 w 24"/>
                <a:gd name="T21" fmla="*/ 4 h 23"/>
                <a:gd name="T22" fmla="*/ 13 w 24"/>
                <a:gd name="T23" fmla="*/ 4 h 23"/>
                <a:gd name="T24" fmla="*/ 19 w 24"/>
                <a:gd name="T25" fmla="*/ 0 h 23"/>
                <a:gd name="T26" fmla="*/ 17 w 24"/>
                <a:gd name="T27" fmla="*/ 7 h 23"/>
                <a:gd name="T28" fmla="*/ 18 w 24"/>
                <a:gd name="T29" fmla="*/ 9 h 23"/>
                <a:gd name="T30" fmla="*/ 24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1" y="14"/>
                    <a:pt x="19" y="14"/>
                    <a:pt x="17" y="15"/>
                  </a:cubicBezTo>
                  <a:cubicBezTo>
                    <a:pt x="16" y="15"/>
                    <a:pt x="15" y="15"/>
                    <a:pt x="14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3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5" y="5"/>
                    <a:pt x="5" y="3"/>
                    <a:pt x="4" y="0"/>
                  </a:cubicBezTo>
                  <a:cubicBezTo>
                    <a:pt x="7" y="1"/>
                    <a:pt x="9" y="3"/>
                    <a:pt x="11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3"/>
                    <a:pt x="17" y="1"/>
                    <a:pt x="19" y="0"/>
                  </a:cubicBezTo>
                  <a:cubicBezTo>
                    <a:pt x="18" y="3"/>
                    <a:pt x="18" y="5"/>
                    <a:pt x="17" y="7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20" y="11"/>
                    <a:pt x="22" y="12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55" name="Freeform 40">
              <a:extLst>
                <a:ext uri="{FF2B5EF4-FFF2-40B4-BE49-F238E27FC236}">
                  <a16:creationId xmlns:a16="http://schemas.microsoft.com/office/drawing/2014/main" id="{17C4D291-F2CF-6097-F34A-890227849B6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3180" y="1285875"/>
              <a:ext cx="44450" cy="44450"/>
            </a:xfrm>
            <a:custGeom>
              <a:avLst/>
              <a:gdLst>
                <a:gd name="T0" fmla="*/ 24 w 24"/>
                <a:gd name="T1" fmla="*/ 14 h 23"/>
                <a:gd name="T2" fmla="*/ 17 w 24"/>
                <a:gd name="T3" fmla="*/ 14 h 23"/>
                <a:gd name="T4" fmla="*/ 14 w 24"/>
                <a:gd name="T5" fmla="*/ 17 h 23"/>
                <a:gd name="T6" fmla="*/ 12 w 24"/>
                <a:gd name="T7" fmla="*/ 23 h 23"/>
                <a:gd name="T8" fmla="*/ 9 w 24"/>
                <a:gd name="T9" fmla="*/ 16 h 23"/>
                <a:gd name="T10" fmla="*/ 7 w 24"/>
                <a:gd name="T11" fmla="*/ 15 h 23"/>
                <a:gd name="T12" fmla="*/ 0 w 24"/>
                <a:gd name="T13" fmla="*/ 14 h 23"/>
                <a:gd name="T14" fmla="*/ 5 w 24"/>
                <a:gd name="T15" fmla="*/ 9 h 23"/>
                <a:gd name="T16" fmla="*/ 6 w 24"/>
                <a:gd name="T17" fmla="*/ 7 h 23"/>
                <a:gd name="T18" fmla="*/ 5 w 24"/>
                <a:gd name="T19" fmla="*/ 0 h 23"/>
                <a:gd name="T20" fmla="*/ 11 w 24"/>
                <a:gd name="T21" fmla="*/ 4 h 23"/>
                <a:gd name="T22" fmla="*/ 13 w 24"/>
                <a:gd name="T23" fmla="*/ 4 h 23"/>
                <a:gd name="T24" fmla="*/ 19 w 24"/>
                <a:gd name="T25" fmla="*/ 0 h 23"/>
                <a:gd name="T26" fmla="*/ 18 w 24"/>
                <a:gd name="T27" fmla="*/ 7 h 23"/>
                <a:gd name="T28" fmla="*/ 19 w 24"/>
                <a:gd name="T29" fmla="*/ 10 h 23"/>
                <a:gd name="T30" fmla="*/ 24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1" y="14"/>
                    <a:pt x="19" y="15"/>
                    <a:pt x="17" y="14"/>
                  </a:cubicBezTo>
                  <a:cubicBezTo>
                    <a:pt x="16" y="14"/>
                    <a:pt x="15" y="15"/>
                    <a:pt x="14" y="17"/>
                  </a:cubicBezTo>
                  <a:cubicBezTo>
                    <a:pt x="14" y="19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4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6" y="5"/>
                    <a:pt x="5" y="3"/>
                    <a:pt x="5" y="0"/>
                  </a:cubicBezTo>
                  <a:cubicBezTo>
                    <a:pt x="7" y="1"/>
                    <a:pt x="9" y="2"/>
                    <a:pt x="11" y="4"/>
                  </a:cubicBezTo>
                  <a:cubicBezTo>
                    <a:pt x="12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ubicBezTo>
                    <a:pt x="19" y="3"/>
                    <a:pt x="18" y="5"/>
                    <a:pt x="18" y="7"/>
                  </a:cubicBezTo>
                  <a:cubicBezTo>
                    <a:pt x="17" y="8"/>
                    <a:pt x="18" y="9"/>
                    <a:pt x="19" y="10"/>
                  </a:cubicBezTo>
                  <a:cubicBezTo>
                    <a:pt x="20" y="11"/>
                    <a:pt x="22" y="12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56" name="Freeform 41">
              <a:extLst>
                <a:ext uri="{FF2B5EF4-FFF2-40B4-BE49-F238E27FC236}">
                  <a16:creationId xmlns:a16="http://schemas.microsoft.com/office/drawing/2014/main" id="{59097A5A-D958-2D4D-82B8-B3D08BC1C6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0618" y="1285875"/>
              <a:ext cx="44450" cy="44450"/>
            </a:xfrm>
            <a:custGeom>
              <a:avLst/>
              <a:gdLst>
                <a:gd name="T0" fmla="*/ 0 w 24"/>
                <a:gd name="T1" fmla="*/ 14 h 23"/>
                <a:gd name="T2" fmla="*/ 6 w 24"/>
                <a:gd name="T3" fmla="*/ 9 h 23"/>
                <a:gd name="T4" fmla="*/ 6 w 24"/>
                <a:gd name="T5" fmla="*/ 7 h 23"/>
                <a:gd name="T6" fmla="*/ 5 w 24"/>
                <a:gd name="T7" fmla="*/ 0 h 23"/>
                <a:gd name="T8" fmla="*/ 11 w 24"/>
                <a:gd name="T9" fmla="*/ 4 h 23"/>
                <a:gd name="T10" fmla="*/ 14 w 24"/>
                <a:gd name="T11" fmla="*/ 4 h 23"/>
                <a:gd name="T12" fmla="*/ 20 w 24"/>
                <a:gd name="T13" fmla="*/ 0 h 23"/>
                <a:gd name="T14" fmla="*/ 18 w 24"/>
                <a:gd name="T15" fmla="*/ 7 h 23"/>
                <a:gd name="T16" fmla="*/ 19 w 24"/>
                <a:gd name="T17" fmla="*/ 10 h 23"/>
                <a:gd name="T18" fmla="*/ 24 w 24"/>
                <a:gd name="T19" fmla="*/ 14 h 23"/>
                <a:gd name="T20" fmla="*/ 18 w 24"/>
                <a:gd name="T21" fmla="*/ 14 h 23"/>
                <a:gd name="T22" fmla="*/ 15 w 24"/>
                <a:gd name="T23" fmla="*/ 17 h 23"/>
                <a:gd name="T24" fmla="*/ 12 w 24"/>
                <a:gd name="T25" fmla="*/ 23 h 23"/>
                <a:gd name="T26" fmla="*/ 9 w 24"/>
                <a:gd name="T27" fmla="*/ 16 h 23"/>
                <a:gd name="T28" fmla="*/ 7 w 24"/>
                <a:gd name="T29" fmla="*/ 15 h 23"/>
                <a:gd name="T30" fmla="*/ 0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0" y="14"/>
                  </a:moveTo>
                  <a:cubicBezTo>
                    <a:pt x="2" y="12"/>
                    <a:pt x="4" y="11"/>
                    <a:pt x="6" y="9"/>
                  </a:cubicBezTo>
                  <a:cubicBezTo>
                    <a:pt x="6" y="9"/>
                    <a:pt x="7" y="8"/>
                    <a:pt x="6" y="7"/>
                  </a:cubicBezTo>
                  <a:cubicBezTo>
                    <a:pt x="6" y="5"/>
                    <a:pt x="5" y="3"/>
                    <a:pt x="5" y="0"/>
                  </a:cubicBezTo>
                  <a:cubicBezTo>
                    <a:pt x="7" y="1"/>
                    <a:pt x="9" y="2"/>
                    <a:pt x="11" y="4"/>
                  </a:cubicBezTo>
                  <a:cubicBezTo>
                    <a:pt x="12" y="4"/>
                    <a:pt x="13" y="4"/>
                    <a:pt x="14" y="4"/>
                  </a:cubicBezTo>
                  <a:cubicBezTo>
                    <a:pt x="15" y="2"/>
                    <a:pt x="17" y="1"/>
                    <a:pt x="20" y="0"/>
                  </a:cubicBezTo>
                  <a:cubicBezTo>
                    <a:pt x="19" y="2"/>
                    <a:pt x="19" y="5"/>
                    <a:pt x="18" y="7"/>
                  </a:cubicBezTo>
                  <a:cubicBezTo>
                    <a:pt x="18" y="8"/>
                    <a:pt x="18" y="9"/>
                    <a:pt x="19" y="10"/>
                  </a:cubicBezTo>
                  <a:cubicBezTo>
                    <a:pt x="21" y="11"/>
                    <a:pt x="22" y="12"/>
                    <a:pt x="24" y="14"/>
                  </a:cubicBezTo>
                  <a:cubicBezTo>
                    <a:pt x="22" y="14"/>
                    <a:pt x="20" y="14"/>
                    <a:pt x="18" y="14"/>
                  </a:cubicBezTo>
                  <a:cubicBezTo>
                    <a:pt x="16" y="14"/>
                    <a:pt x="15" y="15"/>
                    <a:pt x="15" y="17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57" name="Freeform 42">
              <a:extLst>
                <a:ext uri="{FF2B5EF4-FFF2-40B4-BE49-F238E27FC236}">
                  <a16:creationId xmlns:a16="http://schemas.microsoft.com/office/drawing/2014/main" id="{D935AB99-9B50-9AB1-4240-B7DD18B49E9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0293" y="1285875"/>
              <a:ext cx="46037" cy="44450"/>
            </a:xfrm>
            <a:custGeom>
              <a:avLst/>
              <a:gdLst>
                <a:gd name="T0" fmla="*/ 24 w 24"/>
                <a:gd name="T1" fmla="*/ 14 h 23"/>
                <a:gd name="T2" fmla="*/ 17 w 24"/>
                <a:gd name="T3" fmla="*/ 15 h 23"/>
                <a:gd name="T4" fmla="*/ 15 w 24"/>
                <a:gd name="T5" fmla="*/ 16 h 23"/>
                <a:gd name="T6" fmla="*/ 12 w 24"/>
                <a:gd name="T7" fmla="*/ 23 h 23"/>
                <a:gd name="T8" fmla="*/ 9 w 24"/>
                <a:gd name="T9" fmla="*/ 16 h 23"/>
                <a:gd name="T10" fmla="*/ 7 w 24"/>
                <a:gd name="T11" fmla="*/ 15 h 23"/>
                <a:gd name="T12" fmla="*/ 0 w 24"/>
                <a:gd name="T13" fmla="*/ 14 h 23"/>
                <a:gd name="T14" fmla="*/ 5 w 24"/>
                <a:gd name="T15" fmla="*/ 10 h 23"/>
                <a:gd name="T16" fmla="*/ 6 w 24"/>
                <a:gd name="T17" fmla="*/ 6 h 23"/>
                <a:gd name="T18" fmla="*/ 5 w 24"/>
                <a:gd name="T19" fmla="*/ 0 h 23"/>
                <a:gd name="T20" fmla="*/ 10 w 24"/>
                <a:gd name="T21" fmla="*/ 3 h 23"/>
                <a:gd name="T22" fmla="*/ 14 w 24"/>
                <a:gd name="T23" fmla="*/ 3 h 23"/>
                <a:gd name="T24" fmla="*/ 19 w 24"/>
                <a:gd name="T25" fmla="*/ 0 h 23"/>
                <a:gd name="T26" fmla="*/ 18 w 24"/>
                <a:gd name="T27" fmla="*/ 7 h 23"/>
                <a:gd name="T28" fmla="*/ 19 w 24"/>
                <a:gd name="T29" fmla="*/ 9 h 23"/>
                <a:gd name="T30" fmla="*/ 24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1" y="14"/>
                    <a:pt x="19" y="14"/>
                    <a:pt x="17" y="15"/>
                  </a:cubicBezTo>
                  <a:cubicBezTo>
                    <a:pt x="16" y="15"/>
                    <a:pt x="15" y="15"/>
                    <a:pt x="15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3" y="11"/>
                    <a:pt x="5" y="10"/>
                  </a:cubicBezTo>
                  <a:cubicBezTo>
                    <a:pt x="6" y="9"/>
                    <a:pt x="7" y="8"/>
                    <a:pt x="6" y="6"/>
                  </a:cubicBezTo>
                  <a:cubicBezTo>
                    <a:pt x="5" y="4"/>
                    <a:pt x="5" y="2"/>
                    <a:pt x="5" y="0"/>
                  </a:cubicBezTo>
                  <a:cubicBezTo>
                    <a:pt x="7" y="1"/>
                    <a:pt x="8" y="2"/>
                    <a:pt x="10" y="3"/>
                  </a:cubicBezTo>
                  <a:cubicBezTo>
                    <a:pt x="11" y="4"/>
                    <a:pt x="13" y="4"/>
                    <a:pt x="14" y="3"/>
                  </a:cubicBezTo>
                  <a:cubicBezTo>
                    <a:pt x="16" y="2"/>
                    <a:pt x="17" y="1"/>
                    <a:pt x="19" y="0"/>
                  </a:cubicBezTo>
                  <a:cubicBezTo>
                    <a:pt x="19" y="3"/>
                    <a:pt x="18" y="5"/>
                    <a:pt x="18" y="7"/>
                  </a:cubicBezTo>
                  <a:cubicBezTo>
                    <a:pt x="17" y="8"/>
                    <a:pt x="18" y="9"/>
                    <a:pt x="19" y="9"/>
                  </a:cubicBezTo>
                  <a:cubicBezTo>
                    <a:pt x="20" y="11"/>
                    <a:pt x="22" y="12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58" name="Freeform 43">
              <a:extLst>
                <a:ext uri="{FF2B5EF4-FFF2-40B4-BE49-F238E27FC236}">
                  <a16:creationId xmlns:a16="http://schemas.microsoft.com/office/drawing/2014/main" id="{65B596F2-C11A-28E1-CCFE-84C79300A9C4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318" y="1285875"/>
              <a:ext cx="44450" cy="44450"/>
            </a:xfrm>
            <a:custGeom>
              <a:avLst/>
              <a:gdLst>
                <a:gd name="T0" fmla="*/ 5 w 24"/>
                <a:gd name="T1" fmla="*/ 0 h 23"/>
                <a:gd name="T2" fmla="*/ 10 w 24"/>
                <a:gd name="T3" fmla="*/ 4 h 23"/>
                <a:gd name="T4" fmla="*/ 13 w 24"/>
                <a:gd name="T5" fmla="*/ 4 h 23"/>
                <a:gd name="T6" fmla="*/ 19 w 24"/>
                <a:gd name="T7" fmla="*/ 0 h 23"/>
                <a:gd name="T8" fmla="*/ 18 w 24"/>
                <a:gd name="T9" fmla="*/ 7 h 23"/>
                <a:gd name="T10" fmla="*/ 19 w 24"/>
                <a:gd name="T11" fmla="*/ 10 h 23"/>
                <a:gd name="T12" fmla="*/ 24 w 24"/>
                <a:gd name="T13" fmla="*/ 14 h 23"/>
                <a:gd name="T14" fmla="*/ 17 w 24"/>
                <a:gd name="T15" fmla="*/ 15 h 23"/>
                <a:gd name="T16" fmla="*/ 14 w 24"/>
                <a:gd name="T17" fmla="*/ 16 h 23"/>
                <a:gd name="T18" fmla="*/ 12 w 24"/>
                <a:gd name="T19" fmla="*/ 23 h 23"/>
                <a:gd name="T20" fmla="*/ 9 w 24"/>
                <a:gd name="T21" fmla="*/ 16 h 23"/>
                <a:gd name="T22" fmla="*/ 7 w 24"/>
                <a:gd name="T23" fmla="*/ 15 h 23"/>
                <a:gd name="T24" fmla="*/ 0 w 24"/>
                <a:gd name="T25" fmla="*/ 14 h 23"/>
                <a:gd name="T26" fmla="*/ 5 w 24"/>
                <a:gd name="T27" fmla="*/ 9 h 23"/>
                <a:gd name="T28" fmla="*/ 6 w 24"/>
                <a:gd name="T29" fmla="*/ 7 h 23"/>
                <a:gd name="T30" fmla="*/ 5 w 24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5" y="0"/>
                  </a:moveTo>
                  <a:cubicBezTo>
                    <a:pt x="7" y="1"/>
                    <a:pt x="9" y="2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ubicBezTo>
                    <a:pt x="19" y="2"/>
                    <a:pt x="18" y="5"/>
                    <a:pt x="18" y="7"/>
                  </a:cubicBezTo>
                  <a:cubicBezTo>
                    <a:pt x="17" y="8"/>
                    <a:pt x="18" y="9"/>
                    <a:pt x="19" y="10"/>
                  </a:cubicBezTo>
                  <a:cubicBezTo>
                    <a:pt x="20" y="11"/>
                    <a:pt x="22" y="12"/>
                    <a:pt x="24" y="14"/>
                  </a:cubicBezTo>
                  <a:cubicBezTo>
                    <a:pt x="21" y="14"/>
                    <a:pt x="19" y="14"/>
                    <a:pt x="17" y="15"/>
                  </a:cubicBezTo>
                  <a:cubicBezTo>
                    <a:pt x="16" y="15"/>
                    <a:pt x="15" y="15"/>
                    <a:pt x="14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4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6" y="5"/>
                    <a:pt x="5" y="3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1077" name="矩形 1076">
            <a:extLst>
              <a:ext uri="{FF2B5EF4-FFF2-40B4-BE49-F238E27FC236}">
                <a16:creationId xmlns:a16="http://schemas.microsoft.com/office/drawing/2014/main" id="{03B855BE-58E9-D0C4-4009-8EC4A782E30F}"/>
              </a:ext>
            </a:extLst>
          </p:cNvPr>
          <p:cNvSpPr>
            <a:spLocks/>
          </p:cNvSpPr>
          <p:nvPr/>
        </p:nvSpPr>
        <p:spPr>
          <a:xfrm>
            <a:off x="4128220" y="4529948"/>
            <a:ext cx="13708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-15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3"/>
                    </a:gs>
                    <a:gs pos="0">
                      <a:schemeClr val="accent1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+mj-ea"/>
                <a:cs typeface="+mn-cs"/>
              </a:rPr>
              <a:t>在此处编辑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-15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3"/>
                    </a:gs>
                    <a:gs pos="0">
                      <a:schemeClr val="accent1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+mj-ea"/>
                <a:cs typeface="+mn-cs"/>
              </a:rPr>
              <a:t>主要标题</a:t>
            </a:r>
          </a:p>
        </p:txBody>
      </p:sp>
      <p:grpSp>
        <p:nvGrpSpPr>
          <p:cNvPr id="1078" name="组合 1077">
            <a:extLst>
              <a:ext uri="{FF2B5EF4-FFF2-40B4-BE49-F238E27FC236}">
                <a16:creationId xmlns:a16="http://schemas.microsoft.com/office/drawing/2014/main" id="{F72B47D0-F799-C888-8213-BDA8BF9D66DA}"/>
              </a:ext>
            </a:extLst>
          </p:cNvPr>
          <p:cNvGrpSpPr>
            <a:grpSpLocks/>
          </p:cNvGrpSpPr>
          <p:nvPr/>
        </p:nvGrpSpPr>
        <p:grpSpPr>
          <a:xfrm>
            <a:off x="3758988" y="3952007"/>
            <a:ext cx="2105374" cy="2072148"/>
            <a:chOff x="660718" y="515938"/>
            <a:chExt cx="1106487" cy="1089025"/>
          </a:xfrm>
          <a:gradFill flip="none" rotWithShape="1">
            <a:gsLst>
              <a:gs pos="100000">
                <a:schemeClr val="accent4">
                  <a:alpha val="20000"/>
                </a:schemeClr>
              </a:gs>
              <a:gs pos="0">
                <a:schemeClr val="accent1">
                  <a:alpha val="20000"/>
                </a:schemeClr>
              </a:gs>
            </a:gsLst>
            <a:lin ang="2700000" scaled="1"/>
            <a:tileRect/>
          </a:gradFill>
        </p:grpSpPr>
        <p:sp>
          <p:nvSpPr>
            <p:cNvPr id="1079" name="Freeform 5">
              <a:extLst>
                <a:ext uri="{FF2B5EF4-FFF2-40B4-BE49-F238E27FC236}">
                  <a16:creationId xmlns:a16="http://schemas.microsoft.com/office/drawing/2014/main" id="{4E1502F8-2914-4978-E78C-919D5CD259D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718" y="1135063"/>
              <a:ext cx="1106487" cy="469900"/>
            </a:xfrm>
            <a:custGeom>
              <a:avLst/>
              <a:gdLst>
                <a:gd name="T0" fmla="*/ 325 w 591"/>
                <a:gd name="T1" fmla="*/ 251 h 251"/>
                <a:gd name="T2" fmla="*/ 341 w 591"/>
                <a:gd name="T3" fmla="*/ 194 h 251"/>
                <a:gd name="T4" fmla="*/ 284 w 591"/>
                <a:gd name="T5" fmla="*/ 192 h 251"/>
                <a:gd name="T6" fmla="*/ 276 w 591"/>
                <a:gd name="T7" fmla="*/ 218 h 251"/>
                <a:gd name="T8" fmla="*/ 492 w 591"/>
                <a:gd name="T9" fmla="*/ 73 h 251"/>
                <a:gd name="T10" fmla="*/ 376 w 591"/>
                <a:gd name="T11" fmla="*/ 192 h 251"/>
                <a:gd name="T12" fmla="*/ 405 w 591"/>
                <a:gd name="T13" fmla="*/ 170 h 251"/>
                <a:gd name="T14" fmla="*/ 375 w 591"/>
                <a:gd name="T15" fmla="*/ 148 h 251"/>
                <a:gd name="T16" fmla="*/ 236 w 591"/>
                <a:gd name="T17" fmla="*/ 207 h 251"/>
                <a:gd name="T18" fmla="*/ 245 w 591"/>
                <a:gd name="T19" fmla="*/ 172 h 251"/>
                <a:gd name="T20" fmla="*/ 209 w 591"/>
                <a:gd name="T21" fmla="*/ 172 h 251"/>
                <a:gd name="T22" fmla="*/ 199 w 591"/>
                <a:gd name="T23" fmla="*/ 207 h 251"/>
                <a:gd name="T24" fmla="*/ 459 w 591"/>
                <a:gd name="T25" fmla="*/ 173 h 251"/>
                <a:gd name="T26" fmla="*/ 5 w 591"/>
                <a:gd name="T27" fmla="*/ 68 h 251"/>
                <a:gd name="T28" fmla="*/ 99 w 591"/>
                <a:gd name="T29" fmla="*/ 185 h 251"/>
                <a:gd name="T30" fmla="*/ 468 w 591"/>
                <a:gd name="T31" fmla="*/ 196 h 251"/>
                <a:gd name="T32" fmla="*/ 591 w 591"/>
                <a:gd name="T33" fmla="*/ 47 h 251"/>
                <a:gd name="T34" fmla="*/ 576 w 591"/>
                <a:gd name="T35" fmla="*/ 95 h 251"/>
                <a:gd name="T36" fmla="*/ 15 w 591"/>
                <a:gd name="T37" fmla="*/ 95 h 251"/>
                <a:gd name="T38" fmla="*/ 499 w 591"/>
                <a:gd name="T39" fmla="*/ 152 h 251"/>
                <a:gd name="T40" fmla="*/ 562 w 591"/>
                <a:gd name="T41" fmla="*/ 0 h 251"/>
                <a:gd name="T42" fmla="*/ 143 w 591"/>
                <a:gd name="T43" fmla="*/ 141 h 251"/>
                <a:gd name="T44" fmla="*/ 67 w 591"/>
                <a:gd name="T45" fmla="*/ 116 h 251"/>
                <a:gd name="T46" fmla="*/ 58 w 591"/>
                <a:gd name="T47" fmla="*/ 38 h 251"/>
                <a:gd name="T48" fmla="*/ 514 w 591"/>
                <a:gd name="T49" fmla="*/ 93 h 251"/>
                <a:gd name="T50" fmla="*/ 416 w 591"/>
                <a:gd name="T51" fmla="*/ 174 h 251"/>
                <a:gd name="T52" fmla="*/ 130 w 591"/>
                <a:gd name="T53" fmla="*/ 139 h 251"/>
                <a:gd name="T54" fmla="*/ 159 w 591"/>
                <a:gd name="T55" fmla="*/ 81 h 251"/>
                <a:gd name="T56" fmla="*/ 166 w 591"/>
                <a:gd name="T57" fmla="*/ 104 h 251"/>
                <a:gd name="T58" fmla="*/ 174 w 591"/>
                <a:gd name="T59" fmla="*/ 81 h 251"/>
                <a:gd name="T60" fmla="*/ 334 w 591"/>
                <a:gd name="T61" fmla="*/ 87 h 251"/>
                <a:gd name="T62" fmla="*/ 321 w 591"/>
                <a:gd name="T63" fmla="*/ 90 h 251"/>
                <a:gd name="T64" fmla="*/ 333 w 591"/>
                <a:gd name="T65" fmla="*/ 95 h 251"/>
                <a:gd name="T66" fmla="*/ 386 w 591"/>
                <a:gd name="T67" fmla="*/ 87 h 251"/>
                <a:gd name="T68" fmla="*/ 395 w 591"/>
                <a:gd name="T69" fmla="*/ 98 h 251"/>
                <a:gd name="T70" fmla="*/ 303 w 591"/>
                <a:gd name="T71" fmla="*/ 81 h 251"/>
                <a:gd name="T72" fmla="*/ 284 w 591"/>
                <a:gd name="T73" fmla="*/ 95 h 251"/>
                <a:gd name="T74" fmla="*/ 307 w 591"/>
                <a:gd name="T75" fmla="*/ 95 h 251"/>
                <a:gd name="T76" fmla="*/ 454 w 591"/>
                <a:gd name="T77" fmla="*/ 98 h 251"/>
                <a:gd name="T78" fmla="*/ 462 w 591"/>
                <a:gd name="T79" fmla="*/ 88 h 251"/>
                <a:gd name="T80" fmla="*/ 450 w 591"/>
                <a:gd name="T81" fmla="*/ 90 h 251"/>
                <a:gd name="T82" fmla="*/ 431 w 591"/>
                <a:gd name="T83" fmla="*/ 90 h 251"/>
                <a:gd name="T84" fmla="*/ 418 w 591"/>
                <a:gd name="T85" fmla="*/ 87 h 251"/>
                <a:gd name="T86" fmla="*/ 211 w 591"/>
                <a:gd name="T87" fmla="*/ 95 h 251"/>
                <a:gd name="T88" fmla="*/ 191 w 591"/>
                <a:gd name="T89" fmla="*/ 81 h 251"/>
                <a:gd name="T90" fmla="*/ 199 w 591"/>
                <a:gd name="T91" fmla="*/ 104 h 251"/>
                <a:gd name="T92" fmla="*/ 366 w 591"/>
                <a:gd name="T93" fmla="*/ 88 h 251"/>
                <a:gd name="T94" fmla="*/ 353 w 591"/>
                <a:gd name="T95" fmla="*/ 90 h 251"/>
                <a:gd name="T96" fmla="*/ 365 w 591"/>
                <a:gd name="T97" fmla="*/ 95 h 251"/>
                <a:gd name="T98" fmla="*/ 266 w 591"/>
                <a:gd name="T99" fmla="*/ 98 h 251"/>
                <a:gd name="T100" fmla="*/ 265 w 591"/>
                <a:gd name="T101" fmla="*/ 85 h 251"/>
                <a:gd name="T102" fmla="*/ 243 w 591"/>
                <a:gd name="T103" fmla="*/ 95 h 251"/>
                <a:gd name="T104" fmla="*/ 224 w 591"/>
                <a:gd name="T105" fmla="*/ 81 h 251"/>
                <a:gd name="T106" fmla="*/ 231 w 591"/>
                <a:gd name="T107" fmla="*/ 104 h 251"/>
                <a:gd name="T108" fmla="*/ 127 w 591"/>
                <a:gd name="T109" fmla="*/ 90 h 251"/>
                <a:gd name="T110" fmla="*/ 139 w 591"/>
                <a:gd name="T111" fmla="*/ 96 h 251"/>
                <a:gd name="T112" fmla="*/ 132 w 591"/>
                <a:gd name="T113" fmla="*/ 8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91" h="251">
                  <a:moveTo>
                    <a:pt x="265" y="251"/>
                  </a:moveTo>
                  <a:cubicBezTo>
                    <a:pt x="266" y="251"/>
                    <a:pt x="267" y="250"/>
                    <a:pt x="268" y="250"/>
                  </a:cubicBezTo>
                  <a:cubicBezTo>
                    <a:pt x="276" y="243"/>
                    <a:pt x="285" y="237"/>
                    <a:pt x="294" y="231"/>
                  </a:cubicBezTo>
                  <a:cubicBezTo>
                    <a:pt x="295" y="230"/>
                    <a:pt x="295" y="230"/>
                    <a:pt x="297" y="231"/>
                  </a:cubicBezTo>
                  <a:cubicBezTo>
                    <a:pt x="305" y="237"/>
                    <a:pt x="314" y="244"/>
                    <a:pt x="323" y="250"/>
                  </a:cubicBezTo>
                  <a:cubicBezTo>
                    <a:pt x="324" y="250"/>
                    <a:pt x="324" y="251"/>
                    <a:pt x="325" y="251"/>
                  </a:cubicBezTo>
                  <a:cubicBezTo>
                    <a:pt x="325" y="250"/>
                    <a:pt x="324" y="249"/>
                    <a:pt x="324" y="249"/>
                  </a:cubicBezTo>
                  <a:cubicBezTo>
                    <a:pt x="321" y="238"/>
                    <a:pt x="318" y="228"/>
                    <a:pt x="314" y="218"/>
                  </a:cubicBezTo>
                  <a:cubicBezTo>
                    <a:pt x="314" y="216"/>
                    <a:pt x="314" y="216"/>
                    <a:pt x="315" y="215"/>
                  </a:cubicBezTo>
                  <a:cubicBezTo>
                    <a:pt x="324" y="209"/>
                    <a:pt x="333" y="202"/>
                    <a:pt x="342" y="196"/>
                  </a:cubicBezTo>
                  <a:cubicBezTo>
                    <a:pt x="342" y="195"/>
                    <a:pt x="343" y="195"/>
                    <a:pt x="344" y="194"/>
                  </a:cubicBezTo>
                  <a:cubicBezTo>
                    <a:pt x="342" y="194"/>
                    <a:pt x="342" y="194"/>
                    <a:pt x="341" y="194"/>
                  </a:cubicBezTo>
                  <a:cubicBezTo>
                    <a:pt x="330" y="194"/>
                    <a:pt x="319" y="194"/>
                    <a:pt x="309" y="194"/>
                  </a:cubicBezTo>
                  <a:cubicBezTo>
                    <a:pt x="307" y="194"/>
                    <a:pt x="306" y="194"/>
                    <a:pt x="306" y="192"/>
                  </a:cubicBezTo>
                  <a:cubicBezTo>
                    <a:pt x="304" y="185"/>
                    <a:pt x="301" y="178"/>
                    <a:pt x="299" y="170"/>
                  </a:cubicBezTo>
                  <a:cubicBezTo>
                    <a:pt x="298" y="167"/>
                    <a:pt x="296" y="163"/>
                    <a:pt x="295" y="159"/>
                  </a:cubicBezTo>
                  <a:cubicBezTo>
                    <a:pt x="295" y="160"/>
                    <a:pt x="294" y="161"/>
                    <a:pt x="294" y="161"/>
                  </a:cubicBezTo>
                  <a:cubicBezTo>
                    <a:pt x="291" y="172"/>
                    <a:pt x="288" y="182"/>
                    <a:pt x="284" y="192"/>
                  </a:cubicBezTo>
                  <a:cubicBezTo>
                    <a:pt x="284" y="194"/>
                    <a:pt x="283" y="194"/>
                    <a:pt x="281" y="194"/>
                  </a:cubicBezTo>
                  <a:cubicBezTo>
                    <a:pt x="271" y="194"/>
                    <a:pt x="260" y="194"/>
                    <a:pt x="249" y="194"/>
                  </a:cubicBezTo>
                  <a:cubicBezTo>
                    <a:pt x="248" y="194"/>
                    <a:pt x="248" y="194"/>
                    <a:pt x="247" y="194"/>
                  </a:cubicBezTo>
                  <a:cubicBezTo>
                    <a:pt x="248" y="195"/>
                    <a:pt x="248" y="196"/>
                    <a:pt x="249" y="196"/>
                  </a:cubicBezTo>
                  <a:cubicBezTo>
                    <a:pt x="258" y="202"/>
                    <a:pt x="266" y="209"/>
                    <a:pt x="275" y="215"/>
                  </a:cubicBezTo>
                  <a:cubicBezTo>
                    <a:pt x="276" y="216"/>
                    <a:pt x="276" y="216"/>
                    <a:pt x="276" y="218"/>
                  </a:cubicBezTo>
                  <a:cubicBezTo>
                    <a:pt x="275" y="221"/>
                    <a:pt x="273" y="225"/>
                    <a:pt x="272" y="229"/>
                  </a:cubicBezTo>
                  <a:cubicBezTo>
                    <a:pt x="270" y="236"/>
                    <a:pt x="268" y="244"/>
                    <a:pt x="265" y="251"/>
                  </a:cubicBezTo>
                  <a:close/>
                  <a:moveTo>
                    <a:pt x="492" y="67"/>
                  </a:moveTo>
                  <a:cubicBezTo>
                    <a:pt x="361" y="67"/>
                    <a:pt x="230" y="67"/>
                    <a:pt x="98" y="67"/>
                  </a:cubicBezTo>
                  <a:cubicBezTo>
                    <a:pt x="98" y="69"/>
                    <a:pt x="98" y="71"/>
                    <a:pt x="98" y="73"/>
                  </a:cubicBezTo>
                  <a:cubicBezTo>
                    <a:pt x="230" y="73"/>
                    <a:pt x="361" y="73"/>
                    <a:pt x="492" y="73"/>
                  </a:cubicBezTo>
                  <a:cubicBezTo>
                    <a:pt x="492" y="71"/>
                    <a:pt x="492" y="69"/>
                    <a:pt x="492" y="67"/>
                  </a:cubicBezTo>
                  <a:close/>
                  <a:moveTo>
                    <a:pt x="346" y="170"/>
                  </a:moveTo>
                  <a:cubicBezTo>
                    <a:pt x="346" y="170"/>
                    <a:pt x="346" y="170"/>
                    <a:pt x="346" y="171"/>
                  </a:cubicBezTo>
                  <a:cubicBezTo>
                    <a:pt x="352" y="175"/>
                    <a:pt x="358" y="179"/>
                    <a:pt x="364" y="184"/>
                  </a:cubicBezTo>
                  <a:cubicBezTo>
                    <a:pt x="362" y="191"/>
                    <a:pt x="359" y="198"/>
                    <a:pt x="357" y="206"/>
                  </a:cubicBezTo>
                  <a:cubicBezTo>
                    <a:pt x="363" y="201"/>
                    <a:pt x="369" y="196"/>
                    <a:pt x="376" y="192"/>
                  </a:cubicBezTo>
                  <a:cubicBezTo>
                    <a:pt x="382" y="196"/>
                    <a:pt x="388" y="201"/>
                    <a:pt x="394" y="205"/>
                  </a:cubicBezTo>
                  <a:cubicBezTo>
                    <a:pt x="394" y="204"/>
                    <a:pt x="394" y="204"/>
                    <a:pt x="394" y="204"/>
                  </a:cubicBezTo>
                  <a:cubicBezTo>
                    <a:pt x="392" y="198"/>
                    <a:pt x="390" y="192"/>
                    <a:pt x="388" y="186"/>
                  </a:cubicBezTo>
                  <a:cubicBezTo>
                    <a:pt x="387" y="184"/>
                    <a:pt x="387" y="183"/>
                    <a:pt x="389" y="182"/>
                  </a:cubicBezTo>
                  <a:cubicBezTo>
                    <a:pt x="394" y="179"/>
                    <a:pt x="399" y="175"/>
                    <a:pt x="404" y="172"/>
                  </a:cubicBezTo>
                  <a:cubicBezTo>
                    <a:pt x="404" y="171"/>
                    <a:pt x="405" y="171"/>
                    <a:pt x="405" y="170"/>
                  </a:cubicBezTo>
                  <a:cubicBezTo>
                    <a:pt x="405" y="170"/>
                    <a:pt x="405" y="170"/>
                    <a:pt x="405" y="170"/>
                  </a:cubicBezTo>
                  <a:cubicBezTo>
                    <a:pt x="404" y="170"/>
                    <a:pt x="404" y="170"/>
                    <a:pt x="403" y="170"/>
                  </a:cubicBezTo>
                  <a:cubicBezTo>
                    <a:pt x="397" y="170"/>
                    <a:pt x="391" y="170"/>
                    <a:pt x="385" y="170"/>
                  </a:cubicBezTo>
                  <a:cubicBezTo>
                    <a:pt x="383" y="170"/>
                    <a:pt x="382" y="170"/>
                    <a:pt x="382" y="168"/>
                  </a:cubicBezTo>
                  <a:cubicBezTo>
                    <a:pt x="380" y="162"/>
                    <a:pt x="378" y="156"/>
                    <a:pt x="376" y="151"/>
                  </a:cubicBezTo>
                  <a:cubicBezTo>
                    <a:pt x="376" y="150"/>
                    <a:pt x="376" y="149"/>
                    <a:pt x="375" y="148"/>
                  </a:cubicBezTo>
                  <a:cubicBezTo>
                    <a:pt x="373" y="155"/>
                    <a:pt x="371" y="161"/>
                    <a:pt x="369" y="168"/>
                  </a:cubicBezTo>
                  <a:cubicBezTo>
                    <a:pt x="369" y="170"/>
                    <a:pt x="368" y="170"/>
                    <a:pt x="366" y="170"/>
                  </a:cubicBezTo>
                  <a:cubicBezTo>
                    <a:pt x="359" y="170"/>
                    <a:pt x="353" y="170"/>
                    <a:pt x="346" y="170"/>
                  </a:cubicBezTo>
                  <a:close/>
                  <a:moveTo>
                    <a:pt x="199" y="207"/>
                  </a:moveTo>
                  <a:cubicBezTo>
                    <a:pt x="206" y="202"/>
                    <a:pt x="212" y="198"/>
                    <a:pt x="218" y="194"/>
                  </a:cubicBezTo>
                  <a:cubicBezTo>
                    <a:pt x="224" y="198"/>
                    <a:pt x="230" y="202"/>
                    <a:pt x="236" y="207"/>
                  </a:cubicBezTo>
                  <a:cubicBezTo>
                    <a:pt x="236" y="206"/>
                    <a:pt x="236" y="205"/>
                    <a:pt x="235" y="205"/>
                  </a:cubicBezTo>
                  <a:cubicBezTo>
                    <a:pt x="234" y="199"/>
                    <a:pt x="232" y="193"/>
                    <a:pt x="230" y="187"/>
                  </a:cubicBezTo>
                  <a:cubicBezTo>
                    <a:pt x="229" y="186"/>
                    <a:pt x="229" y="185"/>
                    <a:pt x="230" y="184"/>
                  </a:cubicBezTo>
                  <a:cubicBezTo>
                    <a:pt x="236" y="181"/>
                    <a:pt x="241" y="177"/>
                    <a:pt x="246" y="173"/>
                  </a:cubicBezTo>
                  <a:cubicBezTo>
                    <a:pt x="246" y="173"/>
                    <a:pt x="247" y="173"/>
                    <a:pt x="247" y="172"/>
                  </a:cubicBezTo>
                  <a:cubicBezTo>
                    <a:pt x="246" y="172"/>
                    <a:pt x="246" y="172"/>
                    <a:pt x="245" y="172"/>
                  </a:cubicBezTo>
                  <a:cubicBezTo>
                    <a:pt x="239" y="172"/>
                    <a:pt x="233" y="172"/>
                    <a:pt x="227" y="172"/>
                  </a:cubicBezTo>
                  <a:cubicBezTo>
                    <a:pt x="225" y="172"/>
                    <a:pt x="225" y="171"/>
                    <a:pt x="224" y="170"/>
                  </a:cubicBezTo>
                  <a:cubicBezTo>
                    <a:pt x="222" y="164"/>
                    <a:pt x="220" y="158"/>
                    <a:pt x="218" y="152"/>
                  </a:cubicBezTo>
                  <a:cubicBezTo>
                    <a:pt x="218" y="152"/>
                    <a:pt x="218" y="151"/>
                    <a:pt x="218" y="150"/>
                  </a:cubicBezTo>
                  <a:cubicBezTo>
                    <a:pt x="215" y="157"/>
                    <a:pt x="213" y="163"/>
                    <a:pt x="211" y="170"/>
                  </a:cubicBezTo>
                  <a:cubicBezTo>
                    <a:pt x="211" y="171"/>
                    <a:pt x="210" y="172"/>
                    <a:pt x="209" y="172"/>
                  </a:cubicBezTo>
                  <a:cubicBezTo>
                    <a:pt x="202" y="172"/>
                    <a:pt x="196" y="172"/>
                    <a:pt x="190" y="172"/>
                  </a:cubicBezTo>
                  <a:cubicBezTo>
                    <a:pt x="190" y="172"/>
                    <a:pt x="189" y="172"/>
                    <a:pt x="188" y="172"/>
                  </a:cubicBezTo>
                  <a:cubicBezTo>
                    <a:pt x="194" y="176"/>
                    <a:pt x="199" y="180"/>
                    <a:pt x="205" y="184"/>
                  </a:cubicBezTo>
                  <a:cubicBezTo>
                    <a:pt x="206" y="185"/>
                    <a:pt x="206" y="186"/>
                    <a:pt x="206" y="187"/>
                  </a:cubicBezTo>
                  <a:cubicBezTo>
                    <a:pt x="205" y="187"/>
                    <a:pt x="205" y="188"/>
                    <a:pt x="205" y="188"/>
                  </a:cubicBezTo>
                  <a:cubicBezTo>
                    <a:pt x="203" y="194"/>
                    <a:pt x="201" y="201"/>
                    <a:pt x="199" y="207"/>
                  </a:cubicBezTo>
                  <a:close/>
                  <a:moveTo>
                    <a:pt x="459" y="173"/>
                  </a:moveTo>
                  <a:cubicBezTo>
                    <a:pt x="462" y="176"/>
                    <a:pt x="464" y="178"/>
                    <a:pt x="467" y="180"/>
                  </a:cubicBezTo>
                  <a:cubicBezTo>
                    <a:pt x="473" y="185"/>
                    <a:pt x="479" y="187"/>
                    <a:pt x="487" y="186"/>
                  </a:cubicBezTo>
                  <a:cubicBezTo>
                    <a:pt x="497" y="185"/>
                    <a:pt x="505" y="180"/>
                    <a:pt x="512" y="173"/>
                  </a:cubicBezTo>
                  <a:cubicBezTo>
                    <a:pt x="513" y="173"/>
                    <a:pt x="513" y="173"/>
                    <a:pt x="513" y="173"/>
                  </a:cubicBezTo>
                  <a:cubicBezTo>
                    <a:pt x="496" y="160"/>
                    <a:pt x="478" y="162"/>
                    <a:pt x="459" y="173"/>
                  </a:cubicBezTo>
                  <a:close/>
                  <a:moveTo>
                    <a:pt x="174" y="183"/>
                  </a:moveTo>
                  <a:cubicBezTo>
                    <a:pt x="157" y="175"/>
                    <a:pt x="129" y="183"/>
                    <a:pt x="122" y="197"/>
                  </a:cubicBezTo>
                  <a:cubicBezTo>
                    <a:pt x="131" y="201"/>
                    <a:pt x="140" y="204"/>
                    <a:pt x="150" y="203"/>
                  </a:cubicBezTo>
                  <a:cubicBezTo>
                    <a:pt x="162" y="201"/>
                    <a:pt x="169" y="194"/>
                    <a:pt x="174" y="183"/>
                  </a:cubicBezTo>
                  <a:close/>
                  <a:moveTo>
                    <a:pt x="0" y="47"/>
                  </a:moveTo>
                  <a:cubicBezTo>
                    <a:pt x="0" y="55"/>
                    <a:pt x="1" y="62"/>
                    <a:pt x="5" y="68"/>
                  </a:cubicBezTo>
                  <a:cubicBezTo>
                    <a:pt x="8" y="76"/>
                    <a:pt x="14" y="82"/>
                    <a:pt x="23" y="84"/>
                  </a:cubicBezTo>
                  <a:cubicBezTo>
                    <a:pt x="27" y="85"/>
                    <a:pt x="32" y="86"/>
                    <a:pt x="37" y="85"/>
                  </a:cubicBezTo>
                  <a:cubicBezTo>
                    <a:pt x="32" y="64"/>
                    <a:pt x="22" y="51"/>
                    <a:pt x="0" y="47"/>
                  </a:cubicBezTo>
                  <a:close/>
                  <a:moveTo>
                    <a:pt x="131" y="173"/>
                  </a:moveTo>
                  <a:cubicBezTo>
                    <a:pt x="114" y="161"/>
                    <a:pt x="91" y="161"/>
                    <a:pt x="78" y="173"/>
                  </a:cubicBezTo>
                  <a:cubicBezTo>
                    <a:pt x="84" y="179"/>
                    <a:pt x="91" y="183"/>
                    <a:pt x="99" y="185"/>
                  </a:cubicBezTo>
                  <a:cubicBezTo>
                    <a:pt x="105" y="187"/>
                    <a:pt x="111" y="187"/>
                    <a:pt x="116" y="184"/>
                  </a:cubicBezTo>
                  <a:cubicBezTo>
                    <a:pt x="122" y="182"/>
                    <a:pt x="127" y="178"/>
                    <a:pt x="131" y="173"/>
                  </a:cubicBezTo>
                  <a:close/>
                  <a:moveTo>
                    <a:pt x="417" y="183"/>
                  </a:moveTo>
                  <a:cubicBezTo>
                    <a:pt x="420" y="191"/>
                    <a:pt x="425" y="197"/>
                    <a:pt x="433" y="201"/>
                  </a:cubicBezTo>
                  <a:cubicBezTo>
                    <a:pt x="440" y="204"/>
                    <a:pt x="448" y="203"/>
                    <a:pt x="455" y="202"/>
                  </a:cubicBezTo>
                  <a:cubicBezTo>
                    <a:pt x="460" y="201"/>
                    <a:pt x="464" y="199"/>
                    <a:pt x="468" y="196"/>
                  </a:cubicBezTo>
                  <a:cubicBezTo>
                    <a:pt x="462" y="189"/>
                    <a:pt x="455" y="183"/>
                    <a:pt x="446" y="181"/>
                  </a:cubicBezTo>
                  <a:cubicBezTo>
                    <a:pt x="436" y="179"/>
                    <a:pt x="426" y="180"/>
                    <a:pt x="417" y="183"/>
                  </a:cubicBezTo>
                  <a:close/>
                  <a:moveTo>
                    <a:pt x="554" y="85"/>
                  </a:moveTo>
                  <a:cubicBezTo>
                    <a:pt x="566" y="86"/>
                    <a:pt x="576" y="83"/>
                    <a:pt x="583" y="73"/>
                  </a:cubicBezTo>
                  <a:cubicBezTo>
                    <a:pt x="587" y="68"/>
                    <a:pt x="590" y="61"/>
                    <a:pt x="590" y="54"/>
                  </a:cubicBezTo>
                  <a:cubicBezTo>
                    <a:pt x="591" y="52"/>
                    <a:pt x="591" y="50"/>
                    <a:pt x="591" y="47"/>
                  </a:cubicBezTo>
                  <a:cubicBezTo>
                    <a:pt x="569" y="51"/>
                    <a:pt x="559" y="64"/>
                    <a:pt x="554" y="85"/>
                  </a:cubicBezTo>
                  <a:close/>
                  <a:moveTo>
                    <a:pt x="576" y="95"/>
                  </a:moveTo>
                  <a:cubicBezTo>
                    <a:pt x="560" y="92"/>
                    <a:pt x="536" y="105"/>
                    <a:pt x="531" y="122"/>
                  </a:cubicBezTo>
                  <a:cubicBezTo>
                    <a:pt x="538" y="125"/>
                    <a:pt x="545" y="126"/>
                    <a:pt x="552" y="124"/>
                  </a:cubicBezTo>
                  <a:cubicBezTo>
                    <a:pt x="561" y="121"/>
                    <a:pt x="567" y="115"/>
                    <a:pt x="571" y="107"/>
                  </a:cubicBezTo>
                  <a:cubicBezTo>
                    <a:pt x="574" y="104"/>
                    <a:pt x="575" y="100"/>
                    <a:pt x="576" y="95"/>
                  </a:cubicBezTo>
                  <a:close/>
                  <a:moveTo>
                    <a:pt x="15" y="95"/>
                  </a:moveTo>
                  <a:cubicBezTo>
                    <a:pt x="15" y="96"/>
                    <a:pt x="15" y="96"/>
                    <a:pt x="15" y="96"/>
                  </a:cubicBezTo>
                  <a:cubicBezTo>
                    <a:pt x="17" y="104"/>
                    <a:pt x="20" y="110"/>
                    <a:pt x="25" y="116"/>
                  </a:cubicBezTo>
                  <a:cubicBezTo>
                    <a:pt x="32" y="123"/>
                    <a:pt x="40" y="126"/>
                    <a:pt x="50" y="125"/>
                  </a:cubicBezTo>
                  <a:cubicBezTo>
                    <a:pt x="54" y="125"/>
                    <a:pt x="57" y="123"/>
                    <a:pt x="60" y="123"/>
                  </a:cubicBezTo>
                  <a:cubicBezTo>
                    <a:pt x="49" y="102"/>
                    <a:pt x="36" y="94"/>
                    <a:pt x="15" y="95"/>
                  </a:cubicBezTo>
                  <a:close/>
                  <a:moveTo>
                    <a:pt x="92" y="152"/>
                  </a:moveTo>
                  <a:cubicBezTo>
                    <a:pt x="84" y="144"/>
                    <a:pt x="75" y="137"/>
                    <a:pt x="63" y="135"/>
                  </a:cubicBezTo>
                  <a:cubicBezTo>
                    <a:pt x="56" y="134"/>
                    <a:pt x="48" y="135"/>
                    <a:pt x="41" y="138"/>
                  </a:cubicBezTo>
                  <a:cubicBezTo>
                    <a:pt x="46" y="146"/>
                    <a:pt x="52" y="152"/>
                    <a:pt x="60" y="157"/>
                  </a:cubicBezTo>
                  <a:cubicBezTo>
                    <a:pt x="70" y="162"/>
                    <a:pt x="83" y="160"/>
                    <a:pt x="92" y="152"/>
                  </a:cubicBezTo>
                  <a:close/>
                  <a:moveTo>
                    <a:pt x="499" y="152"/>
                  </a:moveTo>
                  <a:cubicBezTo>
                    <a:pt x="508" y="160"/>
                    <a:pt x="520" y="162"/>
                    <a:pt x="530" y="157"/>
                  </a:cubicBezTo>
                  <a:cubicBezTo>
                    <a:pt x="537" y="154"/>
                    <a:pt x="542" y="149"/>
                    <a:pt x="546" y="144"/>
                  </a:cubicBezTo>
                  <a:cubicBezTo>
                    <a:pt x="547" y="142"/>
                    <a:pt x="549" y="140"/>
                    <a:pt x="550" y="138"/>
                  </a:cubicBezTo>
                  <a:cubicBezTo>
                    <a:pt x="535" y="130"/>
                    <a:pt x="510" y="137"/>
                    <a:pt x="499" y="152"/>
                  </a:cubicBezTo>
                  <a:close/>
                  <a:moveTo>
                    <a:pt x="560" y="50"/>
                  </a:moveTo>
                  <a:cubicBezTo>
                    <a:pt x="578" y="36"/>
                    <a:pt x="578" y="14"/>
                    <a:pt x="562" y="0"/>
                  </a:cubicBezTo>
                  <a:cubicBezTo>
                    <a:pt x="549" y="18"/>
                    <a:pt x="549" y="32"/>
                    <a:pt x="560" y="50"/>
                  </a:cubicBezTo>
                  <a:close/>
                  <a:moveTo>
                    <a:pt x="31" y="50"/>
                  </a:moveTo>
                  <a:cubicBezTo>
                    <a:pt x="42" y="35"/>
                    <a:pt x="41" y="13"/>
                    <a:pt x="29" y="0"/>
                  </a:cubicBezTo>
                  <a:cubicBezTo>
                    <a:pt x="13" y="14"/>
                    <a:pt x="13" y="36"/>
                    <a:pt x="31" y="50"/>
                  </a:cubicBezTo>
                  <a:close/>
                  <a:moveTo>
                    <a:pt x="175" y="174"/>
                  </a:moveTo>
                  <a:cubicBezTo>
                    <a:pt x="175" y="158"/>
                    <a:pt x="157" y="140"/>
                    <a:pt x="143" y="141"/>
                  </a:cubicBezTo>
                  <a:cubicBezTo>
                    <a:pt x="140" y="164"/>
                    <a:pt x="155" y="175"/>
                    <a:pt x="175" y="174"/>
                  </a:cubicBezTo>
                  <a:close/>
                  <a:moveTo>
                    <a:pt x="504" y="101"/>
                  </a:moveTo>
                  <a:cubicBezTo>
                    <a:pt x="496" y="107"/>
                    <a:pt x="490" y="114"/>
                    <a:pt x="490" y="124"/>
                  </a:cubicBezTo>
                  <a:cubicBezTo>
                    <a:pt x="489" y="131"/>
                    <a:pt x="491" y="138"/>
                    <a:pt x="493" y="145"/>
                  </a:cubicBezTo>
                  <a:cubicBezTo>
                    <a:pt x="511" y="136"/>
                    <a:pt x="518" y="119"/>
                    <a:pt x="504" y="101"/>
                  </a:cubicBezTo>
                  <a:close/>
                  <a:moveTo>
                    <a:pt x="67" y="116"/>
                  </a:moveTo>
                  <a:cubicBezTo>
                    <a:pt x="79" y="105"/>
                    <a:pt x="79" y="80"/>
                    <a:pt x="68" y="71"/>
                  </a:cubicBezTo>
                  <a:cubicBezTo>
                    <a:pt x="49" y="85"/>
                    <a:pt x="53" y="104"/>
                    <a:pt x="67" y="116"/>
                  </a:cubicBezTo>
                  <a:close/>
                  <a:moveTo>
                    <a:pt x="58" y="38"/>
                  </a:moveTo>
                  <a:cubicBezTo>
                    <a:pt x="50" y="41"/>
                    <a:pt x="43" y="46"/>
                    <a:pt x="40" y="56"/>
                  </a:cubicBezTo>
                  <a:cubicBezTo>
                    <a:pt x="37" y="65"/>
                    <a:pt x="41" y="73"/>
                    <a:pt x="46" y="81"/>
                  </a:cubicBezTo>
                  <a:cubicBezTo>
                    <a:pt x="62" y="67"/>
                    <a:pt x="65" y="53"/>
                    <a:pt x="58" y="38"/>
                  </a:cubicBezTo>
                  <a:close/>
                  <a:moveTo>
                    <a:pt x="98" y="145"/>
                  </a:moveTo>
                  <a:cubicBezTo>
                    <a:pt x="106" y="130"/>
                    <a:pt x="100" y="109"/>
                    <a:pt x="87" y="101"/>
                  </a:cubicBezTo>
                  <a:cubicBezTo>
                    <a:pt x="82" y="108"/>
                    <a:pt x="78" y="116"/>
                    <a:pt x="80" y="125"/>
                  </a:cubicBezTo>
                  <a:cubicBezTo>
                    <a:pt x="82" y="135"/>
                    <a:pt x="89" y="140"/>
                    <a:pt x="98" y="145"/>
                  </a:cubicBezTo>
                  <a:close/>
                  <a:moveTo>
                    <a:pt x="522" y="71"/>
                  </a:moveTo>
                  <a:cubicBezTo>
                    <a:pt x="517" y="78"/>
                    <a:pt x="514" y="85"/>
                    <a:pt x="514" y="93"/>
                  </a:cubicBezTo>
                  <a:cubicBezTo>
                    <a:pt x="515" y="102"/>
                    <a:pt x="518" y="109"/>
                    <a:pt x="523" y="116"/>
                  </a:cubicBezTo>
                  <a:cubicBezTo>
                    <a:pt x="539" y="103"/>
                    <a:pt x="541" y="84"/>
                    <a:pt x="522" y="71"/>
                  </a:cubicBezTo>
                  <a:close/>
                  <a:moveTo>
                    <a:pt x="456" y="164"/>
                  </a:moveTo>
                  <a:cubicBezTo>
                    <a:pt x="480" y="160"/>
                    <a:pt x="486" y="142"/>
                    <a:pt x="478" y="125"/>
                  </a:cubicBezTo>
                  <a:cubicBezTo>
                    <a:pt x="463" y="129"/>
                    <a:pt x="453" y="148"/>
                    <a:pt x="456" y="164"/>
                  </a:cubicBezTo>
                  <a:close/>
                  <a:moveTo>
                    <a:pt x="416" y="174"/>
                  </a:moveTo>
                  <a:cubicBezTo>
                    <a:pt x="426" y="174"/>
                    <a:pt x="435" y="173"/>
                    <a:pt x="442" y="165"/>
                  </a:cubicBezTo>
                  <a:cubicBezTo>
                    <a:pt x="448" y="158"/>
                    <a:pt x="448" y="150"/>
                    <a:pt x="448" y="141"/>
                  </a:cubicBezTo>
                  <a:cubicBezTo>
                    <a:pt x="430" y="143"/>
                    <a:pt x="420" y="153"/>
                    <a:pt x="416" y="174"/>
                  </a:cubicBezTo>
                  <a:close/>
                  <a:moveTo>
                    <a:pt x="113" y="124"/>
                  </a:moveTo>
                  <a:cubicBezTo>
                    <a:pt x="103" y="141"/>
                    <a:pt x="115" y="163"/>
                    <a:pt x="134" y="164"/>
                  </a:cubicBezTo>
                  <a:cubicBezTo>
                    <a:pt x="135" y="155"/>
                    <a:pt x="134" y="147"/>
                    <a:pt x="130" y="139"/>
                  </a:cubicBezTo>
                  <a:cubicBezTo>
                    <a:pt x="126" y="132"/>
                    <a:pt x="120" y="128"/>
                    <a:pt x="113" y="124"/>
                  </a:cubicBezTo>
                  <a:close/>
                  <a:moveTo>
                    <a:pt x="532" y="38"/>
                  </a:moveTo>
                  <a:cubicBezTo>
                    <a:pt x="529" y="43"/>
                    <a:pt x="528" y="54"/>
                    <a:pt x="530" y="60"/>
                  </a:cubicBezTo>
                  <a:cubicBezTo>
                    <a:pt x="533" y="69"/>
                    <a:pt x="538" y="75"/>
                    <a:pt x="545" y="81"/>
                  </a:cubicBezTo>
                  <a:cubicBezTo>
                    <a:pt x="558" y="66"/>
                    <a:pt x="551" y="42"/>
                    <a:pt x="532" y="38"/>
                  </a:cubicBezTo>
                  <a:close/>
                  <a:moveTo>
                    <a:pt x="159" y="81"/>
                  </a:moveTo>
                  <a:cubicBezTo>
                    <a:pt x="159" y="84"/>
                    <a:pt x="160" y="86"/>
                    <a:pt x="160" y="88"/>
                  </a:cubicBezTo>
                  <a:cubicBezTo>
                    <a:pt x="161" y="89"/>
                    <a:pt x="160" y="90"/>
                    <a:pt x="160" y="90"/>
                  </a:cubicBezTo>
                  <a:cubicBezTo>
                    <a:pt x="158" y="92"/>
                    <a:pt x="156" y="93"/>
                    <a:pt x="154" y="95"/>
                  </a:cubicBezTo>
                  <a:cubicBezTo>
                    <a:pt x="157" y="95"/>
                    <a:pt x="159" y="95"/>
                    <a:pt x="161" y="96"/>
                  </a:cubicBezTo>
                  <a:cubicBezTo>
                    <a:pt x="162" y="96"/>
                    <a:pt x="163" y="96"/>
                    <a:pt x="164" y="98"/>
                  </a:cubicBezTo>
                  <a:cubicBezTo>
                    <a:pt x="165" y="99"/>
                    <a:pt x="166" y="101"/>
                    <a:pt x="166" y="104"/>
                  </a:cubicBezTo>
                  <a:cubicBezTo>
                    <a:pt x="167" y="101"/>
                    <a:pt x="168" y="99"/>
                    <a:pt x="169" y="97"/>
                  </a:cubicBezTo>
                  <a:cubicBezTo>
                    <a:pt x="170" y="96"/>
                    <a:pt x="170" y="96"/>
                    <a:pt x="172" y="96"/>
                  </a:cubicBezTo>
                  <a:cubicBezTo>
                    <a:pt x="174" y="95"/>
                    <a:pt x="176" y="95"/>
                    <a:pt x="178" y="95"/>
                  </a:cubicBezTo>
                  <a:cubicBezTo>
                    <a:pt x="176" y="93"/>
                    <a:pt x="175" y="92"/>
                    <a:pt x="173" y="90"/>
                  </a:cubicBezTo>
                  <a:cubicBezTo>
                    <a:pt x="172" y="90"/>
                    <a:pt x="172" y="89"/>
                    <a:pt x="172" y="88"/>
                  </a:cubicBezTo>
                  <a:cubicBezTo>
                    <a:pt x="173" y="86"/>
                    <a:pt x="173" y="84"/>
                    <a:pt x="174" y="81"/>
                  </a:cubicBezTo>
                  <a:cubicBezTo>
                    <a:pt x="171" y="82"/>
                    <a:pt x="170" y="84"/>
                    <a:pt x="168" y="85"/>
                  </a:cubicBezTo>
                  <a:cubicBezTo>
                    <a:pt x="167" y="85"/>
                    <a:pt x="166" y="85"/>
                    <a:pt x="165" y="85"/>
                  </a:cubicBezTo>
                  <a:cubicBezTo>
                    <a:pt x="163" y="84"/>
                    <a:pt x="161" y="82"/>
                    <a:pt x="159" y="81"/>
                  </a:cubicBezTo>
                  <a:close/>
                  <a:moveTo>
                    <a:pt x="340" y="95"/>
                  </a:moveTo>
                  <a:cubicBezTo>
                    <a:pt x="338" y="93"/>
                    <a:pt x="336" y="92"/>
                    <a:pt x="335" y="91"/>
                  </a:cubicBezTo>
                  <a:cubicBezTo>
                    <a:pt x="333" y="90"/>
                    <a:pt x="333" y="89"/>
                    <a:pt x="334" y="87"/>
                  </a:cubicBezTo>
                  <a:cubicBezTo>
                    <a:pt x="334" y="85"/>
                    <a:pt x="334" y="83"/>
                    <a:pt x="335" y="81"/>
                  </a:cubicBezTo>
                  <a:cubicBezTo>
                    <a:pt x="333" y="82"/>
                    <a:pt x="331" y="83"/>
                    <a:pt x="329" y="85"/>
                  </a:cubicBezTo>
                  <a:cubicBezTo>
                    <a:pt x="328" y="85"/>
                    <a:pt x="327" y="85"/>
                    <a:pt x="326" y="85"/>
                  </a:cubicBezTo>
                  <a:cubicBezTo>
                    <a:pt x="325" y="83"/>
                    <a:pt x="323" y="82"/>
                    <a:pt x="320" y="81"/>
                  </a:cubicBezTo>
                  <a:cubicBezTo>
                    <a:pt x="321" y="84"/>
                    <a:pt x="321" y="86"/>
                    <a:pt x="322" y="88"/>
                  </a:cubicBezTo>
                  <a:cubicBezTo>
                    <a:pt x="322" y="89"/>
                    <a:pt x="322" y="90"/>
                    <a:pt x="321" y="90"/>
                  </a:cubicBezTo>
                  <a:cubicBezTo>
                    <a:pt x="319" y="92"/>
                    <a:pt x="318" y="93"/>
                    <a:pt x="316" y="95"/>
                  </a:cubicBezTo>
                  <a:cubicBezTo>
                    <a:pt x="318" y="95"/>
                    <a:pt x="320" y="95"/>
                    <a:pt x="323" y="96"/>
                  </a:cubicBezTo>
                  <a:cubicBezTo>
                    <a:pt x="324" y="96"/>
                    <a:pt x="325" y="96"/>
                    <a:pt x="325" y="97"/>
                  </a:cubicBezTo>
                  <a:cubicBezTo>
                    <a:pt x="326" y="99"/>
                    <a:pt x="327" y="101"/>
                    <a:pt x="328" y="104"/>
                  </a:cubicBezTo>
                  <a:cubicBezTo>
                    <a:pt x="329" y="101"/>
                    <a:pt x="330" y="100"/>
                    <a:pt x="330" y="98"/>
                  </a:cubicBezTo>
                  <a:cubicBezTo>
                    <a:pt x="331" y="96"/>
                    <a:pt x="332" y="95"/>
                    <a:pt x="333" y="95"/>
                  </a:cubicBezTo>
                  <a:cubicBezTo>
                    <a:pt x="335" y="96"/>
                    <a:pt x="337" y="95"/>
                    <a:pt x="340" y="95"/>
                  </a:cubicBezTo>
                  <a:close/>
                  <a:moveTo>
                    <a:pt x="399" y="81"/>
                  </a:moveTo>
                  <a:cubicBezTo>
                    <a:pt x="397" y="82"/>
                    <a:pt x="395" y="84"/>
                    <a:pt x="393" y="85"/>
                  </a:cubicBezTo>
                  <a:cubicBezTo>
                    <a:pt x="393" y="85"/>
                    <a:pt x="392" y="85"/>
                    <a:pt x="391" y="85"/>
                  </a:cubicBezTo>
                  <a:cubicBezTo>
                    <a:pt x="389" y="84"/>
                    <a:pt x="387" y="82"/>
                    <a:pt x="385" y="81"/>
                  </a:cubicBezTo>
                  <a:cubicBezTo>
                    <a:pt x="385" y="83"/>
                    <a:pt x="386" y="85"/>
                    <a:pt x="386" y="87"/>
                  </a:cubicBezTo>
                  <a:cubicBezTo>
                    <a:pt x="387" y="89"/>
                    <a:pt x="386" y="90"/>
                    <a:pt x="385" y="91"/>
                  </a:cubicBezTo>
                  <a:cubicBezTo>
                    <a:pt x="384" y="92"/>
                    <a:pt x="382" y="93"/>
                    <a:pt x="380" y="95"/>
                  </a:cubicBezTo>
                  <a:cubicBezTo>
                    <a:pt x="383" y="95"/>
                    <a:pt x="385" y="95"/>
                    <a:pt x="387" y="96"/>
                  </a:cubicBezTo>
                  <a:cubicBezTo>
                    <a:pt x="388" y="96"/>
                    <a:pt x="389" y="96"/>
                    <a:pt x="390" y="97"/>
                  </a:cubicBezTo>
                  <a:cubicBezTo>
                    <a:pt x="390" y="99"/>
                    <a:pt x="391" y="101"/>
                    <a:pt x="392" y="104"/>
                  </a:cubicBezTo>
                  <a:cubicBezTo>
                    <a:pt x="393" y="101"/>
                    <a:pt x="394" y="100"/>
                    <a:pt x="395" y="98"/>
                  </a:cubicBezTo>
                  <a:cubicBezTo>
                    <a:pt x="395" y="96"/>
                    <a:pt x="396" y="95"/>
                    <a:pt x="398" y="95"/>
                  </a:cubicBezTo>
                  <a:cubicBezTo>
                    <a:pt x="400" y="96"/>
                    <a:pt x="402" y="95"/>
                    <a:pt x="404" y="95"/>
                  </a:cubicBezTo>
                  <a:cubicBezTo>
                    <a:pt x="402" y="93"/>
                    <a:pt x="400" y="92"/>
                    <a:pt x="399" y="90"/>
                  </a:cubicBezTo>
                  <a:cubicBezTo>
                    <a:pt x="398" y="90"/>
                    <a:pt x="398" y="89"/>
                    <a:pt x="398" y="88"/>
                  </a:cubicBezTo>
                  <a:cubicBezTo>
                    <a:pt x="398" y="86"/>
                    <a:pt x="399" y="84"/>
                    <a:pt x="399" y="81"/>
                  </a:cubicBezTo>
                  <a:close/>
                  <a:moveTo>
                    <a:pt x="303" y="81"/>
                  </a:moveTo>
                  <a:cubicBezTo>
                    <a:pt x="301" y="82"/>
                    <a:pt x="299" y="83"/>
                    <a:pt x="297" y="85"/>
                  </a:cubicBezTo>
                  <a:cubicBezTo>
                    <a:pt x="296" y="85"/>
                    <a:pt x="295" y="85"/>
                    <a:pt x="294" y="85"/>
                  </a:cubicBezTo>
                  <a:cubicBezTo>
                    <a:pt x="292" y="83"/>
                    <a:pt x="290" y="82"/>
                    <a:pt x="288" y="81"/>
                  </a:cubicBezTo>
                  <a:cubicBezTo>
                    <a:pt x="289" y="84"/>
                    <a:pt x="289" y="86"/>
                    <a:pt x="290" y="88"/>
                  </a:cubicBezTo>
                  <a:cubicBezTo>
                    <a:pt x="290" y="89"/>
                    <a:pt x="290" y="90"/>
                    <a:pt x="289" y="90"/>
                  </a:cubicBezTo>
                  <a:cubicBezTo>
                    <a:pt x="287" y="92"/>
                    <a:pt x="286" y="93"/>
                    <a:pt x="284" y="95"/>
                  </a:cubicBezTo>
                  <a:cubicBezTo>
                    <a:pt x="286" y="95"/>
                    <a:pt x="288" y="96"/>
                    <a:pt x="290" y="95"/>
                  </a:cubicBezTo>
                  <a:cubicBezTo>
                    <a:pt x="292" y="95"/>
                    <a:pt x="292" y="96"/>
                    <a:pt x="293" y="98"/>
                  </a:cubicBezTo>
                  <a:cubicBezTo>
                    <a:pt x="294" y="100"/>
                    <a:pt x="295" y="101"/>
                    <a:pt x="295" y="104"/>
                  </a:cubicBezTo>
                  <a:cubicBezTo>
                    <a:pt x="296" y="101"/>
                    <a:pt x="297" y="99"/>
                    <a:pt x="298" y="97"/>
                  </a:cubicBezTo>
                  <a:cubicBezTo>
                    <a:pt x="299" y="96"/>
                    <a:pt x="299" y="96"/>
                    <a:pt x="300" y="96"/>
                  </a:cubicBezTo>
                  <a:cubicBezTo>
                    <a:pt x="303" y="95"/>
                    <a:pt x="305" y="95"/>
                    <a:pt x="307" y="95"/>
                  </a:cubicBezTo>
                  <a:cubicBezTo>
                    <a:pt x="305" y="93"/>
                    <a:pt x="304" y="92"/>
                    <a:pt x="302" y="90"/>
                  </a:cubicBezTo>
                  <a:cubicBezTo>
                    <a:pt x="301" y="90"/>
                    <a:pt x="301" y="89"/>
                    <a:pt x="301" y="88"/>
                  </a:cubicBezTo>
                  <a:cubicBezTo>
                    <a:pt x="302" y="86"/>
                    <a:pt x="302" y="84"/>
                    <a:pt x="303" y="81"/>
                  </a:cubicBezTo>
                  <a:close/>
                  <a:moveTo>
                    <a:pt x="445" y="95"/>
                  </a:moveTo>
                  <a:cubicBezTo>
                    <a:pt x="447" y="95"/>
                    <a:pt x="449" y="96"/>
                    <a:pt x="451" y="95"/>
                  </a:cubicBezTo>
                  <a:cubicBezTo>
                    <a:pt x="453" y="95"/>
                    <a:pt x="454" y="96"/>
                    <a:pt x="454" y="98"/>
                  </a:cubicBezTo>
                  <a:cubicBezTo>
                    <a:pt x="455" y="100"/>
                    <a:pt x="456" y="101"/>
                    <a:pt x="457" y="104"/>
                  </a:cubicBezTo>
                  <a:cubicBezTo>
                    <a:pt x="458" y="101"/>
                    <a:pt x="459" y="99"/>
                    <a:pt x="459" y="97"/>
                  </a:cubicBezTo>
                  <a:cubicBezTo>
                    <a:pt x="460" y="96"/>
                    <a:pt x="460" y="96"/>
                    <a:pt x="462" y="96"/>
                  </a:cubicBezTo>
                  <a:cubicBezTo>
                    <a:pt x="464" y="95"/>
                    <a:pt x="466" y="95"/>
                    <a:pt x="468" y="95"/>
                  </a:cubicBezTo>
                  <a:cubicBezTo>
                    <a:pt x="466" y="93"/>
                    <a:pt x="465" y="92"/>
                    <a:pt x="463" y="90"/>
                  </a:cubicBezTo>
                  <a:cubicBezTo>
                    <a:pt x="463" y="90"/>
                    <a:pt x="462" y="89"/>
                    <a:pt x="462" y="88"/>
                  </a:cubicBezTo>
                  <a:cubicBezTo>
                    <a:pt x="463" y="86"/>
                    <a:pt x="463" y="84"/>
                    <a:pt x="464" y="81"/>
                  </a:cubicBezTo>
                  <a:cubicBezTo>
                    <a:pt x="462" y="82"/>
                    <a:pt x="460" y="83"/>
                    <a:pt x="458" y="85"/>
                  </a:cubicBezTo>
                  <a:cubicBezTo>
                    <a:pt x="457" y="85"/>
                    <a:pt x="456" y="85"/>
                    <a:pt x="455" y="85"/>
                  </a:cubicBezTo>
                  <a:cubicBezTo>
                    <a:pt x="453" y="83"/>
                    <a:pt x="452" y="82"/>
                    <a:pt x="449" y="81"/>
                  </a:cubicBezTo>
                  <a:cubicBezTo>
                    <a:pt x="450" y="84"/>
                    <a:pt x="450" y="86"/>
                    <a:pt x="451" y="88"/>
                  </a:cubicBezTo>
                  <a:cubicBezTo>
                    <a:pt x="451" y="89"/>
                    <a:pt x="451" y="90"/>
                    <a:pt x="450" y="90"/>
                  </a:cubicBezTo>
                  <a:cubicBezTo>
                    <a:pt x="448" y="92"/>
                    <a:pt x="447" y="93"/>
                    <a:pt x="445" y="95"/>
                  </a:cubicBezTo>
                  <a:close/>
                  <a:moveTo>
                    <a:pt x="424" y="104"/>
                  </a:moveTo>
                  <a:cubicBezTo>
                    <a:pt x="425" y="101"/>
                    <a:pt x="426" y="100"/>
                    <a:pt x="427" y="98"/>
                  </a:cubicBezTo>
                  <a:cubicBezTo>
                    <a:pt x="427" y="96"/>
                    <a:pt x="428" y="95"/>
                    <a:pt x="430" y="95"/>
                  </a:cubicBezTo>
                  <a:cubicBezTo>
                    <a:pt x="432" y="96"/>
                    <a:pt x="434" y="95"/>
                    <a:pt x="436" y="95"/>
                  </a:cubicBezTo>
                  <a:cubicBezTo>
                    <a:pt x="434" y="93"/>
                    <a:pt x="433" y="92"/>
                    <a:pt x="431" y="90"/>
                  </a:cubicBezTo>
                  <a:cubicBezTo>
                    <a:pt x="430" y="90"/>
                    <a:pt x="430" y="89"/>
                    <a:pt x="430" y="88"/>
                  </a:cubicBezTo>
                  <a:cubicBezTo>
                    <a:pt x="431" y="86"/>
                    <a:pt x="431" y="84"/>
                    <a:pt x="432" y="81"/>
                  </a:cubicBezTo>
                  <a:cubicBezTo>
                    <a:pt x="429" y="82"/>
                    <a:pt x="428" y="84"/>
                    <a:pt x="426" y="85"/>
                  </a:cubicBezTo>
                  <a:cubicBezTo>
                    <a:pt x="425" y="85"/>
                    <a:pt x="424" y="85"/>
                    <a:pt x="423" y="85"/>
                  </a:cubicBezTo>
                  <a:cubicBezTo>
                    <a:pt x="421" y="84"/>
                    <a:pt x="419" y="82"/>
                    <a:pt x="417" y="81"/>
                  </a:cubicBezTo>
                  <a:cubicBezTo>
                    <a:pt x="418" y="83"/>
                    <a:pt x="418" y="85"/>
                    <a:pt x="418" y="87"/>
                  </a:cubicBezTo>
                  <a:cubicBezTo>
                    <a:pt x="419" y="89"/>
                    <a:pt x="419" y="90"/>
                    <a:pt x="417" y="91"/>
                  </a:cubicBezTo>
                  <a:cubicBezTo>
                    <a:pt x="416" y="92"/>
                    <a:pt x="414" y="93"/>
                    <a:pt x="413" y="95"/>
                  </a:cubicBezTo>
                  <a:cubicBezTo>
                    <a:pt x="415" y="95"/>
                    <a:pt x="417" y="95"/>
                    <a:pt x="419" y="95"/>
                  </a:cubicBezTo>
                  <a:cubicBezTo>
                    <a:pt x="421" y="96"/>
                    <a:pt x="421" y="96"/>
                    <a:pt x="422" y="98"/>
                  </a:cubicBezTo>
                  <a:cubicBezTo>
                    <a:pt x="423" y="99"/>
                    <a:pt x="423" y="101"/>
                    <a:pt x="424" y="104"/>
                  </a:cubicBezTo>
                  <a:close/>
                  <a:moveTo>
                    <a:pt x="211" y="95"/>
                  </a:moveTo>
                  <a:cubicBezTo>
                    <a:pt x="209" y="93"/>
                    <a:pt x="207" y="92"/>
                    <a:pt x="205" y="90"/>
                  </a:cubicBezTo>
                  <a:cubicBezTo>
                    <a:pt x="204" y="90"/>
                    <a:pt x="204" y="89"/>
                    <a:pt x="204" y="88"/>
                  </a:cubicBezTo>
                  <a:cubicBezTo>
                    <a:pt x="205" y="86"/>
                    <a:pt x="205" y="84"/>
                    <a:pt x="206" y="81"/>
                  </a:cubicBezTo>
                  <a:cubicBezTo>
                    <a:pt x="204" y="82"/>
                    <a:pt x="202" y="84"/>
                    <a:pt x="200" y="85"/>
                  </a:cubicBezTo>
                  <a:cubicBezTo>
                    <a:pt x="199" y="85"/>
                    <a:pt x="198" y="85"/>
                    <a:pt x="198" y="85"/>
                  </a:cubicBezTo>
                  <a:cubicBezTo>
                    <a:pt x="196" y="84"/>
                    <a:pt x="194" y="82"/>
                    <a:pt x="191" y="81"/>
                  </a:cubicBezTo>
                  <a:cubicBezTo>
                    <a:pt x="192" y="84"/>
                    <a:pt x="192" y="86"/>
                    <a:pt x="193" y="88"/>
                  </a:cubicBezTo>
                  <a:cubicBezTo>
                    <a:pt x="193" y="89"/>
                    <a:pt x="193" y="90"/>
                    <a:pt x="192" y="90"/>
                  </a:cubicBezTo>
                  <a:cubicBezTo>
                    <a:pt x="190" y="92"/>
                    <a:pt x="189" y="93"/>
                    <a:pt x="187" y="95"/>
                  </a:cubicBezTo>
                  <a:cubicBezTo>
                    <a:pt x="190" y="95"/>
                    <a:pt x="192" y="95"/>
                    <a:pt x="194" y="96"/>
                  </a:cubicBezTo>
                  <a:cubicBezTo>
                    <a:pt x="195" y="96"/>
                    <a:pt x="196" y="96"/>
                    <a:pt x="196" y="97"/>
                  </a:cubicBezTo>
                  <a:cubicBezTo>
                    <a:pt x="197" y="99"/>
                    <a:pt x="198" y="101"/>
                    <a:pt x="199" y="104"/>
                  </a:cubicBezTo>
                  <a:cubicBezTo>
                    <a:pt x="200" y="101"/>
                    <a:pt x="201" y="99"/>
                    <a:pt x="201" y="97"/>
                  </a:cubicBezTo>
                  <a:cubicBezTo>
                    <a:pt x="202" y="96"/>
                    <a:pt x="203" y="96"/>
                    <a:pt x="204" y="96"/>
                  </a:cubicBezTo>
                  <a:cubicBezTo>
                    <a:pt x="206" y="95"/>
                    <a:pt x="208" y="95"/>
                    <a:pt x="211" y="95"/>
                  </a:cubicBezTo>
                  <a:close/>
                  <a:moveTo>
                    <a:pt x="372" y="95"/>
                  </a:moveTo>
                  <a:cubicBezTo>
                    <a:pt x="370" y="93"/>
                    <a:pt x="368" y="92"/>
                    <a:pt x="367" y="91"/>
                  </a:cubicBezTo>
                  <a:cubicBezTo>
                    <a:pt x="366" y="90"/>
                    <a:pt x="365" y="89"/>
                    <a:pt x="366" y="88"/>
                  </a:cubicBezTo>
                  <a:cubicBezTo>
                    <a:pt x="366" y="86"/>
                    <a:pt x="367" y="84"/>
                    <a:pt x="367" y="81"/>
                  </a:cubicBezTo>
                  <a:cubicBezTo>
                    <a:pt x="365" y="82"/>
                    <a:pt x="363" y="83"/>
                    <a:pt x="361" y="85"/>
                  </a:cubicBezTo>
                  <a:cubicBezTo>
                    <a:pt x="360" y="85"/>
                    <a:pt x="360" y="85"/>
                    <a:pt x="359" y="85"/>
                  </a:cubicBezTo>
                  <a:cubicBezTo>
                    <a:pt x="357" y="83"/>
                    <a:pt x="355" y="82"/>
                    <a:pt x="353" y="81"/>
                  </a:cubicBezTo>
                  <a:cubicBezTo>
                    <a:pt x="353" y="84"/>
                    <a:pt x="354" y="86"/>
                    <a:pt x="354" y="88"/>
                  </a:cubicBezTo>
                  <a:cubicBezTo>
                    <a:pt x="354" y="89"/>
                    <a:pt x="354" y="90"/>
                    <a:pt x="353" y="90"/>
                  </a:cubicBezTo>
                  <a:cubicBezTo>
                    <a:pt x="352" y="92"/>
                    <a:pt x="350" y="93"/>
                    <a:pt x="348" y="95"/>
                  </a:cubicBezTo>
                  <a:cubicBezTo>
                    <a:pt x="351" y="95"/>
                    <a:pt x="353" y="95"/>
                    <a:pt x="355" y="96"/>
                  </a:cubicBezTo>
                  <a:cubicBezTo>
                    <a:pt x="356" y="96"/>
                    <a:pt x="357" y="96"/>
                    <a:pt x="357" y="97"/>
                  </a:cubicBezTo>
                  <a:cubicBezTo>
                    <a:pt x="358" y="99"/>
                    <a:pt x="359" y="101"/>
                    <a:pt x="360" y="104"/>
                  </a:cubicBezTo>
                  <a:cubicBezTo>
                    <a:pt x="361" y="101"/>
                    <a:pt x="362" y="100"/>
                    <a:pt x="362" y="98"/>
                  </a:cubicBezTo>
                  <a:cubicBezTo>
                    <a:pt x="363" y="96"/>
                    <a:pt x="364" y="95"/>
                    <a:pt x="365" y="95"/>
                  </a:cubicBezTo>
                  <a:cubicBezTo>
                    <a:pt x="367" y="96"/>
                    <a:pt x="369" y="95"/>
                    <a:pt x="372" y="95"/>
                  </a:cubicBezTo>
                  <a:close/>
                  <a:moveTo>
                    <a:pt x="251" y="95"/>
                  </a:moveTo>
                  <a:cubicBezTo>
                    <a:pt x="254" y="95"/>
                    <a:pt x="256" y="95"/>
                    <a:pt x="258" y="96"/>
                  </a:cubicBezTo>
                  <a:cubicBezTo>
                    <a:pt x="259" y="96"/>
                    <a:pt x="260" y="96"/>
                    <a:pt x="260" y="97"/>
                  </a:cubicBezTo>
                  <a:cubicBezTo>
                    <a:pt x="261" y="99"/>
                    <a:pt x="262" y="101"/>
                    <a:pt x="263" y="104"/>
                  </a:cubicBezTo>
                  <a:cubicBezTo>
                    <a:pt x="264" y="101"/>
                    <a:pt x="265" y="99"/>
                    <a:pt x="266" y="98"/>
                  </a:cubicBezTo>
                  <a:cubicBezTo>
                    <a:pt x="266" y="96"/>
                    <a:pt x="267" y="95"/>
                    <a:pt x="269" y="95"/>
                  </a:cubicBezTo>
                  <a:cubicBezTo>
                    <a:pt x="271" y="95"/>
                    <a:pt x="273" y="95"/>
                    <a:pt x="275" y="95"/>
                  </a:cubicBezTo>
                  <a:cubicBezTo>
                    <a:pt x="273" y="93"/>
                    <a:pt x="272" y="92"/>
                    <a:pt x="270" y="91"/>
                  </a:cubicBezTo>
                  <a:cubicBezTo>
                    <a:pt x="269" y="90"/>
                    <a:pt x="269" y="89"/>
                    <a:pt x="269" y="88"/>
                  </a:cubicBezTo>
                  <a:cubicBezTo>
                    <a:pt x="270" y="86"/>
                    <a:pt x="270" y="83"/>
                    <a:pt x="271" y="81"/>
                  </a:cubicBezTo>
                  <a:cubicBezTo>
                    <a:pt x="268" y="82"/>
                    <a:pt x="266" y="83"/>
                    <a:pt x="265" y="85"/>
                  </a:cubicBezTo>
                  <a:cubicBezTo>
                    <a:pt x="264" y="85"/>
                    <a:pt x="263" y="85"/>
                    <a:pt x="262" y="85"/>
                  </a:cubicBezTo>
                  <a:cubicBezTo>
                    <a:pt x="260" y="83"/>
                    <a:pt x="258" y="82"/>
                    <a:pt x="256" y="81"/>
                  </a:cubicBezTo>
                  <a:cubicBezTo>
                    <a:pt x="256" y="84"/>
                    <a:pt x="257" y="86"/>
                    <a:pt x="257" y="88"/>
                  </a:cubicBezTo>
                  <a:cubicBezTo>
                    <a:pt x="258" y="89"/>
                    <a:pt x="257" y="90"/>
                    <a:pt x="257" y="90"/>
                  </a:cubicBezTo>
                  <a:cubicBezTo>
                    <a:pt x="255" y="92"/>
                    <a:pt x="253" y="93"/>
                    <a:pt x="251" y="95"/>
                  </a:cubicBezTo>
                  <a:close/>
                  <a:moveTo>
                    <a:pt x="243" y="95"/>
                  </a:moveTo>
                  <a:cubicBezTo>
                    <a:pt x="241" y="93"/>
                    <a:pt x="239" y="92"/>
                    <a:pt x="238" y="90"/>
                  </a:cubicBezTo>
                  <a:cubicBezTo>
                    <a:pt x="237" y="90"/>
                    <a:pt x="236" y="89"/>
                    <a:pt x="237" y="88"/>
                  </a:cubicBezTo>
                  <a:cubicBezTo>
                    <a:pt x="237" y="86"/>
                    <a:pt x="238" y="84"/>
                    <a:pt x="238" y="81"/>
                  </a:cubicBezTo>
                  <a:cubicBezTo>
                    <a:pt x="236" y="82"/>
                    <a:pt x="235" y="83"/>
                    <a:pt x="233" y="84"/>
                  </a:cubicBezTo>
                  <a:cubicBezTo>
                    <a:pt x="232" y="85"/>
                    <a:pt x="230" y="85"/>
                    <a:pt x="229" y="84"/>
                  </a:cubicBezTo>
                  <a:cubicBezTo>
                    <a:pt x="227" y="83"/>
                    <a:pt x="226" y="82"/>
                    <a:pt x="224" y="81"/>
                  </a:cubicBezTo>
                  <a:cubicBezTo>
                    <a:pt x="224" y="83"/>
                    <a:pt x="224" y="85"/>
                    <a:pt x="225" y="87"/>
                  </a:cubicBezTo>
                  <a:cubicBezTo>
                    <a:pt x="226" y="89"/>
                    <a:pt x="225" y="90"/>
                    <a:pt x="224" y="91"/>
                  </a:cubicBezTo>
                  <a:cubicBezTo>
                    <a:pt x="222" y="92"/>
                    <a:pt x="221" y="93"/>
                    <a:pt x="219" y="95"/>
                  </a:cubicBezTo>
                  <a:cubicBezTo>
                    <a:pt x="222" y="95"/>
                    <a:pt x="224" y="95"/>
                    <a:pt x="226" y="96"/>
                  </a:cubicBezTo>
                  <a:cubicBezTo>
                    <a:pt x="227" y="96"/>
                    <a:pt x="228" y="96"/>
                    <a:pt x="228" y="97"/>
                  </a:cubicBezTo>
                  <a:cubicBezTo>
                    <a:pt x="229" y="99"/>
                    <a:pt x="230" y="101"/>
                    <a:pt x="231" y="104"/>
                  </a:cubicBezTo>
                  <a:cubicBezTo>
                    <a:pt x="232" y="101"/>
                    <a:pt x="233" y="99"/>
                    <a:pt x="234" y="97"/>
                  </a:cubicBezTo>
                  <a:cubicBezTo>
                    <a:pt x="234" y="96"/>
                    <a:pt x="235" y="96"/>
                    <a:pt x="236" y="96"/>
                  </a:cubicBezTo>
                  <a:cubicBezTo>
                    <a:pt x="238" y="95"/>
                    <a:pt x="240" y="95"/>
                    <a:pt x="243" y="95"/>
                  </a:cubicBezTo>
                  <a:close/>
                  <a:moveTo>
                    <a:pt x="127" y="81"/>
                  </a:moveTo>
                  <a:cubicBezTo>
                    <a:pt x="127" y="84"/>
                    <a:pt x="128" y="86"/>
                    <a:pt x="128" y="88"/>
                  </a:cubicBezTo>
                  <a:cubicBezTo>
                    <a:pt x="128" y="89"/>
                    <a:pt x="128" y="90"/>
                    <a:pt x="127" y="90"/>
                  </a:cubicBezTo>
                  <a:cubicBezTo>
                    <a:pt x="126" y="92"/>
                    <a:pt x="124" y="93"/>
                    <a:pt x="122" y="95"/>
                  </a:cubicBezTo>
                  <a:cubicBezTo>
                    <a:pt x="125" y="95"/>
                    <a:pt x="127" y="95"/>
                    <a:pt x="129" y="96"/>
                  </a:cubicBezTo>
                  <a:cubicBezTo>
                    <a:pt x="130" y="96"/>
                    <a:pt x="131" y="96"/>
                    <a:pt x="131" y="97"/>
                  </a:cubicBezTo>
                  <a:cubicBezTo>
                    <a:pt x="132" y="99"/>
                    <a:pt x="133" y="101"/>
                    <a:pt x="134" y="104"/>
                  </a:cubicBezTo>
                  <a:cubicBezTo>
                    <a:pt x="135" y="101"/>
                    <a:pt x="136" y="99"/>
                    <a:pt x="136" y="97"/>
                  </a:cubicBezTo>
                  <a:cubicBezTo>
                    <a:pt x="137" y="96"/>
                    <a:pt x="138" y="96"/>
                    <a:pt x="139" y="96"/>
                  </a:cubicBezTo>
                  <a:cubicBezTo>
                    <a:pt x="141" y="95"/>
                    <a:pt x="143" y="95"/>
                    <a:pt x="146" y="95"/>
                  </a:cubicBezTo>
                  <a:cubicBezTo>
                    <a:pt x="144" y="93"/>
                    <a:pt x="142" y="92"/>
                    <a:pt x="141" y="91"/>
                  </a:cubicBezTo>
                  <a:cubicBezTo>
                    <a:pt x="140" y="90"/>
                    <a:pt x="139" y="89"/>
                    <a:pt x="140" y="88"/>
                  </a:cubicBezTo>
                  <a:cubicBezTo>
                    <a:pt x="140" y="86"/>
                    <a:pt x="141" y="83"/>
                    <a:pt x="141" y="81"/>
                  </a:cubicBezTo>
                  <a:cubicBezTo>
                    <a:pt x="139" y="82"/>
                    <a:pt x="137" y="83"/>
                    <a:pt x="135" y="85"/>
                  </a:cubicBezTo>
                  <a:cubicBezTo>
                    <a:pt x="134" y="85"/>
                    <a:pt x="133" y="85"/>
                    <a:pt x="132" y="85"/>
                  </a:cubicBezTo>
                  <a:cubicBezTo>
                    <a:pt x="131" y="83"/>
                    <a:pt x="129" y="82"/>
                    <a:pt x="127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80" name="Freeform 6">
              <a:extLst>
                <a:ext uri="{FF2B5EF4-FFF2-40B4-BE49-F238E27FC236}">
                  <a16:creationId xmlns:a16="http://schemas.microsoft.com/office/drawing/2014/main" id="{10F04E52-CF05-4B38-CC85-FB5E49176870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155" y="515938"/>
              <a:ext cx="958850" cy="511175"/>
            </a:xfrm>
            <a:custGeom>
              <a:avLst/>
              <a:gdLst>
                <a:gd name="T0" fmla="*/ 267 w 512"/>
                <a:gd name="T1" fmla="*/ 0 h 273"/>
                <a:gd name="T2" fmla="*/ 276 w 512"/>
                <a:gd name="T3" fmla="*/ 1 h 273"/>
                <a:gd name="T4" fmla="*/ 414 w 512"/>
                <a:gd name="T5" fmla="*/ 55 h 273"/>
                <a:gd name="T6" fmla="*/ 451 w 512"/>
                <a:gd name="T7" fmla="*/ 90 h 273"/>
                <a:gd name="T8" fmla="*/ 507 w 512"/>
                <a:gd name="T9" fmla="*/ 206 h 273"/>
                <a:gd name="T10" fmla="*/ 511 w 512"/>
                <a:gd name="T11" fmla="*/ 272 h 273"/>
                <a:gd name="T12" fmla="*/ 511 w 512"/>
                <a:gd name="T13" fmla="*/ 273 h 273"/>
                <a:gd name="T14" fmla="*/ 490 w 512"/>
                <a:gd name="T15" fmla="*/ 273 h 273"/>
                <a:gd name="T16" fmla="*/ 401 w 512"/>
                <a:gd name="T17" fmla="*/ 72 h 273"/>
                <a:gd name="T18" fmla="*/ 245 w 512"/>
                <a:gd name="T19" fmla="*/ 22 h 273"/>
                <a:gd name="T20" fmla="*/ 82 w 512"/>
                <a:gd name="T21" fmla="*/ 101 h 273"/>
                <a:gd name="T22" fmla="*/ 25 w 512"/>
                <a:gd name="T23" fmla="*/ 273 h 273"/>
                <a:gd name="T24" fmla="*/ 4 w 512"/>
                <a:gd name="T25" fmla="*/ 273 h 273"/>
                <a:gd name="T26" fmla="*/ 3 w 512"/>
                <a:gd name="T27" fmla="*/ 270 h 273"/>
                <a:gd name="T28" fmla="*/ 55 w 512"/>
                <a:gd name="T29" fmla="*/ 101 h 273"/>
                <a:gd name="T30" fmla="*/ 124 w 512"/>
                <a:gd name="T31" fmla="*/ 38 h 273"/>
                <a:gd name="T32" fmla="*/ 219 w 512"/>
                <a:gd name="T33" fmla="*/ 3 h 273"/>
                <a:gd name="T34" fmla="*/ 245 w 512"/>
                <a:gd name="T35" fmla="*/ 1 h 273"/>
                <a:gd name="T36" fmla="*/ 247 w 512"/>
                <a:gd name="T37" fmla="*/ 0 h 273"/>
                <a:gd name="T38" fmla="*/ 267 w 512"/>
                <a:gd name="T39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273">
                  <a:moveTo>
                    <a:pt x="267" y="0"/>
                  </a:moveTo>
                  <a:cubicBezTo>
                    <a:pt x="270" y="1"/>
                    <a:pt x="273" y="1"/>
                    <a:pt x="276" y="1"/>
                  </a:cubicBezTo>
                  <a:cubicBezTo>
                    <a:pt x="328" y="5"/>
                    <a:pt x="374" y="23"/>
                    <a:pt x="414" y="55"/>
                  </a:cubicBezTo>
                  <a:cubicBezTo>
                    <a:pt x="428" y="65"/>
                    <a:pt x="440" y="77"/>
                    <a:pt x="451" y="90"/>
                  </a:cubicBezTo>
                  <a:cubicBezTo>
                    <a:pt x="480" y="123"/>
                    <a:pt x="498" y="162"/>
                    <a:pt x="507" y="206"/>
                  </a:cubicBezTo>
                  <a:cubicBezTo>
                    <a:pt x="511" y="228"/>
                    <a:pt x="512" y="250"/>
                    <a:pt x="511" y="272"/>
                  </a:cubicBezTo>
                  <a:cubicBezTo>
                    <a:pt x="511" y="272"/>
                    <a:pt x="511" y="272"/>
                    <a:pt x="511" y="273"/>
                  </a:cubicBezTo>
                  <a:cubicBezTo>
                    <a:pt x="504" y="273"/>
                    <a:pt x="497" y="273"/>
                    <a:pt x="490" y="273"/>
                  </a:cubicBezTo>
                  <a:cubicBezTo>
                    <a:pt x="494" y="191"/>
                    <a:pt x="465" y="123"/>
                    <a:pt x="401" y="72"/>
                  </a:cubicBezTo>
                  <a:cubicBezTo>
                    <a:pt x="356" y="35"/>
                    <a:pt x="303" y="19"/>
                    <a:pt x="245" y="22"/>
                  </a:cubicBezTo>
                  <a:cubicBezTo>
                    <a:pt x="180" y="25"/>
                    <a:pt x="125" y="52"/>
                    <a:pt x="82" y="101"/>
                  </a:cubicBezTo>
                  <a:cubicBezTo>
                    <a:pt x="39" y="150"/>
                    <a:pt x="21" y="208"/>
                    <a:pt x="25" y="273"/>
                  </a:cubicBezTo>
                  <a:cubicBezTo>
                    <a:pt x="18" y="273"/>
                    <a:pt x="11" y="273"/>
                    <a:pt x="4" y="273"/>
                  </a:cubicBezTo>
                  <a:cubicBezTo>
                    <a:pt x="4" y="272"/>
                    <a:pt x="3" y="271"/>
                    <a:pt x="3" y="270"/>
                  </a:cubicBezTo>
                  <a:cubicBezTo>
                    <a:pt x="0" y="208"/>
                    <a:pt x="17" y="151"/>
                    <a:pt x="55" y="101"/>
                  </a:cubicBezTo>
                  <a:cubicBezTo>
                    <a:pt x="74" y="75"/>
                    <a:pt x="97" y="54"/>
                    <a:pt x="124" y="38"/>
                  </a:cubicBezTo>
                  <a:cubicBezTo>
                    <a:pt x="153" y="20"/>
                    <a:pt x="185" y="8"/>
                    <a:pt x="219" y="3"/>
                  </a:cubicBezTo>
                  <a:cubicBezTo>
                    <a:pt x="228" y="2"/>
                    <a:pt x="236" y="2"/>
                    <a:pt x="245" y="1"/>
                  </a:cubicBezTo>
                  <a:cubicBezTo>
                    <a:pt x="245" y="1"/>
                    <a:pt x="246" y="0"/>
                    <a:pt x="247" y="0"/>
                  </a:cubicBezTo>
                  <a:cubicBezTo>
                    <a:pt x="254" y="0"/>
                    <a:pt x="261" y="0"/>
                    <a:pt x="26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81" name="Freeform 7">
              <a:extLst>
                <a:ext uri="{FF2B5EF4-FFF2-40B4-BE49-F238E27FC236}">
                  <a16:creationId xmlns:a16="http://schemas.microsoft.com/office/drawing/2014/main" id="{F6AF1860-1707-CEB5-7C42-42399F80A2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2680" y="1431925"/>
              <a:ext cx="182562" cy="173038"/>
            </a:xfrm>
            <a:custGeom>
              <a:avLst/>
              <a:gdLst>
                <a:gd name="T0" fmla="*/ 18 w 97"/>
                <a:gd name="T1" fmla="*/ 92 h 92"/>
                <a:gd name="T2" fmla="*/ 25 w 97"/>
                <a:gd name="T3" fmla="*/ 70 h 92"/>
                <a:gd name="T4" fmla="*/ 29 w 97"/>
                <a:gd name="T5" fmla="*/ 59 h 92"/>
                <a:gd name="T6" fmla="*/ 28 w 97"/>
                <a:gd name="T7" fmla="*/ 56 h 92"/>
                <a:gd name="T8" fmla="*/ 2 w 97"/>
                <a:gd name="T9" fmla="*/ 37 h 92"/>
                <a:gd name="T10" fmla="*/ 0 w 97"/>
                <a:gd name="T11" fmla="*/ 35 h 92"/>
                <a:gd name="T12" fmla="*/ 2 w 97"/>
                <a:gd name="T13" fmla="*/ 35 h 92"/>
                <a:gd name="T14" fmla="*/ 34 w 97"/>
                <a:gd name="T15" fmla="*/ 35 h 92"/>
                <a:gd name="T16" fmla="*/ 37 w 97"/>
                <a:gd name="T17" fmla="*/ 33 h 92"/>
                <a:gd name="T18" fmla="*/ 47 w 97"/>
                <a:gd name="T19" fmla="*/ 2 h 92"/>
                <a:gd name="T20" fmla="*/ 48 w 97"/>
                <a:gd name="T21" fmla="*/ 0 h 92"/>
                <a:gd name="T22" fmla="*/ 52 w 97"/>
                <a:gd name="T23" fmla="*/ 11 h 92"/>
                <a:gd name="T24" fmla="*/ 59 w 97"/>
                <a:gd name="T25" fmla="*/ 33 h 92"/>
                <a:gd name="T26" fmla="*/ 62 w 97"/>
                <a:gd name="T27" fmla="*/ 35 h 92"/>
                <a:gd name="T28" fmla="*/ 94 w 97"/>
                <a:gd name="T29" fmla="*/ 35 h 92"/>
                <a:gd name="T30" fmla="*/ 97 w 97"/>
                <a:gd name="T31" fmla="*/ 35 h 92"/>
                <a:gd name="T32" fmla="*/ 95 w 97"/>
                <a:gd name="T33" fmla="*/ 37 h 92"/>
                <a:gd name="T34" fmla="*/ 68 w 97"/>
                <a:gd name="T35" fmla="*/ 56 h 92"/>
                <a:gd name="T36" fmla="*/ 67 w 97"/>
                <a:gd name="T37" fmla="*/ 59 h 92"/>
                <a:gd name="T38" fmla="*/ 77 w 97"/>
                <a:gd name="T39" fmla="*/ 90 h 92"/>
                <a:gd name="T40" fmla="*/ 78 w 97"/>
                <a:gd name="T41" fmla="*/ 92 h 92"/>
                <a:gd name="T42" fmla="*/ 76 w 97"/>
                <a:gd name="T43" fmla="*/ 91 h 92"/>
                <a:gd name="T44" fmla="*/ 50 w 97"/>
                <a:gd name="T45" fmla="*/ 72 h 92"/>
                <a:gd name="T46" fmla="*/ 47 w 97"/>
                <a:gd name="T47" fmla="*/ 72 h 92"/>
                <a:gd name="T48" fmla="*/ 21 w 97"/>
                <a:gd name="T49" fmla="*/ 91 h 92"/>
                <a:gd name="T50" fmla="*/ 18 w 97"/>
                <a:gd name="T51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" h="92">
                  <a:moveTo>
                    <a:pt x="18" y="92"/>
                  </a:moveTo>
                  <a:cubicBezTo>
                    <a:pt x="21" y="85"/>
                    <a:pt x="23" y="77"/>
                    <a:pt x="25" y="70"/>
                  </a:cubicBezTo>
                  <a:cubicBezTo>
                    <a:pt x="26" y="66"/>
                    <a:pt x="28" y="62"/>
                    <a:pt x="29" y="59"/>
                  </a:cubicBezTo>
                  <a:cubicBezTo>
                    <a:pt x="29" y="57"/>
                    <a:pt x="29" y="57"/>
                    <a:pt x="28" y="56"/>
                  </a:cubicBezTo>
                  <a:cubicBezTo>
                    <a:pt x="19" y="50"/>
                    <a:pt x="11" y="43"/>
                    <a:pt x="2" y="37"/>
                  </a:cubicBezTo>
                  <a:cubicBezTo>
                    <a:pt x="1" y="37"/>
                    <a:pt x="1" y="36"/>
                    <a:pt x="0" y="35"/>
                  </a:cubicBezTo>
                  <a:cubicBezTo>
                    <a:pt x="1" y="35"/>
                    <a:pt x="1" y="35"/>
                    <a:pt x="2" y="35"/>
                  </a:cubicBezTo>
                  <a:cubicBezTo>
                    <a:pt x="13" y="35"/>
                    <a:pt x="24" y="35"/>
                    <a:pt x="34" y="35"/>
                  </a:cubicBezTo>
                  <a:cubicBezTo>
                    <a:pt x="36" y="35"/>
                    <a:pt x="37" y="35"/>
                    <a:pt x="37" y="33"/>
                  </a:cubicBezTo>
                  <a:cubicBezTo>
                    <a:pt x="41" y="23"/>
                    <a:pt x="44" y="13"/>
                    <a:pt x="47" y="2"/>
                  </a:cubicBezTo>
                  <a:cubicBezTo>
                    <a:pt x="47" y="2"/>
                    <a:pt x="48" y="1"/>
                    <a:pt x="48" y="0"/>
                  </a:cubicBezTo>
                  <a:cubicBezTo>
                    <a:pt x="49" y="4"/>
                    <a:pt x="51" y="8"/>
                    <a:pt x="52" y="11"/>
                  </a:cubicBezTo>
                  <a:cubicBezTo>
                    <a:pt x="54" y="19"/>
                    <a:pt x="57" y="26"/>
                    <a:pt x="59" y="33"/>
                  </a:cubicBezTo>
                  <a:cubicBezTo>
                    <a:pt x="59" y="35"/>
                    <a:pt x="60" y="35"/>
                    <a:pt x="62" y="35"/>
                  </a:cubicBezTo>
                  <a:cubicBezTo>
                    <a:pt x="72" y="35"/>
                    <a:pt x="83" y="35"/>
                    <a:pt x="94" y="35"/>
                  </a:cubicBezTo>
                  <a:cubicBezTo>
                    <a:pt x="95" y="35"/>
                    <a:pt x="95" y="35"/>
                    <a:pt x="97" y="35"/>
                  </a:cubicBezTo>
                  <a:cubicBezTo>
                    <a:pt x="96" y="36"/>
                    <a:pt x="95" y="36"/>
                    <a:pt x="95" y="37"/>
                  </a:cubicBezTo>
                  <a:cubicBezTo>
                    <a:pt x="86" y="43"/>
                    <a:pt x="77" y="50"/>
                    <a:pt x="68" y="56"/>
                  </a:cubicBezTo>
                  <a:cubicBezTo>
                    <a:pt x="67" y="57"/>
                    <a:pt x="67" y="57"/>
                    <a:pt x="67" y="59"/>
                  </a:cubicBezTo>
                  <a:cubicBezTo>
                    <a:pt x="71" y="69"/>
                    <a:pt x="74" y="79"/>
                    <a:pt x="77" y="90"/>
                  </a:cubicBezTo>
                  <a:cubicBezTo>
                    <a:pt x="77" y="90"/>
                    <a:pt x="78" y="91"/>
                    <a:pt x="78" y="92"/>
                  </a:cubicBezTo>
                  <a:cubicBezTo>
                    <a:pt x="77" y="92"/>
                    <a:pt x="77" y="91"/>
                    <a:pt x="76" y="91"/>
                  </a:cubicBezTo>
                  <a:cubicBezTo>
                    <a:pt x="67" y="85"/>
                    <a:pt x="58" y="78"/>
                    <a:pt x="50" y="72"/>
                  </a:cubicBezTo>
                  <a:cubicBezTo>
                    <a:pt x="48" y="71"/>
                    <a:pt x="48" y="71"/>
                    <a:pt x="47" y="72"/>
                  </a:cubicBezTo>
                  <a:cubicBezTo>
                    <a:pt x="38" y="78"/>
                    <a:pt x="29" y="84"/>
                    <a:pt x="21" y="91"/>
                  </a:cubicBezTo>
                  <a:cubicBezTo>
                    <a:pt x="20" y="91"/>
                    <a:pt x="19" y="92"/>
                    <a:pt x="18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82" name="Freeform 8">
              <a:extLst>
                <a:ext uri="{FF2B5EF4-FFF2-40B4-BE49-F238E27FC236}">
                  <a16:creationId xmlns:a16="http://schemas.microsoft.com/office/drawing/2014/main" id="{F48687ED-4B41-093E-CA0A-221C555992E2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868" y="1260475"/>
              <a:ext cx="736600" cy="11113"/>
            </a:xfrm>
            <a:custGeom>
              <a:avLst/>
              <a:gdLst>
                <a:gd name="T0" fmla="*/ 394 w 394"/>
                <a:gd name="T1" fmla="*/ 0 h 6"/>
                <a:gd name="T2" fmla="*/ 394 w 394"/>
                <a:gd name="T3" fmla="*/ 6 h 6"/>
                <a:gd name="T4" fmla="*/ 0 w 394"/>
                <a:gd name="T5" fmla="*/ 6 h 6"/>
                <a:gd name="T6" fmla="*/ 0 w 394"/>
                <a:gd name="T7" fmla="*/ 0 h 6"/>
                <a:gd name="T8" fmla="*/ 394 w 39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4" h="6">
                  <a:moveTo>
                    <a:pt x="394" y="0"/>
                  </a:moveTo>
                  <a:cubicBezTo>
                    <a:pt x="394" y="2"/>
                    <a:pt x="394" y="4"/>
                    <a:pt x="394" y="6"/>
                  </a:cubicBezTo>
                  <a:cubicBezTo>
                    <a:pt x="263" y="6"/>
                    <a:pt x="132" y="6"/>
                    <a:pt x="0" y="6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132" y="0"/>
                    <a:pt x="263" y="0"/>
                    <a:pt x="39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83" name="Freeform 9">
              <a:extLst>
                <a:ext uri="{FF2B5EF4-FFF2-40B4-BE49-F238E27FC236}">
                  <a16:creationId xmlns:a16="http://schemas.microsoft.com/office/drawing/2014/main" id="{89344E00-D5D3-8BF6-87A3-A70F221310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8418" y="1411288"/>
              <a:ext cx="111125" cy="109538"/>
            </a:xfrm>
            <a:custGeom>
              <a:avLst/>
              <a:gdLst>
                <a:gd name="T0" fmla="*/ 0 w 59"/>
                <a:gd name="T1" fmla="*/ 22 h 58"/>
                <a:gd name="T2" fmla="*/ 20 w 59"/>
                <a:gd name="T3" fmla="*/ 22 h 58"/>
                <a:gd name="T4" fmla="*/ 23 w 59"/>
                <a:gd name="T5" fmla="*/ 20 h 58"/>
                <a:gd name="T6" fmla="*/ 29 w 59"/>
                <a:gd name="T7" fmla="*/ 0 h 58"/>
                <a:gd name="T8" fmla="*/ 30 w 59"/>
                <a:gd name="T9" fmla="*/ 3 h 58"/>
                <a:gd name="T10" fmla="*/ 36 w 59"/>
                <a:gd name="T11" fmla="*/ 20 h 58"/>
                <a:gd name="T12" fmla="*/ 39 w 59"/>
                <a:gd name="T13" fmla="*/ 22 h 58"/>
                <a:gd name="T14" fmla="*/ 57 w 59"/>
                <a:gd name="T15" fmla="*/ 22 h 58"/>
                <a:gd name="T16" fmla="*/ 59 w 59"/>
                <a:gd name="T17" fmla="*/ 22 h 58"/>
                <a:gd name="T18" fmla="*/ 59 w 59"/>
                <a:gd name="T19" fmla="*/ 22 h 58"/>
                <a:gd name="T20" fmla="*/ 58 w 59"/>
                <a:gd name="T21" fmla="*/ 24 h 58"/>
                <a:gd name="T22" fmla="*/ 43 w 59"/>
                <a:gd name="T23" fmla="*/ 34 h 58"/>
                <a:gd name="T24" fmla="*/ 42 w 59"/>
                <a:gd name="T25" fmla="*/ 38 h 58"/>
                <a:gd name="T26" fmla="*/ 48 w 59"/>
                <a:gd name="T27" fmla="*/ 56 h 58"/>
                <a:gd name="T28" fmla="*/ 48 w 59"/>
                <a:gd name="T29" fmla="*/ 57 h 58"/>
                <a:gd name="T30" fmla="*/ 30 w 59"/>
                <a:gd name="T31" fmla="*/ 44 h 58"/>
                <a:gd name="T32" fmla="*/ 11 w 59"/>
                <a:gd name="T33" fmla="*/ 58 h 58"/>
                <a:gd name="T34" fmla="*/ 18 w 59"/>
                <a:gd name="T35" fmla="*/ 36 h 58"/>
                <a:gd name="T36" fmla="*/ 0 w 59"/>
                <a:gd name="T37" fmla="*/ 23 h 58"/>
                <a:gd name="T38" fmla="*/ 0 w 59"/>
                <a:gd name="T39" fmla="*/ 2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9" h="58">
                  <a:moveTo>
                    <a:pt x="0" y="22"/>
                  </a:moveTo>
                  <a:cubicBezTo>
                    <a:pt x="7" y="22"/>
                    <a:pt x="13" y="22"/>
                    <a:pt x="20" y="22"/>
                  </a:cubicBezTo>
                  <a:cubicBezTo>
                    <a:pt x="22" y="22"/>
                    <a:pt x="23" y="22"/>
                    <a:pt x="23" y="20"/>
                  </a:cubicBezTo>
                  <a:cubicBezTo>
                    <a:pt x="25" y="13"/>
                    <a:pt x="27" y="7"/>
                    <a:pt x="29" y="0"/>
                  </a:cubicBezTo>
                  <a:cubicBezTo>
                    <a:pt x="30" y="1"/>
                    <a:pt x="30" y="2"/>
                    <a:pt x="30" y="3"/>
                  </a:cubicBezTo>
                  <a:cubicBezTo>
                    <a:pt x="32" y="8"/>
                    <a:pt x="34" y="14"/>
                    <a:pt x="36" y="20"/>
                  </a:cubicBezTo>
                  <a:cubicBezTo>
                    <a:pt x="36" y="22"/>
                    <a:pt x="37" y="22"/>
                    <a:pt x="39" y="22"/>
                  </a:cubicBezTo>
                  <a:cubicBezTo>
                    <a:pt x="45" y="22"/>
                    <a:pt x="51" y="22"/>
                    <a:pt x="57" y="22"/>
                  </a:cubicBezTo>
                  <a:cubicBezTo>
                    <a:pt x="58" y="22"/>
                    <a:pt x="58" y="22"/>
                    <a:pt x="59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23"/>
                    <a:pt x="58" y="23"/>
                    <a:pt x="58" y="24"/>
                  </a:cubicBezTo>
                  <a:cubicBezTo>
                    <a:pt x="53" y="27"/>
                    <a:pt x="48" y="31"/>
                    <a:pt x="43" y="34"/>
                  </a:cubicBezTo>
                  <a:cubicBezTo>
                    <a:pt x="41" y="35"/>
                    <a:pt x="41" y="36"/>
                    <a:pt x="42" y="38"/>
                  </a:cubicBezTo>
                  <a:cubicBezTo>
                    <a:pt x="44" y="44"/>
                    <a:pt x="46" y="50"/>
                    <a:pt x="48" y="56"/>
                  </a:cubicBezTo>
                  <a:cubicBezTo>
                    <a:pt x="48" y="56"/>
                    <a:pt x="48" y="56"/>
                    <a:pt x="48" y="57"/>
                  </a:cubicBezTo>
                  <a:cubicBezTo>
                    <a:pt x="42" y="53"/>
                    <a:pt x="36" y="48"/>
                    <a:pt x="30" y="44"/>
                  </a:cubicBezTo>
                  <a:cubicBezTo>
                    <a:pt x="23" y="48"/>
                    <a:pt x="17" y="53"/>
                    <a:pt x="11" y="58"/>
                  </a:cubicBezTo>
                  <a:cubicBezTo>
                    <a:pt x="13" y="50"/>
                    <a:pt x="16" y="43"/>
                    <a:pt x="18" y="36"/>
                  </a:cubicBezTo>
                  <a:cubicBezTo>
                    <a:pt x="12" y="31"/>
                    <a:pt x="6" y="27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84" name="Freeform 10">
              <a:extLst>
                <a:ext uri="{FF2B5EF4-FFF2-40B4-BE49-F238E27FC236}">
                  <a16:creationId xmlns:a16="http://schemas.microsoft.com/office/drawing/2014/main" id="{4CBB0583-B771-0878-5716-1BF1221C66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143" y="1416050"/>
              <a:ext cx="109537" cy="106363"/>
            </a:xfrm>
            <a:custGeom>
              <a:avLst/>
              <a:gdLst>
                <a:gd name="T0" fmla="*/ 11 w 59"/>
                <a:gd name="T1" fmla="*/ 57 h 57"/>
                <a:gd name="T2" fmla="*/ 17 w 59"/>
                <a:gd name="T3" fmla="*/ 38 h 57"/>
                <a:gd name="T4" fmla="*/ 18 w 59"/>
                <a:gd name="T5" fmla="*/ 37 h 57"/>
                <a:gd name="T6" fmla="*/ 17 w 59"/>
                <a:gd name="T7" fmla="*/ 34 h 57"/>
                <a:gd name="T8" fmla="*/ 0 w 59"/>
                <a:gd name="T9" fmla="*/ 22 h 57"/>
                <a:gd name="T10" fmla="*/ 2 w 59"/>
                <a:gd name="T11" fmla="*/ 22 h 57"/>
                <a:gd name="T12" fmla="*/ 21 w 59"/>
                <a:gd name="T13" fmla="*/ 22 h 57"/>
                <a:gd name="T14" fmla="*/ 23 w 59"/>
                <a:gd name="T15" fmla="*/ 20 h 57"/>
                <a:gd name="T16" fmla="*/ 30 w 59"/>
                <a:gd name="T17" fmla="*/ 0 h 57"/>
                <a:gd name="T18" fmla="*/ 30 w 59"/>
                <a:gd name="T19" fmla="*/ 2 h 57"/>
                <a:gd name="T20" fmla="*/ 36 w 59"/>
                <a:gd name="T21" fmla="*/ 20 h 57"/>
                <a:gd name="T22" fmla="*/ 39 w 59"/>
                <a:gd name="T23" fmla="*/ 22 h 57"/>
                <a:gd name="T24" fmla="*/ 57 w 59"/>
                <a:gd name="T25" fmla="*/ 22 h 57"/>
                <a:gd name="T26" fmla="*/ 59 w 59"/>
                <a:gd name="T27" fmla="*/ 22 h 57"/>
                <a:gd name="T28" fmla="*/ 58 w 59"/>
                <a:gd name="T29" fmla="*/ 23 h 57"/>
                <a:gd name="T30" fmla="*/ 42 w 59"/>
                <a:gd name="T31" fmla="*/ 34 h 57"/>
                <a:gd name="T32" fmla="*/ 42 w 59"/>
                <a:gd name="T33" fmla="*/ 37 h 57"/>
                <a:gd name="T34" fmla="*/ 47 w 59"/>
                <a:gd name="T35" fmla="*/ 55 h 57"/>
                <a:gd name="T36" fmla="*/ 48 w 59"/>
                <a:gd name="T37" fmla="*/ 57 h 57"/>
                <a:gd name="T38" fmla="*/ 30 w 59"/>
                <a:gd name="T39" fmla="*/ 44 h 57"/>
                <a:gd name="T40" fmla="*/ 11 w 59"/>
                <a:gd name="T4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" h="57">
                  <a:moveTo>
                    <a:pt x="11" y="57"/>
                  </a:moveTo>
                  <a:cubicBezTo>
                    <a:pt x="13" y="51"/>
                    <a:pt x="15" y="44"/>
                    <a:pt x="17" y="38"/>
                  </a:cubicBezTo>
                  <a:cubicBezTo>
                    <a:pt x="17" y="38"/>
                    <a:pt x="17" y="37"/>
                    <a:pt x="18" y="37"/>
                  </a:cubicBezTo>
                  <a:cubicBezTo>
                    <a:pt x="18" y="36"/>
                    <a:pt x="18" y="35"/>
                    <a:pt x="17" y="34"/>
                  </a:cubicBezTo>
                  <a:cubicBezTo>
                    <a:pt x="11" y="30"/>
                    <a:pt x="6" y="26"/>
                    <a:pt x="0" y="22"/>
                  </a:cubicBezTo>
                  <a:cubicBezTo>
                    <a:pt x="1" y="22"/>
                    <a:pt x="2" y="22"/>
                    <a:pt x="2" y="22"/>
                  </a:cubicBezTo>
                  <a:cubicBezTo>
                    <a:pt x="8" y="22"/>
                    <a:pt x="14" y="22"/>
                    <a:pt x="21" y="22"/>
                  </a:cubicBezTo>
                  <a:cubicBezTo>
                    <a:pt x="22" y="22"/>
                    <a:pt x="23" y="21"/>
                    <a:pt x="23" y="20"/>
                  </a:cubicBezTo>
                  <a:cubicBezTo>
                    <a:pt x="25" y="13"/>
                    <a:pt x="27" y="7"/>
                    <a:pt x="30" y="0"/>
                  </a:cubicBezTo>
                  <a:cubicBezTo>
                    <a:pt x="30" y="1"/>
                    <a:pt x="30" y="2"/>
                    <a:pt x="30" y="2"/>
                  </a:cubicBezTo>
                  <a:cubicBezTo>
                    <a:pt x="32" y="8"/>
                    <a:pt x="34" y="14"/>
                    <a:pt x="36" y="20"/>
                  </a:cubicBezTo>
                  <a:cubicBezTo>
                    <a:pt x="37" y="21"/>
                    <a:pt x="37" y="22"/>
                    <a:pt x="39" y="22"/>
                  </a:cubicBezTo>
                  <a:cubicBezTo>
                    <a:pt x="45" y="22"/>
                    <a:pt x="51" y="22"/>
                    <a:pt x="57" y="22"/>
                  </a:cubicBezTo>
                  <a:cubicBezTo>
                    <a:pt x="58" y="22"/>
                    <a:pt x="58" y="22"/>
                    <a:pt x="59" y="22"/>
                  </a:cubicBezTo>
                  <a:cubicBezTo>
                    <a:pt x="59" y="23"/>
                    <a:pt x="58" y="23"/>
                    <a:pt x="58" y="23"/>
                  </a:cubicBezTo>
                  <a:cubicBezTo>
                    <a:pt x="53" y="27"/>
                    <a:pt x="48" y="31"/>
                    <a:pt x="42" y="34"/>
                  </a:cubicBezTo>
                  <a:cubicBezTo>
                    <a:pt x="41" y="35"/>
                    <a:pt x="41" y="36"/>
                    <a:pt x="42" y="37"/>
                  </a:cubicBezTo>
                  <a:cubicBezTo>
                    <a:pt x="44" y="43"/>
                    <a:pt x="46" y="49"/>
                    <a:pt x="47" y="55"/>
                  </a:cubicBezTo>
                  <a:cubicBezTo>
                    <a:pt x="48" y="55"/>
                    <a:pt x="48" y="56"/>
                    <a:pt x="48" y="57"/>
                  </a:cubicBezTo>
                  <a:cubicBezTo>
                    <a:pt x="42" y="52"/>
                    <a:pt x="36" y="48"/>
                    <a:pt x="30" y="44"/>
                  </a:cubicBezTo>
                  <a:cubicBezTo>
                    <a:pt x="24" y="48"/>
                    <a:pt x="18" y="52"/>
                    <a:pt x="1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85" name="Freeform 11">
              <a:extLst>
                <a:ext uri="{FF2B5EF4-FFF2-40B4-BE49-F238E27FC236}">
                  <a16:creationId xmlns:a16="http://schemas.microsoft.com/office/drawing/2014/main" id="{10BA153B-E0D9-2A05-C1AD-4EB841F1E7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9555" y="1435100"/>
              <a:ext cx="101600" cy="49213"/>
            </a:xfrm>
            <a:custGeom>
              <a:avLst/>
              <a:gdLst>
                <a:gd name="T0" fmla="*/ 0 w 54"/>
                <a:gd name="T1" fmla="*/ 13 h 27"/>
                <a:gd name="T2" fmla="*/ 54 w 54"/>
                <a:gd name="T3" fmla="*/ 13 h 27"/>
                <a:gd name="T4" fmla="*/ 53 w 54"/>
                <a:gd name="T5" fmla="*/ 13 h 27"/>
                <a:gd name="T6" fmla="*/ 28 w 54"/>
                <a:gd name="T7" fmla="*/ 26 h 27"/>
                <a:gd name="T8" fmla="*/ 8 w 54"/>
                <a:gd name="T9" fmla="*/ 20 h 27"/>
                <a:gd name="T10" fmla="*/ 0 w 54"/>
                <a:gd name="T11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27">
                  <a:moveTo>
                    <a:pt x="0" y="13"/>
                  </a:moveTo>
                  <a:cubicBezTo>
                    <a:pt x="19" y="2"/>
                    <a:pt x="37" y="0"/>
                    <a:pt x="54" y="13"/>
                  </a:cubicBezTo>
                  <a:cubicBezTo>
                    <a:pt x="54" y="13"/>
                    <a:pt x="54" y="13"/>
                    <a:pt x="53" y="13"/>
                  </a:cubicBezTo>
                  <a:cubicBezTo>
                    <a:pt x="46" y="20"/>
                    <a:pt x="38" y="25"/>
                    <a:pt x="28" y="26"/>
                  </a:cubicBezTo>
                  <a:cubicBezTo>
                    <a:pt x="20" y="27"/>
                    <a:pt x="14" y="25"/>
                    <a:pt x="8" y="20"/>
                  </a:cubicBezTo>
                  <a:cubicBezTo>
                    <a:pt x="5" y="18"/>
                    <a:pt x="3" y="16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86" name="Freeform 12">
              <a:extLst>
                <a:ext uri="{FF2B5EF4-FFF2-40B4-BE49-F238E27FC236}">
                  <a16:creationId xmlns:a16="http://schemas.microsoft.com/office/drawing/2014/main" id="{883AF1E0-2802-0763-FBDE-E8AD2F3EAEB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318" y="1462088"/>
              <a:ext cx="96837" cy="53975"/>
            </a:xfrm>
            <a:custGeom>
              <a:avLst/>
              <a:gdLst>
                <a:gd name="T0" fmla="*/ 52 w 52"/>
                <a:gd name="T1" fmla="*/ 8 h 29"/>
                <a:gd name="T2" fmla="*/ 28 w 52"/>
                <a:gd name="T3" fmla="*/ 28 h 29"/>
                <a:gd name="T4" fmla="*/ 0 w 52"/>
                <a:gd name="T5" fmla="*/ 22 h 29"/>
                <a:gd name="T6" fmla="*/ 52 w 52"/>
                <a:gd name="T7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29">
                  <a:moveTo>
                    <a:pt x="52" y="8"/>
                  </a:moveTo>
                  <a:cubicBezTo>
                    <a:pt x="47" y="19"/>
                    <a:pt x="40" y="26"/>
                    <a:pt x="28" y="28"/>
                  </a:cubicBezTo>
                  <a:cubicBezTo>
                    <a:pt x="18" y="29"/>
                    <a:pt x="9" y="26"/>
                    <a:pt x="0" y="22"/>
                  </a:cubicBezTo>
                  <a:cubicBezTo>
                    <a:pt x="7" y="8"/>
                    <a:pt x="35" y="0"/>
                    <a:pt x="5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87" name="Freeform 13">
              <a:extLst>
                <a:ext uri="{FF2B5EF4-FFF2-40B4-BE49-F238E27FC236}">
                  <a16:creationId xmlns:a16="http://schemas.microsoft.com/office/drawing/2014/main" id="{16C18624-DDDB-23E6-5897-F96B3FC4D4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718" y="1222375"/>
              <a:ext cx="69850" cy="73025"/>
            </a:xfrm>
            <a:custGeom>
              <a:avLst/>
              <a:gdLst>
                <a:gd name="T0" fmla="*/ 0 w 37"/>
                <a:gd name="T1" fmla="*/ 0 h 39"/>
                <a:gd name="T2" fmla="*/ 37 w 37"/>
                <a:gd name="T3" fmla="*/ 38 h 39"/>
                <a:gd name="T4" fmla="*/ 23 w 37"/>
                <a:gd name="T5" fmla="*/ 37 h 39"/>
                <a:gd name="T6" fmla="*/ 5 w 37"/>
                <a:gd name="T7" fmla="*/ 21 h 39"/>
                <a:gd name="T8" fmla="*/ 0 w 37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9">
                  <a:moveTo>
                    <a:pt x="0" y="0"/>
                  </a:moveTo>
                  <a:cubicBezTo>
                    <a:pt x="22" y="4"/>
                    <a:pt x="32" y="17"/>
                    <a:pt x="37" y="38"/>
                  </a:cubicBezTo>
                  <a:cubicBezTo>
                    <a:pt x="32" y="39"/>
                    <a:pt x="27" y="38"/>
                    <a:pt x="23" y="37"/>
                  </a:cubicBezTo>
                  <a:cubicBezTo>
                    <a:pt x="14" y="35"/>
                    <a:pt x="8" y="29"/>
                    <a:pt x="5" y="21"/>
                  </a:cubicBezTo>
                  <a:cubicBezTo>
                    <a:pt x="1" y="15"/>
                    <a:pt x="0" y="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88" name="Freeform 14">
              <a:extLst>
                <a:ext uri="{FF2B5EF4-FFF2-40B4-BE49-F238E27FC236}">
                  <a16:creationId xmlns:a16="http://schemas.microsoft.com/office/drawing/2014/main" id="{579945B3-6175-2463-D72A-7E3CF0BE49D6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768" y="1436688"/>
              <a:ext cx="100012" cy="47625"/>
            </a:xfrm>
            <a:custGeom>
              <a:avLst/>
              <a:gdLst>
                <a:gd name="T0" fmla="*/ 53 w 53"/>
                <a:gd name="T1" fmla="*/ 12 h 26"/>
                <a:gd name="T2" fmla="*/ 38 w 53"/>
                <a:gd name="T3" fmla="*/ 23 h 26"/>
                <a:gd name="T4" fmla="*/ 21 w 53"/>
                <a:gd name="T5" fmla="*/ 24 h 26"/>
                <a:gd name="T6" fmla="*/ 0 w 53"/>
                <a:gd name="T7" fmla="*/ 12 h 26"/>
                <a:gd name="T8" fmla="*/ 53 w 53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6">
                  <a:moveTo>
                    <a:pt x="53" y="12"/>
                  </a:moveTo>
                  <a:cubicBezTo>
                    <a:pt x="49" y="17"/>
                    <a:pt x="44" y="21"/>
                    <a:pt x="38" y="23"/>
                  </a:cubicBezTo>
                  <a:cubicBezTo>
                    <a:pt x="33" y="26"/>
                    <a:pt x="27" y="26"/>
                    <a:pt x="21" y="24"/>
                  </a:cubicBezTo>
                  <a:cubicBezTo>
                    <a:pt x="13" y="22"/>
                    <a:pt x="6" y="18"/>
                    <a:pt x="0" y="12"/>
                  </a:cubicBezTo>
                  <a:cubicBezTo>
                    <a:pt x="13" y="0"/>
                    <a:pt x="36" y="0"/>
                    <a:pt x="5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89" name="Freeform 15">
              <a:extLst>
                <a:ext uri="{FF2B5EF4-FFF2-40B4-BE49-F238E27FC236}">
                  <a16:creationId xmlns:a16="http://schemas.microsoft.com/office/drawing/2014/main" id="{F6EC9DF4-EDE1-4528-13CE-5E2547AC52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1768" y="1470025"/>
              <a:ext cx="95250" cy="46038"/>
            </a:xfrm>
            <a:custGeom>
              <a:avLst/>
              <a:gdLst>
                <a:gd name="T0" fmla="*/ 0 w 51"/>
                <a:gd name="T1" fmla="*/ 4 h 25"/>
                <a:gd name="T2" fmla="*/ 29 w 51"/>
                <a:gd name="T3" fmla="*/ 2 h 25"/>
                <a:gd name="T4" fmla="*/ 51 w 51"/>
                <a:gd name="T5" fmla="*/ 17 h 25"/>
                <a:gd name="T6" fmla="*/ 38 w 51"/>
                <a:gd name="T7" fmla="*/ 23 h 25"/>
                <a:gd name="T8" fmla="*/ 16 w 51"/>
                <a:gd name="T9" fmla="*/ 22 h 25"/>
                <a:gd name="T10" fmla="*/ 0 w 51"/>
                <a:gd name="T11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25">
                  <a:moveTo>
                    <a:pt x="0" y="4"/>
                  </a:moveTo>
                  <a:cubicBezTo>
                    <a:pt x="9" y="1"/>
                    <a:pt x="19" y="0"/>
                    <a:pt x="29" y="2"/>
                  </a:cubicBezTo>
                  <a:cubicBezTo>
                    <a:pt x="38" y="4"/>
                    <a:pt x="45" y="10"/>
                    <a:pt x="51" y="17"/>
                  </a:cubicBezTo>
                  <a:cubicBezTo>
                    <a:pt x="47" y="20"/>
                    <a:pt x="43" y="22"/>
                    <a:pt x="38" y="23"/>
                  </a:cubicBezTo>
                  <a:cubicBezTo>
                    <a:pt x="31" y="24"/>
                    <a:pt x="23" y="25"/>
                    <a:pt x="16" y="22"/>
                  </a:cubicBezTo>
                  <a:cubicBezTo>
                    <a:pt x="8" y="18"/>
                    <a:pt x="3" y="1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90" name="Freeform 16">
              <a:extLst>
                <a:ext uri="{FF2B5EF4-FFF2-40B4-BE49-F238E27FC236}">
                  <a16:creationId xmlns:a16="http://schemas.microsoft.com/office/drawing/2014/main" id="{3EB5F147-DD7D-FC1E-76D3-47B523812C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8943" y="1222375"/>
              <a:ext cx="68262" cy="73025"/>
            </a:xfrm>
            <a:custGeom>
              <a:avLst/>
              <a:gdLst>
                <a:gd name="T0" fmla="*/ 0 w 37"/>
                <a:gd name="T1" fmla="*/ 38 h 39"/>
                <a:gd name="T2" fmla="*/ 37 w 37"/>
                <a:gd name="T3" fmla="*/ 0 h 39"/>
                <a:gd name="T4" fmla="*/ 36 w 37"/>
                <a:gd name="T5" fmla="*/ 7 h 39"/>
                <a:gd name="T6" fmla="*/ 29 w 37"/>
                <a:gd name="T7" fmla="*/ 26 h 39"/>
                <a:gd name="T8" fmla="*/ 0 w 37"/>
                <a:gd name="T9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9">
                  <a:moveTo>
                    <a:pt x="0" y="38"/>
                  </a:moveTo>
                  <a:cubicBezTo>
                    <a:pt x="5" y="17"/>
                    <a:pt x="15" y="4"/>
                    <a:pt x="37" y="0"/>
                  </a:cubicBezTo>
                  <a:cubicBezTo>
                    <a:pt x="37" y="3"/>
                    <a:pt x="37" y="5"/>
                    <a:pt x="36" y="7"/>
                  </a:cubicBezTo>
                  <a:cubicBezTo>
                    <a:pt x="36" y="14"/>
                    <a:pt x="33" y="21"/>
                    <a:pt x="29" y="26"/>
                  </a:cubicBezTo>
                  <a:cubicBezTo>
                    <a:pt x="22" y="36"/>
                    <a:pt x="12" y="39"/>
                    <a:pt x="0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91" name="Freeform 17">
              <a:extLst>
                <a:ext uri="{FF2B5EF4-FFF2-40B4-BE49-F238E27FC236}">
                  <a16:creationId xmlns:a16="http://schemas.microsoft.com/office/drawing/2014/main" id="{FE2138B2-4CB8-EF34-93F2-355C8F1A95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4493" y="1306513"/>
              <a:ext cx="84137" cy="63500"/>
            </a:xfrm>
            <a:custGeom>
              <a:avLst/>
              <a:gdLst>
                <a:gd name="T0" fmla="*/ 45 w 45"/>
                <a:gd name="T1" fmla="*/ 3 h 34"/>
                <a:gd name="T2" fmla="*/ 40 w 45"/>
                <a:gd name="T3" fmla="*/ 15 h 34"/>
                <a:gd name="T4" fmla="*/ 21 w 45"/>
                <a:gd name="T5" fmla="*/ 32 h 34"/>
                <a:gd name="T6" fmla="*/ 0 w 45"/>
                <a:gd name="T7" fmla="*/ 30 h 34"/>
                <a:gd name="T8" fmla="*/ 45 w 45"/>
                <a:gd name="T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4">
                  <a:moveTo>
                    <a:pt x="45" y="3"/>
                  </a:moveTo>
                  <a:cubicBezTo>
                    <a:pt x="44" y="8"/>
                    <a:pt x="43" y="12"/>
                    <a:pt x="40" y="15"/>
                  </a:cubicBezTo>
                  <a:cubicBezTo>
                    <a:pt x="36" y="23"/>
                    <a:pt x="30" y="29"/>
                    <a:pt x="21" y="32"/>
                  </a:cubicBezTo>
                  <a:cubicBezTo>
                    <a:pt x="14" y="34"/>
                    <a:pt x="7" y="33"/>
                    <a:pt x="0" y="30"/>
                  </a:cubicBezTo>
                  <a:cubicBezTo>
                    <a:pt x="5" y="13"/>
                    <a:pt x="29" y="0"/>
                    <a:pt x="4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92" name="Freeform 18">
              <a:extLst>
                <a:ext uri="{FF2B5EF4-FFF2-40B4-BE49-F238E27FC236}">
                  <a16:creationId xmlns:a16="http://schemas.microsoft.com/office/drawing/2014/main" id="{2E01DA2D-8D93-FB20-9216-F5DEDAA4B50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293" y="1311275"/>
              <a:ext cx="84137" cy="58738"/>
            </a:xfrm>
            <a:custGeom>
              <a:avLst/>
              <a:gdLst>
                <a:gd name="T0" fmla="*/ 0 w 45"/>
                <a:gd name="T1" fmla="*/ 1 h 32"/>
                <a:gd name="T2" fmla="*/ 45 w 45"/>
                <a:gd name="T3" fmla="*/ 29 h 32"/>
                <a:gd name="T4" fmla="*/ 35 w 45"/>
                <a:gd name="T5" fmla="*/ 31 h 32"/>
                <a:gd name="T6" fmla="*/ 10 w 45"/>
                <a:gd name="T7" fmla="*/ 22 h 32"/>
                <a:gd name="T8" fmla="*/ 0 w 45"/>
                <a:gd name="T9" fmla="*/ 2 h 32"/>
                <a:gd name="T10" fmla="*/ 0 w 45"/>
                <a:gd name="T1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32">
                  <a:moveTo>
                    <a:pt x="0" y="1"/>
                  </a:moveTo>
                  <a:cubicBezTo>
                    <a:pt x="21" y="0"/>
                    <a:pt x="34" y="8"/>
                    <a:pt x="45" y="29"/>
                  </a:cubicBezTo>
                  <a:cubicBezTo>
                    <a:pt x="42" y="29"/>
                    <a:pt x="39" y="31"/>
                    <a:pt x="35" y="31"/>
                  </a:cubicBezTo>
                  <a:cubicBezTo>
                    <a:pt x="25" y="32"/>
                    <a:pt x="17" y="29"/>
                    <a:pt x="10" y="22"/>
                  </a:cubicBezTo>
                  <a:cubicBezTo>
                    <a:pt x="5" y="16"/>
                    <a:pt x="2" y="10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93" name="Freeform 19">
              <a:extLst>
                <a:ext uri="{FF2B5EF4-FFF2-40B4-BE49-F238E27FC236}">
                  <a16:creationId xmlns:a16="http://schemas.microsoft.com/office/drawing/2014/main" id="{4A561B2E-465E-574F-BDC2-4A8CAEEF62E7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918" y="1385888"/>
              <a:ext cx="96837" cy="52388"/>
            </a:xfrm>
            <a:custGeom>
              <a:avLst/>
              <a:gdLst>
                <a:gd name="T0" fmla="*/ 51 w 51"/>
                <a:gd name="T1" fmla="*/ 18 h 28"/>
                <a:gd name="T2" fmla="*/ 19 w 51"/>
                <a:gd name="T3" fmla="*/ 23 h 28"/>
                <a:gd name="T4" fmla="*/ 0 w 51"/>
                <a:gd name="T5" fmla="*/ 4 h 28"/>
                <a:gd name="T6" fmla="*/ 22 w 51"/>
                <a:gd name="T7" fmla="*/ 1 h 28"/>
                <a:gd name="T8" fmla="*/ 51 w 51"/>
                <a:gd name="T9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8">
                  <a:moveTo>
                    <a:pt x="51" y="18"/>
                  </a:moveTo>
                  <a:cubicBezTo>
                    <a:pt x="42" y="26"/>
                    <a:pt x="29" y="28"/>
                    <a:pt x="19" y="23"/>
                  </a:cubicBezTo>
                  <a:cubicBezTo>
                    <a:pt x="11" y="18"/>
                    <a:pt x="5" y="12"/>
                    <a:pt x="0" y="4"/>
                  </a:cubicBezTo>
                  <a:cubicBezTo>
                    <a:pt x="7" y="1"/>
                    <a:pt x="15" y="0"/>
                    <a:pt x="22" y="1"/>
                  </a:cubicBezTo>
                  <a:cubicBezTo>
                    <a:pt x="34" y="3"/>
                    <a:pt x="43" y="10"/>
                    <a:pt x="5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94" name="Freeform 20">
              <a:extLst>
                <a:ext uri="{FF2B5EF4-FFF2-40B4-BE49-F238E27FC236}">
                  <a16:creationId xmlns:a16="http://schemas.microsoft.com/office/drawing/2014/main" id="{162A06A6-B189-8D1D-4AA9-9339A7D7AB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5755" y="1377950"/>
              <a:ext cx="95250" cy="60325"/>
            </a:xfrm>
            <a:custGeom>
              <a:avLst/>
              <a:gdLst>
                <a:gd name="T0" fmla="*/ 0 w 51"/>
                <a:gd name="T1" fmla="*/ 22 h 32"/>
                <a:gd name="T2" fmla="*/ 51 w 51"/>
                <a:gd name="T3" fmla="*/ 8 h 32"/>
                <a:gd name="T4" fmla="*/ 47 w 51"/>
                <a:gd name="T5" fmla="*/ 14 h 32"/>
                <a:gd name="T6" fmla="*/ 31 w 51"/>
                <a:gd name="T7" fmla="*/ 27 h 32"/>
                <a:gd name="T8" fmla="*/ 0 w 51"/>
                <a:gd name="T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2">
                  <a:moveTo>
                    <a:pt x="0" y="22"/>
                  </a:moveTo>
                  <a:cubicBezTo>
                    <a:pt x="11" y="7"/>
                    <a:pt x="36" y="0"/>
                    <a:pt x="51" y="8"/>
                  </a:cubicBezTo>
                  <a:cubicBezTo>
                    <a:pt x="50" y="10"/>
                    <a:pt x="48" y="12"/>
                    <a:pt x="47" y="14"/>
                  </a:cubicBezTo>
                  <a:cubicBezTo>
                    <a:pt x="43" y="19"/>
                    <a:pt x="38" y="24"/>
                    <a:pt x="31" y="27"/>
                  </a:cubicBezTo>
                  <a:cubicBezTo>
                    <a:pt x="21" y="32"/>
                    <a:pt x="9" y="30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95" name="Freeform 21">
              <a:extLst>
                <a:ext uri="{FF2B5EF4-FFF2-40B4-BE49-F238E27FC236}">
                  <a16:creationId xmlns:a16="http://schemas.microsoft.com/office/drawing/2014/main" id="{DF8007F3-02EF-9220-B1EC-1C7AF8D3DC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9418" y="1135063"/>
              <a:ext cx="53975" cy="93663"/>
            </a:xfrm>
            <a:custGeom>
              <a:avLst/>
              <a:gdLst>
                <a:gd name="T0" fmla="*/ 11 w 29"/>
                <a:gd name="T1" fmla="*/ 50 h 50"/>
                <a:gd name="T2" fmla="*/ 13 w 29"/>
                <a:gd name="T3" fmla="*/ 0 h 50"/>
                <a:gd name="T4" fmla="*/ 11 w 29"/>
                <a:gd name="T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0">
                  <a:moveTo>
                    <a:pt x="11" y="50"/>
                  </a:moveTo>
                  <a:cubicBezTo>
                    <a:pt x="0" y="32"/>
                    <a:pt x="0" y="18"/>
                    <a:pt x="13" y="0"/>
                  </a:cubicBezTo>
                  <a:cubicBezTo>
                    <a:pt x="29" y="14"/>
                    <a:pt x="29" y="36"/>
                    <a:pt x="11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96" name="Freeform 22">
              <a:extLst>
                <a:ext uri="{FF2B5EF4-FFF2-40B4-BE49-F238E27FC236}">
                  <a16:creationId xmlns:a16="http://schemas.microsoft.com/office/drawing/2014/main" id="{14F8D727-C6D1-3314-D7EB-8BC3A9544208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530" y="1135063"/>
              <a:ext cx="55562" cy="93663"/>
            </a:xfrm>
            <a:custGeom>
              <a:avLst/>
              <a:gdLst>
                <a:gd name="T0" fmla="*/ 18 w 29"/>
                <a:gd name="T1" fmla="*/ 50 h 50"/>
                <a:gd name="T2" fmla="*/ 16 w 29"/>
                <a:gd name="T3" fmla="*/ 0 h 50"/>
                <a:gd name="T4" fmla="*/ 18 w 29"/>
                <a:gd name="T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0">
                  <a:moveTo>
                    <a:pt x="18" y="50"/>
                  </a:moveTo>
                  <a:cubicBezTo>
                    <a:pt x="0" y="36"/>
                    <a:pt x="0" y="14"/>
                    <a:pt x="16" y="0"/>
                  </a:cubicBezTo>
                  <a:cubicBezTo>
                    <a:pt x="28" y="13"/>
                    <a:pt x="29" y="35"/>
                    <a:pt x="18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97" name="Freeform 23">
              <a:extLst>
                <a:ext uri="{FF2B5EF4-FFF2-40B4-BE49-F238E27FC236}">
                  <a16:creationId xmlns:a16="http://schemas.microsoft.com/office/drawing/2014/main" id="{838A6805-679D-BF78-259E-6501608BF1F9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655" y="1397000"/>
              <a:ext cx="66675" cy="65088"/>
            </a:xfrm>
            <a:custGeom>
              <a:avLst/>
              <a:gdLst>
                <a:gd name="T0" fmla="*/ 35 w 35"/>
                <a:gd name="T1" fmla="*/ 34 h 35"/>
                <a:gd name="T2" fmla="*/ 3 w 35"/>
                <a:gd name="T3" fmla="*/ 1 h 35"/>
                <a:gd name="T4" fmla="*/ 35 w 35"/>
                <a:gd name="T5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35">
                  <a:moveTo>
                    <a:pt x="35" y="34"/>
                  </a:moveTo>
                  <a:cubicBezTo>
                    <a:pt x="15" y="35"/>
                    <a:pt x="0" y="24"/>
                    <a:pt x="3" y="1"/>
                  </a:cubicBezTo>
                  <a:cubicBezTo>
                    <a:pt x="17" y="0"/>
                    <a:pt x="35" y="18"/>
                    <a:pt x="35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98" name="Freeform 24">
              <a:extLst>
                <a:ext uri="{FF2B5EF4-FFF2-40B4-BE49-F238E27FC236}">
                  <a16:creationId xmlns:a16="http://schemas.microsoft.com/office/drawing/2014/main" id="{E3BD8005-6FC0-2BD9-D1E2-AB08DBDC89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6705" y="1323975"/>
              <a:ext cx="53975" cy="82550"/>
            </a:xfrm>
            <a:custGeom>
              <a:avLst/>
              <a:gdLst>
                <a:gd name="T0" fmla="*/ 15 w 29"/>
                <a:gd name="T1" fmla="*/ 0 h 44"/>
                <a:gd name="T2" fmla="*/ 4 w 29"/>
                <a:gd name="T3" fmla="*/ 44 h 44"/>
                <a:gd name="T4" fmla="*/ 1 w 29"/>
                <a:gd name="T5" fmla="*/ 23 h 44"/>
                <a:gd name="T6" fmla="*/ 15 w 29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4">
                  <a:moveTo>
                    <a:pt x="15" y="0"/>
                  </a:moveTo>
                  <a:cubicBezTo>
                    <a:pt x="29" y="18"/>
                    <a:pt x="22" y="35"/>
                    <a:pt x="4" y="44"/>
                  </a:cubicBezTo>
                  <a:cubicBezTo>
                    <a:pt x="2" y="37"/>
                    <a:pt x="0" y="30"/>
                    <a:pt x="1" y="23"/>
                  </a:cubicBezTo>
                  <a:cubicBezTo>
                    <a:pt x="1" y="13"/>
                    <a:pt x="7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99" name="Freeform 25">
              <a:extLst>
                <a:ext uri="{FF2B5EF4-FFF2-40B4-BE49-F238E27FC236}">
                  <a16:creationId xmlns:a16="http://schemas.microsoft.com/office/drawing/2014/main" id="{BE7CA3AD-2BEC-A32E-52C7-BF1C2F84D56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793" y="1268413"/>
              <a:ext cx="55562" cy="84138"/>
            </a:xfrm>
            <a:custGeom>
              <a:avLst/>
              <a:gdLst>
                <a:gd name="T0" fmla="*/ 18 w 30"/>
                <a:gd name="T1" fmla="*/ 45 h 45"/>
                <a:gd name="T2" fmla="*/ 19 w 30"/>
                <a:gd name="T3" fmla="*/ 0 h 45"/>
                <a:gd name="T4" fmla="*/ 18 w 30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45">
                  <a:moveTo>
                    <a:pt x="18" y="45"/>
                  </a:moveTo>
                  <a:cubicBezTo>
                    <a:pt x="4" y="33"/>
                    <a:pt x="0" y="14"/>
                    <a:pt x="19" y="0"/>
                  </a:cubicBezTo>
                  <a:cubicBezTo>
                    <a:pt x="30" y="9"/>
                    <a:pt x="30" y="34"/>
                    <a:pt x="18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00" name="Freeform 26">
              <a:extLst>
                <a:ext uri="{FF2B5EF4-FFF2-40B4-BE49-F238E27FC236}">
                  <a16:creationId xmlns:a16="http://schemas.microsoft.com/office/drawing/2014/main" id="{BCA2A1FB-3A46-4330-B0DA-3B77E9271049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568" y="1206500"/>
              <a:ext cx="52387" cy="79375"/>
            </a:xfrm>
            <a:custGeom>
              <a:avLst/>
              <a:gdLst>
                <a:gd name="T0" fmla="*/ 21 w 28"/>
                <a:gd name="T1" fmla="*/ 0 h 43"/>
                <a:gd name="T2" fmla="*/ 9 w 28"/>
                <a:gd name="T3" fmla="*/ 43 h 43"/>
                <a:gd name="T4" fmla="*/ 3 w 28"/>
                <a:gd name="T5" fmla="*/ 18 h 43"/>
                <a:gd name="T6" fmla="*/ 21 w 28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3">
                  <a:moveTo>
                    <a:pt x="21" y="0"/>
                  </a:moveTo>
                  <a:cubicBezTo>
                    <a:pt x="28" y="15"/>
                    <a:pt x="25" y="29"/>
                    <a:pt x="9" y="43"/>
                  </a:cubicBezTo>
                  <a:cubicBezTo>
                    <a:pt x="4" y="35"/>
                    <a:pt x="0" y="27"/>
                    <a:pt x="3" y="18"/>
                  </a:cubicBezTo>
                  <a:cubicBezTo>
                    <a:pt x="6" y="8"/>
                    <a:pt x="13" y="3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01" name="Freeform 27">
              <a:extLst>
                <a:ext uri="{FF2B5EF4-FFF2-40B4-BE49-F238E27FC236}">
                  <a16:creationId xmlns:a16="http://schemas.microsoft.com/office/drawing/2014/main" id="{3C2004F6-B29D-2048-0E9D-EC267A8F877C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768" y="1323975"/>
              <a:ext cx="52387" cy="82550"/>
            </a:xfrm>
            <a:custGeom>
              <a:avLst/>
              <a:gdLst>
                <a:gd name="T0" fmla="*/ 20 w 28"/>
                <a:gd name="T1" fmla="*/ 44 h 44"/>
                <a:gd name="T2" fmla="*/ 2 w 28"/>
                <a:gd name="T3" fmla="*/ 24 h 44"/>
                <a:gd name="T4" fmla="*/ 9 w 28"/>
                <a:gd name="T5" fmla="*/ 0 h 44"/>
                <a:gd name="T6" fmla="*/ 20 w 28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4">
                  <a:moveTo>
                    <a:pt x="20" y="44"/>
                  </a:moveTo>
                  <a:cubicBezTo>
                    <a:pt x="11" y="39"/>
                    <a:pt x="4" y="34"/>
                    <a:pt x="2" y="24"/>
                  </a:cubicBezTo>
                  <a:cubicBezTo>
                    <a:pt x="0" y="15"/>
                    <a:pt x="4" y="7"/>
                    <a:pt x="9" y="0"/>
                  </a:cubicBezTo>
                  <a:cubicBezTo>
                    <a:pt x="22" y="8"/>
                    <a:pt x="28" y="29"/>
                    <a:pt x="2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02" name="Freeform 28">
              <a:extLst>
                <a:ext uri="{FF2B5EF4-FFF2-40B4-BE49-F238E27FC236}">
                  <a16:creationId xmlns:a16="http://schemas.microsoft.com/office/drawing/2014/main" id="{9B5C4F7F-7086-7461-2300-9D06DF0C51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2743" y="1268413"/>
              <a:ext cx="50800" cy="84138"/>
            </a:xfrm>
            <a:custGeom>
              <a:avLst/>
              <a:gdLst>
                <a:gd name="T0" fmla="*/ 8 w 27"/>
                <a:gd name="T1" fmla="*/ 0 h 45"/>
                <a:gd name="T2" fmla="*/ 9 w 27"/>
                <a:gd name="T3" fmla="*/ 45 h 45"/>
                <a:gd name="T4" fmla="*/ 0 w 27"/>
                <a:gd name="T5" fmla="*/ 22 h 45"/>
                <a:gd name="T6" fmla="*/ 8 w 27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45">
                  <a:moveTo>
                    <a:pt x="8" y="0"/>
                  </a:moveTo>
                  <a:cubicBezTo>
                    <a:pt x="27" y="13"/>
                    <a:pt x="25" y="32"/>
                    <a:pt x="9" y="45"/>
                  </a:cubicBezTo>
                  <a:cubicBezTo>
                    <a:pt x="4" y="38"/>
                    <a:pt x="1" y="31"/>
                    <a:pt x="0" y="22"/>
                  </a:cubicBezTo>
                  <a:cubicBezTo>
                    <a:pt x="0" y="14"/>
                    <a:pt x="3" y="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03" name="Freeform 29">
              <a:extLst>
                <a:ext uri="{FF2B5EF4-FFF2-40B4-BE49-F238E27FC236}">
                  <a16:creationId xmlns:a16="http://schemas.microsoft.com/office/drawing/2014/main" id="{0890DBE4-9336-F900-1B22-51A75E0BAA6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8443" y="1368425"/>
              <a:ext cx="61912" cy="73025"/>
            </a:xfrm>
            <a:custGeom>
              <a:avLst/>
              <a:gdLst>
                <a:gd name="T0" fmla="*/ 3 w 33"/>
                <a:gd name="T1" fmla="*/ 39 h 39"/>
                <a:gd name="T2" fmla="*/ 25 w 33"/>
                <a:gd name="T3" fmla="*/ 0 h 39"/>
                <a:gd name="T4" fmla="*/ 3 w 33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9">
                  <a:moveTo>
                    <a:pt x="3" y="39"/>
                  </a:moveTo>
                  <a:cubicBezTo>
                    <a:pt x="0" y="23"/>
                    <a:pt x="10" y="4"/>
                    <a:pt x="25" y="0"/>
                  </a:cubicBezTo>
                  <a:cubicBezTo>
                    <a:pt x="33" y="17"/>
                    <a:pt x="27" y="35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04" name="Freeform 30">
              <a:extLst>
                <a:ext uri="{FF2B5EF4-FFF2-40B4-BE49-F238E27FC236}">
                  <a16:creationId xmlns:a16="http://schemas.microsoft.com/office/drawing/2014/main" id="{CA6FF599-9FC3-4870-CA83-0547CF8445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0180" y="1398588"/>
              <a:ext cx="58737" cy="61913"/>
            </a:xfrm>
            <a:custGeom>
              <a:avLst/>
              <a:gdLst>
                <a:gd name="T0" fmla="*/ 0 w 32"/>
                <a:gd name="T1" fmla="*/ 33 h 33"/>
                <a:gd name="T2" fmla="*/ 32 w 32"/>
                <a:gd name="T3" fmla="*/ 0 h 33"/>
                <a:gd name="T4" fmla="*/ 26 w 32"/>
                <a:gd name="T5" fmla="*/ 24 h 33"/>
                <a:gd name="T6" fmla="*/ 0 w 32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3">
                  <a:moveTo>
                    <a:pt x="0" y="33"/>
                  </a:moveTo>
                  <a:cubicBezTo>
                    <a:pt x="4" y="12"/>
                    <a:pt x="14" y="2"/>
                    <a:pt x="32" y="0"/>
                  </a:cubicBezTo>
                  <a:cubicBezTo>
                    <a:pt x="32" y="9"/>
                    <a:pt x="32" y="17"/>
                    <a:pt x="26" y="24"/>
                  </a:cubicBezTo>
                  <a:cubicBezTo>
                    <a:pt x="19" y="32"/>
                    <a:pt x="10" y="33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05" name="Freeform 31">
              <a:extLst>
                <a:ext uri="{FF2B5EF4-FFF2-40B4-BE49-F238E27FC236}">
                  <a16:creationId xmlns:a16="http://schemas.microsoft.com/office/drawing/2014/main" id="{2180CE98-E2E5-E4C9-2ECD-36A86EEF562D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393" y="1366838"/>
              <a:ext cx="58737" cy="74613"/>
            </a:xfrm>
            <a:custGeom>
              <a:avLst/>
              <a:gdLst>
                <a:gd name="T0" fmla="*/ 10 w 32"/>
                <a:gd name="T1" fmla="*/ 0 h 40"/>
                <a:gd name="T2" fmla="*/ 27 w 32"/>
                <a:gd name="T3" fmla="*/ 15 h 40"/>
                <a:gd name="T4" fmla="*/ 31 w 32"/>
                <a:gd name="T5" fmla="*/ 40 h 40"/>
                <a:gd name="T6" fmla="*/ 10 w 32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40">
                  <a:moveTo>
                    <a:pt x="10" y="0"/>
                  </a:moveTo>
                  <a:cubicBezTo>
                    <a:pt x="17" y="4"/>
                    <a:pt x="23" y="8"/>
                    <a:pt x="27" y="15"/>
                  </a:cubicBezTo>
                  <a:cubicBezTo>
                    <a:pt x="31" y="23"/>
                    <a:pt x="32" y="31"/>
                    <a:pt x="31" y="40"/>
                  </a:cubicBezTo>
                  <a:cubicBezTo>
                    <a:pt x="12" y="39"/>
                    <a:pt x="0" y="17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06" name="Freeform 32">
              <a:extLst>
                <a:ext uri="{FF2B5EF4-FFF2-40B4-BE49-F238E27FC236}">
                  <a16:creationId xmlns:a16="http://schemas.microsoft.com/office/drawing/2014/main" id="{83966D7A-460C-2B47-B931-5B121BD718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9730" y="1206500"/>
              <a:ext cx="55562" cy="79375"/>
            </a:xfrm>
            <a:custGeom>
              <a:avLst/>
              <a:gdLst>
                <a:gd name="T0" fmla="*/ 4 w 30"/>
                <a:gd name="T1" fmla="*/ 0 h 43"/>
                <a:gd name="T2" fmla="*/ 17 w 30"/>
                <a:gd name="T3" fmla="*/ 43 h 43"/>
                <a:gd name="T4" fmla="*/ 2 w 30"/>
                <a:gd name="T5" fmla="*/ 22 h 43"/>
                <a:gd name="T6" fmla="*/ 4 w 30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43">
                  <a:moveTo>
                    <a:pt x="4" y="0"/>
                  </a:moveTo>
                  <a:cubicBezTo>
                    <a:pt x="23" y="4"/>
                    <a:pt x="30" y="28"/>
                    <a:pt x="17" y="43"/>
                  </a:cubicBezTo>
                  <a:cubicBezTo>
                    <a:pt x="10" y="37"/>
                    <a:pt x="5" y="31"/>
                    <a:pt x="2" y="22"/>
                  </a:cubicBezTo>
                  <a:cubicBezTo>
                    <a:pt x="0" y="16"/>
                    <a:pt x="1" y="5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07" name="Freeform 33">
              <a:extLst>
                <a:ext uri="{FF2B5EF4-FFF2-40B4-BE49-F238E27FC236}">
                  <a16:creationId xmlns:a16="http://schemas.microsoft.com/office/drawing/2014/main" id="{7B9A65F8-477B-8389-CD7F-8D2E5A18764D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643" y="1285875"/>
              <a:ext cx="44450" cy="44450"/>
            </a:xfrm>
            <a:custGeom>
              <a:avLst/>
              <a:gdLst>
                <a:gd name="T0" fmla="*/ 5 w 24"/>
                <a:gd name="T1" fmla="*/ 0 h 23"/>
                <a:gd name="T2" fmla="*/ 11 w 24"/>
                <a:gd name="T3" fmla="*/ 4 h 23"/>
                <a:gd name="T4" fmla="*/ 14 w 24"/>
                <a:gd name="T5" fmla="*/ 4 h 23"/>
                <a:gd name="T6" fmla="*/ 20 w 24"/>
                <a:gd name="T7" fmla="*/ 0 h 23"/>
                <a:gd name="T8" fmla="*/ 18 w 24"/>
                <a:gd name="T9" fmla="*/ 7 h 23"/>
                <a:gd name="T10" fmla="*/ 19 w 24"/>
                <a:gd name="T11" fmla="*/ 9 h 23"/>
                <a:gd name="T12" fmla="*/ 24 w 24"/>
                <a:gd name="T13" fmla="*/ 14 h 23"/>
                <a:gd name="T14" fmla="*/ 18 w 24"/>
                <a:gd name="T15" fmla="*/ 15 h 23"/>
                <a:gd name="T16" fmla="*/ 15 w 24"/>
                <a:gd name="T17" fmla="*/ 16 h 23"/>
                <a:gd name="T18" fmla="*/ 12 w 24"/>
                <a:gd name="T19" fmla="*/ 23 h 23"/>
                <a:gd name="T20" fmla="*/ 10 w 24"/>
                <a:gd name="T21" fmla="*/ 17 h 23"/>
                <a:gd name="T22" fmla="*/ 7 w 24"/>
                <a:gd name="T23" fmla="*/ 15 h 23"/>
                <a:gd name="T24" fmla="*/ 0 w 24"/>
                <a:gd name="T25" fmla="*/ 14 h 23"/>
                <a:gd name="T26" fmla="*/ 6 w 24"/>
                <a:gd name="T27" fmla="*/ 9 h 23"/>
                <a:gd name="T28" fmla="*/ 6 w 24"/>
                <a:gd name="T29" fmla="*/ 7 h 23"/>
                <a:gd name="T30" fmla="*/ 5 w 24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5" y="0"/>
                  </a:moveTo>
                  <a:cubicBezTo>
                    <a:pt x="7" y="1"/>
                    <a:pt x="9" y="3"/>
                    <a:pt x="11" y="4"/>
                  </a:cubicBezTo>
                  <a:cubicBezTo>
                    <a:pt x="12" y="4"/>
                    <a:pt x="13" y="4"/>
                    <a:pt x="14" y="4"/>
                  </a:cubicBezTo>
                  <a:cubicBezTo>
                    <a:pt x="16" y="3"/>
                    <a:pt x="17" y="1"/>
                    <a:pt x="20" y="0"/>
                  </a:cubicBezTo>
                  <a:cubicBezTo>
                    <a:pt x="19" y="3"/>
                    <a:pt x="19" y="5"/>
                    <a:pt x="18" y="7"/>
                  </a:cubicBezTo>
                  <a:cubicBezTo>
                    <a:pt x="18" y="8"/>
                    <a:pt x="18" y="9"/>
                    <a:pt x="19" y="9"/>
                  </a:cubicBezTo>
                  <a:cubicBezTo>
                    <a:pt x="21" y="11"/>
                    <a:pt x="22" y="12"/>
                    <a:pt x="24" y="14"/>
                  </a:cubicBezTo>
                  <a:cubicBezTo>
                    <a:pt x="22" y="14"/>
                    <a:pt x="20" y="14"/>
                    <a:pt x="18" y="15"/>
                  </a:cubicBezTo>
                  <a:cubicBezTo>
                    <a:pt x="16" y="15"/>
                    <a:pt x="16" y="15"/>
                    <a:pt x="15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2" y="20"/>
                    <a:pt x="11" y="18"/>
                    <a:pt x="10" y="17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4" y="11"/>
                    <a:pt x="6" y="9"/>
                  </a:cubicBezTo>
                  <a:cubicBezTo>
                    <a:pt x="6" y="9"/>
                    <a:pt x="7" y="8"/>
                    <a:pt x="6" y="7"/>
                  </a:cubicBezTo>
                  <a:cubicBezTo>
                    <a:pt x="6" y="5"/>
                    <a:pt x="5" y="3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08" name="Freeform 34">
              <a:extLst>
                <a:ext uri="{FF2B5EF4-FFF2-40B4-BE49-F238E27FC236}">
                  <a16:creationId xmlns:a16="http://schemas.microsoft.com/office/drawing/2014/main" id="{4B0EF664-5288-D1F0-5998-60B0E79563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855" y="1285875"/>
              <a:ext cx="44450" cy="44450"/>
            </a:xfrm>
            <a:custGeom>
              <a:avLst/>
              <a:gdLst>
                <a:gd name="T0" fmla="*/ 24 w 24"/>
                <a:gd name="T1" fmla="*/ 14 h 23"/>
                <a:gd name="T2" fmla="*/ 17 w 24"/>
                <a:gd name="T3" fmla="*/ 14 h 23"/>
                <a:gd name="T4" fmla="*/ 14 w 24"/>
                <a:gd name="T5" fmla="*/ 17 h 23"/>
                <a:gd name="T6" fmla="*/ 12 w 24"/>
                <a:gd name="T7" fmla="*/ 23 h 23"/>
                <a:gd name="T8" fmla="*/ 9 w 24"/>
                <a:gd name="T9" fmla="*/ 16 h 23"/>
                <a:gd name="T10" fmla="*/ 7 w 24"/>
                <a:gd name="T11" fmla="*/ 15 h 23"/>
                <a:gd name="T12" fmla="*/ 0 w 24"/>
                <a:gd name="T13" fmla="*/ 14 h 23"/>
                <a:gd name="T14" fmla="*/ 5 w 24"/>
                <a:gd name="T15" fmla="*/ 9 h 23"/>
                <a:gd name="T16" fmla="*/ 6 w 24"/>
                <a:gd name="T17" fmla="*/ 7 h 23"/>
                <a:gd name="T18" fmla="*/ 4 w 24"/>
                <a:gd name="T19" fmla="*/ 0 h 23"/>
                <a:gd name="T20" fmla="*/ 10 w 24"/>
                <a:gd name="T21" fmla="*/ 4 h 23"/>
                <a:gd name="T22" fmla="*/ 13 w 24"/>
                <a:gd name="T23" fmla="*/ 4 h 23"/>
                <a:gd name="T24" fmla="*/ 19 w 24"/>
                <a:gd name="T25" fmla="*/ 0 h 23"/>
                <a:gd name="T26" fmla="*/ 18 w 24"/>
                <a:gd name="T27" fmla="*/ 6 h 23"/>
                <a:gd name="T28" fmla="*/ 19 w 24"/>
                <a:gd name="T29" fmla="*/ 10 h 23"/>
                <a:gd name="T30" fmla="*/ 24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1" y="14"/>
                    <a:pt x="19" y="15"/>
                    <a:pt x="17" y="14"/>
                  </a:cubicBezTo>
                  <a:cubicBezTo>
                    <a:pt x="16" y="14"/>
                    <a:pt x="15" y="15"/>
                    <a:pt x="14" y="17"/>
                  </a:cubicBezTo>
                  <a:cubicBezTo>
                    <a:pt x="14" y="19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4" y="14"/>
                    <a:pt x="2" y="14"/>
                    <a:pt x="0" y="14"/>
                  </a:cubicBezTo>
                  <a:cubicBezTo>
                    <a:pt x="2" y="12"/>
                    <a:pt x="3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5" y="5"/>
                    <a:pt x="5" y="3"/>
                    <a:pt x="4" y="0"/>
                  </a:cubicBezTo>
                  <a:cubicBezTo>
                    <a:pt x="7" y="1"/>
                    <a:pt x="9" y="2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ubicBezTo>
                    <a:pt x="18" y="2"/>
                    <a:pt x="18" y="4"/>
                    <a:pt x="18" y="6"/>
                  </a:cubicBezTo>
                  <a:cubicBezTo>
                    <a:pt x="17" y="8"/>
                    <a:pt x="17" y="9"/>
                    <a:pt x="19" y="10"/>
                  </a:cubicBezTo>
                  <a:cubicBezTo>
                    <a:pt x="20" y="11"/>
                    <a:pt x="22" y="12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09" name="Freeform 35">
              <a:extLst>
                <a:ext uri="{FF2B5EF4-FFF2-40B4-BE49-F238E27FC236}">
                  <a16:creationId xmlns:a16="http://schemas.microsoft.com/office/drawing/2014/main" id="{4274B316-3486-1F9E-0053-BBCD95D423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1918" y="1285875"/>
              <a:ext cx="46037" cy="44450"/>
            </a:xfrm>
            <a:custGeom>
              <a:avLst/>
              <a:gdLst>
                <a:gd name="T0" fmla="*/ 19 w 24"/>
                <a:gd name="T1" fmla="*/ 0 h 23"/>
                <a:gd name="T2" fmla="*/ 18 w 24"/>
                <a:gd name="T3" fmla="*/ 7 h 23"/>
                <a:gd name="T4" fmla="*/ 19 w 24"/>
                <a:gd name="T5" fmla="*/ 9 h 23"/>
                <a:gd name="T6" fmla="*/ 24 w 24"/>
                <a:gd name="T7" fmla="*/ 14 h 23"/>
                <a:gd name="T8" fmla="*/ 18 w 24"/>
                <a:gd name="T9" fmla="*/ 14 h 23"/>
                <a:gd name="T10" fmla="*/ 15 w 24"/>
                <a:gd name="T11" fmla="*/ 17 h 23"/>
                <a:gd name="T12" fmla="*/ 12 w 24"/>
                <a:gd name="T13" fmla="*/ 23 h 23"/>
                <a:gd name="T14" fmla="*/ 10 w 24"/>
                <a:gd name="T15" fmla="*/ 16 h 23"/>
                <a:gd name="T16" fmla="*/ 7 w 24"/>
                <a:gd name="T17" fmla="*/ 15 h 23"/>
                <a:gd name="T18" fmla="*/ 0 w 24"/>
                <a:gd name="T19" fmla="*/ 14 h 23"/>
                <a:gd name="T20" fmla="*/ 5 w 24"/>
                <a:gd name="T21" fmla="*/ 10 h 23"/>
                <a:gd name="T22" fmla="*/ 6 w 24"/>
                <a:gd name="T23" fmla="*/ 6 h 23"/>
                <a:gd name="T24" fmla="*/ 5 w 24"/>
                <a:gd name="T25" fmla="*/ 0 h 23"/>
                <a:gd name="T26" fmla="*/ 11 w 24"/>
                <a:gd name="T27" fmla="*/ 4 h 23"/>
                <a:gd name="T28" fmla="*/ 13 w 24"/>
                <a:gd name="T29" fmla="*/ 4 h 23"/>
                <a:gd name="T30" fmla="*/ 19 w 24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19" y="0"/>
                  </a:moveTo>
                  <a:cubicBezTo>
                    <a:pt x="19" y="3"/>
                    <a:pt x="18" y="5"/>
                    <a:pt x="18" y="7"/>
                  </a:cubicBezTo>
                  <a:cubicBezTo>
                    <a:pt x="18" y="8"/>
                    <a:pt x="18" y="9"/>
                    <a:pt x="19" y="9"/>
                  </a:cubicBezTo>
                  <a:cubicBezTo>
                    <a:pt x="20" y="11"/>
                    <a:pt x="22" y="12"/>
                    <a:pt x="24" y="14"/>
                  </a:cubicBezTo>
                  <a:cubicBezTo>
                    <a:pt x="22" y="14"/>
                    <a:pt x="20" y="15"/>
                    <a:pt x="18" y="14"/>
                  </a:cubicBezTo>
                  <a:cubicBezTo>
                    <a:pt x="16" y="14"/>
                    <a:pt x="15" y="15"/>
                    <a:pt x="15" y="17"/>
                  </a:cubicBezTo>
                  <a:cubicBezTo>
                    <a:pt x="14" y="19"/>
                    <a:pt x="13" y="20"/>
                    <a:pt x="12" y="23"/>
                  </a:cubicBezTo>
                  <a:cubicBezTo>
                    <a:pt x="11" y="20"/>
                    <a:pt x="10" y="18"/>
                    <a:pt x="10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4" y="11"/>
                    <a:pt x="5" y="10"/>
                  </a:cubicBezTo>
                  <a:cubicBezTo>
                    <a:pt x="6" y="9"/>
                    <a:pt x="7" y="8"/>
                    <a:pt x="6" y="6"/>
                  </a:cubicBezTo>
                  <a:cubicBezTo>
                    <a:pt x="6" y="4"/>
                    <a:pt x="5" y="2"/>
                    <a:pt x="5" y="0"/>
                  </a:cubicBezTo>
                  <a:cubicBezTo>
                    <a:pt x="7" y="1"/>
                    <a:pt x="9" y="3"/>
                    <a:pt x="11" y="4"/>
                  </a:cubicBezTo>
                  <a:cubicBezTo>
                    <a:pt x="12" y="4"/>
                    <a:pt x="13" y="4"/>
                    <a:pt x="13" y="4"/>
                  </a:cubicBezTo>
                  <a:cubicBezTo>
                    <a:pt x="15" y="3"/>
                    <a:pt x="1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10" name="Freeform 36">
              <a:extLst>
                <a:ext uri="{FF2B5EF4-FFF2-40B4-BE49-F238E27FC236}">
                  <a16:creationId xmlns:a16="http://schemas.microsoft.com/office/drawing/2014/main" id="{FA6F7042-8F1E-5DA1-3C4E-4CA1699A37F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2530" y="1285875"/>
              <a:ext cx="42862" cy="44450"/>
            </a:xfrm>
            <a:custGeom>
              <a:avLst/>
              <a:gdLst>
                <a:gd name="T0" fmla="*/ 19 w 23"/>
                <a:gd name="T1" fmla="*/ 0 h 23"/>
                <a:gd name="T2" fmla="*/ 17 w 23"/>
                <a:gd name="T3" fmla="*/ 7 h 23"/>
                <a:gd name="T4" fmla="*/ 18 w 23"/>
                <a:gd name="T5" fmla="*/ 9 h 23"/>
                <a:gd name="T6" fmla="*/ 23 w 23"/>
                <a:gd name="T7" fmla="*/ 14 h 23"/>
                <a:gd name="T8" fmla="*/ 16 w 23"/>
                <a:gd name="T9" fmla="*/ 15 h 23"/>
                <a:gd name="T10" fmla="*/ 14 w 23"/>
                <a:gd name="T11" fmla="*/ 16 h 23"/>
                <a:gd name="T12" fmla="*/ 11 w 23"/>
                <a:gd name="T13" fmla="*/ 23 h 23"/>
                <a:gd name="T14" fmla="*/ 9 w 23"/>
                <a:gd name="T15" fmla="*/ 17 h 23"/>
                <a:gd name="T16" fmla="*/ 6 w 23"/>
                <a:gd name="T17" fmla="*/ 14 h 23"/>
                <a:gd name="T18" fmla="*/ 0 w 23"/>
                <a:gd name="T19" fmla="*/ 14 h 23"/>
                <a:gd name="T20" fmla="*/ 5 w 23"/>
                <a:gd name="T21" fmla="*/ 9 h 23"/>
                <a:gd name="T22" fmla="*/ 6 w 23"/>
                <a:gd name="T23" fmla="*/ 7 h 23"/>
                <a:gd name="T24" fmla="*/ 4 w 23"/>
                <a:gd name="T25" fmla="*/ 0 h 23"/>
                <a:gd name="T26" fmla="*/ 10 w 23"/>
                <a:gd name="T27" fmla="*/ 4 h 23"/>
                <a:gd name="T28" fmla="*/ 13 w 23"/>
                <a:gd name="T29" fmla="*/ 4 h 23"/>
                <a:gd name="T30" fmla="*/ 19 w 23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23">
                  <a:moveTo>
                    <a:pt x="19" y="0"/>
                  </a:moveTo>
                  <a:cubicBezTo>
                    <a:pt x="18" y="3"/>
                    <a:pt x="18" y="5"/>
                    <a:pt x="17" y="7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20" y="11"/>
                    <a:pt x="21" y="12"/>
                    <a:pt x="23" y="14"/>
                  </a:cubicBezTo>
                  <a:cubicBezTo>
                    <a:pt x="21" y="14"/>
                    <a:pt x="19" y="14"/>
                    <a:pt x="16" y="15"/>
                  </a:cubicBezTo>
                  <a:cubicBezTo>
                    <a:pt x="15" y="15"/>
                    <a:pt x="15" y="15"/>
                    <a:pt x="14" y="16"/>
                  </a:cubicBezTo>
                  <a:cubicBezTo>
                    <a:pt x="13" y="18"/>
                    <a:pt x="12" y="20"/>
                    <a:pt x="11" y="23"/>
                  </a:cubicBezTo>
                  <a:cubicBezTo>
                    <a:pt x="11" y="20"/>
                    <a:pt x="10" y="19"/>
                    <a:pt x="9" y="17"/>
                  </a:cubicBezTo>
                  <a:cubicBezTo>
                    <a:pt x="8" y="15"/>
                    <a:pt x="8" y="14"/>
                    <a:pt x="6" y="14"/>
                  </a:cubicBezTo>
                  <a:cubicBezTo>
                    <a:pt x="4" y="15"/>
                    <a:pt x="2" y="14"/>
                    <a:pt x="0" y="14"/>
                  </a:cubicBezTo>
                  <a:cubicBezTo>
                    <a:pt x="2" y="12"/>
                    <a:pt x="3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5" y="5"/>
                    <a:pt x="5" y="3"/>
                    <a:pt x="4" y="0"/>
                  </a:cubicBezTo>
                  <a:cubicBezTo>
                    <a:pt x="6" y="1"/>
                    <a:pt x="8" y="2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11" name="Freeform 37">
              <a:extLst>
                <a:ext uri="{FF2B5EF4-FFF2-40B4-BE49-F238E27FC236}">
                  <a16:creationId xmlns:a16="http://schemas.microsoft.com/office/drawing/2014/main" id="{23E195B4-267D-3FEE-E153-63739EA750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4155" y="1285875"/>
              <a:ext cx="42862" cy="44450"/>
            </a:xfrm>
            <a:custGeom>
              <a:avLst/>
              <a:gdLst>
                <a:gd name="T0" fmla="*/ 0 w 23"/>
                <a:gd name="T1" fmla="*/ 14 h 23"/>
                <a:gd name="T2" fmla="*/ 5 w 23"/>
                <a:gd name="T3" fmla="*/ 9 h 23"/>
                <a:gd name="T4" fmla="*/ 6 w 23"/>
                <a:gd name="T5" fmla="*/ 7 h 23"/>
                <a:gd name="T6" fmla="*/ 4 w 23"/>
                <a:gd name="T7" fmla="*/ 0 h 23"/>
                <a:gd name="T8" fmla="*/ 10 w 23"/>
                <a:gd name="T9" fmla="*/ 4 h 23"/>
                <a:gd name="T10" fmla="*/ 13 w 23"/>
                <a:gd name="T11" fmla="*/ 4 h 23"/>
                <a:gd name="T12" fmla="*/ 19 w 23"/>
                <a:gd name="T13" fmla="*/ 0 h 23"/>
                <a:gd name="T14" fmla="*/ 17 w 23"/>
                <a:gd name="T15" fmla="*/ 7 h 23"/>
                <a:gd name="T16" fmla="*/ 18 w 23"/>
                <a:gd name="T17" fmla="*/ 9 h 23"/>
                <a:gd name="T18" fmla="*/ 23 w 23"/>
                <a:gd name="T19" fmla="*/ 14 h 23"/>
                <a:gd name="T20" fmla="*/ 17 w 23"/>
                <a:gd name="T21" fmla="*/ 15 h 23"/>
                <a:gd name="T22" fmla="*/ 14 w 23"/>
                <a:gd name="T23" fmla="*/ 16 h 23"/>
                <a:gd name="T24" fmla="*/ 12 w 23"/>
                <a:gd name="T25" fmla="*/ 23 h 23"/>
                <a:gd name="T26" fmla="*/ 9 w 23"/>
                <a:gd name="T27" fmla="*/ 17 h 23"/>
                <a:gd name="T28" fmla="*/ 6 w 23"/>
                <a:gd name="T29" fmla="*/ 14 h 23"/>
                <a:gd name="T30" fmla="*/ 0 w 23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23">
                  <a:moveTo>
                    <a:pt x="0" y="14"/>
                  </a:moveTo>
                  <a:cubicBezTo>
                    <a:pt x="2" y="12"/>
                    <a:pt x="3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5" y="5"/>
                    <a:pt x="5" y="3"/>
                    <a:pt x="4" y="0"/>
                  </a:cubicBezTo>
                  <a:cubicBezTo>
                    <a:pt x="7" y="1"/>
                    <a:pt x="8" y="2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ubicBezTo>
                    <a:pt x="18" y="3"/>
                    <a:pt x="18" y="5"/>
                    <a:pt x="17" y="7"/>
                  </a:cubicBezTo>
                  <a:cubicBezTo>
                    <a:pt x="17" y="8"/>
                    <a:pt x="18" y="9"/>
                    <a:pt x="18" y="9"/>
                  </a:cubicBezTo>
                  <a:cubicBezTo>
                    <a:pt x="20" y="11"/>
                    <a:pt x="21" y="12"/>
                    <a:pt x="23" y="14"/>
                  </a:cubicBezTo>
                  <a:cubicBezTo>
                    <a:pt x="21" y="14"/>
                    <a:pt x="19" y="14"/>
                    <a:pt x="17" y="15"/>
                  </a:cubicBezTo>
                  <a:cubicBezTo>
                    <a:pt x="15" y="15"/>
                    <a:pt x="15" y="15"/>
                    <a:pt x="14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9"/>
                    <a:pt x="9" y="17"/>
                  </a:cubicBezTo>
                  <a:cubicBezTo>
                    <a:pt x="9" y="15"/>
                    <a:pt x="8" y="14"/>
                    <a:pt x="6" y="14"/>
                  </a:cubicBezTo>
                  <a:cubicBezTo>
                    <a:pt x="4" y="15"/>
                    <a:pt x="2" y="1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12" name="Freeform 38">
              <a:extLst>
                <a:ext uri="{FF2B5EF4-FFF2-40B4-BE49-F238E27FC236}">
                  <a16:creationId xmlns:a16="http://schemas.microsoft.com/office/drawing/2014/main" id="{DF3442C5-0FC6-2021-337D-DF3CF89960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3830" y="1285875"/>
              <a:ext cx="42862" cy="44450"/>
            </a:xfrm>
            <a:custGeom>
              <a:avLst/>
              <a:gdLst>
                <a:gd name="T0" fmla="*/ 11 w 23"/>
                <a:gd name="T1" fmla="*/ 23 h 23"/>
                <a:gd name="T2" fmla="*/ 9 w 23"/>
                <a:gd name="T3" fmla="*/ 17 h 23"/>
                <a:gd name="T4" fmla="*/ 6 w 23"/>
                <a:gd name="T5" fmla="*/ 14 h 23"/>
                <a:gd name="T6" fmla="*/ 0 w 23"/>
                <a:gd name="T7" fmla="*/ 14 h 23"/>
                <a:gd name="T8" fmla="*/ 4 w 23"/>
                <a:gd name="T9" fmla="*/ 10 h 23"/>
                <a:gd name="T10" fmla="*/ 5 w 23"/>
                <a:gd name="T11" fmla="*/ 6 h 23"/>
                <a:gd name="T12" fmla="*/ 4 w 23"/>
                <a:gd name="T13" fmla="*/ 0 h 23"/>
                <a:gd name="T14" fmla="*/ 10 w 23"/>
                <a:gd name="T15" fmla="*/ 4 h 23"/>
                <a:gd name="T16" fmla="*/ 13 w 23"/>
                <a:gd name="T17" fmla="*/ 4 h 23"/>
                <a:gd name="T18" fmla="*/ 19 w 23"/>
                <a:gd name="T19" fmla="*/ 0 h 23"/>
                <a:gd name="T20" fmla="*/ 17 w 23"/>
                <a:gd name="T21" fmla="*/ 7 h 23"/>
                <a:gd name="T22" fmla="*/ 18 w 23"/>
                <a:gd name="T23" fmla="*/ 9 h 23"/>
                <a:gd name="T24" fmla="*/ 23 w 23"/>
                <a:gd name="T25" fmla="*/ 14 h 23"/>
                <a:gd name="T26" fmla="*/ 17 w 23"/>
                <a:gd name="T27" fmla="*/ 14 h 23"/>
                <a:gd name="T28" fmla="*/ 14 w 23"/>
                <a:gd name="T29" fmla="*/ 17 h 23"/>
                <a:gd name="T30" fmla="*/ 11 w 23"/>
                <a:gd name="T3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23">
                  <a:moveTo>
                    <a:pt x="11" y="23"/>
                  </a:moveTo>
                  <a:cubicBezTo>
                    <a:pt x="10" y="20"/>
                    <a:pt x="10" y="18"/>
                    <a:pt x="9" y="17"/>
                  </a:cubicBezTo>
                  <a:cubicBezTo>
                    <a:pt x="8" y="15"/>
                    <a:pt x="8" y="15"/>
                    <a:pt x="6" y="14"/>
                  </a:cubicBezTo>
                  <a:cubicBezTo>
                    <a:pt x="4" y="14"/>
                    <a:pt x="2" y="14"/>
                    <a:pt x="0" y="14"/>
                  </a:cubicBezTo>
                  <a:cubicBezTo>
                    <a:pt x="1" y="12"/>
                    <a:pt x="3" y="11"/>
                    <a:pt x="4" y="10"/>
                  </a:cubicBezTo>
                  <a:cubicBezTo>
                    <a:pt x="6" y="9"/>
                    <a:pt x="6" y="8"/>
                    <a:pt x="5" y="6"/>
                  </a:cubicBezTo>
                  <a:cubicBezTo>
                    <a:pt x="5" y="4"/>
                    <a:pt x="5" y="2"/>
                    <a:pt x="4" y="0"/>
                  </a:cubicBezTo>
                  <a:cubicBezTo>
                    <a:pt x="6" y="1"/>
                    <a:pt x="8" y="3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3"/>
                    <a:pt x="16" y="1"/>
                    <a:pt x="19" y="0"/>
                  </a:cubicBezTo>
                  <a:cubicBezTo>
                    <a:pt x="18" y="3"/>
                    <a:pt x="18" y="5"/>
                    <a:pt x="17" y="7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20" y="11"/>
                    <a:pt x="21" y="12"/>
                    <a:pt x="23" y="14"/>
                  </a:cubicBezTo>
                  <a:cubicBezTo>
                    <a:pt x="21" y="14"/>
                    <a:pt x="19" y="15"/>
                    <a:pt x="17" y="14"/>
                  </a:cubicBezTo>
                  <a:cubicBezTo>
                    <a:pt x="15" y="14"/>
                    <a:pt x="14" y="15"/>
                    <a:pt x="14" y="17"/>
                  </a:cubicBezTo>
                  <a:cubicBezTo>
                    <a:pt x="13" y="19"/>
                    <a:pt x="12" y="20"/>
                    <a:pt x="1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13" name="Freeform 39">
              <a:extLst>
                <a:ext uri="{FF2B5EF4-FFF2-40B4-BE49-F238E27FC236}">
                  <a16:creationId xmlns:a16="http://schemas.microsoft.com/office/drawing/2014/main" id="{31AC6AD5-5D12-B996-F65E-F8F7649A36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555" y="1285875"/>
              <a:ext cx="44450" cy="44450"/>
            </a:xfrm>
            <a:custGeom>
              <a:avLst/>
              <a:gdLst>
                <a:gd name="T0" fmla="*/ 24 w 24"/>
                <a:gd name="T1" fmla="*/ 14 h 23"/>
                <a:gd name="T2" fmla="*/ 17 w 24"/>
                <a:gd name="T3" fmla="*/ 15 h 23"/>
                <a:gd name="T4" fmla="*/ 14 w 24"/>
                <a:gd name="T5" fmla="*/ 16 h 23"/>
                <a:gd name="T6" fmla="*/ 12 w 24"/>
                <a:gd name="T7" fmla="*/ 23 h 23"/>
                <a:gd name="T8" fmla="*/ 9 w 24"/>
                <a:gd name="T9" fmla="*/ 16 h 23"/>
                <a:gd name="T10" fmla="*/ 7 w 24"/>
                <a:gd name="T11" fmla="*/ 15 h 23"/>
                <a:gd name="T12" fmla="*/ 0 w 24"/>
                <a:gd name="T13" fmla="*/ 14 h 23"/>
                <a:gd name="T14" fmla="*/ 5 w 24"/>
                <a:gd name="T15" fmla="*/ 9 h 23"/>
                <a:gd name="T16" fmla="*/ 6 w 24"/>
                <a:gd name="T17" fmla="*/ 7 h 23"/>
                <a:gd name="T18" fmla="*/ 4 w 24"/>
                <a:gd name="T19" fmla="*/ 0 h 23"/>
                <a:gd name="T20" fmla="*/ 11 w 24"/>
                <a:gd name="T21" fmla="*/ 4 h 23"/>
                <a:gd name="T22" fmla="*/ 13 w 24"/>
                <a:gd name="T23" fmla="*/ 4 h 23"/>
                <a:gd name="T24" fmla="*/ 19 w 24"/>
                <a:gd name="T25" fmla="*/ 0 h 23"/>
                <a:gd name="T26" fmla="*/ 17 w 24"/>
                <a:gd name="T27" fmla="*/ 7 h 23"/>
                <a:gd name="T28" fmla="*/ 18 w 24"/>
                <a:gd name="T29" fmla="*/ 9 h 23"/>
                <a:gd name="T30" fmla="*/ 24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1" y="14"/>
                    <a:pt x="19" y="14"/>
                    <a:pt x="17" y="15"/>
                  </a:cubicBezTo>
                  <a:cubicBezTo>
                    <a:pt x="16" y="15"/>
                    <a:pt x="15" y="15"/>
                    <a:pt x="14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3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5" y="5"/>
                    <a:pt x="5" y="3"/>
                    <a:pt x="4" y="0"/>
                  </a:cubicBezTo>
                  <a:cubicBezTo>
                    <a:pt x="7" y="1"/>
                    <a:pt x="9" y="3"/>
                    <a:pt x="11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3"/>
                    <a:pt x="17" y="1"/>
                    <a:pt x="19" y="0"/>
                  </a:cubicBezTo>
                  <a:cubicBezTo>
                    <a:pt x="18" y="3"/>
                    <a:pt x="18" y="5"/>
                    <a:pt x="17" y="7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20" y="11"/>
                    <a:pt x="22" y="12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14" name="Freeform 40">
              <a:extLst>
                <a:ext uri="{FF2B5EF4-FFF2-40B4-BE49-F238E27FC236}">
                  <a16:creationId xmlns:a16="http://schemas.microsoft.com/office/drawing/2014/main" id="{D05D060D-5978-0D80-5B60-E80A8CE2D4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3180" y="1285875"/>
              <a:ext cx="44450" cy="44450"/>
            </a:xfrm>
            <a:custGeom>
              <a:avLst/>
              <a:gdLst>
                <a:gd name="T0" fmla="*/ 24 w 24"/>
                <a:gd name="T1" fmla="*/ 14 h 23"/>
                <a:gd name="T2" fmla="*/ 17 w 24"/>
                <a:gd name="T3" fmla="*/ 14 h 23"/>
                <a:gd name="T4" fmla="*/ 14 w 24"/>
                <a:gd name="T5" fmla="*/ 17 h 23"/>
                <a:gd name="T6" fmla="*/ 12 w 24"/>
                <a:gd name="T7" fmla="*/ 23 h 23"/>
                <a:gd name="T8" fmla="*/ 9 w 24"/>
                <a:gd name="T9" fmla="*/ 16 h 23"/>
                <a:gd name="T10" fmla="*/ 7 w 24"/>
                <a:gd name="T11" fmla="*/ 15 h 23"/>
                <a:gd name="T12" fmla="*/ 0 w 24"/>
                <a:gd name="T13" fmla="*/ 14 h 23"/>
                <a:gd name="T14" fmla="*/ 5 w 24"/>
                <a:gd name="T15" fmla="*/ 9 h 23"/>
                <a:gd name="T16" fmla="*/ 6 w 24"/>
                <a:gd name="T17" fmla="*/ 7 h 23"/>
                <a:gd name="T18" fmla="*/ 5 w 24"/>
                <a:gd name="T19" fmla="*/ 0 h 23"/>
                <a:gd name="T20" fmla="*/ 11 w 24"/>
                <a:gd name="T21" fmla="*/ 4 h 23"/>
                <a:gd name="T22" fmla="*/ 13 w 24"/>
                <a:gd name="T23" fmla="*/ 4 h 23"/>
                <a:gd name="T24" fmla="*/ 19 w 24"/>
                <a:gd name="T25" fmla="*/ 0 h 23"/>
                <a:gd name="T26" fmla="*/ 18 w 24"/>
                <a:gd name="T27" fmla="*/ 7 h 23"/>
                <a:gd name="T28" fmla="*/ 19 w 24"/>
                <a:gd name="T29" fmla="*/ 10 h 23"/>
                <a:gd name="T30" fmla="*/ 24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1" y="14"/>
                    <a:pt x="19" y="15"/>
                    <a:pt x="17" y="14"/>
                  </a:cubicBezTo>
                  <a:cubicBezTo>
                    <a:pt x="16" y="14"/>
                    <a:pt x="15" y="15"/>
                    <a:pt x="14" y="17"/>
                  </a:cubicBezTo>
                  <a:cubicBezTo>
                    <a:pt x="14" y="19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4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6" y="5"/>
                    <a:pt x="5" y="3"/>
                    <a:pt x="5" y="0"/>
                  </a:cubicBezTo>
                  <a:cubicBezTo>
                    <a:pt x="7" y="1"/>
                    <a:pt x="9" y="2"/>
                    <a:pt x="11" y="4"/>
                  </a:cubicBezTo>
                  <a:cubicBezTo>
                    <a:pt x="12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ubicBezTo>
                    <a:pt x="19" y="3"/>
                    <a:pt x="18" y="5"/>
                    <a:pt x="18" y="7"/>
                  </a:cubicBezTo>
                  <a:cubicBezTo>
                    <a:pt x="17" y="8"/>
                    <a:pt x="18" y="9"/>
                    <a:pt x="19" y="10"/>
                  </a:cubicBezTo>
                  <a:cubicBezTo>
                    <a:pt x="20" y="11"/>
                    <a:pt x="22" y="12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15" name="Freeform 41">
              <a:extLst>
                <a:ext uri="{FF2B5EF4-FFF2-40B4-BE49-F238E27FC236}">
                  <a16:creationId xmlns:a16="http://schemas.microsoft.com/office/drawing/2014/main" id="{156ECBE0-4E81-7EA2-D593-86E7F8568E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0618" y="1285875"/>
              <a:ext cx="44450" cy="44450"/>
            </a:xfrm>
            <a:custGeom>
              <a:avLst/>
              <a:gdLst>
                <a:gd name="T0" fmla="*/ 0 w 24"/>
                <a:gd name="T1" fmla="*/ 14 h 23"/>
                <a:gd name="T2" fmla="*/ 6 w 24"/>
                <a:gd name="T3" fmla="*/ 9 h 23"/>
                <a:gd name="T4" fmla="*/ 6 w 24"/>
                <a:gd name="T5" fmla="*/ 7 h 23"/>
                <a:gd name="T6" fmla="*/ 5 w 24"/>
                <a:gd name="T7" fmla="*/ 0 h 23"/>
                <a:gd name="T8" fmla="*/ 11 w 24"/>
                <a:gd name="T9" fmla="*/ 4 h 23"/>
                <a:gd name="T10" fmla="*/ 14 w 24"/>
                <a:gd name="T11" fmla="*/ 4 h 23"/>
                <a:gd name="T12" fmla="*/ 20 w 24"/>
                <a:gd name="T13" fmla="*/ 0 h 23"/>
                <a:gd name="T14" fmla="*/ 18 w 24"/>
                <a:gd name="T15" fmla="*/ 7 h 23"/>
                <a:gd name="T16" fmla="*/ 19 w 24"/>
                <a:gd name="T17" fmla="*/ 10 h 23"/>
                <a:gd name="T18" fmla="*/ 24 w 24"/>
                <a:gd name="T19" fmla="*/ 14 h 23"/>
                <a:gd name="T20" fmla="*/ 18 w 24"/>
                <a:gd name="T21" fmla="*/ 14 h 23"/>
                <a:gd name="T22" fmla="*/ 15 w 24"/>
                <a:gd name="T23" fmla="*/ 17 h 23"/>
                <a:gd name="T24" fmla="*/ 12 w 24"/>
                <a:gd name="T25" fmla="*/ 23 h 23"/>
                <a:gd name="T26" fmla="*/ 9 w 24"/>
                <a:gd name="T27" fmla="*/ 16 h 23"/>
                <a:gd name="T28" fmla="*/ 7 w 24"/>
                <a:gd name="T29" fmla="*/ 15 h 23"/>
                <a:gd name="T30" fmla="*/ 0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0" y="14"/>
                  </a:moveTo>
                  <a:cubicBezTo>
                    <a:pt x="2" y="12"/>
                    <a:pt x="4" y="11"/>
                    <a:pt x="6" y="9"/>
                  </a:cubicBezTo>
                  <a:cubicBezTo>
                    <a:pt x="6" y="9"/>
                    <a:pt x="7" y="8"/>
                    <a:pt x="6" y="7"/>
                  </a:cubicBezTo>
                  <a:cubicBezTo>
                    <a:pt x="6" y="5"/>
                    <a:pt x="5" y="3"/>
                    <a:pt x="5" y="0"/>
                  </a:cubicBezTo>
                  <a:cubicBezTo>
                    <a:pt x="7" y="1"/>
                    <a:pt x="9" y="2"/>
                    <a:pt x="11" y="4"/>
                  </a:cubicBezTo>
                  <a:cubicBezTo>
                    <a:pt x="12" y="4"/>
                    <a:pt x="13" y="4"/>
                    <a:pt x="14" y="4"/>
                  </a:cubicBezTo>
                  <a:cubicBezTo>
                    <a:pt x="15" y="2"/>
                    <a:pt x="17" y="1"/>
                    <a:pt x="20" y="0"/>
                  </a:cubicBezTo>
                  <a:cubicBezTo>
                    <a:pt x="19" y="2"/>
                    <a:pt x="19" y="5"/>
                    <a:pt x="18" y="7"/>
                  </a:cubicBezTo>
                  <a:cubicBezTo>
                    <a:pt x="18" y="8"/>
                    <a:pt x="18" y="9"/>
                    <a:pt x="19" y="10"/>
                  </a:cubicBezTo>
                  <a:cubicBezTo>
                    <a:pt x="21" y="11"/>
                    <a:pt x="22" y="12"/>
                    <a:pt x="24" y="14"/>
                  </a:cubicBezTo>
                  <a:cubicBezTo>
                    <a:pt x="22" y="14"/>
                    <a:pt x="20" y="14"/>
                    <a:pt x="18" y="14"/>
                  </a:cubicBezTo>
                  <a:cubicBezTo>
                    <a:pt x="16" y="14"/>
                    <a:pt x="15" y="15"/>
                    <a:pt x="15" y="17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16" name="Freeform 42">
              <a:extLst>
                <a:ext uri="{FF2B5EF4-FFF2-40B4-BE49-F238E27FC236}">
                  <a16:creationId xmlns:a16="http://schemas.microsoft.com/office/drawing/2014/main" id="{AB8B1F7D-F413-CF79-CAF5-0B7C4C23A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0293" y="1285875"/>
              <a:ext cx="46037" cy="44450"/>
            </a:xfrm>
            <a:custGeom>
              <a:avLst/>
              <a:gdLst>
                <a:gd name="T0" fmla="*/ 24 w 24"/>
                <a:gd name="T1" fmla="*/ 14 h 23"/>
                <a:gd name="T2" fmla="*/ 17 w 24"/>
                <a:gd name="T3" fmla="*/ 15 h 23"/>
                <a:gd name="T4" fmla="*/ 15 w 24"/>
                <a:gd name="T5" fmla="*/ 16 h 23"/>
                <a:gd name="T6" fmla="*/ 12 w 24"/>
                <a:gd name="T7" fmla="*/ 23 h 23"/>
                <a:gd name="T8" fmla="*/ 9 w 24"/>
                <a:gd name="T9" fmla="*/ 16 h 23"/>
                <a:gd name="T10" fmla="*/ 7 w 24"/>
                <a:gd name="T11" fmla="*/ 15 h 23"/>
                <a:gd name="T12" fmla="*/ 0 w 24"/>
                <a:gd name="T13" fmla="*/ 14 h 23"/>
                <a:gd name="T14" fmla="*/ 5 w 24"/>
                <a:gd name="T15" fmla="*/ 10 h 23"/>
                <a:gd name="T16" fmla="*/ 6 w 24"/>
                <a:gd name="T17" fmla="*/ 6 h 23"/>
                <a:gd name="T18" fmla="*/ 5 w 24"/>
                <a:gd name="T19" fmla="*/ 0 h 23"/>
                <a:gd name="T20" fmla="*/ 10 w 24"/>
                <a:gd name="T21" fmla="*/ 3 h 23"/>
                <a:gd name="T22" fmla="*/ 14 w 24"/>
                <a:gd name="T23" fmla="*/ 3 h 23"/>
                <a:gd name="T24" fmla="*/ 19 w 24"/>
                <a:gd name="T25" fmla="*/ 0 h 23"/>
                <a:gd name="T26" fmla="*/ 18 w 24"/>
                <a:gd name="T27" fmla="*/ 7 h 23"/>
                <a:gd name="T28" fmla="*/ 19 w 24"/>
                <a:gd name="T29" fmla="*/ 9 h 23"/>
                <a:gd name="T30" fmla="*/ 24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1" y="14"/>
                    <a:pt x="19" y="14"/>
                    <a:pt x="17" y="15"/>
                  </a:cubicBezTo>
                  <a:cubicBezTo>
                    <a:pt x="16" y="15"/>
                    <a:pt x="15" y="15"/>
                    <a:pt x="15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3" y="11"/>
                    <a:pt x="5" y="10"/>
                  </a:cubicBezTo>
                  <a:cubicBezTo>
                    <a:pt x="6" y="9"/>
                    <a:pt x="7" y="8"/>
                    <a:pt x="6" y="6"/>
                  </a:cubicBezTo>
                  <a:cubicBezTo>
                    <a:pt x="5" y="4"/>
                    <a:pt x="5" y="2"/>
                    <a:pt x="5" y="0"/>
                  </a:cubicBezTo>
                  <a:cubicBezTo>
                    <a:pt x="7" y="1"/>
                    <a:pt x="8" y="2"/>
                    <a:pt x="10" y="3"/>
                  </a:cubicBezTo>
                  <a:cubicBezTo>
                    <a:pt x="11" y="4"/>
                    <a:pt x="13" y="4"/>
                    <a:pt x="14" y="3"/>
                  </a:cubicBezTo>
                  <a:cubicBezTo>
                    <a:pt x="16" y="2"/>
                    <a:pt x="17" y="1"/>
                    <a:pt x="19" y="0"/>
                  </a:cubicBezTo>
                  <a:cubicBezTo>
                    <a:pt x="19" y="3"/>
                    <a:pt x="18" y="5"/>
                    <a:pt x="18" y="7"/>
                  </a:cubicBezTo>
                  <a:cubicBezTo>
                    <a:pt x="17" y="8"/>
                    <a:pt x="18" y="9"/>
                    <a:pt x="19" y="9"/>
                  </a:cubicBezTo>
                  <a:cubicBezTo>
                    <a:pt x="20" y="11"/>
                    <a:pt x="22" y="12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117" name="Freeform 43">
              <a:extLst>
                <a:ext uri="{FF2B5EF4-FFF2-40B4-BE49-F238E27FC236}">
                  <a16:creationId xmlns:a16="http://schemas.microsoft.com/office/drawing/2014/main" id="{B9A3A4A3-B25E-319B-48E8-3CC156BB4062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318" y="1285875"/>
              <a:ext cx="44450" cy="44450"/>
            </a:xfrm>
            <a:custGeom>
              <a:avLst/>
              <a:gdLst>
                <a:gd name="T0" fmla="*/ 5 w 24"/>
                <a:gd name="T1" fmla="*/ 0 h 23"/>
                <a:gd name="T2" fmla="*/ 10 w 24"/>
                <a:gd name="T3" fmla="*/ 4 h 23"/>
                <a:gd name="T4" fmla="*/ 13 w 24"/>
                <a:gd name="T5" fmla="*/ 4 h 23"/>
                <a:gd name="T6" fmla="*/ 19 w 24"/>
                <a:gd name="T7" fmla="*/ 0 h 23"/>
                <a:gd name="T8" fmla="*/ 18 w 24"/>
                <a:gd name="T9" fmla="*/ 7 h 23"/>
                <a:gd name="T10" fmla="*/ 19 w 24"/>
                <a:gd name="T11" fmla="*/ 10 h 23"/>
                <a:gd name="T12" fmla="*/ 24 w 24"/>
                <a:gd name="T13" fmla="*/ 14 h 23"/>
                <a:gd name="T14" fmla="*/ 17 w 24"/>
                <a:gd name="T15" fmla="*/ 15 h 23"/>
                <a:gd name="T16" fmla="*/ 14 w 24"/>
                <a:gd name="T17" fmla="*/ 16 h 23"/>
                <a:gd name="T18" fmla="*/ 12 w 24"/>
                <a:gd name="T19" fmla="*/ 23 h 23"/>
                <a:gd name="T20" fmla="*/ 9 w 24"/>
                <a:gd name="T21" fmla="*/ 16 h 23"/>
                <a:gd name="T22" fmla="*/ 7 w 24"/>
                <a:gd name="T23" fmla="*/ 15 h 23"/>
                <a:gd name="T24" fmla="*/ 0 w 24"/>
                <a:gd name="T25" fmla="*/ 14 h 23"/>
                <a:gd name="T26" fmla="*/ 5 w 24"/>
                <a:gd name="T27" fmla="*/ 9 h 23"/>
                <a:gd name="T28" fmla="*/ 6 w 24"/>
                <a:gd name="T29" fmla="*/ 7 h 23"/>
                <a:gd name="T30" fmla="*/ 5 w 24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5" y="0"/>
                  </a:moveTo>
                  <a:cubicBezTo>
                    <a:pt x="7" y="1"/>
                    <a:pt x="9" y="2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ubicBezTo>
                    <a:pt x="19" y="2"/>
                    <a:pt x="18" y="5"/>
                    <a:pt x="18" y="7"/>
                  </a:cubicBezTo>
                  <a:cubicBezTo>
                    <a:pt x="17" y="8"/>
                    <a:pt x="18" y="9"/>
                    <a:pt x="19" y="10"/>
                  </a:cubicBezTo>
                  <a:cubicBezTo>
                    <a:pt x="20" y="11"/>
                    <a:pt x="22" y="12"/>
                    <a:pt x="24" y="14"/>
                  </a:cubicBezTo>
                  <a:cubicBezTo>
                    <a:pt x="21" y="14"/>
                    <a:pt x="19" y="14"/>
                    <a:pt x="17" y="15"/>
                  </a:cubicBezTo>
                  <a:cubicBezTo>
                    <a:pt x="16" y="15"/>
                    <a:pt x="15" y="15"/>
                    <a:pt x="14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4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6" y="5"/>
                    <a:pt x="5" y="3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1036" name="矩形 1035">
            <a:extLst>
              <a:ext uri="{FF2B5EF4-FFF2-40B4-BE49-F238E27FC236}">
                <a16:creationId xmlns:a16="http://schemas.microsoft.com/office/drawing/2014/main" id="{877FEFBB-EEC1-A931-B1BE-0EA80656B409}"/>
              </a:ext>
            </a:extLst>
          </p:cNvPr>
          <p:cNvSpPr>
            <a:spLocks/>
          </p:cNvSpPr>
          <p:nvPr/>
        </p:nvSpPr>
        <p:spPr>
          <a:xfrm>
            <a:off x="6696869" y="4529948"/>
            <a:ext cx="13708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-15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3"/>
                    </a:gs>
                    <a:gs pos="0">
                      <a:schemeClr val="accent1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+mj-ea"/>
                <a:cs typeface="+mn-cs"/>
              </a:rPr>
              <a:t>在此处编辑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-15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3"/>
                    </a:gs>
                    <a:gs pos="0">
                      <a:schemeClr val="accent1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+mj-ea"/>
                <a:cs typeface="+mn-cs"/>
              </a:rPr>
              <a:t>主要标题</a:t>
            </a:r>
          </a:p>
        </p:txBody>
      </p:sp>
      <p:grpSp>
        <p:nvGrpSpPr>
          <p:cNvPr id="1037" name="组合 1036">
            <a:extLst>
              <a:ext uri="{FF2B5EF4-FFF2-40B4-BE49-F238E27FC236}">
                <a16:creationId xmlns:a16="http://schemas.microsoft.com/office/drawing/2014/main" id="{18AA6BC4-12B0-73D6-5F11-9F2807A077BD}"/>
              </a:ext>
            </a:extLst>
          </p:cNvPr>
          <p:cNvGrpSpPr>
            <a:grpSpLocks/>
          </p:cNvGrpSpPr>
          <p:nvPr/>
        </p:nvGrpSpPr>
        <p:grpSpPr>
          <a:xfrm>
            <a:off x="6327637" y="3952007"/>
            <a:ext cx="2105374" cy="2072148"/>
            <a:chOff x="660718" y="515938"/>
            <a:chExt cx="1106487" cy="1089025"/>
          </a:xfrm>
          <a:gradFill flip="none" rotWithShape="1">
            <a:gsLst>
              <a:gs pos="100000">
                <a:schemeClr val="accent4">
                  <a:alpha val="20000"/>
                </a:schemeClr>
              </a:gs>
              <a:gs pos="0">
                <a:schemeClr val="accent1">
                  <a:alpha val="20000"/>
                </a:schemeClr>
              </a:gs>
            </a:gsLst>
            <a:lin ang="2700000" scaled="1"/>
            <a:tileRect/>
          </a:gradFill>
        </p:grpSpPr>
        <p:sp>
          <p:nvSpPr>
            <p:cNvPr id="1038" name="Freeform 5">
              <a:extLst>
                <a:ext uri="{FF2B5EF4-FFF2-40B4-BE49-F238E27FC236}">
                  <a16:creationId xmlns:a16="http://schemas.microsoft.com/office/drawing/2014/main" id="{6DCC2663-83CA-CA90-9523-F7338E16AF9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718" y="1135063"/>
              <a:ext cx="1106487" cy="469900"/>
            </a:xfrm>
            <a:custGeom>
              <a:avLst/>
              <a:gdLst>
                <a:gd name="T0" fmla="*/ 325 w 591"/>
                <a:gd name="T1" fmla="*/ 251 h 251"/>
                <a:gd name="T2" fmla="*/ 341 w 591"/>
                <a:gd name="T3" fmla="*/ 194 h 251"/>
                <a:gd name="T4" fmla="*/ 284 w 591"/>
                <a:gd name="T5" fmla="*/ 192 h 251"/>
                <a:gd name="T6" fmla="*/ 276 w 591"/>
                <a:gd name="T7" fmla="*/ 218 h 251"/>
                <a:gd name="T8" fmla="*/ 492 w 591"/>
                <a:gd name="T9" fmla="*/ 73 h 251"/>
                <a:gd name="T10" fmla="*/ 376 w 591"/>
                <a:gd name="T11" fmla="*/ 192 h 251"/>
                <a:gd name="T12" fmla="*/ 405 w 591"/>
                <a:gd name="T13" fmla="*/ 170 h 251"/>
                <a:gd name="T14" fmla="*/ 375 w 591"/>
                <a:gd name="T15" fmla="*/ 148 h 251"/>
                <a:gd name="T16" fmla="*/ 236 w 591"/>
                <a:gd name="T17" fmla="*/ 207 h 251"/>
                <a:gd name="T18" fmla="*/ 245 w 591"/>
                <a:gd name="T19" fmla="*/ 172 h 251"/>
                <a:gd name="T20" fmla="*/ 209 w 591"/>
                <a:gd name="T21" fmla="*/ 172 h 251"/>
                <a:gd name="T22" fmla="*/ 199 w 591"/>
                <a:gd name="T23" fmla="*/ 207 h 251"/>
                <a:gd name="T24" fmla="*/ 459 w 591"/>
                <a:gd name="T25" fmla="*/ 173 h 251"/>
                <a:gd name="T26" fmla="*/ 5 w 591"/>
                <a:gd name="T27" fmla="*/ 68 h 251"/>
                <a:gd name="T28" fmla="*/ 99 w 591"/>
                <a:gd name="T29" fmla="*/ 185 h 251"/>
                <a:gd name="T30" fmla="*/ 468 w 591"/>
                <a:gd name="T31" fmla="*/ 196 h 251"/>
                <a:gd name="T32" fmla="*/ 591 w 591"/>
                <a:gd name="T33" fmla="*/ 47 h 251"/>
                <a:gd name="T34" fmla="*/ 576 w 591"/>
                <a:gd name="T35" fmla="*/ 95 h 251"/>
                <a:gd name="T36" fmla="*/ 15 w 591"/>
                <a:gd name="T37" fmla="*/ 95 h 251"/>
                <a:gd name="T38" fmla="*/ 499 w 591"/>
                <a:gd name="T39" fmla="*/ 152 h 251"/>
                <a:gd name="T40" fmla="*/ 562 w 591"/>
                <a:gd name="T41" fmla="*/ 0 h 251"/>
                <a:gd name="T42" fmla="*/ 143 w 591"/>
                <a:gd name="T43" fmla="*/ 141 h 251"/>
                <a:gd name="T44" fmla="*/ 67 w 591"/>
                <a:gd name="T45" fmla="*/ 116 h 251"/>
                <a:gd name="T46" fmla="*/ 58 w 591"/>
                <a:gd name="T47" fmla="*/ 38 h 251"/>
                <a:gd name="T48" fmla="*/ 514 w 591"/>
                <a:gd name="T49" fmla="*/ 93 h 251"/>
                <a:gd name="T50" fmla="*/ 416 w 591"/>
                <a:gd name="T51" fmla="*/ 174 h 251"/>
                <a:gd name="T52" fmla="*/ 130 w 591"/>
                <a:gd name="T53" fmla="*/ 139 h 251"/>
                <a:gd name="T54" fmla="*/ 159 w 591"/>
                <a:gd name="T55" fmla="*/ 81 h 251"/>
                <a:gd name="T56" fmla="*/ 166 w 591"/>
                <a:gd name="T57" fmla="*/ 104 h 251"/>
                <a:gd name="T58" fmla="*/ 174 w 591"/>
                <a:gd name="T59" fmla="*/ 81 h 251"/>
                <a:gd name="T60" fmla="*/ 334 w 591"/>
                <a:gd name="T61" fmla="*/ 87 h 251"/>
                <a:gd name="T62" fmla="*/ 321 w 591"/>
                <a:gd name="T63" fmla="*/ 90 h 251"/>
                <a:gd name="T64" fmla="*/ 333 w 591"/>
                <a:gd name="T65" fmla="*/ 95 h 251"/>
                <a:gd name="T66" fmla="*/ 386 w 591"/>
                <a:gd name="T67" fmla="*/ 87 h 251"/>
                <a:gd name="T68" fmla="*/ 395 w 591"/>
                <a:gd name="T69" fmla="*/ 98 h 251"/>
                <a:gd name="T70" fmla="*/ 303 w 591"/>
                <a:gd name="T71" fmla="*/ 81 h 251"/>
                <a:gd name="T72" fmla="*/ 284 w 591"/>
                <a:gd name="T73" fmla="*/ 95 h 251"/>
                <a:gd name="T74" fmla="*/ 307 w 591"/>
                <a:gd name="T75" fmla="*/ 95 h 251"/>
                <a:gd name="T76" fmla="*/ 454 w 591"/>
                <a:gd name="T77" fmla="*/ 98 h 251"/>
                <a:gd name="T78" fmla="*/ 462 w 591"/>
                <a:gd name="T79" fmla="*/ 88 h 251"/>
                <a:gd name="T80" fmla="*/ 450 w 591"/>
                <a:gd name="T81" fmla="*/ 90 h 251"/>
                <a:gd name="T82" fmla="*/ 431 w 591"/>
                <a:gd name="T83" fmla="*/ 90 h 251"/>
                <a:gd name="T84" fmla="*/ 418 w 591"/>
                <a:gd name="T85" fmla="*/ 87 h 251"/>
                <a:gd name="T86" fmla="*/ 211 w 591"/>
                <a:gd name="T87" fmla="*/ 95 h 251"/>
                <a:gd name="T88" fmla="*/ 191 w 591"/>
                <a:gd name="T89" fmla="*/ 81 h 251"/>
                <a:gd name="T90" fmla="*/ 199 w 591"/>
                <a:gd name="T91" fmla="*/ 104 h 251"/>
                <a:gd name="T92" fmla="*/ 366 w 591"/>
                <a:gd name="T93" fmla="*/ 88 h 251"/>
                <a:gd name="T94" fmla="*/ 353 w 591"/>
                <a:gd name="T95" fmla="*/ 90 h 251"/>
                <a:gd name="T96" fmla="*/ 365 w 591"/>
                <a:gd name="T97" fmla="*/ 95 h 251"/>
                <a:gd name="T98" fmla="*/ 266 w 591"/>
                <a:gd name="T99" fmla="*/ 98 h 251"/>
                <a:gd name="T100" fmla="*/ 265 w 591"/>
                <a:gd name="T101" fmla="*/ 85 h 251"/>
                <a:gd name="T102" fmla="*/ 243 w 591"/>
                <a:gd name="T103" fmla="*/ 95 h 251"/>
                <a:gd name="T104" fmla="*/ 224 w 591"/>
                <a:gd name="T105" fmla="*/ 81 h 251"/>
                <a:gd name="T106" fmla="*/ 231 w 591"/>
                <a:gd name="T107" fmla="*/ 104 h 251"/>
                <a:gd name="T108" fmla="*/ 127 w 591"/>
                <a:gd name="T109" fmla="*/ 90 h 251"/>
                <a:gd name="T110" fmla="*/ 139 w 591"/>
                <a:gd name="T111" fmla="*/ 96 h 251"/>
                <a:gd name="T112" fmla="*/ 132 w 591"/>
                <a:gd name="T113" fmla="*/ 8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91" h="251">
                  <a:moveTo>
                    <a:pt x="265" y="251"/>
                  </a:moveTo>
                  <a:cubicBezTo>
                    <a:pt x="266" y="251"/>
                    <a:pt x="267" y="250"/>
                    <a:pt x="268" y="250"/>
                  </a:cubicBezTo>
                  <a:cubicBezTo>
                    <a:pt x="276" y="243"/>
                    <a:pt x="285" y="237"/>
                    <a:pt x="294" y="231"/>
                  </a:cubicBezTo>
                  <a:cubicBezTo>
                    <a:pt x="295" y="230"/>
                    <a:pt x="295" y="230"/>
                    <a:pt x="297" y="231"/>
                  </a:cubicBezTo>
                  <a:cubicBezTo>
                    <a:pt x="305" y="237"/>
                    <a:pt x="314" y="244"/>
                    <a:pt x="323" y="250"/>
                  </a:cubicBezTo>
                  <a:cubicBezTo>
                    <a:pt x="324" y="250"/>
                    <a:pt x="324" y="251"/>
                    <a:pt x="325" y="251"/>
                  </a:cubicBezTo>
                  <a:cubicBezTo>
                    <a:pt x="325" y="250"/>
                    <a:pt x="324" y="249"/>
                    <a:pt x="324" y="249"/>
                  </a:cubicBezTo>
                  <a:cubicBezTo>
                    <a:pt x="321" y="238"/>
                    <a:pt x="318" y="228"/>
                    <a:pt x="314" y="218"/>
                  </a:cubicBezTo>
                  <a:cubicBezTo>
                    <a:pt x="314" y="216"/>
                    <a:pt x="314" y="216"/>
                    <a:pt x="315" y="215"/>
                  </a:cubicBezTo>
                  <a:cubicBezTo>
                    <a:pt x="324" y="209"/>
                    <a:pt x="333" y="202"/>
                    <a:pt x="342" y="196"/>
                  </a:cubicBezTo>
                  <a:cubicBezTo>
                    <a:pt x="342" y="195"/>
                    <a:pt x="343" y="195"/>
                    <a:pt x="344" y="194"/>
                  </a:cubicBezTo>
                  <a:cubicBezTo>
                    <a:pt x="342" y="194"/>
                    <a:pt x="342" y="194"/>
                    <a:pt x="341" y="194"/>
                  </a:cubicBezTo>
                  <a:cubicBezTo>
                    <a:pt x="330" y="194"/>
                    <a:pt x="319" y="194"/>
                    <a:pt x="309" y="194"/>
                  </a:cubicBezTo>
                  <a:cubicBezTo>
                    <a:pt x="307" y="194"/>
                    <a:pt x="306" y="194"/>
                    <a:pt x="306" y="192"/>
                  </a:cubicBezTo>
                  <a:cubicBezTo>
                    <a:pt x="304" y="185"/>
                    <a:pt x="301" y="178"/>
                    <a:pt x="299" y="170"/>
                  </a:cubicBezTo>
                  <a:cubicBezTo>
                    <a:pt x="298" y="167"/>
                    <a:pt x="296" y="163"/>
                    <a:pt x="295" y="159"/>
                  </a:cubicBezTo>
                  <a:cubicBezTo>
                    <a:pt x="295" y="160"/>
                    <a:pt x="294" y="161"/>
                    <a:pt x="294" y="161"/>
                  </a:cubicBezTo>
                  <a:cubicBezTo>
                    <a:pt x="291" y="172"/>
                    <a:pt x="288" y="182"/>
                    <a:pt x="284" y="192"/>
                  </a:cubicBezTo>
                  <a:cubicBezTo>
                    <a:pt x="284" y="194"/>
                    <a:pt x="283" y="194"/>
                    <a:pt x="281" y="194"/>
                  </a:cubicBezTo>
                  <a:cubicBezTo>
                    <a:pt x="271" y="194"/>
                    <a:pt x="260" y="194"/>
                    <a:pt x="249" y="194"/>
                  </a:cubicBezTo>
                  <a:cubicBezTo>
                    <a:pt x="248" y="194"/>
                    <a:pt x="248" y="194"/>
                    <a:pt x="247" y="194"/>
                  </a:cubicBezTo>
                  <a:cubicBezTo>
                    <a:pt x="248" y="195"/>
                    <a:pt x="248" y="196"/>
                    <a:pt x="249" y="196"/>
                  </a:cubicBezTo>
                  <a:cubicBezTo>
                    <a:pt x="258" y="202"/>
                    <a:pt x="266" y="209"/>
                    <a:pt x="275" y="215"/>
                  </a:cubicBezTo>
                  <a:cubicBezTo>
                    <a:pt x="276" y="216"/>
                    <a:pt x="276" y="216"/>
                    <a:pt x="276" y="218"/>
                  </a:cubicBezTo>
                  <a:cubicBezTo>
                    <a:pt x="275" y="221"/>
                    <a:pt x="273" y="225"/>
                    <a:pt x="272" y="229"/>
                  </a:cubicBezTo>
                  <a:cubicBezTo>
                    <a:pt x="270" y="236"/>
                    <a:pt x="268" y="244"/>
                    <a:pt x="265" y="251"/>
                  </a:cubicBezTo>
                  <a:close/>
                  <a:moveTo>
                    <a:pt x="492" y="67"/>
                  </a:moveTo>
                  <a:cubicBezTo>
                    <a:pt x="361" y="67"/>
                    <a:pt x="230" y="67"/>
                    <a:pt x="98" y="67"/>
                  </a:cubicBezTo>
                  <a:cubicBezTo>
                    <a:pt x="98" y="69"/>
                    <a:pt x="98" y="71"/>
                    <a:pt x="98" y="73"/>
                  </a:cubicBezTo>
                  <a:cubicBezTo>
                    <a:pt x="230" y="73"/>
                    <a:pt x="361" y="73"/>
                    <a:pt x="492" y="73"/>
                  </a:cubicBezTo>
                  <a:cubicBezTo>
                    <a:pt x="492" y="71"/>
                    <a:pt x="492" y="69"/>
                    <a:pt x="492" y="67"/>
                  </a:cubicBezTo>
                  <a:close/>
                  <a:moveTo>
                    <a:pt x="346" y="170"/>
                  </a:moveTo>
                  <a:cubicBezTo>
                    <a:pt x="346" y="170"/>
                    <a:pt x="346" y="170"/>
                    <a:pt x="346" y="171"/>
                  </a:cubicBezTo>
                  <a:cubicBezTo>
                    <a:pt x="352" y="175"/>
                    <a:pt x="358" y="179"/>
                    <a:pt x="364" y="184"/>
                  </a:cubicBezTo>
                  <a:cubicBezTo>
                    <a:pt x="362" y="191"/>
                    <a:pt x="359" y="198"/>
                    <a:pt x="357" y="206"/>
                  </a:cubicBezTo>
                  <a:cubicBezTo>
                    <a:pt x="363" y="201"/>
                    <a:pt x="369" y="196"/>
                    <a:pt x="376" y="192"/>
                  </a:cubicBezTo>
                  <a:cubicBezTo>
                    <a:pt x="382" y="196"/>
                    <a:pt x="388" y="201"/>
                    <a:pt x="394" y="205"/>
                  </a:cubicBezTo>
                  <a:cubicBezTo>
                    <a:pt x="394" y="204"/>
                    <a:pt x="394" y="204"/>
                    <a:pt x="394" y="204"/>
                  </a:cubicBezTo>
                  <a:cubicBezTo>
                    <a:pt x="392" y="198"/>
                    <a:pt x="390" y="192"/>
                    <a:pt x="388" y="186"/>
                  </a:cubicBezTo>
                  <a:cubicBezTo>
                    <a:pt x="387" y="184"/>
                    <a:pt x="387" y="183"/>
                    <a:pt x="389" y="182"/>
                  </a:cubicBezTo>
                  <a:cubicBezTo>
                    <a:pt x="394" y="179"/>
                    <a:pt x="399" y="175"/>
                    <a:pt x="404" y="172"/>
                  </a:cubicBezTo>
                  <a:cubicBezTo>
                    <a:pt x="404" y="171"/>
                    <a:pt x="405" y="171"/>
                    <a:pt x="405" y="170"/>
                  </a:cubicBezTo>
                  <a:cubicBezTo>
                    <a:pt x="405" y="170"/>
                    <a:pt x="405" y="170"/>
                    <a:pt x="405" y="170"/>
                  </a:cubicBezTo>
                  <a:cubicBezTo>
                    <a:pt x="404" y="170"/>
                    <a:pt x="404" y="170"/>
                    <a:pt x="403" y="170"/>
                  </a:cubicBezTo>
                  <a:cubicBezTo>
                    <a:pt x="397" y="170"/>
                    <a:pt x="391" y="170"/>
                    <a:pt x="385" y="170"/>
                  </a:cubicBezTo>
                  <a:cubicBezTo>
                    <a:pt x="383" y="170"/>
                    <a:pt x="382" y="170"/>
                    <a:pt x="382" y="168"/>
                  </a:cubicBezTo>
                  <a:cubicBezTo>
                    <a:pt x="380" y="162"/>
                    <a:pt x="378" y="156"/>
                    <a:pt x="376" y="151"/>
                  </a:cubicBezTo>
                  <a:cubicBezTo>
                    <a:pt x="376" y="150"/>
                    <a:pt x="376" y="149"/>
                    <a:pt x="375" y="148"/>
                  </a:cubicBezTo>
                  <a:cubicBezTo>
                    <a:pt x="373" y="155"/>
                    <a:pt x="371" y="161"/>
                    <a:pt x="369" y="168"/>
                  </a:cubicBezTo>
                  <a:cubicBezTo>
                    <a:pt x="369" y="170"/>
                    <a:pt x="368" y="170"/>
                    <a:pt x="366" y="170"/>
                  </a:cubicBezTo>
                  <a:cubicBezTo>
                    <a:pt x="359" y="170"/>
                    <a:pt x="353" y="170"/>
                    <a:pt x="346" y="170"/>
                  </a:cubicBezTo>
                  <a:close/>
                  <a:moveTo>
                    <a:pt x="199" y="207"/>
                  </a:moveTo>
                  <a:cubicBezTo>
                    <a:pt x="206" y="202"/>
                    <a:pt x="212" y="198"/>
                    <a:pt x="218" y="194"/>
                  </a:cubicBezTo>
                  <a:cubicBezTo>
                    <a:pt x="224" y="198"/>
                    <a:pt x="230" y="202"/>
                    <a:pt x="236" y="207"/>
                  </a:cubicBezTo>
                  <a:cubicBezTo>
                    <a:pt x="236" y="206"/>
                    <a:pt x="236" y="205"/>
                    <a:pt x="235" y="205"/>
                  </a:cubicBezTo>
                  <a:cubicBezTo>
                    <a:pt x="234" y="199"/>
                    <a:pt x="232" y="193"/>
                    <a:pt x="230" y="187"/>
                  </a:cubicBezTo>
                  <a:cubicBezTo>
                    <a:pt x="229" y="186"/>
                    <a:pt x="229" y="185"/>
                    <a:pt x="230" y="184"/>
                  </a:cubicBezTo>
                  <a:cubicBezTo>
                    <a:pt x="236" y="181"/>
                    <a:pt x="241" y="177"/>
                    <a:pt x="246" y="173"/>
                  </a:cubicBezTo>
                  <a:cubicBezTo>
                    <a:pt x="246" y="173"/>
                    <a:pt x="247" y="173"/>
                    <a:pt x="247" y="172"/>
                  </a:cubicBezTo>
                  <a:cubicBezTo>
                    <a:pt x="246" y="172"/>
                    <a:pt x="246" y="172"/>
                    <a:pt x="245" y="172"/>
                  </a:cubicBezTo>
                  <a:cubicBezTo>
                    <a:pt x="239" y="172"/>
                    <a:pt x="233" y="172"/>
                    <a:pt x="227" y="172"/>
                  </a:cubicBezTo>
                  <a:cubicBezTo>
                    <a:pt x="225" y="172"/>
                    <a:pt x="225" y="171"/>
                    <a:pt x="224" y="170"/>
                  </a:cubicBezTo>
                  <a:cubicBezTo>
                    <a:pt x="222" y="164"/>
                    <a:pt x="220" y="158"/>
                    <a:pt x="218" y="152"/>
                  </a:cubicBezTo>
                  <a:cubicBezTo>
                    <a:pt x="218" y="152"/>
                    <a:pt x="218" y="151"/>
                    <a:pt x="218" y="150"/>
                  </a:cubicBezTo>
                  <a:cubicBezTo>
                    <a:pt x="215" y="157"/>
                    <a:pt x="213" y="163"/>
                    <a:pt x="211" y="170"/>
                  </a:cubicBezTo>
                  <a:cubicBezTo>
                    <a:pt x="211" y="171"/>
                    <a:pt x="210" y="172"/>
                    <a:pt x="209" y="172"/>
                  </a:cubicBezTo>
                  <a:cubicBezTo>
                    <a:pt x="202" y="172"/>
                    <a:pt x="196" y="172"/>
                    <a:pt x="190" y="172"/>
                  </a:cubicBezTo>
                  <a:cubicBezTo>
                    <a:pt x="190" y="172"/>
                    <a:pt x="189" y="172"/>
                    <a:pt x="188" y="172"/>
                  </a:cubicBezTo>
                  <a:cubicBezTo>
                    <a:pt x="194" y="176"/>
                    <a:pt x="199" y="180"/>
                    <a:pt x="205" y="184"/>
                  </a:cubicBezTo>
                  <a:cubicBezTo>
                    <a:pt x="206" y="185"/>
                    <a:pt x="206" y="186"/>
                    <a:pt x="206" y="187"/>
                  </a:cubicBezTo>
                  <a:cubicBezTo>
                    <a:pt x="205" y="187"/>
                    <a:pt x="205" y="188"/>
                    <a:pt x="205" y="188"/>
                  </a:cubicBezTo>
                  <a:cubicBezTo>
                    <a:pt x="203" y="194"/>
                    <a:pt x="201" y="201"/>
                    <a:pt x="199" y="207"/>
                  </a:cubicBezTo>
                  <a:close/>
                  <a:moveTo>
                    <a:pt x="459" y="173"/>
                  </a:moveTo>
                  <a:cubicBezTo>
                    <a:pt x="462" y="176"/>
                    <a:pt x="464" y="178"/>
                    <a:pt x="467" y="180"/>
                  </a:cubicBezTo>
                  <a:cubicBezTo>
                    <a:pt x="473" y="185"/>
                    <a:pt x="479" y="187"/>
                    <a:pt x="487" y="186"/>
                  </a:cubicBezTo>
                  <a:cubicBezTo>
                    <a:pt x="497" y="185"/>
                    <a:pt x="505" y="180"/>
                    <a:pt x="512" y="173"/>
                  </a:cubicBezTo>
                  <a:cubicBezTo>
                    <a:pt x="513" y="173"/>
                    <a:pt x="513" y="173"/>
                    <a:pt x="513" y="173"/>
                  </a:cubicBezTo>
                  <a:cubicBezTo>
                    <a:pt x="496" y="160"/>
                    <a:pt x="478" y="162"/>
                    <a:pt x="459" y="173"/>
                  </a:cubicBezTo>
                  <a:close/>
                  <a:moveTo>
                    <a:pt x="174" y="183"/>
                  </a:moveTo>
                  <a:cubicBezTo>
                    <a:pt x="157" y="175"/>
                    <a:pt x="129" y="183"/>
                    <a:pt x="122" y="197"/>
                  </a:cubicBezTo>
                  <a:cubicBezTo>
                    <a:pt x="131" y="201"/>
                    <a:pt x="140" y="204"/>
                    <a:pt x="150" y="203"/>
                  </a:cubicBezTo>
                  <a:cubicBezTo>
                    <a:pt x="162" y="201"/>
                    <a:pt x="169" y="194"/>
                    <a:pt x="174" y="183"/>
                  </a:cubicBezTo>
                  <a:close/>
                  <a:moveTo>
                    <a:pt x="0" y="47"/>
                  </a:moveTo>
                  <a:cubicBezTo>
                    <a:pt x="0" y="55"/>
                    <a:pt x="1" y="62"/>
                    <a:pt x="5" y="68"/>
                  </a:cubicBezTo>
                  <a:cubicBezTo>
                    <a:pt x="8" y="76"/>
                    <a:pt x="14" y="82"/>
                    <a:pt x="23" y="84"/>
                  </a:cubicBezTo>
                  <a:cubicBezTo>
                    <a:pt x="27" y="85"/>
                    <a:pt x="32" y="86"/>
                    <a:pt x="37" y="85"/>
                  </a:cubicBezTo>
                  <a:cubicBezTo>
                    <a:pt x="32" y="64"/>
                    <a:pt x="22" y="51"/>
                    <a:pt x="0" y="47"/>
                  </a:cubicBezTo>
                  <a:close/>
                  <a:moveTo>
                    <a:pt x="131" y="173"/>
                  </a:moveTo>
                  <a:cubicBezTo>
                    <a:pt x="114" y="161"/>
                    <a:pt x="91" y="161"/>
                    <a:pt x="78" y="173"/>
                  </a:cubicBezTo>
                  <a:cubicBezTo>
                    <a:pt x="84" y="179"/>
                    <a:pt x="91" y="183"/>
                    <a:pt x="99" y="185"/>
                  </a:cubicBezTo>
                  <a:cubicBezTo>
                    <a:pt x="105" y="187"/>
                    <a:pt x="111" y="187"/>
                    <a:pt x="116" y="184"/>
                  </a:cubicBezTo>
                  <a:cubicBezTo>
                    <a:pt x="122" y="182"/>
                    <a:pt x="127" y="178"/>
                    <a:pt x="131" y="173"/>
                  </a:cubicBezTo>
                  <a:close/>
                  <a:moveTo>
                    <a:pt x="417" y="183"/>
                  </a:moveTo>
                  <a:cubicBezTo>
                    <a:pt x="420" y="191"/>
                    <a:pt x="425" y="197"/>
                    <a:pt x="433" y="201"/>
                  </a:cubicBezTo>
                  <a:cubicBezTo>
                    <a:pt x="440" y="204"/>
                    <a:pt x="448" y="203"/>
                    <a:pt x="455" y="202"/>
                  </a:cubicBezTo>
                  <a:cubicBezTo>
                    <a:pt x="460" y="201"/>
                    <a:pt x="464" y="199"/>
                    <a:pt x="468" y="196"/>
                  </a:cubicBezTo>
                  <a:cubicBezTo>
                    <a:pt x="462" y="189"/>
                    <a:pt x="455" y="183"/>
                    <a:pt x="446" y="181"/>
                  </a:cubicBezTo>
                  <a:cubicBezTo>
                    <a:pt x="436" y="179"/>
                    <a:pt x="426" y="180"/>
                    <a:pt x="417" y="183"/>
                  </a:cubicBezTo>
                  <a:close/>
                  <a:moveTo>
                    <a:pt x="554" y="85"/>
                  </a:moveTo>
                  <a:cubicBezTo>
                    <a:pt x="566" y="86"/>
                    <a:pt x="576" y="83"/>
                    <a:pt x="583" y="73"/>
                  </a:cubicBezTo>
                  <a:cubicBezTo>
                    <a:pt x="587" y="68"/>
                    <a:pt x="590" y="61"/>
                    <a:pt x="590" y="54"/>
                  </a:cubicBezTo>
                  <a:cubicBezTo>
                    <a:pt x="591" y="52"/>
                    <a:pt x="591" y="50"/>
                    <a:pt x="591" y="47"/>
                  </a:cubicBezTo>
                  <a:cubicBezTo>
                    <a:pt x="569" y="51"/>
                    <a:pt x="559" y="64"/>
                    <a:pt x="554" y="85"/>
                  </a:cubicBezTo>
                  <a:close/>
                  <a:moveTo>
                    <a:pt x="576" y="95"/>
                  </a:moveTo>
                  <a:cubicBezTo>
                    <a:pt x="560" y="92"/>
                    <a:pt x="536" y="105"/>
                    <a:pt x="531" y="122"/>
                  </a:cubicBezTo>
                  <a:cubicBezTo>
                    <a:pt x="538" y="125"/>
                    <a:pt x="545" y="126"/>
                    <a:pt x="552" y="124"/>
                  </a:cubicBezTo>
                  <a:cubicBezTo>
                    <a:pt x="561" y="121"/>
                    <a:pt x="567" y="115"/>
                    <a:pt x="571" y="107"/>
                  </a:cubicBezTo>
                  <a:cubicBezTo>
                    <a:pt x="574" y="104"/>
                    <a:pt x="575" y="100"/>
                    <a:pt x="576" y="95"/>
                  </a:cubicBezTo>
                  <a:close/>
                  <a:moveTo>
                    <a:pt x="15" y="95"/>
                  </a:moveTo>
                  <a:cubicBezTo>
                    <a:pt x="15" y="96"/>
                    <a:pt x="15" y="96"/>
                    <a:pt x="15" y="96"/>
                  </a:cubicBezTo>
                  <a:cubicBezTo>
                    <a:pt x="17" y="104"/>
                    <a:pt x="20" y="110"/>
                    <a:pt x="25" y="116"/>
                  </a:cubicBezTo>
                  <a:cubicBezTo>
                    <a:pt x="32" y="123"/>
                    <a:pt x="40" y="126"/>
                    <a:pt x="50" y="125"/>
                  </a:cubicBezTo>
                  <a:cubicBezTo>
                    <a:pt x="54" y="125"/>
                    <a:pt x="57" y="123"/>
                    <a:pt x="60" y="123"/>
                  </a:cubicBezTo>
                  <a:cubicBezTo>
                    <a:pt x="49" y="102"/>
                    <a:pt x="36" y="94"/>
                    <a:pt x="15" y="95"/>
                  </a:cubicBezTo>
                  <a:close/>
                  <a:moveTo>
                    <a:pt x="92" y="152"/>
                  </a:moveTo>
                  <a:cubicBezTo>
                    <a:pt x="84" y="144"/>
                    <a:pt x="75" y="137"/>
                    <a:pt x="63" y="135"/>
                  </a:cubicBezTo>
                  <a:cubicBezTo>
                    <a:pt x="56" y="134"/>
                    <a:pt x="48" y="135"/>
                    <a:pt x="41" y="138"/>
                  </a:cubicBezTo>
                  <a:cubicBezTo>
                    <a:pt x="46" y="146"/>
                    <a:pt x="52" y="152"/>
                    <a:pt x="60" y="157"/>
                  </a:cubicBezTo>
                  <a:cubicBezTo>
                    <a:pt x="70" y="162"/>
                    <a:pt x="83" y="160"/>
                    <a:pt x="92" y="152"/>
                  </a:cubicBezTo>
                  <a:close/>
                  <a:moveTo>
                    <a:pt x="499" y="152"/>
                  </a:moveTo>
                  <a:cubicBezTo>
                    <a:pt x="508" y="160"/>
                    <a:pt x="520" y="162"/>
                    <a:pt x="530" y="157"/>
                  </a:cubicBezTo>
                  <a:cubicBezTo>
                    <a:pt x="537" y="154"/>
                    <a:pt x="542" y="149"/>
                    <a:pt x="546" y="144"/>
                  </a:cubicBezTo>
                  <a:cubicBezTo>
                    <a:pt x="547" y="142"/>
                    <a:pt x="549" y="140"/>
                    <a:pt x="550" y="138"/>
                  </a:cubicBezTo>
                  <a:cubicBezTo>
                    <a:pt x="535" y="130"/>
                    <a:pt x="510" y="137"/>
                    <a:pt x="499" y="152"/>
                  </a:cubicBezTo>
                  <a:close/>
                  <a:moveTo>
                    <a:pt x="560" y="50"/>
                  </a:moveTo>
                  <a:cubicBezTo>
                    <a:pt x="578" y="36"/>
                    <a:pt x="578" y="14"/>
                    <a:pt x="562" y="0"/>
                  </a:cubicBezTo>
                  <a:cubicBezTo>
                    <a:pt x="549" y="18"/>
                    <a:pt x="549" y="32"/>
                    <a:pt x="560" y="50"/>
                  </a:cubicBezTo>
                  <a:close/>
                  <a:moveTo>
                    <a:pt x="31" y="50"/>
                  </a:moveTo>
                  <a:cubicBezTo>
                    <a:pt x="42" y="35"/>
                    <a:pt x="41" y="13"/>
                    <a:pt x="29" y="0"/>
                  </a:cubicBezTo>
                  <a:cubicBezTo>
                    <a:pt x="13" y="14"/>
                    <a:pt x="13" y="36"/>
                    <a:pt x="31" y="50"/>
                  </a:cubicBezTo>
                  <a:close/>
                  <a:moveTo>
                    <a:pt x="175" y="174"/>
                  </a:moveTo>
                  <a:cubicBezTo>
                    <a:pt x="175" y="158"/>
                    <a:pt x="157" y="140"/>
                    <a:pt x="143" y="141"/>
                  </a:cubicBezTo>
                  <a:cubicBezTo>
                    <a:pt x="140" y="164"/>
                    <a:pt x="155" y="175"/>
                    <a:pt x="175" y="174"/>
                  </a:cubicBezTo>
                  <a:close/>
                  <a:moveTo>
                    <a:pt x="504" y="101"/>
                  </a:moveTo>
                  <a:cubicBezTo>
                    <a:pt x="496" y="107"/>
                    <a:pt x="490" y="114"/>
                    <a:pt x="490" y="124"/>
                  </a:cubicBezTo>
                  <a:cubicBezTo>
                    <a:pt x="489" y="131"/>
                    <a:pt x="491" y="138"/>
                    <a:pt x="493" y="145"/>
                  </a:cubicBezTo>
                  <a:cubicBezTo>
                    <a:pt x="511" y="136"/>
                    <a:pt x="518" y="119"/>
                    <a:pt x="504" y="101"/>
                  </a:cubicBezTo>
                  <a:close/>
                  <a:moveTo>
                    <a:pt x="67" y="116"/>
                  </a:moveTo>
                  <a:cubicBezTo>
                    <a:pt x="79" y="105"/>
                    <a:pt x="79" y="80"/>
                    <a:pt x="68" y="71"/>
                  </a:cubicBezTo>
                  <a:cubicBezTo>
                    <a:pt x="49" y="85"/>
                    <a:pt x="53" y="104"/>
                    <a:pt x="67" y="116"/>
                  </a:cubicBezTo>
                  <a:close/>
                  <a:moveTo>
                    <a:pt x="58" y="38"/>
                  </a:moveTo>
                  <a:cubicBezTo>
                    <a:pt x="50" y="41"/>
                    <a:pt x="43" y="46"/>
                    <a:pt x="40" y="56"/>
                  </a:cubicBezTo>
                  <a:cubicBezTo>
                    <a:pt x="37" y="65"/>
                    <a:pt x="41" y="73"/>
                    <a:pt x="46" y="81"/>
                  </a:cubicBezTo>
                  <a:cubicBezTo>
                    <a:pt x="62" y="67"/>
                    <a:pt x="65" y="53"/>
                    <a:pt x="58" y="38"/>
                  </a:cubicBezTo>
                  <a:close/>
                  <a:moveTo>
                    <a:pt x="98" y="145"/>
                  </a:moveTo>
                  <a:cubicBezTo>
                    <a:pt x="106" y="130"/>
                    <a:pt x="100" y="109"/>
                    <a:pt x="87" y="101"/>
                  </a:cubicBezTo>
                  <a:cubicBezTo>
                    <a:pt x="82" y="108"/>
                    <a:pt x="78" y="116"/>
                    <a:pt x="80" y="125"/>
                  </a:cubicBezTo>
                  <a:cubicBezTo>
                    <a:pt x="82" y="135"/>
                    <a:pt x="89" y="140"/>
                    <a:pt x="98" y="145"/>
                  </a:cubicBezTo>
                  <a:close/>
                  <a:moveTo>
                    <a:pt x="522" y="71"/>
                  </a:moveTo>
                  <a:cubicBezTo>
                    <a:pt x="517" y="78"/>
                    <a:pt x="514" y="85"/>
                    <a:pt x="514" y="93"/>
                  </a:cubicBezTo>
                  <a:cubicBezTo>
                    <a:pt x="515" y="102"/>
                    <a:pt x="518" y="109"/>
                    <a:pt x="523" y="116"/>
                  </a:cubicBezTo>
                  <a:cubicBezTo>
                    <a:pt x="539" y="103"/>
                    <a:pt x="541" y="84"/>
                    <a:pt x="522" y="71"/>
                  </a:cubicBezTo>
                  <a:close/>
                  <a:moveTo>
                    <a:pt x="456" y="164"/>
                  </a:moveTo>
                  <a:cubicBezTo>
                    <a:pt x="480" y="160"/>
                    <a:pt x="486" y="142"/>
                    <a:pt x="478" y="125"/>
                  </a:cubicBezTo>
                  <a:cubicBezTo>
                    <a:pt x="463" y="129"/>
                    <a:pt x="453" y="148"/>
                    <a:pt x="456" y="164"/>
                  </a:cubicBezTo>
                  <a:close/>
                  <a:moveTo>
                    <a:pt x="416" y="174"/>
                  </a:moveTo>
                  <a:cubicBezTo>
                    <a:pt x="426" y="174"/>
                    <a:pt x="435" y="173"/>
                    <a:pt x="442" y="165"/>
                  </a:cubicBezTo>
                  <a:cubicBezTo>
                    <a:pt x="448" y="158"/>
                    <a:pt x="448" y="150"/>
                    <a:pt x="448" y="141"/>
                  </a:cubicBezTo>
                  <a:cubicBezTo>
                    <a:pt x="430" y="143"/>
                    <a:pt x="420" y="153"/>
                    <a:pt x="416" y="174"/>
                  </a:cubicBezTo>
                  <a:close/>
                  <a:moveTo>
                    <a:pt x="113" y="124"/>
                  </a:moveTo>
                  <a:cubicBezTo>
                    <a:pt x="103" y="141"/>
                    <a:pt x="115" y="163"/>
                    <a:pt x="134" y="164"/>
                  </a:cubicBezTo>
                  <a:cubicBezTo>
                    <a:pt x="135" y="155"/>
                    <a:pt x="134" y="147"/>
                    <a:pt x="130" y="139"/>
                  </a:cubicBezTo>
                  <a:cubicBezTo>
                    <a:pt x="126" y="132"/>
                    <a:pt x="120" y="128"/>
                    <a:pt x="113" y="124"/>
                  </a:cubicBezTo>
                  <a:close/>
                  <a:moveTo>
                    <a:pt x="532" y="38"/>
                  </a:moveTo>
                  <a:cubicBezTo>
                    <a:pt x="529" y="43"/>
                    <a:pt x="528" y="54"/>
                    <a:pt x="530" y="60"/>
                  </a:cubicBezTo>
                  <a:cubicBezTo>
                    <a:pt x="533" y="69"/>
                    <a:pt x="538" y="75"/>
                    <a:pt x="545" y="81"/>
                  </a:cubicBezTo>
                  <a:cubicBezTo>
                    <a:pt x="558" y="66"/>
                    <a:pt x="551" y="42"/>
                    <a:pt x="532" y="38"/>
                  </a:cubicBezTo>
                  <a:close/>
                  <a:moveTo>
                    <a:pt x="159" y="81"/>
                  </a:moveTo>
                  <a:cubicBezTo>
                    <a:pt x="159" y="84"/>
                    <a:pt x="160" y="86"/>
                    <a:pt x="160" y="88"/>
                  </a:cubicBezTo>
                  <a:cubicBezTo>
                    <a:pt x="161" y="89"/>
                    <a:pt x="160" y="90"/>
                    <a:pt x="160" y="90"/>
                  </a:cubicBezTo>
                  <a:cubicBezTo>
                    <a:pt x="158" y="92"/>
                    <a:pt x="156" y="93"/>
                    <a:pt x="154" y="95"/>
                  </a:cubicBezTo>
                  <a:cubicBezTo>
                    <a:pt x="157" y="95"/>
                    <a:pt x="159" y="95"/>
                    <a:pt x="161" y="96"/>
                  </a:cubicBezTo>
                  <a:cubicBezTo>
                    <a:pt x="162" y="96"/>
                    <a:pt x="163" y="96"/>
                    <a:pt x="164" y="98"/>
                  </a:cubicBezTo>
                  <a:cubicBezTo>
                    <a:pt x="165" y="99"/>
                    <a:pt x="166" y="101"/>
                    <a:pt x="166" y="104"/>
                  </a:cubicBezTo>
                  <a:cubicBezTo>
                    <a:pt x="167" y="101"/>
                    <a:pt x="168" y="99"/>
                    <a:pt x="169" y="97"/>
                  </a:cubicBezTo>
                  <a:cubicBezTo>
                    <a:pt x="170" y="96"/>
                    <a:pt x="170" y="96"/>
                    <a:pt x="172" y="96"/>
                  </a:cubicBezTo>
                  <a:cubicBezTo>
                    <a:pt x="174" y="95"/>
                    <a:pt x="176" y="95"/>
                    <a:pt x="178" y="95"/>
                  </a:cubicBezTo>
                  <a:cubicBezTo>
                    <a:pt x="176" y="93"/>
                    <a:pt x="175" y="92"/>
                    <a:pt x="173" y="90"/>
                  </a:cubicBezTo>
                  <a:cubicBezTo>
                    <a:pt x="172" y="90"/>
                    <a:pt x="172" y="89"/>
                    <a:pt x="172" y="88"/>
                  </a:cubicBezTo>
                  <a:cubicBezTo>
                    <a:pt x="173" y="86"/>
                    <a:pt x="173" y="84"/>
                    <a:pt x="174" y="81"/>
                  </a:cubicBezTo>
                  <a:cubicBezTo>
                    <a:pt x="171" y="82"/>
                    <a:pt x="170" y="84"/>
                    <a:pt x="168" y="85"/>
                  </a:cubicBezTo>
                  <a:cubicBezTo>
                    <a:pt x="167" y="85"/>
                    <a:pt x="166" y="85"/>
                    <a:pt x="165" y="85"/>
                  </a:cubicBezTo>
                  <a:cubicBezTo>
                    <a:pt x="163" y="84"/>
                    <a:pt x="161" y="82"/>
                    <a:pt x="159" y="81"/>
                  </a:cubicBezTo>
                  <a:close/>
                  <a:moveTo>
                    <a:pt x="340" y="95"/>
                  </a:moveTo>
                  <a:cubicBezTo>
                    <a:pt x="338" y="93"/>
                    <a:pt x="336" y="92"/>
                    <a:pt x="335" y="91"/>
                  </a:cubicBezTo>
                  <a:cubicBezTo>
                    <a:pt x="333" y="90"/>
                    <a:pt x="333" y="89"/>
                    <a:pt x="334" y="87"/>
                  </a:cubicBezTo>
                  <a:cubicBezTo>
                    <a:pt x="334" y="85"/>
                    <a:pt x="334" y="83"/>
                    <a:pt x="335" y="81"/>
                  </a:cubicBezTo>
                  <a:cubicBezTo>
                    <a:pt x="333" y="82"/>
                    <a:pt x="331" y="83"/>
                    <a:pt x="329" y="85"/>
                  </a:cubicBezTo>
                  <a:cubicBezTo>
                    <a:pt x="328" y="85"/>
                    <a:pt x="327" y="85"/>
                    <a:pt x="326" y="85"/>
                  </a:cubicBezTo>
                  <a:cubicBezTo>
                    <a:pt x="325" y="83"/>
                    <a:pt x="323" y="82"/>
                    <a:pt x="320" y="81"/>
                  </a:cubicBezTo>
                  <a:cubicBezTo>
                    <a:pt x="321" y="84"/>
                    <a:pt x="321" y="86"/>
                    <a:pt x="322" y="88"/>
                  </a:cubicBezTo>
                  <a:cubicBezTo>
                    <a:pt x="322" y="89"/>
                    <a:pt x="322" y="90"/>
                    <a:pt x="321" y="90"/>
                  </a:cubicBezTo>
                  <a:cubicBezTo>
                    <a:pt x="319" y="92"/>
                    <a:pt x="318" y="93"/>
                    <a:pt x="316" y="95"/>
                  </a:cubicBezTo>
                  <a:cubicBezTo>
                    <a:pt x="318" y="95"/>
                    <a:pt x="320" y="95"/>
                    <a:pt x="323" y="96"/>
                  </a:cubicBezTo>
                  <a:cubicBezTo>
                    <a:pt x="324" y="96"/>
                    <a:pt x="325" y="96"/>
                    <a:pt x="325" y="97"/>
                  </a:cubicBezTo>
                  <a:cubicBezTo>
                    <a:pt x="326" y="99"/>
                    <a:pt x="327" y="101"/>
                    <a:pt x="328" y="104"/>
                  </a:cubicBezTo>
                  <a:cubicBezTo>
                    <a:pt x="329" y="101"/>
                    <a:pt x="330" y="100"/>
                    <a:pt x="330" y="98"/>
                  </a:cubicBezTo>
                  <a:cubicBezTo>
                    <a:pt x="331" y="96"/>
                    <a:pt x="332" y="95"/>
                    <a:pt x="333" y="95"/>
                  </a:cubicBezTo>
                  <a:cubicBezTo>
                    <a:pt x="335" y="96"/>
                    <a:pt x="337" y="95"/>
                    <a:pt x="340" y="95"/>
                  </a:cubicBezTo>
                  <a:close/>
                  <a:moveTo>
                    <a:pt x="399" y="81"/>
                  </a:moveTo>
                  <a:cubicBezTo>
                    <a:pt x="397" y="82"/>
                    <a:pt x="395" y="84"/>
                    <a:pt x="393" y="85"/>
                  </a:cubicBezTo>
                  <a:cubicBezTo>
                    <a:pt x="393" y="85"/>
                    <a:pt x="392" y="85"/>
                    <a:pt x="391" y="85"/>
                  </a:cubicBezTo>
                  <a:cubicBezTo>
                    <a:pt x="389" y="84"/>
                    <a:pt x="387" y="82"/>
                    <a:pt x="385" y="81"/>
                  </a:cubicBezTo>
                  <a:cubicBezTo>
                    <a:pt x="385" y="83"/>
                    <a:pt x="386" y="85"/>
                    <a:pt x="386" y="87"/>
                  </a:cubicBezTo>
                  <a:cubicBezTo>
                    <a:pt x="387" y="89"/>
                    <a:pt x="386" y="90"/>
                    <a:pt x="385" y="91"/>
                  </a:cubicBezTo>
                  <a:cubicBezTo>
                    <a:pt x="384" y="92"/>
                    <a:pt x="382" y="93"/>
                    <a:pt x="380" y="95"/>
                  </a:cubicBezTo>
                  <a:cubicBezTo>
                    <a:pt x="383" y="95"/>
                    <a:pt x="385" y="95"/>
                    <a:pt x="387" y="96"/>
                  </a:cubicBezTo>
                  <a:cubicBezTo>
                    <a:pt x="388" y="96"/>
                    <a:pt x="389" y="96"/>
                    <a:pt x="390" y="97"/>
                  </a:cubicBezTo>
                  <a:cubicBezTo>
                    <a:pt x="390" y="99"/>
                    <a:pt x="391" y="101"/>
                    <a:pt x="392" y="104"/>
                  </a:cubicBezTo>
                  <a:cubicBezTo>
                    <a:pt x="393" y="101"/>
                    <a:pt x="394" y="100"/>
                    <a:pt x="395" y="98"/>
                  </a:cubicBezTo>
                  <a:cubicBezTo>
                    <a:pt x="395" y="96"/>
                    <a:pt x="396" y="95"/>
                    <a:pt x="398" y="95"/>
                  </a:cubicBezTo>
                  <a:cubicBezTo>
                    <a:pt x="400" y="96"/>
                    <a:pt x="402" y="95"/>
                    <a:pt x="404" y="95"/>
                  </a:cubicBezTo>
                  <a:cubicBezTo>
                    <a:pt x="402" y="93"/>
                    <a:pt x="400" y="92"/>
                    <a:pt x="399" y="90"/>
                  </a:cubicBezTo>
                  <a:cubicBezTo>
                    <a:pt x="398" y="90"/>
                    <a:pt x="398" y="89"/>
                    <a:pt x="398" y="88"/>
                  </a:cubicBezTo>
                  <a:cubicBezTo>
                    <a:pt x="398" y="86"/>
                    <a:pt x="399" y="84"/>
                    <a:pt x="399" y="81"/>
                  </a:cubicBezTo>
                  <a:close/>
                  <a:moveTo>
                    <a:pt x="303" y="81"/>
                  </a:moveTo>
                  <a:cubicBezTo>
                    <a:pt x="301" y="82"/>
                    <a:pt x="299" y="83"/>
                    <a:pt x="297" y="85"/>
                  </a:cubicBezTo>
                  <a:cubicBezTo>
                    <a:pt x="296" y="85"/>
                    <a:pt x="295" y="85"/>
                    <a:pt x="294" y="85"/>
                  </a:cubicBezTo>
                  <a:cubicBezTo>
                    <a:pt x="292" y="83"/>
                    <a:pt x="290" y="82"/>
                    <a:pt x="288" y="81"/>
                  </a:cubicBezTo>
                  <a:cubicBezTo>
                    <a:pt x="289" y="84"/>
                    <a:pt x="289" y="86"/>
                    <a:pt x="290" y="88"/>
                  </a:cubicBezTo>
                  <a:cubicBezTo>
                    <a:pt x="290" y="89"/>
                    <a:pt x="290" y="90"/>
                    <a:pt x="289" y="90"/>
                  </a:cubicBezTo>
                  <a:cubicBezTo>
                    <a:pt x="287" y="92"/>
                    <a:pt x="286" y="93"/>
                    <a:pt x="284" y="95"/>
                  </a:cubicBezTo>
                  <a:cubicBezTo>
                    <a:pt x="286" y="95"/>
                    <a:pt x="288" y="96"/>
                    <a:pt x="290" y="95"/>
                  </a:cubicBezTo>
                  <a:cubicBezTo>
                    <a:pt x="292" y="95"/>
                    <a:pt x="292" y="96"/>
                    <a:pt x="293" y="98"/>
                  </a:cubicBezTo>
                  <a:cubicBezTo>
                    <a:pt x="294" y="100"/>
                    <a:pt x="295" y="101"/>
                    <a:pt x="295" y="104"/>
                  </a:cubicBezTo>
                  <a:cubicBezTo>
                    <a:pt x="296" y="101"/>
                    <a:pt x="297" y="99"/>
                    <a:pt x="298" y="97"/>
                  </a:cubicBezTo>
                  <a:cubicBezTo>
                    <a:pt x="299" y="96"/>
                    <a:pt x="299" y="96"/>
                    <a:pt x="300" y="96"/>
                  </a:cubicBezTo>
                  <a:cubicBezTo>
                    <a:pt x="303" y="95"/>
                    <a:pt x="305" y="95"/>
                    <a:pt x="307" y="95"/>
                  </a:cubicBezTo>
                  <a:cubicBezTo>
                    <a:pt x="305" y="93"/>
                    <a:pt x="304" y="92"/>
                    <a:pt x="302" y="90"/>
                  </a:cubicBezTo>
                  <a:cubicBezTo>
                    <a:pt x="301" y="90"/>
                    <a:pt x="301" y="89"/>
                    <a:pt x="301" y="88"/>
                  </a:cubicBezTo>
                  <a:cubicBezTo>
                    <a:pt x="302" y="86"/>
                    <a:pt x="302" y="84"/>
                    <a:pt x="303" y="81"/>
                  </a:cubicBezTo>
                  <a:close/>
                  <a:moveTo>
                    <a:pt x="445" y="95"/>
                  </a:moveTo>
                  <a:cubicBezTo>
                    <a:pt x="447" y="95"/>
                    <a:pt x="449" y="96"/>
                    <a:pt x="451" y="95"/>
                  </a:cubicBezTo>
                  <a:cubicBezTo>
                    <a:pt x="453" y="95"/>
                    <a:pt x="454" y="96"/>
                    <a:pt x="454" y="98"/>
                  </a:cubicBezTo>
                  <a:cubicBezTo>
                    <a:pt x="455" y="100"/>
                    <a:pt x="456" y="101"/>
                    <a:pt x="457" y="104"/>
                  </a:cubicBezTo>
                  <a:cubicBezTo>
                    <a:pt x="458" y="101"/>
                    <a:pt x="459" y="99"/>
                    <a:pt x="459" y="97"/>
                  </a:cubicBezTo>
                  <a:cubicBezTo>
                    <a:pt x="460" y="96"/>
                    <a:pt x="460" y="96"/>
                    <a:pt x="462" y="96"/>
                  </a:cubicBezTo>
                  <a:cubicBezTo>
                    <a:pt x="464" y="95"/>
                    <a:pt x="466" y="95"/>
                    <a:pt x="468" y="95"/>
                  </a:cubicBezTo>
                  <a:cubicBezTo>
                    <a:pt x="466" y="93"/>
                    <a:pt x="465" y="92"/>
                    <a:pt x="463" y="90"/>
                  </a:cubicBezTo>
                  <a:cubicBezTo>
                    <a:pt x="463" y="90"/>
                    <a:pt x="462" y="89"/>
                    <a:pt x="462" y="88"/>
                  </a:cubicBezTo>
                  <a:cubicBezTo>
                    <a:pt x="463" y="86"/>
                    <a:pt x="463" y="84"/>
                    <a:pt x="464" y="81"/>
                  </a:cubicBezTo>
                  <a:cubicBezTo>
                    <a:pt x="462" y="82"/>
                    <a:pt x="460" y="83"/>
                    <a:pt x="458" y="85"/>
                  </a:cubicBezTo>
                  <a:cubicBezTo>
                    <a:pt x="457" y="85"/>
                    <a:pt x="456" y="85"/>
                    <a:pt x="455" y="85"/>
                  </a:cubicBezTo>
                  <a:cubicBezTo>
                    <a:pt x="453" y="83"/>
                    <a:pt x="452" y="82"/>
                    <a:pt x="449" y="81"/>
                  </a:cubicBezTo>
                  <a:cubicBezTo>
                    <a:pt x="450" y="84"/>
                    <a:pt x="450" y="86"/>
                    <a:pt x="451" y="88"/>
                  </a:cubicBezTo>
                  <a:cubicBezTo>
                    <a:pt x="451" y="89"/>
                    <a:pt x="451" y="90"/>
                    <a:pt x="450" y="90"/>
                  </a:cubicBezTo>
                  <a:cubicBezTo>
                    <a:pt x="448" y="92"/>
                    <a:pt x="447" y="93"/>
                    <a:pt x="445" y="95"/>
                  </a:cubicBezTo>
                  <a:close/>
                  <a:moveTo>
                    <a:pt x="424" y="104"/>
                  </a:moveTo>
                  <a:cubicBezTo>
                    <a:pt x="425" y="101"/>
                    <a:pt x="426" y="100"/>
                    <a:pt x="427" y="98"/>
                  </a:cubicBezTo>
                  <a:cubicBezTo>
                    <a:pt x="427" y="96"/>
                    <a:pt x="428" y="95"/>
                    <a:pt x="430" y="95"/>
                  </a:cubicBezTo>
                  <a:cubicBezTo>
                    <a:pt x="432" y="96"/>
                    <a:pt x="434" y="95"/>
                    <a:pt x="436" y="95"/>
                  </a:cubicBezTo>
                  <a:cubicBezTo>
                    <a:pt x="434" y="93"/>
                    <a:pt x="433" y="92"/>
                    <a:pt x="431" y="90"/>
                  </a:cubicBezTo>
                  <a:cubicBezTo>
                    <a:pt x="430" y="90"/>
                    <a:pt x="430" y="89"/>
                    <a:pt x="430" y="88"/>
                  </a:cubicBezTo>
                  <a:cubicBezTo>
                    <a:pt x="431" y="86"/>
                    <a:pt x="431" y="84"/>
                    <a:pt x="432" y="81"/>
                  </a:cubicBezTo>
                  <a:cubicBezTo>
                    <a:pt x="429" y="82"/>
                    <a:pt x="428" y="84"/>
                    <a:pt x="426" y="85"/>
                  </a:cubicBezTo>
                  <a:cubicBezTo>
                    <a:pt x="425" y="85"/>
                    <a:pt x="424" y="85"/>
                    <a:pt x="423" y="85"/>
                  </a:cubicBezTo>
                  <a:cubicBezTo>
                    <a:pt x="421" y="84"/>
                    <a:pt x="419" y="82"/>
                    <a:pt x="417" y="81"/>
                  </a:cubicBezTo>
                  <a:cubicBezTo>
                    <a:pt x="418" y="83"/>
                    <a:pt x="418" y="85"/>
                    <a:pt x="418" y="87"/>
                  </a:cubicBezTo>
                  <a:cubicBezTo>
                    <a:pt x="419" y="89"/>
                    <a:pt x="419" y="90"/>
                    <a:pt x="417" y="91"/>
                  </a:cubicBezTo>
                  <a:cubicBezTo>
                    <a:pt x="416" y="92"/>
                    <a:pt x="414" y="93"/>
                    <a:pt x="413" y="95"/>
                  </a:cubicBezTo>
                  <a:cubicBezTo>
                    <a:pt x="415" y="95"/>
                    <a:pt x="417" y="95"/>
                    <a:pt x="419" y="95"/>
                  </a:cubicBezTo>
                  <a:cubicBezTo>
                    <a:pt x="421" y="96"/>
                    <a:pt x="421" y="96"/>
                    <a:pt x="422" y="98"/>
                  </a:cubicBezTo>
                  <a:cubicBezTo>
                    <a:pt x="423" y="99"/>
                    <a:pt x="423" y="101"/>
                    <a:pt x="424" y="104"/>
                  </a:cubicBezTo>
                  <a:close/>
                  <a:moveTo>
                    <a:pt x="211" y="95"/>
                  </a:moveTo>
                  <a:cubicBezTo>
                    <a:pt x="209" y="93"/>
                    <a:pt x="207" y="92"/>
                    <a:pt x="205" y="90"/>
                  </a:cubicBezTo>
                  <a:cubicBezTo>
                    <a:pt x="204" y="90"/>
                    <a:pt x="204" y="89"/>
                    <a:pt x="204" y="88"/>
                  </a:cubicBezTo>
                  <a:cubicBezTo>
                    <a:pt x="205" y="86"/>
                    <a:pt x="205" y="84"/>
                    <a:pt x="206" y="81"/>
                  </a:cubicBezTo>
                  <a:cubicBezTo>
                    <a:pt x="204" y="82"/>
                    <a:pt x="202" y="84"/>
                    <a:pt x="200" y="85"/>
                  </a:cubicBezTo>
                  <a:cubicBezTo>
                    <a:pt x="199" y="85"/>
                    <a:pt x="198" y="85"/>
                    <a:pt x="198" y="85"/>
                  </a:cubicBezTo>
                  <a:cubicBezTo>
                    <a:pt x="196" y="84"/>
                    <a:pt x="194" y="82"/>
                    <a:pt x="191" y="81"/>
                  </a:cubicBezTo>
                  <a:cubicBezTo>
                    <a:pt x="192" y="84"/>
                    <a:pt x="192" y="86"/>
                    <a:pt x="193" y="88"/>
                  </a:cubicBezTo>
                  <a:cubicBezTo>
                    <a:pt x="193" y="89"/>
                    <a:pt x="193" y="90"/>
                    <a:pt x="192" y="90"/>
                  </a:cubicBezTo>
                  <a:cubicBezTo>
                    <a:pt x="190" y="92"/>
                    <a:pt x="189" y="93"/>
                    <a:pt x="187" y="95"/>
                  </a:cubicBezTo>
                  <a:cubicBezTo>
                    <a:pt x="190" y="95"/>
                    <a:pt x="192" y="95"/>
                    <a:pt x="194" y="96"/>
                  </a:cubicBezTo>
                  <a:cubicBezTo>
                    <a:pt x="195" y="96"/>
                    <a:pt x="196" y="96"/>
                    <a:pt x="196" y="97"/>
                  </a:cubicBezTo>
                  <a:cubicBezTo>
                    <a:pt x="197" y="99"/>
                    <a:pt x="198" y="101"/>
                    <a:pt x="199" y="104"/>
                  </a:cubicBezTo>
                  <a:cubicBezTo>
                    <a:pt x="200" y="101"/>
                    <a:pt x="201" y="99"/>
                    <a:pt x="201" y="97"/>
                  </a:cubicBezTo>
                  <a:cubicBezTo>
                    <a:pt x="202" y="96"/>
                    <a:pt x="203" y="96"/>
                    <a:pt x="204" y="96"/>
                  </a:cubicBezTo>
                  <a:cubicBezTo>
                    <a:pt x="206" y="95"/>
                    <a:pt x="208" y="95"/>
                    <a:pt x="211" y="95"/>
                  </a:cubicBezTo>
                  <a:close/>
                  <a:moveTo>
                    <a:pt x="372" y="95"/>
                  </a:moveTo>
                  <a:cubicBezTo>
                    <a:pt x="370" y="93"/>
                    <a:pt x="368" y="92"/>
                    <a:pt x="367" y="91"/>
                  </a:cubicBezTo>
                  <a:cubicBezTo>
                    <a:pt x="366" y="90"/>
                    <a:pt x="365" y="89"/>
                    <a:pt x="366" y="88"/>
                  </a:cubicBezTo>
                  <a:cubicBezTo>
                    <a:pt x="366" y="86"/>
                    <a:pt x="367" y="84"/>
                    <a:pt x="367" y="81"/>
                  </a:cubicBezTo>
                  <a:cubicBezTo>
                    <a:pt x="365" y="82"/>
                    <a:pt x="363" y="83"/>
                    <a:pt x="361" y="85"/>
                  </a:cubicBezTo>
                  <a:cubicBezTo>
                    <a:pt x="360" y="85"/>
                    <a:pt x="360" y="85"/>
                    <a:pt x="359" y="85"/>
                  </a:cubicBezTo>
                  <a:cubicBezTo>
                    <a:pt x="357" y="83"/>
                    <a:pt x="355" y="82"/>
                    <a:pt x="353" y="81"/>
                  </a:cubicBezTo>
                  <a:cubicBezTo>
                    <a:pt x="353" y="84"/>
                    <a:pt x="354" y="86"/>
                    <a:pt x="354" y="88"/>
                  </a:cubicBezTo>
                  <a:cubicBezTo>
                    <a:pt x="354" y="89"/>
                    <a:pt x="354" y="90"/>
                    <a:pt x="353" y="90"/>
                  </a:cubicBezTo>
                  <a:cubicBezTo>
                    <a:pt x="352" y="92"/>
                    <a:pt x="350" y="93"/>
                    <a:pt x="348" y="95"/>
                  </a:cubicBezTo>
                  <a:cubicBezTo>
                    <a:pt x="351" y="95"/>
                    <a:pt x="353" y="95"/>
                    <a:pt x="355" y="96"/>
                  </a:cubicBezTo>
                  <a:cubicBezTo>
                    <a:pt x="356" y="96"/>
                    <a:pt x="357" y="96"/>
                    <a:pt x="357" y="97"/>
                  </a:cubicBezTo>
                  <a:cubicBezTo>
                    <a:pt x="358" y="99"/>
                    <a:pt x="359" y="101"/>
                    <a:pt x="360" y="104"/>
                  </a:cubicBezTo>
                  <a:cubicBezTo>
                    <a:pt x="361" y="101"/>
                    <a:pt x="362" y="100"/>
                    <a:pt x="362" y="98"/>
                  </a:cubicBezTo>
                  <a:cubicBezTo>
                    <a:pt x="363" y="96"/>
                    <a:pt x="364" y="95"/>
                    <a:pt x="365" y="95"/>
                  </a:cubicBezTo>
                  <a:cubicBezTo>
                    <a:pt x="367" y="96"/>
                    <a:pt x="369" y="95"/>
                    <a:pt x="372" y="95"/>
                  </a:cubicBezTo>
                  <a:close/>
                  <a:moveTo>
                    <a:pt x="251" y="95"/>
                  </a:moveTo>
                  <a:cubicBezTo>
                    <a:pt x="254" y="95"/>
                    <a:pt x="256" y="95"/>
                    <a:pt x="258" y="96"/>
                  </a:cubicBezTo>
                  <a:cubicBezTo>
                    <a:pt x="259" y="96"/>
                    <a:pt x="260" y="96"/>
                    <a:pt x="260" y="97"/>
                  </a:cubicBezTo>
                  <a:cubicBezTo>
                    <a:pt x="261" y="99"/>
                    <a:pt x="262" y="101"/>
                    <a:pt x="263" y="104"/>
                  </a:cubicBezTo>
                  <a:cubicBezTo>
                    <a:pt x="264" y="101"/>
                    <a:pt x="265" y="99"/>
                    <a:pt x="266" y="98"/>
                  </a:cubicBezTo>
                  <a:cubicBezTo>
                    <a:pt x="266" y="96"/>
                    <a:pt x="267" y="95"/>
                    <a:pt x="269" y="95"/>
                  </a:cubicBezTo>
                  <a:cubicBezTo>
                    <a:pt x="271" y="95"/>
                    <a:pt x="273" y="95"/>
                    <a:pt x="275" y="95"/>
                  </a:cubicBezTo>
                  <a:cubicBezTo>
                    <a:pt x="273" y="93"/>
                    <a:pt x="272" y="92"/>
                    <a:pt x="270" y="91"/>
                  </a:cubicBezTo>
                  <a:cubicBezTo>
                    <a:pt x="269" y="90"/>
                    <a:pt x="269" y="89"/>
                    <a:pt x="269" y="88"/>
                  </a:cubicBezTo>
                  <a:cubicBezTo>
                    <a:pt x="270" y="86"/>
                    <a:pt x="270" y="83"/>
                    <a:pt x="271" y="81"/>
                  </a:cubicBezTo>
                  <a:cubicBezTo>
                    <a:pt x="268" y="82"/>
                    <a:pt x="266" y="83"/>
                    <a:pt x="265" y="85"/>
                  </a:cubicBezTo>
                  <a:cubicBezTo>
                    <a:pt x="264" y="85"/>
                    <a:pt x="263" y="85"/>
                    <a:pt x="262" y="85"/>
                  </a:cubicBezTo>
                  <a:cubicBezTo>
                    <a:pt x="260" y="83"/>
                    <a:pt x="258" y="82"/>
                    <a:pt x="256" y="81"/>
                  </a:cubicBezTo>
                  <a:cubicBezTo>
                    <a:pt x="256" y="84"/>
                    <a:pt x="257" y="86"/>
                    <a:pt x="257" y="88"/>
                  </a:cubicBezTo>
                  <a:cubicBezTo>
                    <a:pt x="258" y="89"/>
                    <a:pt x="257" y="90"/>
                    <a:pt x="257" y="90"/>
                  </a:cubicBezTo>
                  <a:cubicBezTo>
                    <a:pt x="255" y="92"/>
                    <a:pt x="253" y="93"/>
                    <a:pt x="251" y="95"/>
                  </a:cubicBezTo>
                  <a:close/>
                  <a:moveTo>
                    <a:pt x="243" y="95"/>
                  </a:moveTo>
                  <a:cubicBezTo>
                    <a:pt x="241" y="93"/>
                    <a:pt x="239" y="92"/>
                    <a:pt x="238" y="90"/>
                  </a:cubicBezTo>
                  <a:cubicBezTo>
                    <a:pt x="237" y="90"/>
                    <a:pt x="236" y="89"/>
                    <a:pt x="237" y="88"/>
                  </a:cubicBezTo>
                  <a:cubicBezTo>
                    <a:pt x="237" y="86"/>
                    <a:pt x="238" y="84"/>
                    <a:pt x="238" y="81"/>
                  </a:cubicBezTo>
                  <a:cubicBezTo>
                    <a:pt x="236" y="82"/>
                    <a:pt x="235" y="83"/>
                    <a:pt x="233" y="84"/>
                  </a:cubicBezTo>
                  <a:cubicBezTo>
                    <a:pt x="232" y="85"/>
                    <a:pt x="230" y="85"/>
                    <a:pt x="229" y="84"/>
                  </a:cubicBezTo>
                  <a:cubicBezTo>
                    <a:pt x="227" y="83"/>
                    <a:pt x="226" y="82"/>
                    <a:pt x="224" y="81"/>
                  </a:cubicBezTo>
                  <a:cubicBezTo>
                    <a:pt x="224" y="83"/>
                    <a:pt x="224" y="85"/>
                    <a:pt x="225" y="87"/>
                  </a:cubicBezTo>
                  <a:cubicBezTo>
                    <a:pt x="226" y="89"/>
                    <a:pt x="225" y="90"/>
                    <a:pt x="224" y="91"/>
                  </a:cubicBezTo>
                  <a:cubicBezTo>
                    <a:pt x="222" y="92"/>
                    <a:pt x="221" y="93"/>
                    <a:pt x="219" y="95"/>
                  </a:cubicBezTo>
                  <a:cubicBezTo>
                    <a:pt x="222" y="95"/>
                    <a:pt x="224" y="95"/>
                    <a:pt x="226" y="96"/>
                  </a:cubicBezTo>
                  <a:cubicBezTo>
                    <a:pt x="227" y="96"/>
                    <a:pt x="228" y="96"/>
                    <a:pt x="228" y="97"/>
                  </a:cubicBezTo>
                  <a:cubicBezTo>
                    <a:pt x="229" y="99"/>
                    <a:pt x="230" y="101"/>
                    <a:pt x="231" y="104"/>
                  </a:cubicBezTo>
                  <a:cubicBezTo>
                    <a:pt x="232" y="101"/>
                    <a:pt x="233" y="99"/>
                    <a:pt x="234" y="97"/>
                  </a:cubicBezTo>
                  <a:cubicBezTo>
                    <a:pt x="234" y="96"/>
                    <a:pt x="235" y="96"/>
                    <a:pt x="236" y="96"/>
                  </a:cubicBezTo>
                  <a:cubicBezTo>
                    <a:pt x="238" y="95"/>
                    <a:pt x="240" y="95"/>
                    <a:pt x="243" y="95"/>
                  </a:cubicBezTo>
                  <a:close/>
                  <a:moveTo>
                    <a:pt x="127" y="81"/>
                  </a:moveTo>
                  <a:cubicBezTo>
                    <a:pt x="127" y="84"/>
                    <a:pt x="128" y="86"/>
                    <a:pt x="128" y="88"/>
                  </a:cubicBezTo>
                  <a:cubicBezTo>
                    <a:pt x="128" y="89"/>
                    <a:pt x="128" y="90"/>
                    <a:pt x="127" y="90"/>
                  </a:cubicBezTo>
                  <a:cubicBezTo>
                    <a:pt x="126" y="92"/>
                    <a:pt x="124" y="93"/>
                    <a:pt x="122" y="95"/>
                  </a:cubicBezTo>
                  <a:cubicBezTo>
                    <a:pt x="125" y="95"/>
                    <a:pt x="127" y="95"/>
                    <a:pt x="129" y="96"/>
                  </a:cubicBezTo>
                  <a:cubicBezTo>
                    <a:pt x="130" y="96"/>
                    <a:pt x="131" y="96"/>
                    <a:pt x="131" y="97"/>
                  </a:cubicBezTo>
                  <a:cubicBezTo>
                    <a:pt x="132" y="99"/>
                    <a:pt x="133" y="101"/>
                    <a:pt x="134" y="104"/>
                  </a:cubicBezTo>
                  <a:cubicBezTo>
                    <a:pt x="135" y="101"/>
                    <a:pt x="136" y="99"/>
                    <a:pt x="136" y="97"/>
                  </a:cubicBezTo>
                  <a:cubicBezTo>
                    <a:pt x="137" y="96"/>
                    <a:pt x="138" y="96"/>
                    <a:pt x="139" y="96"/>
                  </a:cubicBezTo>
                  <a:cubicBezTo>
                    <a:pt x="141" y="95"/>
                    <a:pt x="143" y="95"/>
                    <a:pt x="146" y="95"/>
                  </a:cubicBezTo>
                  <a:cubicBezTo>
                    <a:pt x="144" y="93"/>
                    <a:pt x="142" y="92"/>
                    <a:pt x="141" y="91"/>
                  </a:cubicBezTo>
                  <a:cubicBezTo>
                    <a:pt x="140" y="90"/>
                    <a:pt x="139" y="89"/>
                    <a:pt x="140" y="88"/>
                  </a:cubicBezTo>
                  <a:cubicBezTo>
                    <a:pt x="140" y="86"/>
                    <a:pt x="141" y="83"/>
                    <a:pt x="141" y="81"/>
                  </a:cubicBezTo>
                  <a:cubicBezTo>
                    <a:pt x="139" y="82"/>
                    <a:pt x="137" y="83"/>
                    <a:pt x="135" y="85"/>
                  </a:cubicBezTo>
                  <a:cubicBezTo>
                    <a:pt x="134" y="85"/>
                    <a:pt x="133" y="85"/>
                    <a:pt x="132" y="85"/>
                  </a:cubicBezTo>
                  <a:cubicBezTo>
                    <a:pt x="131" y="83"/>
                    <a:pt x="129" y="82"/>
                    <a:pt x="127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39" name="Freeform 6">
              <a:extLst>
                <a:ext uri="{FF2B5EF4-FFF2-40B4-BE49-F238E27FC236}">
                  <a16:creationId xmlns:a16="http://schemas.microsoft.com/office/drawing/2014/main" id="{217E5480-24D7-1E97-C790-CB4CF49410AA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155" y="515938"/>
              <a:ext cx="958850" cy="511175"/>
            </a:xfrm>
            <a:custGeom>
              <a:avLst/>
              <a:gdLst>
                <a:gd name="T0" fmla="*/ 267 w 512"/>
                <a:gd name="T1" fmla="*/ 0 h 273"/>
                <a:gd name="T2" fmla="*/ 276 w 512"/>
                <a:gd name="T3" fmla="*/ 1 h 273"/>
                <a:gd name="T4" fmla="*/ 414 w 512"/>
                <a:gd name="T5" fmla="*/ 55 h 273"/>
                <a:gd name="T6" fmla="*/ 451 w 512"/>
                <a:gd name="T7" fmla="*/ 90 h 273"/>
                <a:gd name="T8" fmla="*/ 507 w 512"/>
                <a:gd name="T9" fmla="*/ 206 h 273"/>
                <a:gd name="T10" fmla="*/ 511 w 512"/>
                <a:gd name="T11" fmla="*/ 272 h 273"/>
                <a:gd name="T12" fmla="*/ 511 w 512"/>
                <a:gd name="T13" fmla="*/ 273 h 273"/>
                <a:gd name="T14" fmla="*/ 490 w 512"/>
                <a:gd name="T15" fmla="*/ 273 h 273"/>
                <a:gd name="T16" fmla="*/ 401 w 512"/>
                <a:gd name="T17" fmla="*/ 72 h 273"/>
                <a:gd name="T18" fmla="*/ 245 w 512"/>
                <a:gd name="T19" fmla="*/ 22 h 273"/>
                <a:gd name="T20" fmla="*/ 82 w 512"/>
                <a:gd name="T21" fmla="*/ 101 h 273"/>
                <a:gd name="T22" fmla="*/ 25 w 512"/>
                <a:gd name="T23" fmla="*/ 273 h 273"/>
                <a:gd name="T24" fmla="*/ 4 w 512"/>
                <a:gd name="T25" fmla="*/ 273 h 273"/>
                <a:gd name="T26" fmla="*/ 3 w 512"/>
                <a:gd name="T27" fmla="*/ 270 h 273"/>
                <a:gd name="T28" fmla="*/ 55 w 512"/>
                <a:gd name="T29" fmla="*/ 101 h 273"/>
                <a:gd name="T30" fmla="*/ 124 w 512"/>
                <a:gd name="T31" fmla="*/ 38 h 273"/>
                <a:gd name="T32" fmla="*/ 219 w 512"/>
                <a:gd name="T33" fmla="*/ 3 h 273"/>
                <a:gd name="T34" fmla="*/ 245 w 512"/>
                <a:gd name="T35" fmla="*/ 1 h 273"/>
                <a:gd name="T36" fmla="*/ 247 w 512"/>
                <a:gd name="T37" fmla="*/ 0 h 273"/>
                <a:gd name="T38" fmla="*/ 267 w 512"/>
                <a:gd name="T39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273">
                  <a:moveTo>
                    <a:pt x="267" y="0"/>
                  </a:moveTo>
                  <a:cubicBezTo>
                    <a:pt x="270" y="1"/>
                    <a:pt x="273" y="1"/>
                    <a:pt x="276" y="1"/>
                  </a:cubicBezTo>
                  <a:cubicBezTo>
                    <a:pt x="328" y="5"/>
                    <a:pt x="374" y="23"/>
                    <a:pt x="414" y="55"/>
                  </a:cubicBezTo>
                  <a:cubicBezTo>
                    <a:pt x="428" y="65"/>
                    <a:pt x="440" y="77"/>
                    <a:pt x="451" y="90"/>
                  </a:cubicBezTo>
                  <a:cubicBezTo>
                    <a:pt x="480" y="123"/>
                    <a:pt x="498" y="162"/>
                    <a:pt x="507" y="206"/>
                  </a:cubicBezTo>
                  <a:cubicBezTo>
                    <a:pt x="511" y="228"/>
                    <a:pt x="512" y="250"/>
                    <a:pt x="511" y="272"/>
                  </a:cubicBezTo>
                  <a:cubicBezTo>
                    <a:pt x="511" y="272"/>
                    <a:pt x="511" y="272"/>
                    <a:pt x="511" y="273"/>
                  </a:cubicBezTo>
                  <a:cubicBezTo>
                    <a:pt x="504" y="273"/>
                    <a:pt x="497" y="273"/>
                    <a:pt x="490" y="273"/>
                  </a:cubicBezTo>
                  <a:cubicBezTo>
                    <a:pt x="494" y="191"/>
                    <a:pt x="465" y="123"/>
                    <a:pt x="401" y="72"/>
                  </a:cubicBezTo>
                  <a:cubicBezTo>
                    <a:pt x="356" y="35"/>
                    <a:pt x="303" y="19"/>
                    <a:pt x="245" y="22"/>
                  </a:cubicBezTo>
                  <a:cubicBezTo>
                    <a:pt x="180" y="25"/>
                    <a:pt x="125" y="52"/>
                    <a:pt x="82" y="101"/>
                  </a:cubicBezTo>
                  <a:cubicBezTo>
                    <a:pt x="39" y="150"/>
                    <a:pt x="21" y="208"/>
                    <a:pt x="25" y="273"/>
                  </a:cubicBezTo>
                  <a:cubicBezTo>
                    <a:pt x="18" y="273"/>
                    <a:pt x="11" y="273"/>
                    <a:pt x="4" y="273"/>
                  </a:cubicBezTo>
                  <a:cubicBezTo>
                    <a:pt x="4" y="272"/>
                    <a:pt x="3" y="271"/>
                    <a:pt x="3" y="270"/>
                  </a:cubicBezTo>
                  <a:cubicBezTo>
                    <a:pt x="0" y="208"/>
                    <a:pt x="17" y="151"/>
                    <a:pt x="55" y="101"/>
                  </a:cubicBezTo>
                  <a:cubicBezTo>
                    <a:pt x="74" y="75"/>
                    <a:pt x="97" y="54"/>
                    <a:pt x="124" y="38"/>
                  </a:cubicBezTo>
                  <a:cubicBezTo>
                    <a:pt x="153" y="20"/>
                    <a:pt x="185" y="8"/>
                    <a:pt x="219" y="3"/>
                  </a:cubicBezTo>
                  <a:cubicBezTo>
                    <a:pt x="228" y="2"/>
                    <a:pt x="236" y="2"/>
                    <a:pt x="245" y="1"/>
                  </a:cubicBezTo>
                  <a:cubicBezTo>
                    <a:pt x="245" y="1"/>
                    <a:pt x="246" y="0"/>
                    <a:pt x="247" y="0"/>
                  </a:cubicBezTo>
                  <a:cubicBezTo>
                    <a:pt x="254" y="0"/>
                    <a:pt x="261" y="0"/>
                    <a:pt x="26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40" name="Freeform 7">
              <a:extLst>
                <a:ext uri="{FF2B5EF4-FFF2-40B4-BE49-F238E27FC236}">
                  <a16:creationId xmlns:a16="http://schemas.microsoft.com/office/drawing/2014/main" id="{A6DCDCA3-A3F3-D6F7-656A-000A5E3548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2680" y="1431925"/>
              <a:ext cx="182562" cy="173038"/>
            </a:xfrm>
            <a:custGeom>
              <a:avLst/>
              <a:gdLst>
                <a:gd name="T0" fmla="*/ 18 w 97"/>
                <a:gd name="T1" fmla="*/ 92 h 92"/>
                <a:gd name="T2" fmla="*/ 25 w 97"/>
                <a:gd name="T3" fmla="*/ 70 h 92"/>
                <a:gd name="T4" fmla="*/ 29 w 97"/>
                <a:gd name="T5" fmla="*/ 59 h 92"/>
                <a:gd name="T6" fmla="*/ 28 w 97"/>
                <a:gd name="T7" fmla="*/ 56 h 92"/>
                <a:gd name="T8" fmla="*/ 2 w 97"/>
                <a:gd name="T9" fmla="*/ 37 h 92"/>
                <a:gd name="T10" fmla="*/ 0 w 97"/>
                <a:gd name="T11" fmla="*/ 35 h 92"/>
                <a:gd name="T12" fmla="*/ 2 w 97"/>
                <a:gd name="T13" fmla="*/ 35 h 92"/>
                <a:gd name="T14" fmla="*/ 34 w 97"/>
                <a:gd name="T15" fmla="*/ 35 h 92"/>
                <a:gd name="T16" fmla="*/ 37 w 97"/>
                <a:gd name="T17" fmla="*/ 33 h 92"/>
                <a:gd name="T18" fmla="*/ 47 w 97"/>
                <a:gd name="T19" fmla="*/ 2 h 92"/>
                <a:gd name="T20" fmla="*/ 48 w 97"/>
                <a:gd name="T21" fmla="*/ 0 h 92"/>
                <a:gd name="T22" fmla="*/ 52 w 97"/>
                <a:gd name="T23" fmla="*/ 11 h 92"/>
                <a:gd name="T24" fmla="*/ 59 w 97"/>
                <a:gd name="T25" fmla="*/ 33 h 92"/>
                <a:gd name="T26" fmla="*/ 62 w 97"/>
                <a:gd name="T27" fmla="*/ 35 h 92"/>
                <a:gd name="T28" fmla="*/ 94 w 97"/>
                <a:gd name="T29" fmla="*/ 35 h 92"/>
                <a:gd name="T30" fmla="*/ 97 w 97"/>
                <a:gd name="T31" fmla="*/ 35 h 92"/>
                <a:gd name="T32" fmla="*/ 95 w 97"/>
                <a:gd name="T33" fmla="*/ 37 h 92"/>
                <a:gd name="T34" fmla="*/ 68 w 97"/>
                <a:gd name="T35" fmla="*/ 56 h 92"/>
                <a:gd name="T36" fmla="*/ 67 w 97"/>
                <a:gd name="T37" fmla="*/ 59 h 92"/>
                <a:gd name="T38" fmla="*/ 77 w 97"/>
                <a:gd name="T39" fmla="*/ 90 h 92"/>
                <a:gd name="T40" fmla="*/ 78 w 97"/>
                <a:gd name="T41" fmla="*/ 92 h 92"/>
                <a:gd name="T42" fmla="*/ 76 w 97"/>
                <a:gd name="T43" fmla="*/ 91 h 92"/>
                <a:gd name="T44" fmla="*/ 50 w 97"/>
                <a:gd name="T45" fmla="*/ 72 h 92"/>
                <a:gd name="T46" fmla="*/ 47 w 97"/>
                <a:gd name="T47" fmla="*/ 72 h 92"/>
                <a:gd name="T48" fmla="*/ 21 w 97"/>
                <a:gd name="T49" fmla="*/ 91 h 92"/>
                <a:gd name="T50" fmla="*/ 18 w 97"/>
                <a:gd name="T51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" h="92">
                  <a:moveTo>
                    <a:pt x="18" y="92"/>
                  </a:moveTo>
                  <a:cubicBezTo>
                    <a:pt x="21" y="85"/>
                    <a:pt x="23" y="77"/>
                    <a:pt x="25" y="70"/>
                  </a:cubicBezTo>
                  <a:cubicBezTo>
                    <a:pt x="26" y="66"/>
                    <a:pt x="28" y="62"/>
                    <a:pt x="29" y="59"/>
                  </a:cubicBezTo>
                  <a:cubicBezTo>
                    <a:pt x="29" y="57"/>
                    <a:pt x="29" y="57"/>
                    <a:pt x="28" y="56"/>
                  </a:cubicBezTo>
                  <a:cubicBezTo>
                    <a:pt x="19" y="50"/>
                    <a:pt x="11" y="43"/>
                    <a:pt x="2" y="37"/>
                  </a:cubicBezTo>
                  <a:cubicBezTo>
                    <a:pt x="1" y="37"/>
                    <a:pt x="1" y="36"/>
                    <a:pt x="0" y="35"/>
                  </a:cubicBezTo>
                  <a:cubicBezTo>
                    <a:pt x="1" y="35"/>
                    <a:pt x="1" y="35"/>
                    <a:pt x="2" y="35"/>
                  </a:cubicBezTo>
                  <a:cubicBezTo>
                    <a:pt x="13" y="35"/>
                    <a:pt x="24" y="35"/>
                    <a:pt x="34" y="35"/>
                  </a:cubicBezTo>
                  <a:cubicBezTo>
                    <a:pt x="36" y="35"/>
                    <a:pt x="37" y="35"/>
                    <a:pt x="37" y="33"/>
                  </a:cubicBezTo>
                  <a:cubicBezTo>
                    <a:pt x="41" y="23"/>
                    <a:pt x="44" y="13"/>
                    <a:pt x="47" y="2"/>
                  </a:cubicBezTo>
                  <a:cubicBezTo>
                    <a:pt x="47" y="2"/>
                    <a:pt x="48" y="1"/>
                    <a:pt x="48" y="0"/>
                  </a:cubicBezTo>
                  <a:cubicBezTo>
                    <a:pt x="49" y="4"/>
                    <a:pt x="51" y="8"/>
                    <a:pt x="52" y="11"/>
                  </a:cubicBezTo>
                  <a:cubicBezTo>
                    <a:pt x="54" y="19"/>
                    <a:pt x="57" y="26"/>
                    <a:pt x="59" y="33"/>
                  </a:cubicBezTo>
                  <a:cubicBezTo>
                    <a:pt x="59" y="35"/>
                    <a:pt x="60" y="35"/>
                    <a:pt x="62" y="35"/>
                  </a:cubicBezTo>
                  <a:cubicBezTo>
                    <a:pt x="72" y="35"/>
                    <a:pt x="83" y="35"/>
                    <a:pt x="94" y="35"/>
                  </a:cubicBezTo>
                  <a:cubicBezTo>
                    <a:pt x="95" y="35"/>
                    <a:pt x="95" y="35"/>
                    <a:pt x="97" y="35"/>
                  </a:cubicBezTo>
                  <a:cubicBezTo>
                    <a:pt x="96" y="36"/>
                    <a:pt x="95" y="36"/>
                    <a:pt x="95" y="37"/>
                  </a:cubicBezTo>
                  <a:cubicBezTo>
                    <a:pt x="86" y="43"/>
                    <a:pt x="77" y="50"/>
                    <a:pt x="68" y="56"/>
                  </a:cubicBezTo>
                  <a:cubicBezTo>
                    <a:pt x="67" y="57"/>
                    <a:pt x="67" y="57"/>
                    <a:pt x="67" y="59"/>
                  </a:cubicBezTo>
                  <a:cubicBezTo>
                    <a:pt x="71" y="69"/>
                    <a:pt x="74" y="79"/>
                    <a:pt x="77" y="90"/>
                  </a:cubicBezTo>
                  <a:cubicBezTo>
                    <a:pt x="77" y="90"/>
                    <a:pt x="78" y="91"/>
                    <a:pt x="78" y="92"/>
                  </a:cubicBezTo>
                  <a:cubicBezTo>
                    <a:pt x="77" y="92"/>
                    <a:pt x="77" y="91"/>
                    <a:pt x="76" y="91"/>
                  </a:cubicBezTo>
                  <a:cubicBezTo>
                    <a:pt x="67" y="85"/>
                    <a:pt x="58" y="78"/>
                    <a:pt x="50" y="72"/>
                  </a:cubicBezTo>
                  <a:cubicBezTo>
                    <a:pt x="48" y="71"/>
                    <a:pt x="48" y="71"/>
                    <a:pt x="47" y="72"/>
                  </a:cubicBezTo>
                  <a:cubicBezTo>
                    <a:pt x="38" y="78"/>
                    <a:pt x="29" y="84"/>
                    <a:pt x="21" y="91"/>
                  </a:cubicBezTo>
                  <a:cubicBezTo>
                    <a:pt x="20" y="91"/>
                    <a:pt x="19" y="92"/>
                    <a:pt x="18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41" name="Freeform 8">
              <a:extLst>
                <a:ext uri="{FF2B5EF4-FFF2-40B4-BE49-F238E27FC236}">
                  <a16:creationId xmlns:a16="http://schemas.microsoft.com/office/drawing/2014/main" id="{544A71A2-01DE-E4D6-CC1F-69D378431BF6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868" y="1260475"/>
              <a:ext cx="736600" cy="11113"/>
            </a:xfrm>
            <a:custGeom>
              <a:avLst/>
              <a:gdLst>
                <a:gd name="T0" fmla="*/ 394 w 394"/>
                <a:gd name="T1" fmla="*/ 0 h 6"/>
                <a:gd name="T2" fmla="*/ 394 w 394"/>
                <a:gd name="T3" fmla="*/ 6 h 6"/>
                <a:gd name="T4" fmla="*/ 0 w 394"/>
                <a:gd name="T5" fmla="*/ 6 h 6"/>
                <a:gd name="T6" fmla="*/ 0 w 394"/>
                <a:gd name="T7" fmla="*/ 0 h 6"/>
                <a:gd name="T8" fmla="*/ 394 w 39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4" h="6">
                  <a:moveTo>
                    <a:pt x="394" y="0"/>
                  </a:moveTo>
                  <a:cubicBezTo>
                    <a:pt x="394" y="2"/>
                    <a:pt x="394" y="4"/>
                    <a:pt x="394" y="6"/>
                  </a:cubicBezTo>
                  <a:cubicBezTo>
                    <a:pt x="263" y="6"/>
                    <a:pt x="132" y="6"/>
                    <a:pt x="0" y="6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132" y="0"/>
                    <a:pt x="263" y="0"/>
                    <a:pt x="39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42" name="Freeform 9">
              <a:extLst>
                <a:ext uri="{FF2B5EF4-FFF2-40B4-BE49-F238E27FC236}">
                  <a16:creationId xmlns:a16="http://schemas.microsoft.com/office/drawing/2014/main" id="{D0171D2D-AF47-0E9A-6233-86A010C6FA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8418" y="1411288"/>
              <a:ext cx="111125" cy="109538"/>
            </a:xfrm>
            <a:custGeom>
              <a:avLst/>
              <a:gdLst>
                <a:gd name="T0" fmla="*/ 0 w 59"/>
                <a:gd name="T1" fmla="*/ 22 h 58"/>
                <a:gd name="T2" fmla="*/ 20 w 59"/>
                <a:gd name="T3" fmla="*/ 22 h 58"/>
                <a:gd name="T4" fmla="*/ 23 w 59"/>
                <a:gd name="T5" fmla="*/ 20 h 58"/>
                <a:gd name="T6" fmla="*/ 29 w 59"/>
                <a:gd name="T7" fmla="*/ 0 h 58"/>
                <a:gd name="T8" fmla="*/ 30 w 59"/>
                <a:gd name="T9" fmla="*/ 3 h 58"/>
                <a:gd name="T10" fmla="*/ 36 w 59"/>
                <a:gd name="T11" fmla="*/ 20 h 58"/>
                <a:gd name="T12" fmla="*/ 39 w 59"/>
                <a:gd name="T13" fmla="*/ 22 h 58"/>
                <a:gd name="T14" fmla="*/ 57 w 59"/>
                <a:gd name="T15" fmla="*/ 22 h 58"/>
                <a:gd name="T16" fmla="*/ 59 w 59"/>
                <a:gd name="T17" fmla="*/ 22 h 58"/>
                <a:gd name="T18" fmla="*/ 59 w 59"/>
                <a:gd name="T19" fmla="*/ 22 h 58"/>
                <a:gd name="T20" fmla="*/ 58 w 59"/>
                <a:gd name="T21" fmla="*/ 24 h 58"/>
                <a:gd name="T22" fmla="*/ 43 w 59"/>
                <a:gd name="T23" fmla="*/ 34 h 58"/>
                <a:gd name="T24" fmla="*/ 42 w 59"/>
                <a:gd name="T25" fmla="*/ 38 h 58"/>
                <a:gd name="T26" fmla="*/ 48 w 59"/>
                <a:gd name="T27" fmla="*/ 56 h 58"/>
                <a:gd name="T28" fmla="*/ 48 w 59"/>
                <a:gd name="T29" fmla="*/ 57 h 58"/>
                <a:gd name="T30" fmla="*/ 30 w 59"/>
                <a:gd name="T31" fmla="*/ 44 h 58"/>
                <a:gd name="T32" fmla="*/ 11 w 59"/>
                <a:gd name="T33" fmla="*/ 58 h 58"/>
                <a:gd name="T34" fmla="*/ 18 w 59"/>
                <a:gd name="T35" fmla="*/ 36 h 58"/>
                <a:gd name="T36" fmla="*/ 0 w 59"/>
                <a:gd name="T37" fmla="*/ 23 h 58"/>
                <a:gd name="T38" fmla="*/ 0 w 59"/>
                <a:gd name="T39" fmla="*/ 2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9" h="58">
                  <a:moveTo>
                    <a:pt x="0" y="22"/>
                  </a:moveTo>
                  <a:cubicBezTo>
                    <a:pt x="7" y="22"/>
                    <a:pt x="13" y="22"/>
                    <a:pt x="20" y="22"/>
                  </a:cubicBezTo>
                  <a:cubicBezTo>
                    <a:pt x="22" y="22"/>
                    <a:pt x="23" y="22"/>
                    <a:pt x="23" y="20"/>
                  </a:cubicBezTo>
                  <a:cubicBezTo>
                    <a:pt x="25" y="13"/>
                    <a:pt x="27" y="7"/>
                    <a:pt x="29" y="0"/>
                  </a:cubicBezTo>
                  <a:cubicBezTo>
                    <a:pt x="30" y="1"/>
                    <a:pt x="30" y="2"/>
                    <a:pt x="30" y="3"/>
                  </a:cubicBezTo>
                  <a:cubicBezTo>
                    <a:pt x="32" y="8"/>
                    <a:pt x="34" y="14"/>
                    <a:pt x="36" y="20"/>
                  </a:cubicBezTo>
                  <a:cubicBezTo>
                    <a:pt x="36" y="22"/>
                    <a:pt x="37" y="22"/>
                    <a:pt x="39" y="22"/>
                  </a:cubicBezTo>
                  <a:cubicBezTo>
                    <a:pt x="45" y="22"/>
                    <a:pt x="51" y="22"/>
                    <a:pt x="57" y="22"/>
                  </a:cubicBezTo>
                  <a:cubicBezTo>
                    <a:pt x="58" y="22"/>
                    <a:pt x="58" y="22"/>
                    <a:pt x="59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23"/>
                    <a:pt x="58" y="23"/>
                    <a:pt x="58" y="24"/>
                  </a:cubicBezTo>
                  <a:cubicBezTo>
                    <a:pt x="53" y="27"/>
                    <a:pt x="48" y="31"/>
                    <a:pt x="43" y="34"/>
                  </a:cubicBezTo>
                  <a:cubicBezTo>
                    <a:pt x="41" y="35"/>
                    <a:pt x="41" y="36"/>
                    <a:pt x="42" y="38"/>
                  </a:cubicBezTo>
                  <a:cubicBezTo>
                    <a:pt x="44" y="44"/>
                    <a:pt x="46" y="50"/>
                    <a:pt x="48" y="56"/>
                  </a:cubicBezTo>
                  <a:cubicBezTo>
                    <a:pt x="48" y="56"/>
                    <a:pt x="48" y="56"/>
                    <a:pt x="48" y="57"/>
                  </a:cubicBezTo>
                  <a:cubicBezTo>
                    <a:pt x="42" y="53"/>
                    <a:pt x="36" y="48"/>
                    <a:pt x="30" y="44"/>
                  </a:cubicBezTo>
                  <a:cubicBezTo>
                    <a:pt x="23" y="48"/>
                    <a:pt x="17" y="53"/>
                    <a:pt x="11" y="58"/>
                  </a:cubicBezTo>
                  <a:cubicBezTo>
                    <a:pt x="13" y="50"/>
                    <a:pt x="16" y="43"/>
                    <a:pt x="18" y="36"/>
                  </a:cubicBezTo>
                  <a:cubicBezTo>
                    <a:pt x="12" y="31"/>
                    <a:pt x="6" y="27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43" name="Freeform 10">
              <a:extLst>
                <a:ext uri="{FF2B5EF4-FFF2-40B4-BE49-F238E27FC236}">
                  <a16:creationId xmlns:a16="http://schemas.microsoft.com/office/drawing/2014/main" id="{A26F5F8D-FDD0-9453-9DCF-71338EAC0E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143" y="1416050"/>
              <a:ext cx="109537" cy="106363"/>
            </a:xfrm>
            <a:custGeom>
              <a:avLst/>
              <a:gdLst>
                <a:gd name="T0" fmla="*/ 11 w 59"/>
                <a:gd name="T1" fmla="*/ 57 h 57"/>
                <a:gd name="T2" fmla="*/ 17 w 59"/>
                <a:gd name="T3" fmla="*/ 38 h 57"/>
                <a:gd name="T4" fmla="*/ 18 w 59"/>
                <a:gd name="T5" fmla="*/ 37 h 57"/>
                <a:gd name="T6" fmla="*/ 17 w 59"/>
                <a:gd name="T7" fmla="*/ 34 h 57"/>
                <a:gd name="T8" fmla="*/ 0 w 59"/>
                <a:gd name="T9" fmla="*/ 22 h 57"/>
                <a:gd name="T10" fmla="*/ 2 w 59"/>
                <a:gd name="T11" fmla="*/ 22 h 57"/>
                <a:gd name="T12" fmla="*/ 21 w 59"/>
                <a:gd name="T13" fmla="*/ 22 h 57"/>
                <a:gd name="T14" fmla="*/ 23 w 59"/>
                <a:gd name="T15" fmla="*/ 20 h 57"/>
                <a:gd name="T16" fmla="*/ 30 w 59"/>
                <a:gd name="T17" fmla="*/ 0 h 57"/>
                <a:gd name="T18" fmla="*/ 30 w 59"/>
                <a:gd name="T19" fmla="*/ 2 h 57"/>
                <a:gd name="T20" fmla="*/ 36 w 59"/>
                <a:gd name="T21" fmla="*/ 20 h 57"/>
                <a:gd name="T22" fmla="*/ 39 w 59"/>
                <a:gd name="T23" fmla="*/ 22 h 57"/>
                <a:gd name="T24" fmla="*/ 57 w 59"/>
                <a:gd name="T25" fmla="*/ 22 h 57"/>
                <a:gd name="T26" fmla="*/ 59 w 59"/>
                <a:gd name="T27" fmla="*/ 22 h 57"/>
                <a:gd name="T28" fmla="*/ 58 w 59"/>
                <a:gd name="T29" fmla="*/ 23 h 57"/>
                <a:gd name="T30" fmla="*/ 42 w 59"/>
                <a:gd name="T31" fmla="*/ 34 h 57"/>
                <a:gd name="T32" fmla="*/ 42 w 59"/>
                <a:gd name="T33" fmla="*/ 37 h 57"/>
                <a:gd name="T34" fmla="*/ 47 w 59"/>
                <a:gd name="T35" fmla="*/ 55 h 57"/>
                <a:gd name="T36" fmla="*/ 48 w 59"/>
                <a:gd name="T37" fmla="*/ 57 h 57"/>
                <a:gd name="T38" fmla="*/ 30 w 59"/>
                <a:gd name="T39" fmla="*/ 44 h 57"/>
                <a:gd name="T40" fmla="*/ 11 w 59"/>
                <a:gd name="T4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" h="57">
                  <a:moveTo>
                    <a:pt x="11" y="57"/>
                  </a:moveTo>
                  <a:cubicBezTo>
                    <a:pt x="13" y="51"/>
                    <a:pt x="15" y="44"/>
                    <a:pt x="17" y="38"/>
                  </a:cubicBezTo>
                  <a:cubicBezTo>
                    <a:pt x="17" y="38"/>
                    <a:pt x="17" y="37"/>
                    <a:pt x="18" y="37"/>
                  </a:cubicBezTo>
                  <a:cubicBezTo>
                    <a:pt x="18" y="36"/>
                    <a:pt x="18" y="35"/>
                    <a:pt x="17" y="34"/>
                  </a:cubicBezTo>
                  <a:cubicBezTo>
                    <a:pt x="11" y="30"/>
                    <a:pt x="6" y="26"/>
                    <a:pt x="0" y="22"/>
                  </a:cubicBezTo>
                  <a:cubicBezTo>
                    <a:pt x="1" y="22"/>
                    <a:pt x="2" y="22"/>
                    <a:pt x="2" y="22"/>
                  </a:cubicBezTo>
                  <a:cubicBezTo>
                    <a:pt x="8" y="22"/>
                    <a:pt x="14" y="22"/>
                    <a:pt x="21" y="22"/>
                  </a:cubicBezTo>
                  <a:cubicBezTo>
                    <a:pt x="22" y="22"/>
                    <a:pt x="23" y="21"/>
                    <a:pt x="23" y="20"/>
                  </a:cubicBezTo>
                  <a:cubicBezTo>
                    <a:pt x="25" y="13"/>
                    <a:pt x="27" y="7"/>
                    <a:pt x="30" y="0"/>
                  </a:cubicBezTo>
                  <a:cubicBezTo>
                    <a:pt x="30" y="1"/>
                    <a:pt x="30" y="2"/>
                    <a:pt x="30" y="2"/>
                  </a:cubicBezTo>
                  <a:cubicBezTo>
                    <a:pt x="32" y="8"/>
                    <a:pt x="34" y="14"/>
                    <a:pt x="36" y="20"/>
                  </a:cubicBezTo>
                  <a:cubicBezTo>
                    <a:pt x="37" y="21"/>
                    <a:pt x="37" y="22"/>
                    <a:pt x="39" y="22"/>
                  </a:cubicBezTo>
                  <a:cubicBezTo>
                    <a:pt x="45" y="22"/>
                    <a:pt x="51" y="22"/>
                    <a:pt x="57" y="22"/>
                  </a:cubicBezTo>
                  <a:cubicBezTo>
                    <a:pt x="58" y="22"/>
                    <a:pt x="58" y="22"/>
                    <a:pt x="59" y="22"/>
                  </a:cubicBezTo>
                  <a:cubicBezTo>
                    <a:pt x="59" y="23"/>
                    <a:pt x="58" y="23"/>
                    <a:pt x="58" y="23"/>
                  </a:cubicBezTo>
                  <a:cubicBezTo>
                    <a:pt x="53" y="27"/>
                    <a:pt x="48" y="31"/>
                    <a:pt x="42" y="34"/>
                  </a:cubicBezTo>
                  <a:cubicBezTo>
                    <a:pt x="41" y="35"/>
                    <a:pt x="41" y="36"/>
                    <a:pt x="42" y="37"/>
                  </a:cubicBezTo>
                  <a:cubicBezTo>
                    <a:pt x="44" y="43"/>
                    <a:pt x="46" y="49"/>
                    <a:pt x="47" y="55"/>
                  </a:cubicBezTo>
                  <a:cubicBezTo>
                    <a:pt x="48" y="55"/>
                    <a:pt x="48" y="56"/>
                    <a:pt x="48" y="57"/>
                  </a:cubicBezTo>
                  <a:cubicBezTo>
                    <a:pt x="42" y="52"/>
                    <a:pt x="36" y="48"/>
                    <a:pt x="30" y="44"/>
                  </a:cubicBezTo>
                  <a:cubicBezTo>
                    <a:pt x="24" y="48"/>
                    <a:pt x="18" y="52"/>
                    <a:pt x="1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44" name="Freeform 11">
              <a:extLst>
                <a:ext uri="{FF2B5EF4-FFF2-40B4-BE49-F238E27FC236}">
                  <a16:creationId xmlns:a16="http://schemas.microsoft.com/office/drawing/2014/main" id="{160E0AF1-E5B8-59EE-619F-246DFDB75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9555" y="1435100"/>
              <a:ext cx="101600" cy="49213"/>
            </a:xfrm>
            <a:custGeom>
              <a:avLst/>
              <a:gdLst>
                <a:gd name="T0" fmla="*/ 0 w 54"/>
                <a:gd name="T1" fmla="*/ 13 h 27"/>
                <a:gd name="T2" fmla="*/ 54 w 54"/>
                <a:gd name="T3" fmla="*/ 13 h 27"/>
                <a:gd name="T4" fmla="*/ 53 w 54"/>
                <a:gd name="T5" fmla="*/ 13 h 27"/>
                <a:gd name="T6" fmla="*/ 28 w 54"/>
                <a:gd name="T7" fmla="*/ 26 h 27"/>
                <a:gd name="T8" fmla="*/ 8 w 54"/>
                <a:gd name="T9" fmla="*/ 20 h 27"/>
                <a:gd name="T10" fmla="*/ 0 w 54"/>
                <a:gd name="T11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27">
                  <a:moveTo>
                    <a:pt x="0" y="13"/>
                  </a:moveTo>
                  <a:cubicBezTo>
                    <a:pt x="19" y="2"/>
                    <a:pt x="37" y="0"/>
                    <a:pt x="54" y="13"/>
                  </a:cubicBezTo>
                  <a:cubicBezTo>
                    <a:pt x="54" y="13"/>
                    <a:pt x="54" y="13"/>
                    <a:pt x="53" y="13"/>
                  </a:cubicBezTo>
                  <a:cubicBezTo>
                    <a:pt x="46" y="20"/>
                    <a:pt x="38" y="25"/>
                    <a:pt x="28" y="26"/>
                  </a:cubicBezTo>
                  <a:cubicBezTo>
                    <a:pt x="20" y="27"/>
                    <a:pt x="14" y="25"/>
                    <a:pt x="8" y="20"/>
                  </a:cubicBezTo>
                  <a:cubicBezTo>
                    <a:pt x="5" y="18"/>
                    <a:pt x="3" y="16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45" name="Freeform 12">
              <a:extLst>
                <a:ext uri="{FF2B5EF4-FFF2-40B4-BE49-F238E27FC236}">
                  <a16:creationId xmlns:a16="http://schemas.microsoft.com/office/drawing/2014/main" id="{4B6C1EE9-C8DC-4FE2-052E-DD53F75A870B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318" y="1462088"/>
              <a:ext cx="96837" cy="53975"/>
            </a:xfrm>
            <a:custGeom>
              <a:avLst/>
              <a:gdLst>
                <a:gd name="T0" fmla="*/ 52 w 52"/>
                <a:gd name="T1" fmla="*/ 8 h 29"/>
                <a:gd name="T2" fmla="*/ 28 w 52"/>
                <a:gd name="T3" fmla="*/ 28 h 29"/>
                <a:gd name="T4" fmla="*/ 0 w 52"/>
                <a:gd name="T5" fmla="*/ 22 h 29"/>
                <a:gd name="T6" fmla="*/ 52 w 52"/>
                <a:gd name="T7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29">
                  <a:moveTo>
                    <a:pt x="52" y="8"/>
                  </a:moveTo>
                  <a:cubicBezTo>
                    <a:pt x="47" y="19"/>
                    <a:pt x="40" y="26"/>
                    <a:pt x="28" y="28"/>
                  </a:cubicBezTo>
                  <a:cubicBezTo>
                    <a:pt x="18" y="29"/>
                    <a:pt x="9" y="26"/>
                    <a:pt x="0" y="22"/>
                  </a:cubicBezTo>
                  <a:cubicBezTo>
                    <a:pt x="7" y="8"/>
                    <a:pt x="35" y="0"/>
                    <a:pt x="5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46" name="Freeform 13">
              <a:extLst>
                <a:ext uri="{FF2B5EF4-FFF2-40B4-BE49-F238E27FC236}">
                  <a16:creationId xmlns:a16="http://schemas.microsoft.com/office/drawing/2014/main" id="{D20F8E97-FD13-FE01-8BB6-406A33BC661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718" y="1222375"/>
              <a:ext cx="69850" cy="73025"/>
            </a:xfrm>
            <a:custGeom>
              <a:avLst/>
              <a:gdLst>
                <a:gd name="T0" fmla="*/ 0 w 37"/>
                <a:gd name="T1" fmla="*/ 0 h 39"/>
                <a:gd name="T2" fmla="*/ 37 w 37"/>
                <a:gd name="T3" fmla="*/ 38 h 39"/>
                <a:gd name="T4" fmla="*/ 23 w 37"/>
                <a:gd name="T5" fmla="*/ 37 h 39"/>
                <a:gd name="T6" fmla="*/ 5 w 37"/>
                <a:gd name="T7" fmla="*/ 21 h 39"/>
                <a:gd name="T8" fmla="*/ 0 w 37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9">
                  <a:moveTo>
                    <a:pt x="0" y="0"/>
                  </a:moveTo>
                  <a:cubicBezTo>
                    <a:pt x="22" y="4"/>
                    <a:pt x="32" y="17"/>
                    <a:pt x="37" y="38"/>
                  </a:cubicBezTo>
                  <a:cubicBezTo>
                    <a:pt x="32" y="39"/>
                    <a:pt x="27" y="38"/>
                    <a:pt x="23" y="37"/>
                  </a:cubicBezTo>
                  <a:cubicBezTo>
                    <a:pt x="14" y="35"/>
                    <a:pt x="8" y="29"/>
                    <a:pt x="5" y="21"/>
                  </a:cubicBezTo>
                  <a:cubicBezTo>
                    <a:pt x="1" y="15"/>
                    <a:pt x="0" y="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47" name="Freeform 14">
              <a:extLst>
                <a:ext uri="{FF2B5EF4-FFF2-40B4-BE49-F238E27FC236}">
                  <a16:creationId xmlns:a16="http://schemas.microsoft.com/office/drawing/2014/main" id="{6409514A-B9CB-1C37-2EE3-C2AF7D1AA94C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768" y="1436688"/>
              <a:ext cx="100012" cy="47625"/>
            </a:xfrm>
            <a:custGeom>
              <a:avLst/>
              <a:gdLst>
                <a:gd name="T0" fmla="*/ 53 w 53"/>
                <a:gd name="T1" fmla="*/ 12 h 26"/>
                <a:gd name="T2" fmla="*/ 38 w 53"/>
                <a:gd name="T3" fmla="*/ 23 h 26"/>
                <a:gd name="T4" fmla="*/ 21 w 53"/>
                <a:gd name="T5" fmla="*/ 24 h 26"/>
                <a:gd name="T6" fmla="*/ 0 w 53"/>
                <a:gd name="T7" fmla="*/ 12 h 26"/>
                <a:gd name="T8" fmla="*/ 53 w 53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6">
                  <a:moveTo>
                    <a:pt x="53" y="12"/>
                  </a:moveTo>
                  <a:cubicBezTo>
                    <a:pt x="49" y="17"/>
                    <a:pt x="44" y="21"/>
                    <a:pt x="38" y="23"/>
                  </a:cubicBezTo>
                  <a:cubicBezTo>
                    <a:pt x="33" y="26"/>
                    <a:pt x="27" y="26"/>
                    <a:pt x="21" y="24"/>
                  </a:cubicBezTo>
                  <a:cubicBezTo>
                    <a:pt x="13" y="22"/>
                    <a:pt x="6" y="18"/>
                    <a:pt x="0" y="12"/>
                  </a:cubicBezTo>
                  <a:cubicBezTo>
                    <a:pt x="13" y="0"/>
                    <a:pt x="36" y="0"/>
                    <a:pt x="5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48" name="Freeform 15">
              <a:extLst>
                <a:ext uri="{FF2B5EF4-FFF2-40B4-BE49-F238E27FC236}">
                  <a16:creationId xmlns:a16="http://schemas.microsoft.com/office/drawing/2014/main" id="{3E74DDC6-EBC0-9B94-E929-310E532E02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1768" y="1470025"/>
              <a:ext cx="95250" cy="46038"/>
            </a:xfrm>
            <a:custGeom>
              <a:avLst/>
              <a:gdLst>
                <a:gd name="T0" fmla="*/ 0 w 51"/>
                <a:gd name="T1" fmla="*/ 4 h 25"/>
                <a:gd name="T2" fmla="*/ 29 w 51"/>
                <a:gd name="T3" fmla="*/ 2 h 25"/>
                <a:gd name="T4" fmla="*/ 51 w 51"/>
                <a:gd name="T5" fmla="*/ 17 h 25"/>
                <a:gd name="T6" fmla="*/ 38 w 51"/>
                <a:gd name="T7" fmla="*/ 23 h 25"/>
                <a:gd name="T8" fmla="*/ 16 w 51"/>
                <a:gd name="T9" fmla="*/ 22 h 25"/>
                <a:gd name="T10" fmla="*/ 0 w 51"/>
                <a:gd name="T11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25">
                  <a:moveTo>
                    <a:pt x="0" y="4"/>
                  </a:moveTo>
                  <a:cubicBezTo>
                    <a:pt x="9" y="1"/>
                    <a:pt x="19" y="0"/>
                    <a:pt x="29" y="2"/>
                  </a:cubicBezTo>
                  <a:cubicBezTo>
                    <a:pt x="38" y="4"/>
                    <a:pt x="45" y="10"/>
                    <a:pt x="51" y="17"/>
                  </a:cubicBezTo>
                  <a:cubicBezTo>
                    <a:pt x="47" y="20"/>
                    <a:pt x="43" y="22"/>
                    <a:pt x="38" y="23"/>
                  </a:cubicBezTo>
                  <a:cubicBezTo>
                    <a:pt x="31" y="24"/>
                    <a:pt x="23" y="25"/>
                    <a:pt x="16" y="22"/>
                  </a:cubicBezTo>
                  <a:cubicBezTo>
                    <a:pt x="8" y="18"/>
                    <a:pt x="3" y="1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49" name="Freeform 16">
              <a:extLst>
                <a:ext uri="{FF2B5EF4-FFF2-40B4-BE49-F238E27FC236}">
                  <a16:creationId xmlns:a16="http://schemas.microsoft.com/office/drawing/2014/main" id="{FD475FC9-99AD-D951-EB01-AC542EE6DD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8943" y="1222375"/>
              <a:ext cx="68262" cy="73025"/>
            </a:xfrm>
            <a:custGeom>
              <a:avLst/>
              <a:gdLst>
                <a:gd name="T0" fmla="*/ 0 w 37"/>
                <a:gd name="T1" fmla="*/ 38 h 39"/>
                <a:gd name="T2" fmla="*/ 37 w 37"/>
                <a:gd name="T3" fmla="*/ 0 h 39"/>
                <a:gd name="T4" fmla="*/ 36 w 37"/>
                <a:gd name="T5" fmla="*/ 7 h 39"/>
                <a:gd name="T6" fmla="*/ 29 w 37"/>
                <a:gd name="T7" fmla="*/ 26 h 39"/>
                <a:gd name="T8" fmla="*/ 0 w 37"/>
                <a:gd name="T9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9">
                  <a:moveTo>
                    <a:pt x="0" y="38"/>
                  </a:moveTo>
                  <a:cubicBezTo>
                    <a:pt x="5" y="17"/>
                    <a:pt x="15" y="4"/>
                    <a:pt x="37" y="0"/>
                  </a:cubicBezTo>
                  <a:cubicBezTo>
                    <a:pt x="37" y="3"/>
                    <a:pt x="37" y="5"/>
                    <a:pt x="36" y="7"/>
                  </a:cubicBezTo>
                  <a:cubicBezTo>
                    <a:pt x="36" y="14"/>
                    <a:pt x="33" y="21"/>
                    <a:pt x="29" y="26"/>
                  </a:cubicBezTo>
                  <a:cubicBezTo>
                    <a:pt x="22" y="36"/>
                    <a:pt x="12" y="39"/>
                    <a:pt x="0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50" name="Freeform 17">
              <a:extLst>
                <a:ext uri="{FF2B5EF4-FFF2-40B4-BE49-F238E27FC236}">
                  <a16:creationId xmlns:a16="http://schemas.microsoft.com/office/drawing/2014/main" id="{D2EE6F0F-F201-EEEA-97D3-BE8073ECC1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4493" y="1306513"/>
              <a:ext cx="84137" cy="63500"/>
            </a:xfrm>
            <a:custGeom>
              <a:avLst/>
              <a:gdLst>
                <a:gd name="T0" fmla="*/ 45 w 45"/>
                <a:gd name="T1" fmla="*/ 3 h 34"/>
                <a:gd name="T2" fmla="*/ 40 w 45"/>
                <a:gd name="T3" fmla="*/ 15 h 34"/>
                <a:gd name="T4" fmla="*/ 21 w 45"/>
                <a:gd name="T5" fmla="*/ 32 h 34"/>
                <a:gd name="T6" fmla="*/ 0 w 45"/>
                <a:gd name="T7" fmla="*/ 30 h 34"/>
                <a:gd name="T8" fmla="*/ 45 w 45"/>
                <a:gd name="T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4">
                  <a:moveTo>
                    <a:pt x="45" y="3"/>
                  </a:moveTo>
                  <a:cubicBezTo>
                    <a:pt x="44" y="8"/>
                    <a:pt x="43" y="12"/>
                    <a:pt x="40" y="15"/>
                  </a:cubicBezTo>
                  <a:cubicBezTo>
                    <a:pt x="36" y="23"/>
                    <a:pt x="30" y="29"/>
                    <a:pt x="21" y="32"/>
                  </a:cubicBezTo>
                  <a:cubicBezTo>
                    <a:pt x="14" y="34"/>
                    <a:pt x="7" y="33"/>
                    <a:pt x="0" y="30"/>
                  </a:cubicBezTo>
                  <a:cubicBezTo>
                    <a:pt x="5" y="13"/>
                    <a:pt x="29" y="0"/>
                    <a:pt x="4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51" name="Freeform 18">
              <a:extLst>
                <a:ext uri="{FF2B5EF4-FFF2-40B4-BE49-F238E27FC236}">
                  <a16:creationId xmlns:a16="http://schemas.microsoft.com/office/drawing/2014/main" id="{EE795530-D424-994C-64C5-8E1988FAD2F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293" y="1311275"/>
              <a:ext cx="84137" cy="58738"/>
            </a:xfrm>
            <a:custGeom>
              <a:avLst/>
              <a:gdLst>
                <a:gd name="T0" fmla="*/ 0 w 45"/>
                <a:gd name="T1" fmla="*/ 1 h 32"/>
                <a:gd name="T2" fmla="*/ 45 w 45"/>
                <a:gd name="T3" fmla="*/ 29 h 32"/>
                <a:gd name="T4" fmla="*/ 35 w 45"/>
                <a:gd name="T5" fmla="*/ 31 h 32"/>
                <a:gd name="T6" fmla="*/ 10 w 45"/>
                <a:gd name="T7" fmla="*/ 22 h 32"/>
                <a:gd name="T8" fmla="*/ 0 w 45"/>
                <a:gd name="T9" fmla="*/ 2 h 32"/>
                <a:gd name="T10" fmla="*/ 0 w 45"/>
                <a:gd name="T1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32">
                  <a:moveTo>
                    <a:pt x="0" y="1"/>
                  </a:moveTo>
                  <a:cubicBezTo>
                    <a:pt x="21" y="0"/>
                    <a:pt x="34" y="8"/>
                    <a:pt x="45" y="29"/>
                  </a:cubicBezTo>
                  <a:cubicBezTo>
                    <a:pt x="42" y="29"/>
                    <a:pt x="39" y="31"/>
                    <a:pt x="35" y="31"/>
                  </a:cubicBezTo>
                  <a:cubicBezTo>
                    <a:pt x="25" y="32"/>
                    <a:pt x="17" y="29"/>
                    <a:pt x="10" y="22"/>
                  </a:cubicBezTo>
                  <a:cubicBezTo>
                    <a:pt x="5" y="16"/>
                    <a:pt x="2" y="10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52" name="Freeform 19">
              <a:extLst>
                <a:ext uri="{FF2B5EF4-FFF2-40B4-BE49-F238E27FC236}">
                  <a16:creationId xmlns:a16="http://schemas.microsoft.com/office/drawing/2014/main" id="{2E5CD48C-BFE7-02A4-6745-3B7282547E83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918" y="1385888"/>
              <a:ext cx="96837" cy="52388"/>
            </a:xfrm>
            <a:custGeom>
              <a:avLst/>
              <a:gdLst>
                <a:gd name="T0" fmla="*/ 51 w 51"/>
                <a:gd name="T1" fmla="*/ 18 h 28"/>
                <a:gd name="T2" fmla="*/ 19 w 51"/>
                <a:gd name="T3" fmla="*/ 23 h 28"/>
                <a:gd name="T4" fmla="*/ 0 w 51"/>
                <a:gd name="T5" fmla="*/ 4 h 28"/>
                <a:gd name="T6" fmla="*/ 22 w 51"/>
                <a:gd name="T7" fmla="*/ 1 h 28"/>
                <a:gd name="T8" fmla="*/ 51 w 51"/>
                <a:gd name="T9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8">
                  <a:moveTo>
                    <a:pt x="51" y="18"/>
                  </a:moveTo>
                  <a:cubicBezTo>
                    <a:pt x="42" y="26"/>
                    <a:pt x="29" y="28"/>
                    <a:pt x="19" y="23"/>
                  </a:cubicBezTo>
                  <a:cubicBezTo>
                    <a:pt x="11" y="18"/>
                    <a:pt x="5" y="12"/>
                    <a:pt x="0" y="4"/>
                  </a:cubicBezTo>
                  <a:cubicBezTo>
                    <a:pt x="7" y="1"/>
                    <a:pt x="15" y="0"/>
                    <a:pt x="22" y="1"/>
                  </a:cubicBezTo>
                  <a:cubicBezTo>
                    <a:pt x="34" y="3"/>
                    <a:pt x="43" y="10"/>
                    <a:pt x="5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53" name="Freeform 20">
              <a:extLst>
                <a:ext uri="{FF2B5EF4-FFF2-40B4-BE49-F238E27FC236}">
                  <a16:creationId xmlns:a16="http://schemas.microsoft.com/office/drawing/2014/main" id="{837D4693-62CA-2695-6CB8-09CF827948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5755" y="1377950"/>
              <a:ext cx="95250" cy="60325"/>
            </a:xfrm>
            <a:custGeom>
              <a:avLst/>
              <a:gdLst>
                <a:gd name="T0" fmla="*/ 0 w 51"/>
                <a:gd name="T1" fmla="*/ 22 h 32"/>
                <a:gd name="T2" fmla="*/ 51 w 51"/>
                <a:gd name="T3" fmla="*/ 8 h 32"/>
                <a:gd name="T4" fmla="*/ 47 w 51"/>
                <a:gd name="T5" fmla="*/ 14 h 32"/>
                <a:gd name="T6" fmla="*/ 31 w 51"/>
                <a:gd name="T7" fmla="*/ 27 h 32"/>
                <a:gd name="T8" fmla="*/ 0 w 51"/>
                <a:gd name="T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2">
                  <a:moveTo>
                    <a:pt x="0" y="22"/>
                  </a:moveTo>
                  <a:cubicBezTo>
                    <a:pt x="11" y="7"/>
                    <a:pt x="36" y="0"/>
                    <a:pt x="51" y="8"/>
                  </a:cubicBezTo>
                  <a:cubicBezTo>
                    <a:pt x="50" y="10"/>
                    <a:pt x="48" y="12"/>
                    <a:pt x="47" y="14"/>
                  </a:cubicBezTo>
                  <a:cubicBezTo>
                    <a:pt x="43" y="19"/>
                    <a:pt x="38" y="24"/>
                    <a:pt x="31" y="27"/>
                  </a:cubicBezTo>
                  <a:cubicBezTo>
                    <a:pt x="21" y="32"/>
                    <a:pt x="9" y="30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54" name="Freeform 21">
              <a:extLst>
                <a:ext uri="{FF2B5EF4-FFF2-40B4-BE49-F238E27FC236}">
                  <a16:creationId xmlns:a16="http://schemas.microsoft.com/office/drawing/2014/main" id="{A3FAE823-CBF0-654D-1AD5-B0864BFF9D0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9418" y="1135063"/>
              <a:ext cx="53975" cy="93663"/>
            </a:xfrm>
            <a:custGeom>
              <a:avLst/>
              <a:gdLst>
                <a:gd name="T0" fmla="*/ 11 w 29"/>
                <a:gd name="T1" fmla="*/ 50 h 50"/>
                <a:gd name="T2" fmla="*/ 13 w 29"/>
                <a:gd name="T3" fmla="*/ 0 h 50"/>
                <a:gd name="T4" fmla="*/ 11 w 29"/>
                <a:gd name="T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0">
                  <a:moveTo>
                    <a:pt x="11" y="50"/>
                  </a:moveTo>
                  <a:cubicBezTo>
                    <a:pt x="0" y="32"/>
                    <a:pt x="0" y="18"/>
                    <a:pt x="13" y="0"/>
                  </a:cubicBezTo>
                  <a:cubicBezTo>
                    <a:pt x="29" y="14"/>
                    <a:pt x="29" y="36"/>
                    <a:pt x="11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55" name="Freeform 22">
              <a:extLst>
                <a:ext uri="{FF2B5EF4-FFF2-40B4-BE49-F238E27FC236}">
                  <a16:creationId xmlns:a16="http://schemas.microsoft.com/office/drawing/2014/main" id="{E8D8B7F4-CEDE-14B0-B348-487B94DB4258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530" y="1135063"/>
              <a:ext cx="55562" cy="93663"/>
            </a:xfrm>
            <a:custGeom>
              <a:avLst/>
              <a:gdLst>
                <a:gd name="T0" fmla="*/ 18 w 29"/>
                <a:gd name="T1" fmla="*/ 50 h 50"/>
                <a:gd name="T2" fmla="*/ 16 w 29"/>
                <a:gd name="T3" fmla="*/ 0 h 50"/>
                <a:gd name="T4" fmla="*/ 18 w 29"/>
                <a:gd name="T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0">
                  <a:moveTo>
                    <a:pt x="18" y="50"/>
                  </a:moveTo>
                  <a:cubicBezTo>
                    <a:pt x="0" y="36"/>
                    <a:pt x="0" y="14"/>
                    <a:pt x="16" y="0"/>
                  </a:cubicBezTo>
                  <a:cubicBezTo>
                    <a:pt x="28" y="13"/>
                    <a:pt x="29" y="35"/>
                    <a:pt x="18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56" name="Freeform 23">
              <a:extLst>
                <a:ext uri="{FF2B5EF4-FFF2-40B4-BE49-F238E27FC236}">
                  <a16:creationId xmlns:a16="http://schemas.microsoft.com/office/drawing/2014/main" id="{C2E80A0F-8D99-C7B8-EB42-E51BE97B1041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655" y="1397000"/>
              <a:ext cx="66675" cy="65088"/>
            </a:xfrm>
            <a:custGeom>
              <a:avLst/>
              <a:gdLst>
                <a:gd name="T0" fmla="*/ 35 w 35"/>
                <a:gd name="T1" fmla="*/ 34 h 35"/>
                <a:gd name="T2" fmla="*/ 3 w 35"/>
                <a:gd name="T3" fmla="*/ 1 h 35"/>
                <a:gd name="T4" fmla="*/ 35 w 35"/>
                <a:gd name="T5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35">
                  <a:moveTo>
                    <a:pt x="35" y="34"/>
                  </a:moveTo>
                  <a:cubicBezTo>
                    <a:pt x="15" y="35"/>
                    <a:pt x="0" y="24"/>
                    <a:pt x="3" y="1"/>
                  </a:cubicBezTo>
                  <a:cubicBezTo>
                    <a:pt x="17" y="0"/>
                    <a:pt x="35" y="18"/>
                    <a:pt x="35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57" name="Freeform 24">
              <a:extLst>
                <a:ext uri="{FF2B5EF4-FFF2-40B4-BE49-F238E27FC236}">
                  <a16:creationId xmlns:a16="http://schemas.microsoft.com/office/drawing/2014/main" id="{74176005-6529-2E48-7E36-84F13013A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6705" y="1323975"/>
              <a:ext cx="53975" cy="82550"/>
            </a:xfrm>
            <a:custGeom>
              <a:avLst/>
              <a:gdLst>
                <a:gd name="T0" fmla="*/ 15 w 29"/>
                <a:gd name="T1" fmla="*/ 0 h 44"/>
                <a:gd name="T2" fmla="*/ 4 w 29"/>
                <a:gd name="T3" fmla="*/ 44 h 44"/>
                <a:gd name="T4" fmla="*/ 1 w 29"/>
                <a:gd name="T5" fmla="*/ 23 h 44"/>
                <a:gd name="T6" fmla="*/ 15 w 29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4">
                  <a:moveTo>
                    <a:pt x="15" y="0"/>
                  </a:moveTo>
                  <a:cubicBezTo>
                    <a:pt x="29" y="18"/>
                    <a:pt x="22" y="35"/>
                    <a:pt x="4" y="44"/>
                  </a:cubicBezTo>
                  <a:cubicBezTo>
                    <a:pt x="2" y="37"/>
                    <a:pt x="0" y="30"/>
                    <a:pt x="1" y="23"/>
                  </a:cubicBezTo>
                  <a:cubicBezTo>
                    <a:pt x="1" y="13"/>
                    <a:pt x="7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58" name="Freeform 25">
              <a:extLst>
                <a:ext uri="{FF2B5EF4-FFF2-40B4-BE49-F238E27FC236}">
                  <a16:creationId xmlns:a16="http://schemas.microsoft.com/office/drawing/2014/main" id="{DC02831B-AA30-E2C3-CCE5-C9DA569848C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793" y="1268413"/>
              <a:ext cx="55562" cy="84138"/>
            </a:xfrm>
            <a:custGeom>
              <a:avLst/>
              <a:gdLst>
                <a:gd name="T0" fmla="*/ 18 w 30"/>
                <a:gd name="T1" fmla="*/ 45 h 45"/>
                <a:gd name="T2" fmla="*/ 19 w 30"/>
                <a:gd name="T3" fmla="*/ 0 h 45"/>
                <a:gd name="T4" fmla="*/ 18 w 30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45">
                  <a:moveTo>
                    <a:pt x="18" y="45"/>
                  </a:moveTo>
                  <a:cubicBezTo>
                    <a:pt x="4" y="33"/>
                    <a:pt x="0" y="14"/>
                    <a:pt x="19" y="0"/>
                  </a:cubicBezTo>
                  <a:cubicBezTo>
                    <a:pt x="30" y="9"/>
                    <a:pt x="30" y="34"/>
                    <a:pt x="18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59" name="Freeform 26">
              <a:extLst>
                <a:ext uri="{FF2B5EF4-FFF2-40B4-BE49-F238E27FC236}">
                  <a16:creationId xmlns:a16="http://schemas.microsoft.com/office/drawing/2014/main" id="{CAC0FE26-86CB-D9A0-962A-70DC497377C6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568" y="1206500"/>
              <a:ext cx="52387" cy="79375"/>
            </a:xfrm>
            <a:custGeom>
              <a:avLst/>
              <a:gdLst>
                <a:gd name="T0" fmla="*/ 21 w 28"/>
                <a:gd name="T1" fmla="*/ 0 h 43"/>
                <a:gd name="T2" fmla="*/ 9 w 28"/>
                <a:gd name="T3" fmla="*/ 43 h 43"/>
                <a:gd name="T4" fmla="*/ 3 w 28"/>
                <a:gd name="T5" fmla="*/ 18 h 43"/>
                <a:gd name="T6" fmla="*/ 21 w 28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3">
                  <a:moveTo>
                    <a:pt x="21" y="0"/>
                  </a:moveTo>
                  <a:cubicBezTo>
                    <a:pt x="28" y="15"/>
                    <a:pt x="25" y="29"/>
                    <a:pt x="9" y="43"/>
                  </a:cubicBezTo>
                  <a:cubicBezTo>
                    <a:pt x="4" y="35"/>
                    <a:pt x="0" y="27"/>
                    <a:pt x="3" y="18"/>
                  </a:cubicBezTo>
                  <a:cubicBezTo>
                    <a:pt x="6" y="8"/>
                    <a:pt x="13" y="3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60" name="Freeform 27">
              <a:extLst>
                <a:ext uri="{FF2B5EF4-FFF2-40B4-BE49-F238E27FC236}">
                  <a16:creationId xmlns:a16="http://schemas.microsoft.com/office/drawing/2014/main" id="{518D7A18-ABD8-48F0-BDDE-7747831EF1EB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768" y="1323975"/>
              <a:ext cx="52387" cy="82550"/>
            </a:xfrm>
            <a:custGeom>
              <a:avLst/>
              <a:gdLst>
                <a:gd name="T0" fmla="*/ 20 w 28"/>
                <a:gd name="T1" fmla="*/ 44 h 44"/>
                <a:gd name="T2" fmla="*/ 2 w 28"/>
                <a:gd name="T3" fmla="*/ 24 h 44"/>
                <a:gd name="T4" fmla="*/ 9 w 28"/>
                <a:gd name="T5" fmla="*/ 0 h 44"/>
                <a:gd name="T6" fmla="*/ 20 w 28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4">
                  <a:moveTo>
                    <a:pt x="20" y="44"/>
                  </a:moveTo>
                  <a:cubicBezTo>
                    <a:pt x="11" y="39"/>
                    <a:pt x="4" y="34"/>
                    <a:pt x="2" y="24"/>
                  </a:cubicBezTo>
                  <a:cubicBezTo>
                    <a:pt x="0" y="15"/>
                    <a:pt x="4" y="7"/>
                    <a:pt x="9" y="0"/>
                  </a:cubicBezTo>
                  <a:cubicBezTo>
                    <a:pt x="22" y="8"/>
                    <a:pt x="28" y="29"/>
                    <a:pt x="2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61" name="Freeform 28">
              <a:extLst>
                <a:ext uri="{FF2B5EF4-FFF2-40B4-BE49-F238E27FC236}">
                  <a16:creationId xmlns:a16="http://schemas.microsoft.com/office/drawing/2014/main" id="{35573A21-74FD-713D-E8E9-9108A87E53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2743" y="1268413"/>
              <a:ext cx="50800" cy="84138"/>
            </a:xfrm>
            <a:custGeom>
              <a:avLst/>
              <a:gdLst>
                <a:gd name="T0" fmla="*/ 8 w 27"/>
                <a:gd name="T1" fmla="*/ 0 h 45"/>
                <a:gd name="T2" fmla="*/ 9 w 27"/>
                <a:gd name="T3" fmla="*/ 45 h 45"/>
                <a:gd name="T4" fmla="*/ 0 w 27"/>
                <a:gd name="T5" fmla="*/ 22 h 45"/>
                <a:gd name="T6" fmla="*/ 8 w 27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45">
                  <a:moveTo>
                    <a:pt x="8" y="0"/>
                  </a:moveTo>
                  <a:cubicBezTo>
                    <a:pt x="27" y="13"/>
                    <a:pt x="25" y="32"/>
                    <a:pt x="9" y="45"/>
                  </a:cubicBezTo>
                  <a:cubicBezTo>
                    <a:pt x="4" y="38"/>
                    <a:pt x="1" y="31"/>
                    <a:pt x="0" y="22"/>
                  </a:cubicBezTo>
                  <a:cubicBezTo>
                    <a:pt x="0" y="14"/>
                    <a:pt x="3" y="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62" name="Freeform 29">
              <a:extLst>
                <a:ext uri="{FF2B5EF4-FFF2-40B4-BE49-F238E27FC236}">
                  <a16:creationId xmlns:a16="http://schemas.microsoft.com/office/drawing/2014/main" id="{DA04FBCE-6232-3BCF-412C-D7DF443005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8443" y="1368425"/>
              <a:ext cx="61912" cy="73025"/>
            </a:xfrm>
            <a:custGeom>
              <a:avLst/>
              <a:gdLst>
                <a:gd name="T0" fmla="*/ 3 w 33"/>
                <a:gd name="T1" fmla="*/ 39 h 39"/>
                <a:gd name="T2" fmla="*/ 25 w 33"/>
                <a:gd name="T3" fmla="*/ 0 h 39"/>
                <a:gd name="T4" fmla="*/ 3 w 33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9">
                  <a:moveTo>
                    <a:pt x="3" y="39"/>
                  </a:moveTo>
                  <a:cubicBezTo>
                    <a:pt x="0" y="23"/>
                    <a:pt x="10" y="4"/>
                    <a:pt x="25" y="0"/>
                  </a:cubicBezTo>
                  <a:cubicBezTo>
                    <a:pt x="33" y="17"/>
                    <a:pt x="27" y="35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63" name="Freeform 30">
              <a:extLst>
                <a:ext uri="{FF2B5EF4-FFF2-40B4-BE49-F238E27FC236}">
                  <a16:creationId xmlns:a16="http://schemas.microsoft.com/office/drawing/2014/main" id="{517B24A2-B230-D7A2-2E2A-4CD5D934A3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0180" y="1398588"/>
              <a:ext cx="58737" cy="61913"/>
            </a:xfrm>
            <a:custGeom>
              <a:avLst/>
              <a:gdLst>
                <a:gd name="T0" fmla="*/ 0 w 32"/>
                <a:gd name="T1" fmla="*/ 33 h 33"/>
                <a:gd name="T2" fmla="*/ 32 w 32"/>
                <a:gd name="T3" fmla="*/ 0 h 33"/>
                <a:gd name="T4" fmla="*/ 26 w 32"/>
                <a:gd name="T5" fmla="*/ 24 h 33"/>
                <a:gd name="T6" fmla="*/ 0 w 32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3">
                  <a:moveTo>
                    <a:pt x="0" y="33"/>
                  </a:moveTo>
                  <a:cubicBezTo>
                    <a:pt x="4" y="12"/>
                    <a:pt x="14" y="2"/>
                    <a:pt x="32" y="0"/>
                  </a:cubicBezTo>
                  <a:cubicBezTo>
                    <a:pt x="32" y="9"/>
                    <a:pt x="32" y="17"/>
                    <a:pt x="26" y="24"/>
                  </a:cubicBezTo>
                  <a:cubicBezTo>
                    <a:pt x="19" y="32"/>
                    <a:pt x="10" y="33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64" name="Freeform 31">
              <a:extLst>
                <a:ext uri="{FF2B5EF4-FFF2-40B4-BE49-F238E27FC236}">
                  <a16:creationId xmlns:a16="http://schemas.microsoft.com/office/drawing/2014/main" id="{1C969224-4A2A-279D-553F-D84B02AABF94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393" y="1366838"/>
              <a:ext cx="58737" cy="74613"/>
            </a:xfrm>
            <a:custGeom>
              <a:avLst/>
              <a:gdLst>
                <a:gd name="T0" fmla="*/ 10 w 32"/>
                <a:gd name="T1" fmla="*/ 0 h 40"/>
                <a:gd name="T2" fmla="*/ 27 w 32"/>
                <a:gd name="T3" fmla="*/ 15 h 40"/>
                <a:gd name="T4" fmla="*/ 31 w 32"/>
                <a:gd name="T5" fmla="*/ 40 h 40"/>
                <a:gd name="T6" fmla="*/ 10 w 32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40">
                  <a:moveTo>
                    <a:pt x="10" y="0"/>
                  </a:moveTo>
                  <a:cubicBezTo>
                    <a:pt x="17" y="4"/>
                    <a:pt x="23" y="8"/>
                    <a:pt x="27" y="15"/>
                  </a:cubicBezTo>
                  <a:cubicBezTo>
                    <a:pt x="31" y="23"/>
                    <a:pt x="32" y="31"/>
                    <a:pt x="31" y="40"/>
                  </a:cubicBezTo>
                  <a:cubicBezTo>
                    <a:pt x="12" y="39"/>
                    <a:pt x="0" y="17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65" name="Freeform 32">
              <a:extLst>
                <a:ext uri="{FF2B5EF4-FFF2-40B4-BE49-F238E27FC236}">
                  <a16:creationId xmlns:a16="http://schemas.microsoft.com/office/drawing/2014/main" id="{BE1E9326-B2D2-8C5D-9155-9ACBBEED99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9730" y="1206500"/>
              <a:ext cx="55562" cy="79375"/>
            </a:xfrm>
            <a:custGeom>
              <a:avLst/>
              <a:gdLst>
                <a:gd name="T0" fmla="*/ 4 w 30"/>
                <a:gd name="T1" fmla="*/ 0 h 43"/>
                <a:gd name="T2" fmla="*/ 17 w 30"/>
                <a:gd name="T3" fmla="*/ 43 h 43"/>
                <a:gd name="T4" fmla="*/ 2 w 30"/>
                <a:gd name="T5" fmla="*/ 22 h 43"/>
                <a:gd name="T6" fmla="*/ 4 w 30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43">
                  <a:moveTo>
                    <a:pt x="4" y="0"/>
                  </a:moveTo>
                  <a:cubicBezTo>
                    <a:pt x="23" y="4"/>
                    <a:pt x="30" y="28"/>
                    <a:pt x="17" y="43"/>
                  </a:cubicBezTo>
                  <a:cubicBezTo>
                    <a:pt x="10" y="37"/>
                    <a:pt x="5" y="31"/>
                    <a:pt x="2" y="22"/>
                  </a:cubicBezTo>
                  <a:cubicBezTo>
                    <a:pt x="0" y="16"/>
                    <a:pt x="1" y="5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66" name="Freeform 33">
              <a:extLst>
                <a:ext uri="{FF2B5EF4-FFF2-40B4-BE49-F238E27FC236}">
                  <a16:creationId xmlns:a16="http://schemas.microsoft.com/office/drawing/2014/main" id="{D0F9DA43-830B-AF69-2B1B-0AF3C4CE9D79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643" y="1285875"/>
              <a:ext cx="44450" cy="44450"/>
            </a:xfrm>
            <a:custGeom>
              <a:avLst/>
              <a:gdLst>
                <a:gd name="T0" fmla="*/ 5 w 24"/>
                <a:gd name="T1" fmla="*/ 0 h 23"/>
                <a:gd name="T2" fmla="*/ 11 w 24"/>
                <a:gd name="T3" fmla="*/ 4 h 23"/>
                <a:gd name="T4" fmla="*/ 14 w 24"/>
                <a:gd name="T5" fmla="*/ 4 h 23"/>
                <a:gd name="T6" fmla="*/ 20 w 24"/>
                <a:gd name="T7" fmla="*/ 0 h 23"/>
                <a:gd name="T8" fmla="*/ 18 w 24"/>
                <a:gd name="T9" fmla="*/ 7 h 23"/>
                <a:gd name="T10" fmla="*/ 19 w 24"/>
                <a:gd name="T11" fmla="*/ 9 h 23"/>
                <a:gd name="T12" fmla="*/ 24 w 24"/>
                <a:gd name="T13" fmla="*/ 14 h 23"/>
                <a:gd name="T14" fmla="*/ 18 w 24"/>
                <a:gd name="T15" fmla="*/ 15 h 23"/>
                <a:gd name="T16" fmla="*/ 15 w 24"/>
                <a:gd name="T17" fmla="*/ 16 h 23"/>
                <a:gd name="T18" fmla="*/ 12 w 24"/>
                <a:gd name="T19" fmla="*/ 23 h 23"/>
                <a:gd name="T20" fmla="*/ 10 w 24"/>
                <a:gd name="T21" fmla="*/ 17 h 23"/>
                <a:gd name="T22" fmla="*/ 7 w 24"/>
                <a:gd name="T23" fmla="*/ 15 h 23"/>
                <a:gd name="T24" fmla="*/ 0 w 24"/>
                <a:gd name="T25" fmla="*/ 14 h 23"/>
                <a:gd name="T26" fmla="*/ 6 w 24"/>
                <a:gd name="T27" fmla="*/ 9 h 23"/>
                <a:gd name="T28" fmla="*/ 6 w 24"/>
                <a:gd name="T29" fmla="*/ 7 h 23"/>
                <a:gd name="T30" fmla="*/ 5 w 24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5" y="0"/>
                  </a:moveTo>
                  <a:cubicBezTo>
                    <a:pt x="7" y="1"/>
                    <a:pt x="9" y="3"/>
                    <a:pt x="11" y="4"/>
                  </a:cubicBezTo>
                  <a:cubicBezTo>
                    <a:pt x="12" y="4"/>
                    <a:pt x="13" y="4"/>
                    <a:pt x="14" y="4"/>
                  </a:cubicBezTo>
                  <a:cubicBezTo>
                    <a:pt x="16" y="3"/>
                    <a:pt x="17" y="1"/>
                    <a:pt x="20" y="0"/>
                  </a:cubicBezTo>
                  <a:cubicBezTo>
                    <a:pt x="19" y="3"/>
                    <a:pt x="19" y="5"/>
                    <a:pt x="18" y="7"/>
                  </a:cubicBezTo>
                  <a:cubicBezTo>
                    <a:pt x="18" y="8"/>
                    <a:pt x="18" y="9"/>
                    <a:pt x="19" y="9"/>
                  </a:cubicBezTo>
                  <a:cubicBezTo>
                    <a:pt x="21" y="11"/>
                    <a:pt x="22" y="12"/>
                    <a:pt x="24" y="14"/>
                  </a:cubicBezTo>
                  <a:cubicBezTo>
                    <a:pt x="22" y="14"/>
                    <a:pt x="20" y="14"/>
                    <a:pt x="18" y="15"/>
                  </a:cubicBezTo>
                  <a:cubicBezTo>
                    <a:pt x="16" y="15"/>
                    <a:pt x="16" y="15"/>
                    <a:pt x="15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2" y="20"/>
                    <a:pt x="11" y="18"/>
                    <a:pt x="10" y="17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4" y="11"/>
                    <a:pt x="6" y="9"/>
                  </a:cubicBezTo>
                  <a:cubicBezTo>
                    <a:pt x="6" y="9"/>
                    <a:pt x="7" y="8"/>
                    <a:pt x="6" y="7"/>
                  </a:cubicBezTo>
                  <a:cubicBezTo>
                    <a:pt x="6" y="5"/>
                    <a:pt x="5" y="3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67" name="Freeform 34">
              <a:extLst>
                <a:ext uri="{FF2B5EF4-FFF2-40B4-BE49-F238E27FC236}">
                  <a16:creationId xmlns:a16="http://schemas.microsoft.com/office/drawing/2014/main" id="{A7ADF473-0615-2603-9BA8-475E20E627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855" y="1285875"/>
              <a:ext cx="44450" cy="44450"/>
            </a:xfrm>
            <a:custGeom>
              <a:avLst/>
              <a:gdLst>
                <a:gd name="T0" fmla="*/ 24 w 24"/>
                <a:gd name="T1" fmla="*/ 14 h 23"/>
                <a:gd name="T2" fmla="*/ 17 w 24"/>
                <a:gd name="T3" fmla="*/ 14 h 23"/>
                <a:gd name="T4" fmla="*/ 14 w 24"/>
                <a:gd name="T5" fmla="*/ 17 h 23"/>
                <a:gd name="T6" fmla="*/ 12 w 24"/>
                <a:gd name="T7" fmla="*/ 23 h 23"/>
                <a:gd name="T8" fmla="*/ 9 w 24"/>
                <a:gd name="T9" fmla="*/ 16 h 23"/>
                <a:gd name="T10" fmla="*/ 7 w 24"/>
                <a:gd name="T11" fmla="*/ 15 h 23"/>
                <a:gd name="T12" fmla="*/ 0 w 24"/>
                <a:gd name="T13" fmla="*/ 14 h 23"/>
                <a:gd name="T14" fmla="*/ 5 w 24"/>
                <a:gd name="T15" fmla="*/ 9 h 23"/>
                <a:gd name="T16" fmla="*/ 6 w 24"/>
                <a:gd name="T17" fmla="*/ 7 h 23"/>
                <a:gd name="T18" fmla="*/ 4 w 24"/>
                <a:gd name="T19" fmla="*/ 0 h 23"/>
                <a:gd name="T20" fmla="*/ 10 w 24"/>
                <a:gd name="T21" fmla="*/ 4 h 23"/>
                <a:gd name="T22" fmla="*/ 13 w 24"/>
                <a:gd name="T23" fmla="*/ 4 h 23"/>
                <a:gd name="T24" fmla="*/ 19 w 24"/>
                <a:gd name="T25" fmla="*/ 0 h 23"/>
                <a:gd name="T26" fmla="*/ 18 w 24"/>
                <a:gd name="T27" fmla="*/ 6 h 23"/>
                <a:gd name="T28" fmla="*/ 19 w 24"/>
                <a:gd name="T29" fmla="*/ 10 h 23"/>
                <a:gd name="T30" fmla="*/ 24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1" y="14"/>
                    <a:pt x="19" y="15"/>
                    <a:pt x="17" y="14"/>
                  </a:cubicBezTo>
                  <a:cubicBezTo>
                    <a:pt x="16" y="14"/>
                    <a:pt x="15" y="15"/>
                    <a:pt x="14" y="17"/>
                  </a:cubicBezTo>
                  <a:cubicBezTo>
                    <a:pt x="14" y="19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4" y="14"/>
                    <a:pt x="2" y="14"/>
                    <a:pt x="0" y="14"/>
                  </a:cubicBezTo>
                  <a:cubicBezTo>
                    <a:pt x="2" y="12"/>
                    <a:pt x="3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5" y="5"/>
                    <a:pt x="5" y="3"/>
                    <a:pt x="4" y="0"/>
                  </a:cubicBezTo>
                  <a:cubicBezTo>
                    <a:pt x="7" y="1"/>
                    <a:pt x="9" y="2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ubicBezTo>
                    <a:pt x="18" y="2"/>
                    <a:pt x="18" y="4"/>
                    <a:pt x="18" y="6"/>
                  </a:cubicBezTo>
                  <a:cubicBezTo>
                    <a:pt x="17" y="8"/>
                    <a:pt x="17" y="9"/>
                    <a:pt x="19" y="10"/>
                  </a:cubicBezTo>
                  <a:cubicBezTo>
                    <a:pt x="20" y="11"/>
                    <a:pt x="22" y="12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68" name="Freeform 35">
              <a:extLst>
                <a:ext uri="{FF2B5EF4-FFF2-40B4-BE49-F238E27FC236}">
                  <a16:creationId xmlns:a16="http://schemas.microsoft.com/office/drawing/2014/main" id="{58A98D9A-37D2-AA40-5128-3C3D866DAD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1918" y="1285875"/>
              <a:ext cx="46037" cy="44450"/>
            </a:xfrm>
            <a:custGeom>
              <a:avLst/>
              <a:gdLst>
                <a:gd name="T0" fmla="*/ 19 w 24"/>
                <a:gd name="T1" fmla="*/ 0 h 23"/>
                <a:gd name="T2" fmla="*/ 18 w 24"/>
                <a:gd name="T3" fmla="*/ 7 h 23"/>
                <a:gd name="T4" fmla="*/ 19 w 24"/>
                <a:gd name="T5" fmla="*/ 9 h 23"/>
                <a:gd name="T6" fmla="*/ 24 w 24"/>
                <a:gd name="T7" fmla="*/ 14 h 23"/>
                <a:gd name="T8" fmla="*/ 18 w 24"/>
                <a:gd name="T9" fmla="*/ 14 h 23"/>
                <a:gd name="T10" fmla="*/ 15 w 24"/>
                <a:gd name="T11" fmla="*/ 17 h 23"/>
                <a:gd name="T12" fmla="*/ 12 w 24"/>
                <a:gd name="T13" fmla="*/ 23 h 23"/>
                <a:gd name="T14" fmla="*/ 10 w 24"/>
                <a:gd name="T15" fmla="*/ 16 h 23"/>
                <a:gd name="T16" fmla="*/ 7 w 24"/>
                <a:gd name="T17" fmla="*/ 15 h 23"/>
                <a:gd name="T18" fmla="*/ 0 w 24"/>
                <a:gd name="T19" fmla="*/ 14 h 23"/>
                <a:gd name="T20" fmla="*/ 5 w 24"/>
                <a:gd name="T21" fmla="*/ 10 h 23"/>
                <a:gd name="T22" fmla="*/ 6 w 24"/>
                <a:gd name="T23" fmla="*/ 6 h 23"/>
                <a:gd name="T24" fmla="*/ 5 w 24"/>
                <a:gd name="T25" fmla="*/ 0 h 23"/>
                <a:gd name="T26" fmla="*/ 11 w 24"/>
                <a:gd name="T27" fmla="*/ 4 h 23"/>
                <a:gd name="T28" fmla="*/ 13 w 24"/>
                <a:gd name="T29" fmla="*/ 4 h 23"/>
                <a:gd name="T30" fmla="*/ 19 w 24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19" y="0"/>
                  </a:moveTo>
                  <a:cubicBezTo>
                    <a:pt x="19" y="3"/>
                    <a:pt x="18" y="5"/>
                    <a:pt x="18" y="7"/>
                  </a:cubicBezTo>
                  <a:cubicBezTo>
                    <a:pt x="18" y="8"/>
                    <a:pt x="18" y="9"/>
                    <a:pt x="19" y="9"/>
                  </a:cubicBezTo>
                  <a:cubicBezTo>
                    <a:pt x="20" y="11"/>
                    <a:pt x="22" y="12"/>
                    <a:pt x="24" y="14"/>
                  </a:cubicBezTo>
                  <a:cubicBezTo>
                    <a:pt x="22" y="14"/>
                    <a:pt x="20" y="15"/>
                    <a:pt x="18" y="14"/>
                  </a:cubicBezTo>
                  <a:cubicBezTo>
                    <a:pt x="16" y="14"/>
                    <a:pt x="15" y="15"/>
                    <a:pt x="15" y="17"/>
                  </a:cubicBezTo>
                  <a:cubicBezTo>
                    <a:pt x="14" y="19"/>
                    <a:pt x="13" y="20"/>
                    <a:pt x="12" y="23"/>
                  </a:cubicBezTo>
                  <a:cubicBezTo>
                    <a:pt x="11" y="20"/>
                    <a:pt x="10" y="18"/>
                    <a:pt x="10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4" y="11"/>
                    <a:pt x="5" y="10"/>
                  </a:cubicBezTo>
                  <a:cubicBezTo>
                    <a:pt x="6" y="9"/>
                    <a:pt x="7" y="8"/>
                    <a:pt x="6" y="6"/>
                  </a:cubicBezTo>
                  <a:cubicBezTo>
                    <a:pt x="6" y="4"/>
                    <a:pt x="5" y="2"/>
                    <a:pt x="5" y="0"/>
                  </a:cubicBezTo>
                  <a:cubicBezTo>
                    <a:pt x="7" y="1"/>
                    <a:pt x="9" y="3"/>
                    <a:pt x="11" y="4"/>
                  </a:cubicBezTo>
                  <a:cubicBezTo>
                    <a:pt x="12" y="4"/>
                    <a:pt x="13" y="4"/>
                    <a:pt x="13" y="4"/>
                  </a:cubicBezTo>
                  <a:cubicBezTo>
                    <a:pt x="15" y="3"/>
                    <a:pt x="1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69" name="Freeform 36">
              <a:extLst>
                <a:ext uri="{FF2B5EF4-FFF2-40B4-BE49-F238E27FC236}">
                  <a16:creationId xmlns:a16="http://schemas.microsoft.com/office/drawing/2014/main" id="{7D6CC8DD-C355-3B99-6D14-D41DCF29B0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2530" y="1285875"/>
              <a:ext cx="42862" cy="44450"/>
            </a:xfrm>
            <a:custGeom>
              <a:avLst/>
              <a:gdLst>
                <a:gd name="T0" fmla="*/ 19 w 23"/>
                <a:gd name="T1" fmla="*/ 0 h 23"/>
                <a:gd name="T2" fmla="*/ 17 w 23"/>
                <a:gd name="T3" fmla="*/ 7 h 23"/>
                <a:gd name="T4" fmla="*/ 18 w 23"/>
                <a:gd name="T5" fmla="*/ 9 h 23"/>
                <a:gd name="T6" fmla="*/ 23 w 23"/>
                <a:gd name="T7" fmla="*/ 14 h 23"/>
                <a:gd name="T8" fmla="*/ 16 w 23"/>
                <a:gd name="T9" fmla="*/ 15 h 23"/>
                <a:gd name="T10" fmla="*/ 14 w 23"/>
                <a:gd name="T11" fmla="*/ 16 h 23"/>
                <a:gd name="T12" fmla="*/ 11 w 23"/>
                <a:gd name="T13" fmla="*/ 23 h 23"/>
                <a:gd name="T14" fmla="*/ 9 w 23"/>
                <a:gd name="T15" fmla="*/ 17 h 23"/>
                <a:gd name="T16" fmla="*/ 6 w 23"/>
                <a:gd name="T17" fmla="*/ 14 h 23"/>
                <a:gd name="T18" fmla="*/ 0 w 23"/>
                <a:gd name="T19" fmla="*/ 14 h 23"/>
                <a:gd name="T20" fmla="*/ 5 w 23"/>
                <a:gd name="T21" fmla="*/ 9 h 23"/>
                <a:gd name="T22" fmla="*/ 6 w 23"/>
                <a:gd name="T23" fmla="*/ 7 h 23"/>
                <a:gd name="T24" fmla="*/ 4 w 23"/>
                <a:gd name="T25" fmla="*/ 0 h 23"/>
                <a:gd name="T26" fmla="*/ 10 w 23"/>
                <a:gd name="T27" fmla="*/ 4 h 23"/>
                <a:gd name="T28" fmla="*/ 13 w 23"/>
                <a:gd name="T29" fmla="*/ 4 h 23"/>
                <a:gd name="T30" fmla="*/ 19 w 23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23">
                  <a:moveTo>
                    <a:pt x="19" y="0"/>
                  </a:moveTo>
                  <a:cubicBezTo>
                    <a:pt x="18" y="3"/>
                    <a:pt x="18" y="5"/>
                    <a:pt x="17" y="7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20" y="11"/>
                    <a:pt x="21" y="12"/>
                    <a:pt x="23" y="14"/>
                  </a:cubicBezTo>
                  <a:cubicBezTo>
                    <a:pt x="21" y="14"/>
                    <a:pt x="19" y="14"/>
                    <a:pt x="16" y="15"/>
                  </a:cubicBezTo>
                  <a:cubicBezTo>
                    <a:pt x="15" y="15"/>
                    <a:pt x="15" y="15"/>
                    <a:pt x="14" y="16"/>
                  </a:cubicBezTo>
                  <a:cubicBezTo>
                    <a:pt x="13" y="18"/>
                    <a:pt x="12" y="20"/>
                    <a:pt x="11" y="23"/>
                  </a:cubicBezTo>
                  <a:cubicBezTo>
                    <a:pt x="11" y="20"/>
                    <a:pt x="10" y="19"/>
                    <a:pt x="9" y="17"/>
                  </a:cubicBezTo>
                  <a:cubicBezTo>
                    <a:pt x="8" y="15"/>
                    <a:pt x="8" y="14"/>
                    <a:pt x="6" y="14"/>
                  </a:cubicBezTo>
                  <a:cubicBezTo>
                    <a:pt x="4" y="15"/>
                    <a:pt x="2" y="14"/>
                    <a:pt x="0" y="14"/>
                  </a:cubicBezTo>
                  <a:cubicBezTo>
                    <a:pt x="2" y="12"/>
                    <a:pt x="3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5" y="5"/>
                    <a:pt x="5" y="3"/>
                    <a:pt x="4" y="0"/>
                  </a:cubicBezTo>
                  <a:cubicBezTo>
                    <a:pt x="6" y="1"/>
                    <a:pt x="8" y="2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70" name="Freeform 37">
              <a:extLst>
                <a:ext uri="{FF2B5EF4-FFF2-40B4-BE49-F238E27FC236}">
                  <a16:creationId xmlns:a16="http://schemas.microsoft.com/office/drawing/2014/main" id="{6628140D-FA55-E21B-4CF8-BD4026D5E0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4155" y="1285875"/>
              <a:ext cx="42862" cy="44450"/>
            </a:xfrm>
            <a:custGeom>
              <a:avLst/>
              <a:gdLst>
                <a:gd name="T0" fmla="*/ 0 w 23"/>
                <a:gd name="T1" fmla="*/ 14 h 23"/>
                <a:gd name="T2" fmla="*/ 5 w 23"/>
                <a:gd name="T3" fmla="*/ 9 h 23"/>
                <a:gd name="T4" fmla="*/ 6 w 23"/>
                <a:gd name="T5" fmla="*/ 7 h 23"/>
                <a:gd name="T6" fmla="*/ 4 w 23"/>
                <a:gd name="T7" fmla="*/ 0 h 23"/>
                <a:gd name="T8" fmla="*/ 10 w 23"/>
                <a:gd name="T9" fmla="*/ 4 h 23"/>
                <a:gd name="T10" fmla="*/ 13 w 23"/>
                <a:gd name="T11" fmla="*/ 4 h 23"/>
                <a:gd name="T12" fmla="*/ 19 w 23"/>
                <a:gd name="T13" fmla="*/ 0 h 23"/>
                <a:gd name="T14" fmla="*/ 17 w 23"/>
                <a:gd name="T15" fmla="*/ 7 h 23"/>
                <a:gd name="T16" fmla="*/ 18 w 23"/>
                <a:gd name="T17" fmla="*/ 9 h 23"/>
                <a:gd name="T18" fmla="*/ 23 w 23"/>
                <a:gd name="T19" fmla="*/ 14 h 23"/>
                <a:gd name="T20" fmla="*/ 17 w 23"/>
                <a:gd name="T21" fmla="*/ 15 h 23"/>
                <a:gd name="T22" fmla="*/ 14 w 23"/>
                <a:gd name="T23" fmla="*/ 16 h 23"/>
                <a:gd name="T24" fmla="*/ 12 w 23"/>
                <a:gd name="T25" fmla="*/ 23 h 23"/>
                <a:gd name="T26" fmla="*/ 9 w 23"/>
                <a:gd name="T27" fmla="*/ 17 h 23"/>
                <a:gd name="T28" fmla="*/ 6 w 23"/>
                <a:gd name="T29" fmla="*/ 14 h 23"/>
                <a:gd name="T30" fmla="*/ 0 w 23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23">
                  <a:moveTo>
                    <a:pt x="0" y="14"/>
                  </a:moveTo>
                  <a:cubicBezTo>
                    <a:pt x="2" y="12"/>
                    <a:pt x="3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5" y="5"/>
                    <a:pt x="5" y="3"/>
                    <a:pt x="4" y="0"/>
                  </a:cubicBezTo>
                  <a:cubicBezTo>
                    <a:pt x="7" y="1"/>
                    <a:pt x="8" y="2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ubicBezTo>
                    <a:pt x="18" y="3"/>
                    <a:pt x="18" y="5"/>
                    <a:pt x="17" y="7"/>
                  </a:cubicBezTo>
                  <a:cubicBezTo>
                    <a:pt x="17" y="8"/>
                    <a:pt x="18" y="9"/>
                    <a:pt x="18" y="9"/>
                  </a:cubicBezTo>
                  <a:cubicBezTo>
                    <a:pt x="20" y="11"/>
                    <a:pt x="21" y="12"/>
                    <a:pt x="23" y="14"/>
                  </a:cubicBezTo>
                  <a:cubicBezTo>
                    <a:pt x="21" y="14"/>
                    <a:pt x="19" y="14"/>
                    <a:pt x="17" y="15"/>
                  </a:cubicBezTo>
                  <a:cubicBezTo>
                    <a:pt x="15" y="15"/>
                    <a:pt x="15" y="15"/>
                    <a:pt x="14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9"/>
                    <a:pt x="9" y="17"/>
                  </a:cubicBezTo>
                  <a:cubicBezTo>
                    <a:pt x="9" y="15"/>
                    <a:pt x="8" y="14"/>
                    <a:pt x="6" y="14"/>
                  </a:cubicBezTo>
                  <a:cubicBezTo>
                    <a:pt x="4" y="15"/>
                    <a:pt x="2" y="1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71" name="Freeform 38">
              <a:extLst>
                <a:ext uri="{FF2B5EF4-FFF2-40B4-BE49-F238E27FC236}">
                  <a16:creationId xmlns:a16="http://schemas.microsoft.com/office/drawing/2014/main" id="{1098A965-98BC-A613-6A57-AEFB03874A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3830" y="1285875"/>
              <a:ext cx="42862" cy="44450"/>
            </a:xfrm>
            <a:custGeom>
              <a:avLst/>
              <a:gdLst>
                <a:gd name="T0" fmla="*/ 11 w 23"/>
                <a:gd name="T1" fmla="*/ 23 h 23"/>
                <a:gd name="T2" fmla="*/ 9 w 23"/>
                <a:gd name="T3" fmla="*/ 17 h 23"/>
                <a:gd name="T4" fmla="*/ 6 w 23"/>
                <a:gd name="T5" fmla="*/ 14 h 23"/>
                <a:gd name="T6" fmla="*/ 0 w 23"/>
                <a:gd name="T7" fmla="*/ 14 h 23"/>
                <a:gd name="T8" fmla="*/ 4 w 23"/>
                <a:gd name="T9" fmla="*/ 10 h 23"/>
                <a:gd name="T10" fmla="*/ 5 w 23"/>
                <a:gd name="T11" fmla="*/ 6 h 23"/>
                <a:gd name="T12" fmla="*/ 4 w 23"/>
                <a:gd name="T13" fmla="*/ 0 h 23"/>
                <a:gd name="T14" fmla="*/ 10 w 23"/>
                <a:gd name="T15" fmla="*/ 4 h 23"/>
                <a:gd name="T16" fmla="*/ 13 w 23"/>
                <a:gd name="T17" fmla="*/ 4 h 23"/>
                <a:gd name="T18" fmla="*/ 19 w 23"/>
                <a:gd name="T19" fmla="*/ 0 h 23"/>
                <a:gd name="T20" fmla="*/ 17 w 23"/>
                <a:gd name="T21" fmla="*/ 7 h 23"/>
                <a:gd name="T22" fmla="*/ 18 w 23"/>
                <a:gd name="T23" fmla="*/ 9 h 23"/>
                <a:gd name="T24" fmla="*/ 23 w 23"/>
                <a:gd name="T25" fmla="*/ 14 h 23"/>
                <a:gd name="T26" fmla="*/ 17 w 23"/>
                <a:gd name="T27" fmla="*/ 14 h 23"/>
                <a:gd name="T28" fmla="*/ 14 w 23"/>
                <a:gd name="T29" fmla="*/ 17 h 23"/>
                <a:gd name="T30" fmla="*/ 11 w 23"/>
                <a:gd name="T3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23">
                  <a:moveTo>
                    <a:pt x="11" y="23"/>
                  </a:moveTo>
                  <a:cubicBezTo>
                    <a:pt x="10" y="20"/>
                    <a:pt x="10" y="18"/>
                    <a:pt x="9" y="17"/>
                  </a:cubicBezTo>
                  <a:cubicBezTo>
                    <a:pt x="8" y="15"/>
                    <a:pt x="8" y="15"/>
                    <a:pt x="6" y="14"/>
                  </a:cubicBezTo>
                  <a:cubicBezTo>
                    <a:pt x="4" y="14"/>
                    <a:pt x="2" y="14"/>
                    <a:pt x="0" y="14"/>
                  </a:cubicBezTo>
                  <a:cubicBezTo>
                    <a:pt x="1" y="12"/>
                    <a:pt x="3" y="11"/>
                    <a:pt x="4" y="10"/>
                  </a:cubicBezTo>
                  <a:cubicBezTo>
                    <a:pt x="6" y="9"/>
                    <a:pt x="6" y="8"/>
                    <a:pt x="5" y="6"/>
                  </a:cubicBezTo>
                  <a:cubicBezTo>
                    <a:pt x="5" y="4"/>
                    <a:pt x="5" y="2"/>
                    <a:pt x="4" y="0"/>
                  </a:cubicBezTo>
                  <a:cubicBezTo>
                    <a:pt x="6" y="1"/>
                    <a:pt x="8" y="3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3"/>
                    <a:pt x="16" y="1"/>
                    <a:pt x="19" y="0"/>
                  </a:cubicBezTo>
                  <a:cubicBezTo>
                    <a:pt x="18" y="3"/>
                    <a:pt x="18" y="5"/>
                    <a:pt x="17" y="7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20" y="11"/>
                    <a:pt x="21" y="12"/>
                    <a:pt x="23" y="14"/>
                  </a:cubicBezTo>
                  <a:cubicBezTo>
                    <a:pt x="21" y="14"/>
                    <a:pt x="19" y="15"/>
                    <a:pt x="17" y="14"/>
                  </a:cubicBezTo>
                  <a:cubicBezTo>
                    <a:pt x="15" y="14"/>
                    <a:pt x="14" y="15"/>
                    <a:pt x="14" y="17"/>
                  </a:cubicBezTo>
                  <a:cubicBezTo>
                    <a:pt x="13" y="19"/>
                    <a:pt x="12" y="20"/>
                    <a:pt x="1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72" name="Freeform 39">
              <a:extLst>
                <a:ext uri="{FF2B5EF4-FFF2-40B4-BE49-F238E27FC236}">
                  <a16:creationId xmlns:a16="http://schemas.microsoft.com/office/drawing/2014/main" id="{E3FBF638-B383-3AB8-66BC-DA797981BC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555" y="1285875"/>
              <a:ext cx="44450" cy="44450"/>
            </a:xfrm>
            <a:custGeom>
              <a:avLst/>
              <a:gdLst>
                <a:gd name="T0" fmla="*/ 24 w 24"/>
                <a:gd name="T1" fmla="*/ 14 h 23"/>
                <a:gd name="T2" fmla="*/ 17 w 24"/>
                <a:gd name="T3" fmla="*/ 15 h 23"/>
                <a:gd name="T4" fmla="*/ 14 w 24"/>
                <a:gd name="T5" fmla="*/ 16 h 23"/>
                <a:gd name="T6" fmla="*/ 12 w 24"/>
                <a:gd name="T7" fmla="*/ 23 h 23"/>
                <a:gd name="T8" fmla="*/ 9 w 24"/>
                <a:gd name="T9" fmla="*/ 16 h 23"/>
                <a:gd name="T10" fmla="*/ 7 w 24"/>
                <a:gd name="T11" fmla="*/ 15 h 23"/>
                <a:gd name="T12" fmla="*/ 0 w 24"/>
                <a:gd name="T13" fmla="*/ 14 h 23"/>
                <a:gd name="T14" fmla="*/ 5 w 24"/>
                <a:gd name="T15" fmla="*/ 9 h 23"/>
                <a:gd name="T16" fmla="*/ 6 w 24"/>
                <a:gd name="T17" fmla="*/ 7 h 23"/>
                <a:gd name="T18" fmla="*/ 4 w 24"/>
                <a:gd name="T19" fmla="*/ 0 h 23"/>
                <a:gd name="T20" fmla="*/ 11 w 24"/>
                <a:gd name="T21" fmla="*/ 4 h 23"/>
                <a:gd name="T22" fmla="*/ 13 w 24"/>
                <a:gd name="T23" fmla="*/ 4 h 23"/>
                <a:gd name="T24" fmla="*/ 19 w 24"/>
                <a:gd name="T25" fmla="*/ 0 h 23"/>
                <a:gd name="T26" fmla="*/ 17 w 24"/>
                <a:gd name="T27" fmla="*/ 7 h 23"/>
                <a:gd name="T28" fmla="*/ 18 w 24"/>
                <a:gd name="T29" fmla="*/ 9 h 23"/>
                <a:gd name="T30" fmla="*/ 24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1" y="14"/>
                    <a:pt x="19" y="14"/>
                    <a:pt x="17" y="15"/>
                  </a:cubicBezTo>
                  <a:cubicBezTo>
                    <a:pt x="16" y="15"/>
                    <a:pt x="15" y="15"/>
                    <a:pt x="14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3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5" y="5"/>
                    <a:pt x="5" y="3"/>
                    <a:pt x="4" y="0"/>
                  </a:cubicBezTo>
                  <a:cubicBezTo>
                    <a:pt x="7" y="1"/>
                    <a:pt x="9" y="3"/>
                    <a:pt x="11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3"/>
                    <a:pt x="17" y="1"/>
                    <a:pt x="19" y="0"/>
                  </a:cubicBezTo>
                  <a:cubicBezTo>
                    <a:pt x="18" y="3"/>
                    <a:pt x="18" y="5"/>
                    <a:pt x="17" y="7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20" y="11"/>
                    <a:pt x="22" y="12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73" name="Freeform 40">
              <a:extLst>
                <a:ext uri="{FF2B5EF4-FFF2-40B4-BE49-F238E27FC236}">
                  <a16:creationId xmlns:a16="http://schemas.microsoft.com/office/drawing/2014/main" id="{EF101707-2577-8EBD-DC25-8ED547533E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3180" y="1285875"/>
              <a:ext cx="44450" cy="44450"/>
            </a:xfrm>
            <a:custGeom>
              <a:avLst/>
              <a:gdLst>
                <a:gd name="T0" fmla="*/ 24 w 24"/>
                <a:gd name="T1" fmla="*/ 14 h 23"/>
                <a:gd name="T2" fmla="*/ 17 w 24"/>
                <a:gd name="T3" fmla="*/ 14 h 23"/>
                <a:gd name="T4" fmla="*/ 14 w 24"/>
                <a:gd name="T5" fmla="*/ 17 h 23"/>
                <a:gd name="T6" fmla="*/ 12 w 24"/>
                <a:gd name="T7" fmla="*/ 23 h 23"/>
                <a:gd name="T8" fmla="*/ 9 w 24"/>
                <a:gd name="T9" fmla="*/ 16 h 23"/>
                <a:gd name="T10" fmla="*/ 7 w 24"/>
                <a:gd name="T11" fmla="*/ 15 h 23"/>
                <a:gd name="T12" fmla="*/ 0 w 24"/>
                <a:gd name="T13" fmla="*/ 14 h 23"/>
                <a:gd name="T14" fmla="*/ 5 w 24"/>
                <a:gd name="T15" fmla="*/ 9 h 23"/>
                <a:gd name="T16" fmla="*/ 6 w 24"/>
                <a:gd name="T17" fmla="*/ 7 h 23"/>
                <a:gd name="T18" fmla="*/ 5 w 24"/>
                <a:gd name="T19" fmla="*/ 0 h 23"/>
                <a:gd name="T20" fmla="*/ 11 w 24"/>
                <a:gd name="T21" fmla="*/ 4 h 23"/>
                <a:gd name="T22" fmla="*/ 13 w 24"/>
                <a:gd name="T23" fmla="*/ 4 h 23"/>
                <a:gd name="T24" fmla="*/ 19 w 24"/>
                <a:gd name="T25" fmla="*/ 0 h 23"/>
                <a:gd name="T26" fmla="*/ 18 w 24"/>
                <a:gd name="T27" fmla="*/ 7 h 23"/>
                <a:gd name="T28" fmla="*/ 19 w 24"/>
                <a:gd name="T29" fmla="*/ 10 h 23"/>
                <a:gd name="T30" fmla="*/ 24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1" y="14"/>
                    <a:pt x="19" y="15"/>
                    <a:pt x="17" y="14"/>
                  </a:cubicBezTo>
                  <a:cubicBezTo>
                    <a:pt x="16" y="14"/>
                    <a:pt x="15" y="15"/>
                    <a:pt x="14" y="17"/>
                  </a:cubicBezTo>
                  <a:cubicBezTo>
                    <a:pt x="14" y="19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4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6" y="5"/>
                    <a:pt x="5" y="3"/>
                    <a:pt x="5" y="0"/>
                  </a:cubicBezTo>
                  <a:cubicBezTo>
                    <a:pt x="7" y="1"/>
                    <a:pt x="9" y="2"/>
                    <a:pt x="11" y="4"/>
                  </a:cubicBezTo>
                  <a:cubicBezTo>
                    <a:pt x="12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ubicBezTo>
                    <a:pt x="19" y="3"/>
                    <a:pt x="18" y="5"/>
                    <a:pt x="18" y="7"/>
                  </a:cubicBezTo>
                  <a:cubicBezTo>
                    <a:pt x="17" y="8"/>
                    <a:pt x="18" y="9"/>
                    <a:pt x="19" y="10"/>
                  </a:cubicBezTo>
                  <a:cubicBezTo>
                    <a:pt x="20" y="11"/>
                    <a:pt x="22" y="12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74" name="Freeform 41">
              <a:extLst>
                <a:ext uri="{FF2B5EF4-FFF2-40B4-BE49-F238E27FC236}">
                  <a16:creationId xmlns:a16="http://schemas.microsoft.com/office/drawing/2014/main" id="{59FFDB70-A91A-302C-2A9E-CE82B4F420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0618" y="1285875"/>
              <a:ext cx="44450" cy="44450"/>
            </a:xfrm>
            <a:custGeom>
              <a:avLst/>
              <a:gdLst>
                <a:gd name="T0" fmla="*/ 0 w 24"/>
                <a:gd name="T1" fmla="*/ 14 h 23"/>
                <a:gd name="T2" fmla="*/ 6 w 24"/>
                <a:gd name="T3" fmla="*/ 9 h 23"/>
                <a:gd name="T4" fmla="*/ 6 w 24"/>
                <a:gd name="T5" fmla="*/ 7 h 23"/>
                <a:gd name="T6" fmla="*/ 5 w 24"/>
                <a:gd name="T7" fmla="*/ 0 h 23"/>
                <a:gd name="T8" fmla="*/ 11 w 24"/>
                <a:gd name="T9" fmla="*/ 4 h 23"/>
                <a:gd name="T10" fmla="*/ 14 w 24"/>
                <a:gd name="T11" fmla="*/ 4 h 23"/>
                <a:gd name="T12" fmla="*/ 20 w 24"/>
                <a:gd name="T13" fmla="*/ 0 h 23"/>
                <a:gd name="T14" fmla="*/ 18 w 24"/>
                <a:gd name="T15" fmla="*/ 7 h 23"/>
                <a:gd name="T16" fmla="*/ 19 w 24"/>
                <a:gd name="T17" fmla="*/ 10 h 23"/>
                <a:gd name="T18" fmla="*/ 24 w 24"/>
                <a:gd name="T19" fmla="*/ 14 h 23"/>
                <a:gd name="T20" fmla="*/ 18 w 24"/>
                <a:gd name="T21" fmla="*/ 14 h 23"/>
                <a:gd name="T22" fmla="*/ 15 w 24"/>
                <a:gd name="T23" fmla="*/ 17 h 23"/>
                <a:gd name="T24" fmla="*/ 12 w 24"/>
                <a:gd name="T25" fmla="*/ 23 h 23"/>
                <a:gd name="T26" fmla="*/ 9 w 24"/>
                <a:gd name="T27" fmla="*/ 16 h 23"/>
                <a:gd name="T28" fmla="*/ 7 w 24"/>
                <a:gd name="T29" fmla="*/ 15 h 23"/>
                <a:gd name="T30" fmla="*/ 0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0" y="14"/>
                  </a:moveTo>
                  <a:cubicBezTo>
                    <a:pt x="2" y="12"/>
                    <a:pt x="4" y="11"/>
                    <a:pt x="6" y="9"/>
                  </a:cubicBezTo>
                  <a:cubicBezTo>
                    <a:pt x="6" y="9"/>
                    <a:pt x="7" y="8"/>
                    <a:pt x="6" y="7"/>
                  </a:cubicBezTo>
                  <a:cubicBezTo>
                    <a:pt x="6" y="5"/>
                    <a:pt x="5" y="3"/>
                    <a:pt x="5" y="0"/>
                  </a:cubicBezTo>
                  <a:cubicBezTo>
                    <a:pt x="7" y="1"/>
                    <a:pt x="9" y="2"/>
                    <a:pt x="11" y="4"/>
                  </a:cubicBezTo>
                  <a:cubicBezTo>
                    <a:pt x="12" y="4"/>
                    <a:pt x="13" y="4"/>
                    <a:pt x="14" y="4"/>
                  </a:cubicBezTo>
                  <a:cubicBezTo>
                    <a:pt x="15" y="2"/>
                    <a:pt x="17" y="1"/>
                    <a:pt x="20" y="0"/>
                  </a:cubicBezTo>
                  <a:cubicBezTo>
                    <a:pt x="19" y="2"/>
                    <a:pt x="19" y="5"/>
                    <a:pt x="18" y="7"/>
                  </a:cubicBezTo>
                  <a:cubicBezTo>
                    <a:pt x="18" y="8"/>
                    <a:pt x="18" y="9"/>
                    <a:pt x="19" y="10"/>
                  </a:cubicBezTo>
                  <a:cubicBezTo>
                    <a:pt x="21" y="11"/>
                    <a:pt x="22" y="12"/>
                    <a:pt x="24" y="14"/>
                  </a:cubicBezTo>
                  <a:cubicBezTo>
                    <a:pt x="22" y="14"/>
                    <a:pt x="20" y="14"/>
                    <a:pt x="18" y="14"/>
                  </a:cubicBezTo>
                  <a:cubicBezTo>
                    <a:pt x="16" y="14"/>
                    <a:pt x="15" y="15"/>
                    <a:pt x="15" y="17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75" name="Freeform 42">
              <a:extLst>
                <a:ext uri="{FF2B5EF4-FFF2-40B4-BE49-F238E27FC236}">
                  <a16:creationId xmlns:a16="http://schemas.microsoft.com/office/drawing/2014/main" id="{C9C2D652-C49F-A795-B181-7D3027F9EF9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0293" y="1285875"/>
              <a:ext cx="46037" cy="44450"/>
            </a:xfrm>
            <a:custGeom>
              <a:avLst/>
              <a:gdLst>
                <a:gd name="T0" fmla="*/ 24 w 24"/>
                <a:gd name="T1" fmla="*/ 14 h 23"/>
                <a:gd name="T2" fmla="*/ 17 w 24"/>
                <a:gd name="T3" fmla="*/ 15 h 23"/>
                <a:gd name="T4" fmla="*/ 15 w 24"/>
                <a:gd name="T5" fmla="*/ 16 h 23"/>
                <a:gd name="T6" fmla="*/ 12 w 24"/>
                <a:gd name="T7" fmla="*/ 23 h 23"/>
                <a:gd name="T8" fmla="*/ 9 w 24"/>
                <a:gd name="T9" fmla="*/ 16 h 23"/>
                <a:gd name="T10" fmla="*/ 7 w 24"/>
                <a:gd name="T11" fmla="*/ 15 h 23"/>
                <a:gd name="T12" fmla="*/ 0 w 24"/>
                <a:gd name="T13" fmla="*/ 14 h 23"/>
                <a:gd name="T14" fmla="*/ 5 w 24"/>
                <a:gd name="T15" fmla="*/ 10 h 23"/>
                <a:gd name="T16" fmla="*/ 6 w 24"/>
                <a:gd name="T17" fmla="*/ 6 h 23"/>
                <a:gd name="T18" fmla="*/ 5 w 24"/>
                <a:gd name="T19" fmla="*/ 0 h 23"/>
                <a:gd name="T20" fmla="*/ 10 w 24"/>
                <a:gd name="T21" fmla="*/ 3 h 23"/>
                <a:gd name="T22" fmla="*/ 14 w 24"/>
                <a:gd name="T23" fmla="*/ 3 h 23"/>
                <a:gd name="T24" fmla="*/ 19 w 24"/>
                <a:gd name="T25" fmla="*/ 0 h 23"/>
                <a:gd name="T26" fmla="*/ 18 w 24"/>
                <a:gd name="T27" fmla="*/ 7 h 23"/>
                <a:gd name="T28" fmla="*/ 19 w 24"/>
                <a:gd name="T29" fmla="*/ 9 h 23"/>
                <a:gd name="T30" fmla="*/ 24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1" y="14"/>
                    <a:pt x="19" y="14"/>
                    <a:pt x="17" y="15"/>
                  </a:cubicBezTo>
                  <a:cubicBezTo>
                    <a:pt x="16" y="15"/>
                    <a:pt x="15" y="15"/>
                    <a:pt x="15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3" y="11"/>
                    <a:pt x="5" y="10"/>
                  </a:cubicBezTo>
                  <a:cubicBezTo>
                    <a:pt x="6" y="9"/>
                    <a:pt x="7" y="8"/>
                    <a:pt x="6" y="6"/>
                  </a:cubicBezTo>
                  <a:cubicBezTo>
                    <a:pt x="5" y="4"/>
                    <a:pt x="5" y="2"/>
                    <a:pt x="5" y="0"/>
                  </a:cubicBezTo>
                  <a:cubicBezTo>
                    <a:pt x="7" y="1"/>
                    <a:pt x="8" y="2"/>
                    <a:pt x="10" y="3"/>
                  </a:cubicBezTo>
                  <a:cubicBezTo>
                    <a:pt x="11" y="4"/>
                    <a:pt x="13" y="4"/>
                    <a:pt x="14" y="3"/>
                  </a:cubicBezTo>
                  <a:cubicBezTo>
                    <a:pt x="16" y="2"/>
                    <a:pt x="17" y="1"/>
                    <a:pt x="19" y="0"/>
                  </a:cubicBezTo>
                  <a:cubicBezTo>
                    <a:pt x="19" y="3"/>
                    <a:pt x="18" y="5"/>
                    <a:pt x="18" y="7"/>
                  </a:cubicBezTo>
                  <a:cubicBezTo>
                    <a:pt x="17" y="8"/>
                    <a:pt x="18" y="9"/>
                    <a:pt x="19" y="9"/>
                  </a:cubicBezTo>
                  <a:cubicBezTo>
                    <a:pt x="20" y="11"/>
                    <a:pt x="22" y="12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76" name="Freeform 43">
              <a:extLst>
                <a:ext uri="{FF2B5EF4-FFF2-40B4-BE49-F238E27FC236}">
                  <a16:creationId xmlns:a16="http://schemas.microsoft.com/office/drawing/2014/main" id="{323CD623-2030-C96D-2DD4-D51E58EBA211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318" y="1285875"/>
              <a:ext cx="44450" cy="44450"/>
            </a:xfrm>
            <a:custGeom>
              <a:avLst/>
              <a:gdLst>
                <a:gd name="T0" fmla="*/ 5 w 24"/>
                <a:gd name="T1" fmla="*/ 0 h 23"/>
                <a:gd name="T2" fmla="*/ 10 w 24"/>
                <a:gd name="T3" fmla="*/ 4 h 23"/>
                <a:gd name="T4" fmla="*/ 13 w 24"/>
                <a:gd name="T5" fmla="*/ 4 h 23"/>
                <a:gd name="T6" fmla="*/ 19 w 24"/>
                <a:gd name="T7" fmla="*/ 0 h 23"/>
                <a:gd name="T8" fmla="*/ 18 w 24"/>
                <a:gd name="T9" fmla="*/ 7 h 23"/>
                <a:gd name="T10" fmla="*/ 19 w 24"/>
                <a:gd name="T11" fmla="*/ 10 h 23"/>
                <a:gd name="T12" fmla="*/ 24 w 24"/>
                <a:gd name="T13" fmla="*/ 14 h 23"/>
                <a:gd name="T14" fmla="*/ 17 w 24"/>
                <a:gd name="T15" fmla="*/ 15 h 23"/>
                <a:gd name="T16" fmla="*/ 14 w 24"/>
                <a:gd name="T17" fmla="*/ 16 h 23"/>
                <a:gd name="T18" fmla="*/ 12 w 24"/>
                <a:gd name="T19" fmla="*/ 23 h 23"/>
                <a:gd name="T20" fmla="*/ 9 w 24"/>
                <a:gd name="T21" fmla="*/ 16 h 23"/>
                <a:gd name="T22" fmla="*/ 7 w 24"/>
                <a:gd name="T23" fmla="*/ 15 h 23"/>
                <a:gd name="T24" fmla="*/ 0 w 24"/>
                <a:gd name="T25" fmla="*/ 14 h 23"/>
                <a:gd name="T26" fmla="*/ 5 w 24"/>
                <a:gd name="T27" fmla="*/ 9 h 23"/>
                <a:gd name="T28" fmla="*/ 6 w 24"/>
                <a:gd name="T29" fmla="*/ 7 h 23"/>
                <a:gd name="T30" fmla="*/ 5 w 24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5" y="0"/>
                  </a:moveTo>
                  <a:cubicBezTo>
                    <a:pt x="7" y="1"/>
                    <a:pt x="9" y="2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ubicBezTo>
                    <a:pt x="19" y="2"/>
                    <a:pt x="18" y="5"/>
                    <a:pt x="18" y="7"/>
                  </a:cubicBezTo>
                  <a:cubicBezTo>
                    <a:pt x="17" y="8"/>
                    <a:pt x="18" y="9"/>
                    <a:pt x="19" y="10"/>
                  </a:cubicBezTo>
                  <a:cubicBezTo>
                    <a:pt x="20" y="11"/>
                    <a:pt x="22" y="12"/>
                    <a:pt x="24" y="14"/>
                  </a:cubicBezTo>
                  <a:cubicBezTo>
                    <a:pt x="21" y="14"/>
                    <a:pt x="19" y="14"/>
                    <a:pt x="17" y="15"/>
                  </a:cubicBezTo>
                  <a:cubicBezTo>
                    <a:pt x="16" y="15"/>
                    <a:pt x="15" y="15"/>
                    <a:pt x="14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4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6" y="5"/>
                    <a:pt x="5" y="3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995" name="矩形 994">
            <a:extLst>
              <a:ext uri="{FF2B5EF4-FFF2-40B4-BE49-F238E27FC236}">
                <a16:creationId xmlns:a16="http://schemas.microsoft.com/office/drawing/2014/main" id="{E9FEE344-166F-38F3-2ADF-B94074C42DD9}"/>
              </a:ext>
            </a:extLst>
          </p:cNvPr>
          <p:cNvSpPr>
            <a:spLocks/>
          </p:cNvSpPr>
          <p:nvPr/>
        </p:nvSpPr>
        <p:spPr>
          <a:xfrm>
            <a:off x="9265519" y="4529948"/>
            <a:ext cx="13708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-15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3"/>
                    </a:gs>
                    <a:gs pos="0">
                      <a:schemeClr val="accent1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+mj-ea"/>
                <a:cs typeface="+mn-cs"/>
              </a:rPr>
              <a:t>在此处编辑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-15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3"/>
                    </a:gs>
                    <a:gs pos="0">
                      <a:schemeClr val="accent1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+mj-ea"/>
                <a:cs typeface="+mn-cs"/>
              </a:rPr>
              <a:t>主要标题</a:t>
            </a:r>
          </a:p>
        </p:txBody>
      </p:sp>
      <p:grpSp>
        <p:nvGrpSpPr>
          <p:cNvPr id="996" name="组合 995">
            <a:extLst>
              <a:ext uri="{FF2B5EF4-FFF2-40B4-BE49-F238E27FC236}">
                <a16:creationId xmlns:a16="http://schemas.microsoft.com/office/drawing/2014/main" id="{A7C27133-47DE-EEFE-4F91-2461F37CA8E7}"/>
              </a:ext>
            </a:extLst>
          </p:cNvPr>
          <p:cNvGrpSpPr>
            <a:grpSpLocks/>
          </p:cNvGrpSpPr>
          <p:nvPr/>
        </p:nvGrpSpPr>
        <p:grpSpPr>
          <a:xfrm>
            <a:off x="8896287" y="3952007"/>
            <a:ext cx="2105374" cy="2072148"/>
            <a:chOff x="660718" y="515938"/>
            <a:chExt cx="1106487" cy="1089025"/>
          </a:xfrm>
          <a:gradFill flip="none" rotWithShape="1">
            <a:gsLst>
              <a:gs pos="100000">
                <a:schemeClr val="accent4">
                  <a:alpha val="20000"/>
                </a:schemeClr>
              </a:gs>
              <a:gs pos="0">
                <a:schemeClr val="accent1">
                  <a:alpha val="20000"/>
                </a:schemeClr>
              </a:gs>
            </a:gsLst>
            <a:lin ang="2700000" scaled="1"/>
            <a:tileRect/>
          </a:gradFill>
        </p:grpSpPr>
        <p:sp>
          <p:nvSpPr>
            <p:cNvPr id="997" name="Freeform 5">
              <a:extLst>
                <a:ext uri="{FF2B5EF4-FFF2-40B4-BE49-F238E27FC236}">
                  <a16:creationId xmlns:a16="http://schemas.microsoft.com/office/drawing/2014/main" id="{0319967D-49AF-FC56-5058-E6E8823524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718" y="1135063"/>
              <a:ext cx="1106487" cy="469900"/>
            </a:xfrm>
            <a:custGeom>
              <a:avLst/>
              <a:gdLst>
                <a:gd name="T0" fmla="*/ 325 w 591"/>
                <a:gd name="T1" fmla="*/ 251 h 251"/>
                <a:gd name="T2" fmla="*/ 341 w 591"/>
                <a:gd name="T3" fmla="*/ 194 h 251"/>
                <a:gd name="T4" fmla="*/ 284 w 591"/>
                <a:gd name="T5" fmla="*/ 192 h 251"/>
                <a:gd name="T6" fmla="*/ 276 w 591"/>
                <a:gd name="T7" fmla="*/ 218 h 251"/>
                <a:gd name="T8" fmla="*/ 492 w 591"/>
                <a:gd name="T9" fmla="*/ 73 h 251"/>
                <a:gd name="T10" fmla="*/ 376 w 591"/>
                <a:gd name="T11" fmla="*/ 192 h 251"/>
                <a:gd name="T12" fmla="*/ 405 w 591"/>
                <a:gd name="T13" fmla="*/ 170 h 251"/>
                <a:gd name="T14" fmla="*/ 375 w 591"/>
                <a:gd name="T15" fmla="*/ 148 h 251"/>
                <a:gd name="T16" fmla="*/ 236 w 591"/>
                <a:gd name="T17" fmla="*/ 207 h 251"/>
                <a:gd name="T18" fmla="*/ 245 w 591"/>
                <a:gd name="T19" fmla="*/ 172 h 251"/>
                <a:gd name="T20" fmla="*/ 209 w 591"/>
                <a:gd name="T21" fmla="*/ 172 h 251"/>
                <a:gd name="T22" fmla="*/ 199 w 591"/>
                <a:gd name="T23" fmla="*/ 207 h 251"/>
                <a:gd name="T24" fmla="*/ 459 w 591"/>
                <a:gd name="T25" fmla="*/ 173 h 251"/>
                <a:gd name="T26" fmla="*/ 5 w 591"/>
                <a:gd name="T27" fmla="*/ 68 h 251"/>
                <a:gd name="T28" fmla="*/ 99 w 591"/>
                <a:gd name="T29" fmla="*/ 185 h 251"/>
                <a:gd name="T30" fmla="*/ 468 w 591"/>
                <a:gd name="T31" fmla="*/ 196 h 251"/>
                <a:gd name="T32" fmla="*/ 591 w 591"/>
                <a:gd name="T33" fmla="*/ 47 h 251"/>
                <a:gd name="T34" fmla="*/ 576 w 591"/>
                <a:gd name="T35" fmla="*/ 95 h 251"/>
                <a:gd name="T36" fmla="*/ 15 w 591"/>
                <a:gd name="T37" fmla="*/ 95 h 251"/>
                <a:gd name="T38" fmla="*/ 499 w 591"/>
                <a:gd name="T39" fmla="*/ 152 h 251"/>
                <a:gd name="T40" fmla="*/ 562 w 591"/>
                <a:gd name="T41" fmla="*/ 0 h 251"/>
                <a:gd name="T42" fmla="*/ 143 w 591"/>
                <a:gd name="T43" fmla="*/ 141 h 251"/>
                <a:gd name="T44" fmla="*/ 67 w 591"/>
                <a:gd name="T45" fmla="*/ 116 h 251"/>
                <a:gd name="T46" fmla="*/ 58 w 591"/>
                <a:gd name="T47" fmla="*/ 38 h 251"/>
                <a:gd name="T48" fmla="*/ 514 w 591"/>
                <a:gd name="T49" fmla="*/ 93 h 251"/>
                <a:gd name="T50" fmla="*/ 416 w 591"/>
                <a:gd name="T51" fmla="*/ 174 h 251"/>
                <a:gd name="T52" fmla="*/ 130 w 591"/>
                <a:gd name="T53" fmla="*/ 139 h 251"/>
                <a:gd name="T54" fmla="*/ 159 w 591"/>
                <a:gd name="T55" fmla="*/ 81 h 251"/>
                <a:gd name="T56" fmla="*/ 166 w 591"/>
                <a:gd name="T57" fmla="*/ 104 h 251"/>
                <a:gd name="T58" fmla="*/ 174 w 591"/>
                <a:gd name="T59" fmla="*/ 81 h 251"/>
                <a:gd name="T60" fmla="*/ 334 w 591"/>
                <a:gd name="T61" fmla="*/ 87 h 251"/>
                <a:gd name="T62" fmla="*/ 321 w 591"/>
                <a:gd name="T63" fmla="*/ 90 h 251"/>
                <a:gd name="T64" fmla="*/ 333 w 591"/>
                <a:gd name="T65" fmla="*/ 95 h 251"/>
                <a:gd name="T66" fmla="*/ 386 w 591"/>
                <a:gd name="T67" fmla="*/ 87 h 251"/>
                <a:gd name="T68" fmla="*/ 395 w 591"/>
                <a:gd name="T69" fmla="*/ 98 h 251"/>
                <a:gd name="T70" fmla="*/ 303 w 591"/>
                <a:gd name="T71" fmla="*/ 81 h 251"/>
                <a:gd name="T72" fmla="*/ 284 w 591"/>
                <a:gd name="T73" fmla="*/ 95 h 251"/>
                <a:gd name="T74" fmla="*/ 307 w 591"/>
                <a:gd name="T75" fmla="*/ 95 h 251"/>
                <a:gd name="T76" fmla="*/ 454 w 591"/>
                <a:gd name="T77" fmla="*/ 98 h 251"/>
                <a:gd name="T78" fmla="*/ 462 w 591"/>
                <a:gd name="T79" fmla="*/ 88 h 251"/>
                <a:gd name="T80" fmla="*/ 450 w 591"/>
                <a:gd name="T81" fmla="*/ 90 h 251"/>
                <a:gd name="T82" fmla="*/ 431 w 591"/>
                <a:gd name="T83" fmla="*/ 90 h 251"/>
                <a:gd name="T84" fmla="*/ 418 w 591"/>
                <a:gd name="T85" fmla="*/ 87 h 251"/>
                <a:gd name="T86" fmla="*/ 211 w 591"/>
                <a:gd name="T87" fmla="*/ 95 h 251"/>
                <a:gd name="T88" fmla="*/ 191 w 591"/>
                <a:gd name="T89" fmla="*/ 81 h 251"/>
                <a:gd name="T90" fmla="*/ 199 w 591"/>
                <a:gd name="T91" fmla="*/ 104 h 251"/>
                <a:gd name="T92" fmla="*/ 366 w 591"/>
                <a:gd name="T93" fmla="*/ 88 h 251"/>
                <a:gd name="T94" fmla="*/ 353 w 591"/>
                <a:gd name="T95" fmla="*/ 90 h 251"/>
                <a:gd name="T96" fmla="*/ 365 w 591"/>
                <a:gd name="T97" fmla="*/ 95 h 251"/>
                <a:gd name="T98" fmla="*/ 266 w 591"/>
                <a:gd name="T99" fmla="*/ 98 h 251"/>
                <a:gd name="T100" fmla="*/ 265 w 591"/>
                <a:gd name="T101" fmla="*/ 85 h 251"/>
                <a:gd name="T102" fmla="*/ 243 w 591"/>
                <a:gd name="T103" fmla="*/ 95 h 251"/>
                <a:gd name="T104" fmla="*/ 224 w 591"/>
                <a:gd name="T105" fmla="*/ 81 h 251"/>
                <a:gd name="T106" fmla="*/ 231 w 591"/>
                <a:gd name="T107" fmla="*/ 104 h 251"/>
                <a:gd name="T108" fmla="*/ 127 w 591"/>
                <a:gd name="T109" fmla="*/ 90 h 251"/>
                <a:gd name="T110" fmla="*/ 139 w 591"/>
                <a:gd name="T111" fmla="*/ 96 h 251"/>
                <a:gd name="T112" fmla="*/ 132 w 591"/>
                <a:gd name="T113" fmla="*/ 8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91" h="251">
                  <a:moveTo>
                    <a:pt x="265" y="251"/>
                  </a:moveTo>
                  <a:cubicBezTo>
                    <a:pt x="266" y="251"/>
                    <a:pt x="267" y="250"/>
                    <a:pt x="268" y="250"/>
                  </a:cubicBezTo>
                  <a:cubicBezTo>
                    <a:pt x="276" y="243"/>
                    <a:pt x="285" y="237"/>
                    <a:pt x="294" y="231"/>
                  </a:cubicBezTo>
                  <a:cubicBezTo>
                    <a:pt x="295" y="230"/>
                    <a:pt x="295" y="230"/>
                    <a:pt x="297" y="231"/>
                  </a:cubicBezTo>
                  <a:cubicBezTo>
                    <a:pt x="305" y="237"/>
                    <a:pt x="314" y="244"/>
                    <a:pt x="323" y="250"/>
                  </a:cubicBezTo>
                  <a:cubicBezTo>
                    <a:pt x="324" y="250"/>
                    <a:pt x="324" y="251"/>
                    <a:pt x="325" y="251"/>
                  </a:cubicBezTo>
                  <a:cubicBezTo>
                    <a:pt x="325" y="250"/>
                    <a:pt x="324" y="249"/>
                    <a:pt x="324" y="249"/>
                  </a:cubicBezTo>
                  <a:cubicBezTo>
                    <a:pt x="321" y="238"/>
                    <a:pt x="318" y="228"/>
                    <a:pt x="314" y="218"/>
                  </a:cubicBezTo>
                  <a:cubicBezTo>
                    <a:pt x="314" y="216"/>
                    <a:pt x="314" y="216"/>
                    <a:pt x="315" y="215"/>
                  </a:cubicBezTo>
                  <a:cubicBezTo>
                    <a:pt x="324" y="209"/>
                    <a:pt x="333" y="202"/>
                    <a:pt x="342" y="196"/>
                  </a:cubicBezTo>
                  <a:cubicBezTo>
                    <a:pt x="342" y="195"/>
                    <a:pt x="343" y="195"/>
                    <a:pt x="344" y="194"/>
                  </a:cubicBezTo>
                  <a:cubicBezTo>
                    <a:pt x="342" y="194"/>
                    <a:pt x="342" y="194"/>
                    <a:pt x="341" y="194"/>
                  </a:cubicBezTo>
                  <a:cubicBezTo>
                    <a:pt x="330" y="194"/>
                    <a:pt x="319" y="194"/>
                    <a:pt x="309" y="194"/>
                  </a:cubicBezTo>
                  <a:cubicBezTo>
                    <a:pt x="307" y="194"/>
                    <a:pt x="306" y="194"/>
                    <a:pt x="306" y="192"/>
                  </a:cubicBezTo>
                  <a:cubicBezTo>
                    <a:pt x="304" y="185"/>
                    <a:pt x="301" y="178"/>
                    <a:pt x="299" y="170"/>
                  </a:cubicBezTo>
                  <a:cubicBezTo>
                    <a:pt x="298" y="167"/>
                    <a:pt x="296" y="163"/>
                    <a:pt x="295" y="159"/>
                  </a:cubicBezTo>
                  <a:cubicBezTo>
                    <a:pt x="295" y="160"/>
                    <a:pt x="294" y="161"/>
                    <a:pt x="294" y="161"/>
                  </a:cubicBezTo>
                  <a:cubicBezTo>
                    <a:pt x="291" y="172"/>
                    <a:pt x="288" y="182"/>
                    <a:pt x="284" y="192"/>
                  </a:cubicBezTo>
                  <a:cubicBezTo>
                    <a:pt x="284" y="194"/>
                    <a:pt x="283" y="194"/>
                    <a:pt x="281" y="194"/>
                  </a:cubicBezTo>
                  <a:cubicBezTo>
                    <a:pt x="271" y="194"/>
                    <a:pt x="260" y="194"/>
                    <a:pt x="249" y="194"/>
                  </a:cubicBezTo>
                  <a:cubicBezTo>
                    <a:pt x="248" y="194"/>
                    <a:pt x="248" y="194"/>
                    <a:pt x="247" y="194"/>
                  </a:cubicBezTo>
                  <a:cubicBezTo>
                    <a:pt x="248" y="195"/>
                    <a:pt x="248" y="196"/>
                    <a:pt x="249" y="196"/>
                  </a:cubicBezTo>
                  <a:cubicBezTo>
                    <a:pt x="258" y="202"/>
                    <a:pt x="266" y="209"/>
                    <a:pt x="275" y="215"/>
                  </a:cubicBezTo>
                  <a:cubicBezTo>
                    <a:pt x="276" y="216"/>
                    <a:pt x="276" y="216"/>
                    <a:pt x="276" y="218"/>
                  </a:cubicBezTo>
                  <a:cubicBezTo>
                    <a:pt x="275" y="221"/>
                    <a:pt x="273" y="225"/>
                    <a:pt x="272" y="229"/>
                  </a:cubicBezTo>
                  <a:cubicBezTo>
                    <a:pt x="270" y="236"/>
                    <a:pt x="268" y="244"/>
                    <a:pt x="265" y="251"/>
                  </a:cubicBezTo>
                  <a:close/>
                  <a:moveTo>
                    <a:pt x="492" y="67"/>
                  </a:moveTo>
                  <a:cubicBezTo>
                    <a:pt x="361" y="67"/>
                    <a:pt x="230" y="67"/>
                    <a:pt x="98" y="67"/>
                  </a:cubicBezTo>
                  <a:cubicBezTo>
                    <a:pt x="98" y="69"/>
                    <a:pt x="98" y="71"/>
                    <a:pt x="98" y="73"/>
                  </a:cubicBezTo>
                  <a:cubicBezTo>
                    <a:pt x="230" y="73"/>
                    <a:pt x="361" y="73"/>
                    <a:pt x="492" y="73"/>
                  </a:cubicBezTo>
                  <a:cubicBezTo>
                    <a:pt x="492" y="71"/>
                    <a:pt x="492" y="69"/>
                    <a:pt x="492" y="67"/>
                  </a:cubicBezTo>
                  <a:close/>
                  <a:moveTo>
                    <a:pt x="346" y="170"/>
                  </a:moveTo>
                  <a:cubicBezTo>
                    <a:pt x="346" y="170"/>
                    <a:pt x="346" y="170"/>
                    <a:pt x="346" y="171"/>
                  </a:cubicBezTo>
                  <a:cubicBezTo>
                    <a:pt x="352" y="175"/>
                    <a:pt x="358" y="179"/>
                    <a:pt x="364" y="184"/>
                  </a:cubicBezTo>
                  <a:cubicBezTo>
                    <a:pt x="362" y="191"/>
                    <a:pt x="359" y="198"/>
                    <a:pt x="357" y="206"/>
                  </a:cubicBezTo>
                  <a:cubicBezTo>
                    <a:pt x="363" y="201"/>
                    <a:pt x="369" y="196"/>
                    <a:pt x="376" y="192"/>
                  </a:cubicBezTo>
                  <a:cubicBezTo>
                    <a:pt x="382" y="196"/>
                    <a:pt x="388" y="201"/>
                    <a:pt x="394" y="205"/>
                  </a:cubicBezTo>
                  <a:cubicBezTo>
                    <a:pt x="394" y="204"/>
                    <a:pt x="394" y="204"/>
                    <a:pt x="394" y="204"/>
                  </a:cubicBezTo>
                  <a:cubicBezTo>
                    <a:pt x="392" y="198"/>
                    <a:pt x="390" y="192"/>
                    <a:pt x="388" y="186"/>
                  </a:cubicBezTo>
                  <a:cubicBezTo>
                    <a:pt x="387" y="184"/>
                    <a:pt x="387" y="183"/>
                    <a:pt x="389" y="182"/>
                  </a:cubicBezTo>
                  <a:cubicBezTo>
                    <a:pt x="394" y="179"/>
                    <a:pt x="399" y="175"/>
                    <a:pt x="404" y="172"/>
                  </a:cubicBezTo>
                  <a:cubicBezTo>
                    <a:pt x="404" y="171"/>
                    <a:pt x="405" y="171"/>
                    <a:pt x="405" y="170"/>
                  </a:cubicBezTo>
                  <a:cubicBezTo>
                    <a:pt x="405" y="170"/>
                    <a:pt x="405" y="170"/>
                    <a:pt x="405" y="170"/>
                  </a:cubicBezTo>
                  <a:cubicBezTo>
                    <a:pt x="404" y="170"/>
                    <a:pt x="404" y="170"/>
                    <a:pt x="403" y="170"/>
                  </a:cubicBezTo>
                  <a:cubicBezTo>
                    <a:pt x="397" y="170"/>
                    <a:pt x="391" y="170"/>
                    <a:pt x="385" y="170"/>
                  </a:cubicBezTo>
                  <a:cubicBezTo>
                    <a:pt x="383" y="170"/>
                    <a:pt x="382" y="170"/>
                    <a:pt x="382" y="168"/>
                  </a:cubicBezTo>
                  <a:cubicBezTo>
                    <a:pt x="380" y="162"/>
                    <a:pt x="378" y="156"/>
                    <a:pt x="376" y="151"/>
                  </a:cubicBezTo>
                  <a:cubicBezTo>
                    <a:pt x="376" y="150"/>
                    <a:pt x="376" y="149"/>
                    <a:pt x="375" y="148"/>
                  </a:cubicBezTo>
                  <a:cubicBezTo>
                    <a:pt x="373" y="155"/>
                    <a:pt x="371" y="161"/>
                    <a:pt x="369" y="168"/>
                  </a:cubicBezTo>
                  <a:cubicBezTo>
                    <a:pt x="369" y="170"/>
                    <a:pt x="368" y="170"/>
                    <a:pt x="366" y="170"/>
                  </a:cubicBezTo>
                  <a:cubicBezTo>
                    <a:pt x="359" y="170"/>
                    <a:pt x="353" y="170"/>
                    <a:pt x="346" y="170"/>
                  </a:cubicBezTo>
                  <a:close/>
                  <a:moveTo>
                    <a:pt x="199" y="207"/>
                  </a:moveTo>
                  <a:cubicBezTo>
                    <a:pt x="206" y="202"/>
                    <a:pt x="212" y="198"/>
                    <a:pt x="218" y="194"/>
                  </a:cubicBezTo>
                  <a:cubicBezTo>
                    <a:pt x="224" y="198"/>
                    <a:pt x="230" y="202"/>
                    <a:pt x="236" y="207"/>
                  </a:cubicBezTo>
                  <a:cubicBezTo>
                    <a:pt x="236" y="206"/>
                    <a:pt x="236" y="205"/>
                    <a:pt x="235" y="205"/>
                  </a:cubicBezTo>
                  <a:cubicBezTo>
                    <a:pt x="234" y="199"/>
                    <a:pt x="232" y="193"/>
                    <a:pt x="230" y="187"/>
                  </a:cubicBezTo>
                  <a:cubicBezTo>
                    <a:pt x="229" y="186"/>
                    <a:pt x="229" y="185"/>
                    <a:pt x="230" y="184"/>
                  </a:cubicBezTo>
                  <a:cubicBezTo>
                    <a:pt x="236" y="181"/>
                    <a:pt x="241" y="177"/>
                    <a:pt x="246" y="173"/>
                  </a:cubicBezTo>
                  <a:cubicBezTo>
                    <a:pt x="246" y="173"/>
                    <a:pt x="247" y="173"/>
                    <a:pt x="247" y="172"/>
                  </a:cubicBezTo>
                  <a:cubicBezTo>
                    <a:pt x="246" y="172"/>
                    <a:pt x="246" y="172"/>
                    <a:pt x="245" y="172"/>
                  </a:cubicBezTo>
                  <a:cubicBezTo>
                    <a:pt x="239" y="172"/>
                    <a:pt x="233" y="172"/>
                    <a:pt x="227" y="172"/>
                  </a:cubicBezTo>
                  <a:cubicBezTo>
                    <a:pt x="225" y="172"/>
                    <a:pt x="225" y="171"/>
                    <a:pt x="224" y="170"/>
                  </a:cubicBezTo>
                  <a:cubicBezTo>
                    <a:pt x="222" y="164"/>
                    <a:pt x="220" y="158"/>
                    <a:pt x="218" y="152"/>
                  </a:cubicBezTo>
                  <a:cubicBezTo>
                    <a:pt x="218" y="152"/>
                    <a:pt x="218" y="151"/>
                    <a:pt x="218" y="150"/>
                  </a:cubicBezTo>
                  <a:cubicBezTo>
                    <a:pt x="215" y="157"/>
                    <a:pt x="213" y="163"/>
                    <a:pt x="211" y="170"/>
                  </a:cubicBezTo>
                  <a:cubicBezTo>
                    <a:pt x="211" y="171"/>
                    <a:pt x="210" y="172"/>
                    <a:pt x="209" y="172"/>
                  </a:cubicBezTo>
                  <a:cubicBezTo>
                    <a:pt x="202" y="172"/>
                    <a:pt x="196" y="172"/>
                    <a:pt x="190" y="172"/>
                  </a:cubicBezTo>
                  <a:cubicBezTo>
                    <a:pt x="190" y="172"/>
                    <a:pt x="189" y="172"/>
                    <a:pt x="188" y="172"/>
                  </a:cubicBezTo>
                  <a:cubicBezTo>
                    <a:pt x="194" y="176"/>
                    <a:pt x="199" y="180"/>
                    <a:pt x="205" y="184"/>
                  </a:cubicBezTo>
                  <a:cubicBezTo>
                    <a:pt x="206" y="185"/>
                    <a:pt x="206" y="186"/>
                    <a:pt x="206" y="187"/>
                  </a:cubicBezTo>
                  <a:cubicBezTo>
                    <a:pt x="205" y="187"/>
                    <a:pt x="205" y="188"/>
                    <a:pt x="205" y="188"/>
                  </a:cubicBezTo>
                  <a:cubicBezTo>
                    <a:pt x="203" y="194"/>
                    <a:pt x="201" y="201"/>
                    <a:pt x="199" y="207"/>
                  </a:cubicBezTo>
                  <a:close/>
                  <a:moveTo>
                    <a:pt x="459" y="173"/>
                  </a:moveTo>
                  <a:cubicBezTo>
                    <a:pt x="462" y="176"/>
                    <a:pt x="464" y="178"/>
                    <a:pt x="467" y="180"/>
                  </a:cubicBezTo>
                  <a:cubicBezTo>
                    <a:pt x="473" y="185"/>
                    <a:pt x="479" y="187"/>
                    <a:pt x="487" y="186"/>
                  </a:cubicBezTo>
                  <a:cubicBezTo>
                    <a:pt x="497" y="185"/>
                    <a:pt x="505" y="180"/>
                    <a:pt x="512" y="173"/>
                  </a:cubicBezTo>
                  <a:cubicBezTo>
                    <a:pt x="513" y="173"/>
                    <a:pt x="513" y="173"/>
                    <a:pt x="513" y="173"/>
                  </a:cubicBezTo>
                  <a:cubicBezTo>
                    <a:pt x="496" y="160"/>
                    <a:pt x="478" y="162"/>
                    <a:pt x="459" y="173"/>
                  </a:cubicBezTo>
                  <a:close/>
                  <a:moveTo>
                    <a:pt x="174" y="183"/>
                  </a:moveTo>
                  <a:cubicBezTo>
                    <a:pt x="157" y="175"/>
                    <a:pt x="129" y="183"/>
                    <a:pt x="122" y="197"/>
                  </a:cubicBezTo>
                  <a:cubicBezTo>
                    <a:pt x="131" y="201"/>
                    <a:pt x="140" y="204"/>
                    <a:pt x="150" y="203"/>
                  </a:cubicBezTo>
                  <a:cubicBezTo>
                    <a:pt x="162" y="201"/>
                    <a:pt x="169" y="194"/>
                    <a:pt x="174" y="183"/>
                  </a:cubicBezTo>
                  <a:close/>
                  <a:moveTo>
                    <a:pt x="0" y="47"/>
                  </a:moveTo>
                  <a:cubicBezTo>
                    <a:pt x="0" y="55"/>
                    <a:pt x="1" y="62"/>
                    <a:pt x="5" y="68"/>
                  </a:cubicBezTo>
                  <a:cubicBezTo>
                    <a:pt x="8" y="76"/>
                    <a:pt x="14" y="82"/>
                    <a:pt x="23" y="84"/>
                  </a:cubicBezTo>
                  <a:cubicBezTo>
                    <a:pt x="27" y="85"/>
                    <a:pt x="32" y="86"/>
                    <a:pt x="37" y="85"/>
                  </a:cubicBezTo>
                  <a:cubicBezTo>
                    <a:pt x="32" y="64"/>
                    <a:pt x="22" y="51"/>
                    <a:pt x="0" y="47"/>
                  </a:cubicBezTo>
                  <a:close/>
                  <a:moveTo>
                    <a:pt x="131" y="173"/>
                  </a:moveTo>
                  <a:cubicBezTo>
                    <a:pt x="114" y="161"/>
                    <a:pt x="91" y="161"/>
                    <a:pt x="78" y="173"/>
                  </a:cubicBezTo>
                  <a:cubicBezTo>
                    <a:pt x="84" y="179"/>
                    <a:pt x="91" y="183"/>
                    <a:pt x="99" y="185"/>
                  </a:cubicBezTo>
                  <a:cubicBezTo>
                    <a:pt x="105" y="187"/>
                    <a:pt x="111" y="187"/>
                    <a:pt x="116" y="184"/>
                  </a:cubicBezTo>
                  <a:cubicBezTo>
                    <a:pt x="122" y="182"/>
                    <a:pt x="127" y="178"/>
                    <a:pt x="131" y="173"/>
                  </a:cubicBezTo>
                  <a:close/>
                  <a:moveTo>
                    <a:pt x="417" y="183"/>
                  </a:moveTo>
                  <a:cubicBezTo>
                    <a:pt x="420" y="191"/>
                    <a:pt x="425" y="197"/>
                    <a:pt x="433" y="201"/>
                  </a:cubicBezTo>
                  <a:cubicBezTo>
                    <a:pt x="440" y="204"/>
                    <a:pt x="448" y="203"/>
                    <a:pt x="455" y="202"/>
                  </a:cubicBezTo>
                  <a:cubicBezTo>
                    <a:pt x="460" y="201"/>
                    <a:pt x="464" y="199"/>
                    <a:pt x="468" y="196"/>
                  </a:cubicBezTo>
                  <a:cubicBezTo>
                    <a:pt x="462" y="189"/>
                    <a:pt x="455" y="183"/>
                    <a:pt x="446" y="181"/>
                  </a:cubicBezTo>
                  <a:cubicBezTo>
                    <a:pt x="436" y="179"/>
                    <a:pt x="426" y="180"/>
                    <a:pt x="417" y="183"/>
                  </a:cubicBezTo>
                  <a:close/>
                  <a:moveTo>
                    <a:pt x="554" y="85"/>
                  </a:moveTo>
                  <a:cubicBezTo>
                    <a:pt x="566" y="86"/>
                    <a:pt x="576" y="83"/>
                    <a:pt x="583" y="73"/>
                  </a:cubicBezTo>
                  <a:cubicBezTo>
                    <a:pt x="587" y="68"/>
                    <a:pt x="590" y="61"/>
                    <a:pt x="590" y="54"/>
                  </a:cubicBezTo>
                  <a:cubicBezTo>
                    <a:pt x="591" y="52"/>
                    <a:pt x="591" y="50"/>
                    <a:pt x="591" y="47"/>
                  </a:cubicBezTo>
                  <a:cubicBezTo>
                    <a:pt x="569" y="51"/>
                    <a:pt x="559" y="64"/>
                    <a:pt x="554" y="85"/>
                  </a:cubicBezTo>
                  <a:close/>
                  <a:moveTo>
                    <a:pt x="576" y="95"/>
                  </a:moveTo>
                  <a:cubicBezTo>
                    <a:pt x="560" y="92"/>
                    <a:pt x="536" y="105"/>
                    <a:pt x="531" y="122"/>
                  </a:cubicBezTo>
                  <a:cubicBezTo>
                    <a:pt x="538" y="125"/>
                    <a:pt x="545" y="126"/>
                    <a:pt x="552" y="124"/>
                  </a:cubicBezTo>
                  <a:cubicBezTo>
                    <a:pt x="561" y="121"/>
                    <a:pt x="567" y="115"/>
                    <a:pt x="571" y="107"/>
                  </a:cubicBezTo>
                  <a:cubicBezTo>
                    <a:pt x="574" y="104"/>
                    <a:pt x="575" y="100"/>
                    <a:pt x="576" y="95"/>
                  </a:cubicBezTo>
                  <a:close/>
                  <a:moveTo>
                    <a:pt x="15" y="95"/>
                  </a:moveTo>
                  <a:cubicBezTo>
                    <a:pt x="15" y="96"/>
                    <a:pt x="15" y="96"/>
                    <a:pt x="15" y="96"/>
                  </a:cubicBezTo>
                  <a:cubicBezTo>
                    <a:pt x="17" y="104"/>
                    <a:pt x="20" y="110"/>
                    <a:pt x="25" y="116"/>
                  </a:cubicBezTo>
                  <a:cubicBezTo>
                    <a:pt x="32" y="123"/>
                    <a:pt x="40" y="126"/>
                    <a:pt x="50" y="125"/>
                  </a:cubicBezTo>
                  <a:cubicBezTo>
                    <a:pt x="54" y="125"/>
                    <a:pt x="57" y="123"/>
                    <a:pt x="60" y="123"/>
                  </a:cubicBezTo>
                  <a:cubicBezTo>
                    <a:pt x="49" y="102"/>
                    <a:pt x="36" y="94"/>
                    <a:pt x="15" y="95"/>
                  </a:cubicBezTo>
                  <a:close/>
                  <a:moveTo>
                    <a:pt x="92" y="152"/>
                  </a:moveTo>
                  <a:cubicBezTo>
                    <a:pt x="84" y="144"/>
                    <a:pt x="75" y="137"/>
                    <a:pt x="63" y="135"/>
                  </a:cubicBezTo>
                  <a:cubicBezTo>
                    <a:pt x="56" y="134"/>
                    <a:pt x="48" y="135"/>
                    <a:pt x="41" y="138"/>
                  </a:cubicBezTo>
                  <a:cubicBezTo>
                    <a:pt x="46" y="146"/>
                    <a:pt x="52" y="152"/>
                    <a:pt x="60" y="157"/>
                  </a:cubicBezTo>
                  <a:cubicBezTo>
                    <a:pt x="70" y="162"/>
                    <a:pt x="83" y="160"/>
                    <a:pt x="92" y="152"/>
                  </a:cubicBezTo>
                  <a:close/>
                  <a:moveTo>
                    <a:pt x="499" y="152"/>
                  </a:moveTo>
                  <a:cubicBezTo>
                    <a:pt x="508" y="160"/>
                    <a:pt x="520" y="162"/>
                    <a:pt x="530" y="157"/>
                  </a:cubicBezTo>
                  <a:cubicBezTo>
                    <a:pt x="537" y="154"/>
                    <a:pt x="542" y="149"/>
                    <a:pt x="546" y="144"/>
                  </a:cubicBezTo>
                  <a:cubicBezTo>
                    <a:pt x="547" y="142"/>
                    <a:pt x="549" y="140"/>
                    <a:pt x="550" y="138"/>
                  </a:cubicBezTo>
                  <a:cubicBezTo>
                    <a:pt x="535" y="130"/>
                    <a:pt x="510" y="137"/>
                    <a:pt x="499" y="152"/>
                  </a:cubicBezTo>
                  <a:close/>
                  <a:moveTo>
                    <a:pt x="560" y="50"/>
                  </a:moveTo>
                  <a:cubicBezTo>
                    <a:pt x="578" y="36"/>
                    <a:pt x="578" y="14"/>
                    <a:pt x="562" y="0"/>
                  </a:cubicBezTo>
                  <a:cubicBezTo>
                    <a:pt x="549" y="18"/>
                    <a:pt x="549" y="32"/>
                    <a:pt x="560" y="50"/>
                  </a:cubicBezTo>
                  <a:close/>
                  <a:moveTo>
                    <a:pt x="31" y="50"/>
                  </a:moveTo>
                  <a:cubicBezTo>
                    <a:pt x="42" y="35"/>
                    <a:pt x="41" y="13"/>
                    <a:pt x="29" y="0"/>
                  </a:cubicBezTo>
                  <a:cubicBezTo>
                    <a:pt x="13" y="14"/>
                    <a:pt x="13" y="36"/>
                    <a:pt x="31" y="50"/>
                  </a:cubicBezTo>
                  <a:close/>
                  <a:moveTo>
                    <a:pt x="175" y="174"/>
                  </a:moveTo>
                  <a:cubicBezTo>
                    <a:pt x="175" y="158"/>
                    <a:pt x="157" y="140"/>
                    <a:pt x="143" y="141"/>
                  </a:cubicBezTo>
                  <a:cubicBezTo>
                    <a:pt x="140" y="164"/>
                    <a:pt x="155" y="175"/>
                    <a:pt x="175" y="174"/>
                  </a:cubicBezTo>
                  <a:close/>
                  <a:moveTo>
                    <a:pt x="504" y="101"/>
                  </a:moveTo>
                  <a:cubicBezTo>
                    <a:pt x="496" y="107"/>
                    <a:pt x="490" y="114"/>
                    <a:pt x="490" y="124"/>
                  </a:cubicBezTo>
                  <a:cubicBezTo>
                    <a:pt x="489" y="131"/>
                    <a:pt x="491" y="138"/>
                    <a:pt x="493" y="145"/>
                  </a:cubicBezTo>
                  <a:cubicBezTo>
                    <a:pt x="511" y="136"/>
                    <a:pt x="518" y="119"/>
                    <a:pt x="504" y="101"/>
                  </a:cubicBezTo>
                  <a:close/>
                  <a:moveTo>
                    <a:pt x="67" y="116"/>
                  </a:moveTo>
                  <a:cubicBezTo>
                    <a:pt x="79" y="105"/>
                    <a:pt x="79" y="80"/>
                    <a:pt x="68" y="71"/>
                  </a:cubicBezTo>
                  <a:cubicBezTo>
                    <a:pt x="49" y="85"/>
                    <a:pt x="53" y="104"/>
                    <a:pt x="67" y="116"/>
                  </a:cubicBezTo>
                  <a:close/>
                  <a:moveTo>
                    <a:pt x="58" y="38"/>
                  </a:moveTo>
                  <a:cubicBezTo>
                    <a:pt x="50" y="41"/>
                    <a:pt x="43" y="46"/>
                    <a:pt x="40" y="56"/>
                  </a:cubicBezTo>
                  <a:cubicBezTo>
                    <a:pt x="37" y="65"/>
                    <a:pt x="41" y="73"/>
                    <a:pt x="46" y="81"/>
                  </a:cubicBezTo>
                  <a:cubicBezTo>
                    <a:pt x="62" y="67"/>
                    <a:pt x="65" y="53"/>
                    <a:pt x="58" y="38"/>
                  </a:cubicBezTo>
                  <a:close/>
                  <a:moveTo>
                    <a:pt x="98" y="145"/>
                  </a:moveTo>
                  <a:cubicBezTo>
                    <a:pt x="106" y="130"/>
                    <a:pt x="100" y="109"/>
                    <a:pt x="87" y="101"/>
                  </a:cubicBezTo>
                  <a:cubicBezTo>
                    <a:pt x="82" y="108"/>
                    <a:pt x="78" y="116"/>
                    <a:pt x="80" y="125"/>
                  </a:cubicBezTo>
                  <a:cubicBezTo>
                    <a:pt x="82" y="135"/>
                    <a:pt x="89" y="140"/>
                    <a:pt x="98" y="145"/>
                  </a:cubicBezTo>
                  <a:close/>
                  <a:moveTo>
                    <a:pt x="522" y="71"/>
                  </a:moveTo>
                  <a:cubicBezTo>
                    <a:pt x="517" y="78"/>
                    <a:pt x="514" y="85"/>
                    <a:pt x="514" y="93"/>
                  </a:cubicBezTo>
                  <a:cubicBezTo>
                    <a:pt x="515" y="102"/>
                    <a:pt x="518" y="109"/>
                    <a:pt x="523" y="116"/>
                  </a:cubicBezTo>
                  <a:cubicBezTo>
                    <a:pt x="539" y="103"/>
                    <a:pt x="541" y="84"/>
                    <a:pt x="522" y="71"/>
                  </a:cubicBezTo>
                  <a:close/>
                  <a:moveTo>
                    <a:pt x="456" y="164"/>
                  </a:moveTo>
                  <a:cubicBezTo>
                    <a:pt x="480" y="160"/>
                    <a:pt x="486" y="142"/>
                    <a:pt x="478" y="125"/>
                  </a:cubicBezTo>
                  <a:cubicBezTo>
                    <a:pt x="463" y="129"/>
                    <a:pt x="453" y="148"/>
                    <a:pt x="456" y="164"/>
                  </a:cubicBezTo>
                  <a:close/>
                  <a:moveTo>
                    <a:pt x="416" y="174"/>
                  </a:moveTo>
                  <a:cubicBezTo>
                    <a:pt x="426" y="174"/>
                    <a:pt x="435" y="173"/>
                    <a:pt x="442" y="165"/>
                  </a:cubicBezTo>
                  <a:cubicBezTo>
                    <a:pt x="448" y="158"/>
                    <a:pt x="448" y="150"/>
                    <a:pt x="448" y="141"/>
                  </a:cubicBezTo>
                  <a:cubicBezTo>
                    <a:pt x="430" y="143"/>
                    <a:pt x="420" y="153"/>
                    <a:pt x="416" y="174"/>
                  </a:cubicBezTo>
                  <a:close/>
                  <a:moveTo>
                    <a:pt x="113" y="124"/>
                  </a:moveTo>
                  <a:cubicBezTo>
                    <a:pt x="103" y="141"/>
                    <a:pt x="115" y="163"/>
                    <a:pt x="134" y="164"/>
                  </a:cubicBezTo>
                  <a:cubicBezTo>
                    <a:pt x="135" y="155"/>
                    <a:pt x="134" y="147"/>
                    <a:pt x="130" y="139"/>
                  </a:cubicBezTo>
                  <a:cubicBezTo>
                    <a:pt x="126" y="132"/>
                    <a:pt x="120" y="128"/>
                    <a:pt x="113" y="124"/>
                  </a:cubicBezTo>
                  <a:close/>
                  <a:moveTo>
                    <a:pt x="532" y="38"/>
                  </a:moveTo>
                  <a:cubicBezTo>
                    <a:pt x="529" y="43"/>
                    <a:pt x="528" y="54"/>
                    <a:pt x="530" y="60"/>
                  </a:cubicBezTo>
                  <a:cubicBezTo>
                    <a:pt x="533" y="69"/>
                    <a:pt x="538" y="75"/>
                    <a:pt x="545" y="81"/>
                  </a:cubicBezTo>
                  <a:cubicBezTo>
                    <a:pt x="558" y="66"/>
                    <a:pt x="551" y="42"/>
                    <a:pt x="532" y="38"/>
                  </a:cubicBezTo>
                  <a:close/>
                  <a:moveTo>
                    <a:pt x="159" y="81"/>
                  </a:moveTo>
                  <a:cubicBezTo>
                    <a:pt x="159" y="84"/>
                    <a:pt x="160" y="86"/>
                    <a:pt x="160" y="88"/>
                  </a:cubicBezTo>
                  <a:cubicBezTo>
                    <a:pt x="161" y="89"/>
                    <a:pt x="160" y="90"/>
                    <a:pt x="160" y="90"/>
                  </a:cubicBezTo>
                  <a:cubicBezTo>
                    <a:pt x="158" y="92"/>
                    <a:pt x="156" y="93"/>
                    <a:pt x="154" y="95"/>
                  </a:cubicBezTo>
                  <a:cubicBezTo>
                    <a:pt x="157" y="95"/>
                    <a:pt x="159" y="95"/>
                    <a:pt x="161" y="96"/>
                  </a:cubicBezTo>
                  <a:cubicBezTo>
                    <a:pt x="162" y="96"/>
                    <a:pt x="163" y="96"/>
                    <a:pt x="164" y="98"/>
                  </a:cubicBezTo>
                  <a:cubicBezTo>
                    <a:pt x="165" y="99"/>
                    <a:pt x="166" y="101"/>
                    <a:pt x="166" y="104"/>
                  </a:cubicBezTo>
                  <a:cubicBezTo>
                    <a:pt x="167" y="101"/>
                    <a:pt x="168" y="99"/>
                    <a:pt x="169" y="97"/>
                  </a:cubicBezTo>
                  <a:cubicBezTo>
                    <a:pt x="170" y="96"/>
                    <a:pt x="170" y="96"/>
                    <a:pt x="172" y="96"/>
                  </a:cubicBezTo>
                  <a:cubicBezTo>
                    <a:pt x="174" y="95"/>
                    <a:pt x="176" y="95"/>
                    <a:pt x="178" y="95"/>
                  </a:cubicBezTo>
                  <a:cubicBezTo>
                    <a:pt x="176" y="93"/>
                    <a:pt x="175" y="92"/>
                    <a:pt x="173" y="90"/>
                  </a:cubicBezTo>
                  <a:cubicBezTo>
                    <a:pt x="172" y="90"/>
                    <a:pt x="172" y="89"/>
                    <a:pt x="172" y="88"/>
                  </a:cubicBezTo>
                  <a:cubicBezTo>
                    <a:pt x="173" y="86"/>
                    <a:pt x="173" y="84"/>
                    <a:pt x="174" y="81"/>
                  </a:cubicBezTo>
                  <a:cubicBezTo>
                    <a:pt x="171" y="82"/>
                    <a:pt x="170" y="84"/>
                    <a:pt x="168" y="85"/>
                  </a:cubicBezTo>
                  <a:cubicBezTo>
                    <a:pt x="167" y="85"/>
                    <a:pt x="166" y="85"/>
                    <a:pt x="165" y="85"/>
                  </a:cubicBezTo>
                  <a:cubicBezTo>
                    <a:pt x="163" y="84"/>
                    <a:pt x="161" y="82"/>
                    <a:pt x="159" y="81"/>
                  </a:cubicBezTo>
                  <a:close/>
                  <a:moveTo>
                    <a:pt x="340" y="95"/>
                  </a:moveTo>
                  <a:cubicBezTo>
                    <a:pt x="338" y="93"/>
                    <a:pt x="336" y="92"/>
                    <a:pt x="335" y="91"/>
                  </a:cubicBezTo>
                  <a:cubicBezTo>
                    <a:pt x="333" y="90"/>
                    <a:pt x="333" y="89"/>
                    <a:pt x="334" y="87"/>
                  </a:cubicBezTo>
                  <a:cubicBezTo>
                    <a:pt x="334" y="85"/>
                    <a:pt x="334" y="83"/>
                    <a:pt x="335" y="81"/>
                  </a:cubicBezTo>
                  <a:cubicBezTo>
                    <a:pt x="333" y="82"/>
                    <a:pt x="331" y="83"/>
                    <a:pt x="329" y="85"/>
                  </a:cubicBezTo>
                  <a:cubicBezTo>
                    <a:pt x="328" y="85"/>
                    <a:pt x="327" y="85"/>
                    <a:pt x="326" y="85"/>
                  </a:cubicBezTo>
                  <a:cubicBezTo>
                    <a:pt x="325" y="83"/>
                    <a:pt x="323" y="82"/>
                    <a:pt x="320" y="81"/>
                  </a:cubicBezTo>
                  <a:cubicBezTo>
                    <a:pt x="321" y="84"/>
                    <a:pt x="321" y="86"/>
                    <a:pt x="322" y="88"/>
                  </a:cubicBezTo>
                  <a:cubicBezTo>
                    <a:pt x="322" y="89"/>
                    <a:pt x="322" y="90"/>
                    <a:pt x="321" y="90"/>
                  </a:cubicBezTo>
                  <a:cubicBezTo>
                    <a:pt x="319" y="92"/>
                    <a:pt x="318" y="93"/>
                    <a:pt x="316" y="95"/>
                  </a:cubicBezTo>
                  <a:cubicBezTo>
                    <a:pt x="318" y="95"/>
                    <a:pt x="320" y="95"/>
                    <a:pt x="323" y="96"/>
                  </a:cubicBezTo>
                  <a:cubicBezTo>
                    <a:pt x="324" y="96"/>
                    <a:pt x="325" y="96"/>
                    <a:pt x="325" y="97"/>
                  </a:cubicBezTo>
                  <a:cubicBezTo>
                    <a:pt x="326" y="99"/>
                    <a:pt x="327" y="101"/>
                    <a:pt x="328" y="104"/>
                  </a:cubicBezTo>
                  <a:cubicBezTo>
                    <a:pt x="329" y="101"/>
                    <a:pt x="330" y="100"/>
                    <a:pt x="330" y="98"/>
                  </a:cubicBezTo>
                  <a:cubicBezTo>
                    <a:pt x="331" y="96"/>
                    <a:pt x="332" y="95"/>
                    <a:pt x="333" y="95"/>
                  </a:cubicBezTo>
                  <a:cubicBezTo>
                    <a:pt x="335" y="96"/>
                    <a:pt x="337" y="95"/>
                    <a:pt x="340" y="95"/>
                  </a:cubicBezTo>
                  <a:close/>
                  <a:moveTo>
                    <a:pt x="399" y="81"/>
                  </a:moveTo>
                  <a:cubicBezTo>
                    <a:pt x="397" y="82"/>
                    <a:pt x="395" y="84"/>
                    <a:pt x="393" y="85"/>
                  </a:cubicBezTo>
                  <a:cubicBezTo>
                    <a:pt x="393" y="85"/>
                    <a:pt x="392" y="85"/>
                    <a:pt x="391" y="85"/>
                  </a:cubicBezTo>
                  <a:cubicBezTo>
                    <a:pt x="389" y="84"/>
                    <a:pt x="387" y="82"/>
                    <a:pt x="385" y="81"/>
                  </a:cubicBezTo>
                  <a:cubicBezTo>
                    <a:pt x="385" y="83"/>
                    <a:pt x="386" y="85"/>
                    <a:pt x="386" y="87"/>
                  </a:cubicBezTo>
                  <a:cubicBezTo>
                    <a:pt x="387" y="89"/>
                    <a:pt x="386" y="90"/>
                    <a:pt x="385" y="91"/>
                  </a:cubicBezTo>
                  <a:cubicBezTo>
                    <a:pt x="384" y="92"/>
                    <a:pt x="382" y="93"/>
                    <a:pt x="380" y="95"/>
                  </a:cubicBezTo>
                  <a:cubicBezTo>
                    <a:pt x="383" y="95"/>
                    <a:pt x="385" y="95"/>
                    <a:pt x="387" y="96"/>
                  </a:cubicBezTo>
                  <a:cubicBezTo>
                    <a:pt x="388" y="96"/>
                    <a:pt x="389" y="96"/>
                    <a:pt x="390" y="97"/>
                  </a:cubicBezTo>
                  <a:cubicBezTo>
                    <a:pt x="390" y="99"/>
                    <a:pt x="391" y="101"/>
                    <a:pt x="392" y="104"/>
                  </a:cubicBezTo>
                  <a:cubicBezTo>
                    <a:pt x="393" y="101"/>
                    <a:pt x="394" y="100"/>
                    <a:pt x="395" y="98"/>
                  </a:cubicBezTo>
                  <a:cubicBezTo>
                    <a:pt x="395" y="96"/>
                    <a:pt x="396" y="95"/>
                    <a:pt x="398" y="95"/>
                  </a:cubicBezTo>
                  <a:cubicBezTo>
                    <a:pt x="400" y="96"/>
                    <a:pt x="402" y="95"/>
                    <a:pt x="404" y="95"/>
                  </a:cubicBezTo>
                  <a:cubicBezTo>
                    <a:pt x="402" y="93"/>
                    <a:pt x="400" y="92"/>
                    <a:pt x="399" y="90"/>
                  </a:cubicBezTo>
                  <a:cubicBezTo>
                    <a:pt x="398" y="90"/>
                    <a:pt x="398" y="89"/>
                    <a:pt x="398" y="88"/>
                  </a:cubicBezTo>
                  <a:cubicBezTo>
                    <a:pt x="398" y="86"/>
                    <a:pt x="399" y="84"/>
                    <a:pt x="399" y="81"/>
                  </a:cubicBezTo>
                  <a:close/>
                  <a:moveTo>
                    <a:pt x="303" y="81"/>
                  </a:moveTo>
                  <a:cubicBezTo>
                    <a:pt x="301" y="82"/>
                    <a:pt x="299" y="83"/>
                    <a:pt x="297" y="85"/>
                  </a:cubicBezTo>
                  <a:cubicBezTo>
                    <a:pt x="296" y="85"/>
                    <a:pt x="295" y="85"/>
                    <a:pt x="294" y="85"/>
                  </a:cubicBezTo>
                  <a:cubicBezTo>
                    <a:pt x="292" y="83"/>
                    <a:pt x="290" y="82"/>
                    <a:pt x="288" y="81"/>
                  </a:cubicBezTo>
                  <a:cubicBezTo>
                    <a:pt x="289" y="84"/>
                    <a:pt x="289" y="86"/>
                    <a:pt x="290" y="88"/>
                  </a:cubicBezTo>
                  <a:cubicBezTo>
                    <a:pt x="290" y="89"/>
                    <a:pt x="290" y="90"/>
                    <a:pt x="289" y="90"/>
                  </a:cubicBezTo>
                  <a:cubicBezTo>
                    <a:pt x="287" y="92"/>
                    <a:pt x="286" y="93"/>
                    <a:pt x="284" y="95"/>
                  </a:cubicBezTo>
                  <a:cubicBezTo>
                    <a:pt x="286" y="95"/>
                    <a:pt x="288" y="96"/>
                    <a:pt x="290" y="95"/>
                  </a:cubicBezTo>
                  <a:cubicBezTo>
                    <a:pt x="292" y="95"/>
                    <a:pt x="292" y="96"/>
                    <a:pt x="293" y="98"/>
                  </a:cubicBezTo>
                  <a:cubicBezTo>
                    <a:pt x="294" y="100"/>
                    <a:pt x="295" y="101"/>
                    <a:pt x="295" y="104"/>
                  </a:cubicBezTo>
                  <a:cubicBezTo>
                    <a:pt x="296" y="101"/>
                    <a:pt x="297" y="99"/>
                    <a:pt x="298" y="97"/>
                  </a:cubicBezTo>
                  <a:cubicBezTo>
                    <a:pt x="299" y="96"/>
                    <a:pt x="299" y="96"/>
                    <a:pt x="300" y="96"/>
                  </a:cubicBezTo>
                  <a:cubicBezTo>
                    <a:pt x="303" y="95"/>
                    <a:pt x="305" y="95"/>
                    <a:pt x="307" y="95"/>
                  </a:cubicBezTo>
                  <a:cubicBezTo>
                    <a:pt x="305" y="93"/>
                    <a:pt x="304" y="92"/>
                    <a:pt x="302" y="90"/>
                  </a:cubicBezTo>
                  <a:cubicBezTo>
                    <a:pt x="301" y="90"/>
                    <a:pt x="301" y="89"/>
                    <a:pt x="301" y="88"/>
                  </a:cubicBezTo>
                  <a:cubicBezTo>
                    <a:pt x="302" y="86"/>
                    <a:pt x="302" y="84"/>
                    <a:pt x="303" y="81"/>
                  </a:cubicBezTo>
                  <a:close/>
                  <a:moveTo>
                    <a:pt x="445" y="95"/>
                  </a:moveTo>
                  <a:cubicBezTo>
                    <a:pt x="447" y="95"/>
                    <a:pt x="449" y="96"/>
                    <a:pt x="451" y="95"/>
                  </a:cubicBezTo>
                  <a:cubicBezTo>
                    <a:pt x="453" y="95"/>
                    <a:pt x="454" y="96"/>
                    <a:pt x="454" y="98"/>
                  </a:cubicBezTo>
                  <a:cubicBezTo>
                    <a:pt x="455" y="100"/>
                    <a:pt x="456" y="101"/>
                    <a:pt x="457" y="104"/>
                  </a:cubicBezTo>
                  <a:cubicBezTo>
                    <a:pt x="458" y="101"/>
                    <a:pt x="459" y="99"/>
                    <a:pt x="459" y="97"/>
                  </a:cubicBezTo>
                  <a:cubicBezTo>
                    <a:pt x="460" y="96"/>
                    <a:pt x="460" y="96"/>
                    <a:pt x="462" y="96"/>
                  </a:cubicBezTo>
                  <a:cubicBezTo>
                    <a:pt x="464" y="95"/>
                    <a:pt x="466" y="95"/>
                    <a:pt x="468" y="95"/>
                  </a:cubicBezTo>
                  <a:cubicBezTo>
                    <a:pt x="466" y="93"/>
                    <a:pt x="465" y="92"/>
                    <a:pt x="463" y="90"/>
                  </a:cubicBezTo>
                  <a:cubicBezTo>
                    <a:pt x="463" y="90"/>
                    <a:pt x="462" y="89"/>
                    <a:pt x="462" y="88"/>
                  </a:cubicBezTo>
                  <a:cubicBezTo>
                    <a:pt x="463" y="86"/>
                    <a:pt x="463" y="84"/>
                    <a:pt x="464" y="81"/>
                  </a:cubicBezTo>
                  <a:cubicBezTo>
                    <a:pt x="462" y="82"/>
                    <a:pt x="460" y="83"/>
                    <a:pt x="458" y="85"/>
                  </a:cubicBezTo>
                  <a:cubicBezTo>
                    <a:pt x="457" y="85"/>
                    <a:pt x="456" y="85"/>
                    <a:pt x="455" y="85"/>
                  </a:cubicBezTo>
                  <a:cubicBezTo>
                    <a:pt x="453" y="83"/>
                    <a:pt x="452" y="82"/>
                    <a:pt x="449" y="81"/>
                  </a:cubicBezTo>
                  <a:cubicBezTo>
                    <a:pt x="450" y="84"/>
                    <a:pt x="450" y="86"/>
                    <a:pt x="451" y="88"/>
                  </a:cubicBezTo>
                  <a:cubicBezTo>
                    <a:pt x="451" y="89"/>
                    <a:pt x="451" y="90"/>
                    <a:pt x="450" y="90"/>
                  </a:cubicBezTo>
                  <a:cubicBezTo>
                    <a:pt x="448" y="92"/>
                    <a:pt x="447" y="93"/>
                    <a:pt x="445" y="95"/>
                  </a:cubicBezTo>
                  <a:close/>
                  <a:moveTo>
                    <a:pt x="424" y="104"/>
                  </a:moveTo>
                  <a:cubicBezTo>
                    <a:pt x="425" y="101"/>
                    <a:pt x="426" y="100"/>
                    <a:pt x="427" y="98"/>
                  </a:cubicBezTo>
                  <a:cubicBezTo>
                    <a:pt x="427" y="96"/>
                    <a:pt x="428" y="95"/>
                    <a:pt x="430" y="95"/>
                  </a:cubicBezTo>
                  <a:cubicBezTo>
                    <a:pt x="432" y="96"/>
                    <a:pt x="434" y="95"/>
                    <a:pt x="436" y="95"/>
                  </a:cubicBezTo>
                  <a:cubicBezTo>
                    <a:pt x="434" y="93"/>
                    <a:pt x="433" y="92"/>
                    <a:pt x="431" y="90"/>
                  </a:cubicBezTo>
                  <a:cubicBezTo>
                    <a:pt x="430" y="90"/>
                    <a:pt x="430" y="89"/>
                    <a:pt x="430" y="88"/>
                  </a:cubicBezTo>
                  <a:cubicBezTo>
                    <a:pt x="431" y="86"/>
                    <a:pt x="431" y="84"/>
                    <a:pt x="432" y="81"/>
                  </a:cubicBezTo>
                  <a:cubicBezTo>
                    <a:pt x="429" y="82"/>
                    <a:pt x="428" y="84"/>
                    <a:pt x="426" y="85"/>
                  </a:cubicBezTo>
                  <a:cubicBezTo>
                    <a:pt x="425" y="85"/>
                    <a:pt x="424" y="85"/>
                    <a:pt x="423" y="85"/>
                  </a:cubicBezTo>
                  <a:cubicBezTo>
                    <a:pt x="421" y="84"/>
                    <a:pt x="419" y="82"/>
                    <a:pt x="417" y="81"/>
                  </a:cubicBezTo>
                  <a:cubicBezTo>
                    <a:pt x="418" y="83"/>
                    <a:pt x="418" y="85"/>
                    <a:pt x="418" y="87"/>
                  </a:cubicBezTo>
                  <a:cubicBezTo>
                    <a:pt x="419" y="89"/>
                    <a:pt x="419" y="90"/>
                    <a:pt x="417" y="91"/>
                  </a:cubicBezTo>
                  <a:cubicBezTo>
                    <a:pt x="416" y="92"/>
                    <a:pt x="414" y="93"/>
                    <a:pt x="413" y="95"/>
                  </a:cubicBezTo>
                  <a:cubicBezTo>
                    <a:pt x="415" y="95"/>
                    <a:pt x="417" y="95"/>
                    <a:pt x="419" y="95"/>
                  </a:cubicBezTo>
                  <a:cubicBezTo>
                    <a:pt x="421" y="96"/>
                    <a:pt x="421" y="96"/>
                    <a:pt x="422" y="98"/>
                  </a:cubicBezTo>
                  <a:cubicBezTo>
                    <a:pt x="423" y="99"/>
                    <a:pt x="423" y="101"/>
                    <a:pt x="424" y="104"/>
                  </a:cubicBezTo>
                  <a:close/>
                  <a:moveTo>
                    <a:pt x="211" y="95"/>
                  </a:moveTo>
                  <a:cubicBezTo>
                    <a:pt x="209" y="93"/>
                    <a:pt x="207" y="92"/>
                    <a:pt x="205" y="90"/>
                  </a:cubicBezTo>
                  <a:cubicBezTo>
                    <a:pt x="204" y="90"/>
                    <a:pt x="204" y="89"/>
                    <a:pt x="204" y="88"/>
                  </a:cubicBezTo>
                  <a:cubicBezTo>
                    <a:pt x="205" y="86"/>
                    <a:pt x="205" y="84"/>
                    <a:pt x="206" y="81"/>
                  </a:cubicBezTo>
                  <a:cubicBezTo>
                    <a:pt x="204" y="82"/>
                    <a:pt x="202" y="84"/>
                    <a:pt x="200" y="85"/>
                  </a:cubicBezTo>
                  <a:cubicBezTo>
                    <a:pt x="199" y="85"/>
                    <a:pt x="198" y="85"/>
                    <a:pt x="198" y="85"/>
                  </a:cubicBezTo>
                  <a:cubicBezTo>
                    <a:pt x="196" y="84"/>
                    <a:pt x="194" y="82"/>
                    <a:pt x="191" y="81"/>
                  </a:cubicBezTo>
                  <a:cubicBezTo>
                    <a:pt x="192" y="84"/>
                    <a:pt x="192" y="86"/>
                    <a:pt x="193" y="88"/>
                  </a:cubicBezTo>
                  <a:cubicBezTo>
                    <a:pt x="193" y="89"/>
                    <a:pt x="193" y="90"/>
                    <a:pt x="192" y="90"/>
                  </a:cubicBezTo>
                  <a:cubicBezTo>
                    <a:pt x="190" y="92"/>
                    <a:pt x="189" y="93"/>
                    <a:pt x="187" y="95"/>
                  </a:cubicBezTo>
                  <a:cubicBezTo>
                    <a:pt x="190" y="95"/>
                    <a:pt x="192" y="95"/>
                    <a:pt x="194" y="96"/>
                  </a:cubicBezTo>
                  <a:cubicBezTo>
                    <a:pt x="195" y="96"/>
                    <a:pt x="196" y="96"/>
                    <a:pt x="196" y="97"/>
                  </a:cubicBezTo>
                  <a:cubicBezTo>
                    <a:pt x="197" y="99"/>
                    <a:pt x="198" y="101"/>
                    <a:pt x="199" y="104"/>
                  </a:cubicBezTo>
                  <a:cubicBezTo>
                    <a:pt x="200" y="101"/>
                    <a:pt x="201" y="99"/>
                    <a:pt x="201" y="97"/>
                  </a:cubicBezTo>
                  <a:cubicBezTo>
                    <a:pt x="202" y="96"/>
                    <a:pt x="203" y="96"/>
                    <a:pt x="204" y="96"/>
                  </a:cubicBezTo>
                  <a:cubicBezTo>
                    <a:pt x="206" y="95"/>
                    <a:pt x="208" y="95"/>
                    <a:pt x="211" y="95"/>
                  </a:cubicBezTo>
                  <a:close/>
                  <a:moveTo>
                    <a:pt x="372" y="95"/>
                  </a:moveTo>
                  <a:cubicBezTo>
                    <a:pt x="370" y="93"/>
                    <a:pt x="368" y="92"/>
                    <a:pt x="367" y="91"/>
                  </a:cubicBezTo>
                  <a:cubicBezTo>
                    <a:pt x="366" y="90"/>
                    <a:pt x="365" y="89"/>
                    <a:pt x="366" y="88"/>
                  </a:cubicBezTo>
                  <a:cubicBezTo>
                    <a:pt x="366" y="86"/>
                    <a:pt x="367" y="84"/>
                    <a:pt x="367" y="81"/>
                  </a:cubicBezTo>
                  <a:cubicBezTo>
                    <a:pt x="365" y="82"/>
                    <a:pt x="363" y="83"/>
                    <a:pt x="361" y="85"/>
                  </a:cubicBezTo>
                  <a:cubicBezTo>
                    <a:pt x="360" y="85"/>
                    <a:pt x="360" y="85"/>
                    <a:pt x="359" y="85"/>
                  </a:cubicBezTo>
                  <a:cubicBezTo>
                    <a:pt x="357" y="83"/>
                    <a:pt x="355" y="82"/>
                    <a:pt x="353" y="81"/>
                  </a:cubicBezTo>
                  <a:cubicBezTo>
                    <a:pt x="353" y="84"/>
                    <a:pt x="354" y="86"/>
                    <a:pt x="354" y="88"/>
                  </a:cubicBezTo>
                  <a:cubicBezTo>
                    <a:pt x="354" y="89"/>
                    <a:pt x="354" y="90"/>
                    <a:pt x="353" y="90"/>
                  </a:cubicBezTo>
                  <a:cubicBezTo>
                    <a:pt x="352" y="92"/>
                    <a:pt x="350" y="93"/>
                    <a:pt x="348" y="95"/>
                  </a:cubicBezTo>
                  <a:cubicBezTo>
                    <a:pt x="351" y="95"/>
                    <a:pt x="353" y="95"/>
                    <a:pt x="355" y="96"/>
                  </a:cubicBezTo>
                  <a:cubicBezTo>
                    <a:pt x="356" y="96"/>
                    <a:pt x="357" y="96"/>
                    <a:pt x="357" y="97"/>
                  </a:cubicBezTo>
                  <a:cubicBezTo>
                    <a:pt x="358" y="99"/>
                    <a:pt x="359" y="101"/>
                    <a:pt x="360" y="104"/>
                  </a:cubicBezTo>
                  <a:cubicBezTo>
                    <a:pt x="361" y="101"/>
                    <a:pt x="362" y="100"/>
                    <a:pt x="362" y="98"/>
                  </a:cubicBezTo>
                  <a:cubicBezTo>
                    <a:pt x="363" y="96"/>
                    <a:pt x="364" y="95"/>
                    <a:pt x="365" y="95"/>
                  </a:cubicBezTo>
                  <a:cubicBezTo>
                    <a:pt x="367" y="96"/>
                    <a:pt x="369" y="95"/>
                    <a:pt x="372" y="95"/>
                  </a:cubicBezTo>
                  <a:close/>
                  <a:moveTo>
                    <a:pt x="251" y="95"/>
                  </a:moveTo>
                  <a:cubicBezTo>
                    <a:pt x="254" y="95"/>
                    <a:pt x="256" y="95"/>
                    <a:pt x="258" y="96"/>
                  </a:cubicBezTo>
                  <a:cubicBezTo>
                    <a:pt x="259" y="96"/>
                    <a:pt x="260" y="96"/>
                    <a:pt x="260" y="97"/>
                  </a:cubicBezTo>
                  <a:cubicBezTo>
                    <a:pt x="261" y="99"/>
                    <a:pt x="262" y="101"/>
                    <a:pt x="263" y="104"/>
                  </a:cubicBezTo>
                  <a:cubicBezTo>
                    <a:pt x="264" y="101"/>
                    <a:pt x="265" y="99"/>
                    <a:pt x="266" y="98"/>
                  </a:cubicBezTo>
                  <a:cubicBezTo>
                    <a:pt x="266" y="96"/>
                    <a:pt x="267" y="95"/>
                    <a:pt x="269" y="95"/>
                  </a:cubicBezTo>
                  <a:cubicBezTo>
                    <a:pt x="271" y="95"/>
                    <a:pt x="273" y="95"/>
                    <a:pt x="275" y="95"/>
                  </a:cubicBezTo>
                  <a:cubicBezTo>
                    <a:pt x="273" y="93"/>
                    <a:pt x="272" y="92"/>
                    <a:pt x="270" y="91"/>
                  </a:cubicBezTo>
                  <a:cubicBezTo>
                    <a:pt x="269" y="90"/>
                    <a:pt x="269" y="89"/>
                    <a:pt x="269" y="88"/>
                  </a:cubicBezTo>
                  <a:cubicBezTo>
                    <a:pt x="270" y="86"/>
                    <a:pt x="270" y="83"/>
                    <a:pt x="271" y="81"/>
                  </a:cubicBezTo>
                  <a:cubicBezTo>
                    <a:pt x="268" y="82"/>
                    <a:pt x="266" y="83"/>
                    <a:pt x="265" y="85"/>
                  </a:cubicBezTo>
                  <a:cubicBezTo>
                    <a:pt x="264" y="85"/>
                    <a:pt x="263" y="85"/>
                    <a:pt x="262" y="85"/>
                  </a:cubicBezTo>
                  <a:cubicBezTo>
                    <a:pt x="260" y="83"/>
                    <a:pt x="258" y="82"/>
                    <a:pt x="256" y="81"/>
                  </a:cubicBezTo>
                  <a:cubicBezTo>
                    <a:pt x="256" y="84"/>
                    <a:pt x="257" y="86"/>
                    <a:pt x="257" y="88"/>
                  </a:cubicBezTo>
                  <a:cubicBezTo>
                    <a:pt x="258" y="89"/>
                    <a:pt x="257" y="90"/>
                    <a:pt x="257" y="90"/>
                  </a:cubicBezTo>
                  <a:cubicBezTo>
                    <a:pt x="255" y="92"/>
                    <a:pt x="253" y="93"/>
                    <a:pt x="251" y="95"/>
                  </a:cubicBezTo>
                  <a:close/>
                  <a:moveTo>
                    <a:pt x="243" y="95"/>
                  </a:moveTo>
                  <a:cubicBezTo>
                    <a:pt x="241" y="93"/>
                    <a:pt x="239" y="92"/>
                    <a:pt x="238" y="90"/>
                  </a:cubicBezTo>
                  <a:cubicBezTo>
                    <a:pt x="237" y="90"/>
                    <a:pt x="236" y="89"/>
                    <a:pt x="237" y="88"/>
                  </a:cubicBezTo>
                  <a:cubicBezTo>
                    <a:pt x="237" y="86"/>
                    <a:pt x="238" y="84"/>
                    <a:pt x="238" y="81"/>
                  </a:cubicBezTo>
                  <a:cubicBezTo>
                    <a:pt x="236" y="82"/>
                    <a:pt x="235" y="83"/>
                    <a:pt x="233" y="84"/>
                  </a:cubicBezTo>
                  <a:cubicBezTo>
                    <a:pt x="232" y="85"/>
                    <a:pt x="230" y="85"/>
                    <a:pt x="229" y="84"/>
                  </a:cubicBezTo>
                  <a:cubicBezTo>
                    <a:pt x="227" y="83"/>
                    <a:pt x="226" y="82"/>
                    <a:pt x="224" y="81"/>
                  </a:cubicBezTo>
                  <a:cubicBezTo>
                    <a:pt x="224" y="83"/>
                    <a:pt x="224" y="85"/>
                    <a:pt x="225" y="87"/>
                  </a:cubicBezTo>
                  <a:cubicBezTo>
                    <a:pt x="226" y="89"/>
                    <a:pt x="225" y="90"/>
                    <a:pt x="224" y="91"/>
                  </a:cubicBezTo>
                  <a:cubicBezTo>
                    <a:pt x="222" y="92"/>
                    <a:pt x="221" y="93"/>
                    <a:pt x="219" y="95"/>
                  </a:cubicBezTo>
                  <a:cubicBezTo>
                    <a:pt x="222" y="95"/>
                    <a:pt x="224" y="95"/>
                    <a:pt x="226" y="96"/>
                  </a:cubicBezTo>
                  <a:cubicBezTo>
                    <a:pt x="227" y="96"/>
                    <a:pt x="228" y="96"/>
                    <a:pt x="228" y="97"/>
                  </a:cubicBezTo>
                  <a:cubicBezTo>
                    <a:pt x="229" y="99"/>
                    <a:pt x="230" y="101"/>
                    <a:pt x="231" y="104"/>
                  </a:cubicBezTo>
                  <a:cubicBezTo>
                    <a:pt x="232" y="101"/>
                    <a:pt x="233" y="99"/>
                    <a:pt x="234" y="97"/>
                  </a:cubicBezTo>
                  <a:cubicBezTo>
                    <a:pt x="234" y="96"/>
                    <a:pt x="235" y="96"/>
                    <a:pt x="236" y="96"/>
                  </a:cubicBezTo>
                  <a:cubicBezTo>
                    <a:pt x="238" y="95"/>
                    <a:pt x="240" y="95"/>
                    <a:pt x="243" y="95"/>
                  </a:cubicBezTo>
                  <a:close/>
                  <a:moveTo>
                    <a:pt x="127" y="81"/>
                  </a:moveTo>
                  <a:cubicBezTo>
                    <a:pt x="127" y="84"/>
                    <a:pt x="128" y="86"/>
                    <a:pt x="128" y="88"/>
                  </a:cubicBezTo>
                  <a:cubicBezTo>
                    <a:pt x="128" y="89"/>
                    <a:pt x="128" y="90"/>
                    <a:pt x="127" y="90"/>
                  </a:cubicBezTo>
                  <a:cubicBezTo>
                    <a:pt x="126" y="92"/>
                    <a:pt x="124" y="93"/>
                    <a:pt x="122" y="95"/>
                  </a:cubicBezTo>
                  <a:cubicBezTo>
                    <a:pt x="125" y="95"/>
                    <a:pt x="127" y="95"/>
                    <a:pt x="129" y="96"/>
                  </a:cubicBezTo>
                  <a:cubicBezTo>
                    <a:pt x="130" y="96"/>
                    <a:pt x="131" y="96"/>
                    <a:pt x="131" y="97"/>
                  </a:cubicBezTo>
                  <a:cubicBezTo>
                    <a:pt x="132" y="99"/>
                    <a:pt x="133" y="101"/>
                    <a:pt x="134" y="104"/>
                  </a:cubicBezTo>
                  <a:cubicBezTo>
                    <a:pt x="135" y="101"/>
                    <a:pt x="136" y="99"/>
                    <a:pt x="136" y="97"/>
                  </a:cubicBezTo>
                  <a:cubicBezTo>
                    <a:pt x="137" y="96"/>
                    <a:pt x="138" y="96"/>
                    <a:pt x="139" y="96"/>
                  </a:cubicBezTo>
                  <a:cubicBezTo>
                    <a:pt x="141" y="95"/>
                    <a:pt x="143" y="95"/>
                    <a:pt x="146" y="95"/>
                  </a:cubicBezTo>
                  <a:cubicBezTo>
                    <a:pt x="144" y="93"/>
                    <a:pt x="142" y="92"/>
                    <a:pt x="141" y="91"/>
                  </a:cubicBezTo>
                  <a:cubicBezTo>
                    <a:pt x="140" y="90"/>
                    <a:pt x="139" y="89"/>
                    <a:pt x="140" y="88"/>
                  </a:cubicBezTo>
                  <a:cubicBezTo>
                    <a:pt x="140" y="86"/>
                    <a:pt x="141" y="83"/>
                    <a:pt x="141" y="81"/>
                  </a:cubicBezTo>
                  <a:cubicBezTo>
                    <a:pt x="139" y="82"/>
                    <a:pt x="137" y="83"/>
                    <a:pt x="135" y="85"/>
                  </a:cubicBezTo>
                  <a:cubicBezTo>
                    <a:pt x="134" y="85"/>
                    <a:pt x="133" y="85"/>
                    <a:pt x="132" y="85"/>
                  </a:cubicBezTo>
                  <a:cubicBezTo>
                    <a:pt x="131" y="83"/>
                    <a:pt x="129" y="82"/>
                    <a:pt x="127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98" name="Freeform 6">
              <a:extLst>
                <a:ext uri="{FF2B5EF4-FFF2-40B4-BE49-F238E27FC236}">
                  <a16:creationId xmlns:a16="http://schemas.microsoft.com/office/drawing/2014/main" id="{57F415A1-A20D-E3C3-B443-CDA10F8FF3A5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155" y="515938"/>
              <a:ext cx="958850" cy="511175"/>
            </a:xfrm>
            <a:custGeom>
              <a:avLst/>
              <a:gdLst>
                <a:gd name="T0" fmla="*/ 267 w 512"/>
                <a:gd name="T1" fmla="*/ 0 h 273"/>
                <a:gd name="T2" fmla="*/ 276 w 512"/>
                <a:gd name="T3" fmla="*/ 1 h 273"/>
                <a:gd name="T4" fmla="*/ 414 w 512"/>
                <a:gd name="T5" fmla="*/ 55 h 273"/>
                <a:gd name="T6" fmla="*/ 451 w 512"/>
                <a:gd name="T7" fmla="*/ 90 h 273"/>
                <a:gd name="T8" fmla="*/ 507 w 512"/>
                <a:gd name="T9" fmla="*/ 206 h 273"/>
                <a:gd name="T10" fmla="*/ 511 w 512"/>
                <a:gd name="T11" fmla="*/ 272 h 273"/>
                <a:gd name="T12" fmla="*/ 511 w 512"/>
                <a:gd name="T13" fmla="*/ 273 h 273"/>
                <a:gd name="T14" fmla="*/ 490 w 512"/>
                <a:gd name="T15" fmla="*/ 273 h 273"/>
                <a:gd name="T16" fmla="*/ 401 w 512"/>
                <a:gd name="T17" fmla="*/ 72 h 273"/>
                <a:gd name="T18" fmla="*/ 245 w 512"/>
                <a:gd name="T19" fmla="*/ 22 h 273"/>
                <a:gd name="T20" fmla="*/ 82 w 512"/>
                <a:gd name="T21" fmla="*/ 101 h 273"/>
                <a:gd name="T22" fmla="*/ 25 w 512"/>
                <a:gd name="T23" fmla="*/ 273 h 273"/>
                <a:gd name="T24" fmla="*/ 4 w 512"/>
                <a:gd name="T25" fmla="*/ 273 h 273"/>
                <a:gd name="T26" fmla="*/ 3 w 512"/>
                <a:gd name="T27" fmla="*/ 270 h 273"/>
                <a:gd name="T28" fmla="*/ 55 w 512"/>
                <a:gd name="T29" fmla="*/ 101 h 273"/>
                <a:gd name="T30" fmla="*/ 124 w 512"/>
                <a:gd name="T31" fmla="*/ 38 h 273"/>
                <a:gd name="T32" fmla="*/ 219 w 512"/>
                <a:gd name="T33" fmla="*/ 3 h 273"/>
                <a:gd name="T34" fmla="*/ 245 w 512"/>
                <a:gd name="T35" fmla="*/ 1 h 273"/>
                <a:gd name="T36" fmla="*/ 247 w 512"/>
                <a:gd name="T37" fmla="*/ 0 h 273"/>
                <a:gd name="T38" fmla="*/ 267 w 512"/>
                <a:gd name="T39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273">
                  <a:moveTo>
                    <a:pt x="267" y="0"/>
                  </a:moveTo>
                  <a:cubicBezTo>
                    <a:pt x="270" y="1"/>
                    <a:pt x="273" y="1"/>
                    <a:pt x="276" y="1"/>
                  </a:cubicBezTo>
                  <a:cubicBezTo>
                    <a:pt x="328" y="5"/>
                    <a:pt x="374" y="23"/>
                    <a:pt x="414" y="55"/>
                  </a:cubicBezTo>
                  <a:cubicBezTo>
                    <a:pt x="428" y="65"/>
                    <a:pt x="440" y="77"/>
                    <a:pt x="451" y="90"/>
                  </a:cubicBezTo>
                  <a:cubicBezTo>
                    <a:pt x="480" y="123"/>
                    <a:pt x="498" y="162"/>
                    <a:pt x="507" y="206"/>
                  </a:cubicBezTo>
                  <a:cubicBezTo>
                    <a:pt x="511" y="228"/>
                    <a:pt x="512" y="250"/>
                    <a:pt x="511" y="272"/>
                  </a:cubicBezTo>
                  <a:cubicBezTo>
                    <a:pt x="511" y="272"/>
                    <a:pt x="511" y="272"/>
                    <a:pt x="511" y="273"/>
                  </a:cubicBezTo>
                  <a:cubicBezTo>
                    <a:pt x="504" y="273"/>
                    <a:pt x="497" y="273"/>
                    <a:pt x="490" y="273"/>
                  </a:cubicBezTo>
                  <a:cubicBezTo>
                    <a:pt x="494" y="191"/>
                    <a:pt x="465" y="123"/>
                    <a:pt x="401" y="72"/>
                  </a:cubicBezTo>
                  <a:cubicBezTo>
                    <a:pt x="356" y="35"/>
                    <a:pt x="303" y="19"/>
                    <a:pt x="245" y="22"/>
                  </a:cubicBezTo>
                  <a:cubicBezTo>
                    <a:pt x="180" y="25"/>
                    <a:pt x="125" y="52"/>
                    <a:pt x="82" y="101"/>
                  </a:cubicBezTo>
                  <a:cubicBezTo>
                    <a:pt x="39" y="150"/>
                    <a:pt x="21" y="208"/>
                    <a:pt x="25" y="273"/>
                  </a:cubicBezTo>
                  <a:cubicBezTo>
                    <a:pt x="18" y="273"/>
                    <a:pt x="11" y="273"/>
                    <a:pt x="4" y="273"/>
                  </a:cubicBezTo>
                  <a:cubicBezTo>
                    <a:pt x="4" y="272"/>
                    <a:pt x="3" y="271"/>
                    <a:pt x="3" y="270"/>
                  </a:cubicBezTo>
                  <a:cubicBezTo>
                    <a:pt x="0" y="208"/>
                    <a:pt x="17" y="151"/>
                    <a:pt x="55" y="101"/>
                  </a:cubicBezTo>
                  <a:cubicBezTo>
                    <a:pt x="74" y="75"/>
                    <a:pt x="97" y="54"/>
                    <a:pt x="124" y="38"/>
                  </a:cubicBezTo>
                  <a:cubicBezTo>
                    <a:pt x="153" y="20"/>
                    <a:pt x="185" y="8"/>
                    <a:pt x="219" y="3"/>
                  </a:cubicBezTo>
                  <a:cubicBezTo>
                    <a:pt x="228" y="2"/>
                    <a:pt x="236" y="2"/>
                    <a:pt x="245" y="1"/>
                  </a:cubicBezTo>
                  <a:cubicBezTo>
                    <a:pt x="245" y="1"/>
                    <a:pt x="246" y="0"/>
                    <a:pt x="247" y="0"/>
                  </a:cubicBezTo>
                  <a:cubicBezTo>
                    <a:pt x="254" y="0"/>
                    <a:pt x="261" y="0"/>
                    <a:pt x="26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99" name="Freeform 7">
              <a:extLst>
                <a:ext uri="{FF2B5EF4-FFF2-40B4-BE49-F238E27FC236}">
                  <a16:creationId xmlns:a16="http://schemas.microsoft.com/office/drawing/2014/main" id="{42185935-6B95-021F-35F5-BB44AF274E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2680" y="1431925"/>
              <a:ext cx="182562" cy="173038"/>
            </a:xfrm>
            <a:custGeom>
              <a:avLst/>
              <a:gdLst>
                <a:gd name="T0" fmla="*/ 18 w 97"/>
                <a:gd name="T1" fmla="*/ 92 h 92"/>
                <a:gd name="T2" fmla="*/ 25 w 97"/>
                <a:gd name="T3" fmla="*/ 70 h 92"/>
                <a:gd name="T4" fmla="*/ 29 w 97"/>
                <a:gd name="T5" fmla="*/ 59 h 92"/>
                <a:gd name="T6" fmla="*/ 28 w 97"/>
                <a:gd name="T7" fmla="*/ 56 h 92"/>
                <a:gd name="T8" fmla="*/ 2 w 97"/>
                <a:gd name="T9" fmla="*/ 37 h 92"/>
                <a:gd name="T10" fmla="*/ 0 w 97"/>
                <a:gd name="T11" fmla="*/ 35 h 92"/>
                <a:gd name="T12" fmla="*/ 2 w 97"/>
                <a:gd name="T13" fmla="*/ 35 h 92"/>
                <a:gd name="T14" fmla="*/ 34 w 97"/>
                <a:gd name="T15" fmla="*/ 35 h 92"/>
                <a:gd name="T16" fmla="*/ 37 w 97"/>
                <a:gd name="T17" fmla="*/ 33 h 92"/>
                <a:gd name="T18" fmla="*/ 47 w 97"/>
                <a:gd name="T19" fmla="*/ 2 h 92"/>
                <a:gd name="T20" fmla="*/ 48 w 97"/>
                <a:gd name="T21" fmla="*/ 0 h 92"/>
                <a:gd name="T22" fmla="*/ 52 w 97"/>
                <a:gd name="T23" fmla="*/ 11 h 92"/>
                <a:gd name="T24" fmla="*/ 59 w 97"/>
                <a:gd name="T25" fmla="*/ 33 h 92"/>
                <a:gd name="T26" fmla="*/ 62 w 97"/>
                <a:gd name="T27" fmla="*/ 35 h 92"/>
                <a:gd name="T28" fmla="*/ 94 w 97"/>
                <a:gd name="T29" fmla="*/ 35 h 92"/>
                <a:gd name="T30" fmla="*/ 97 w 97"/>
                <a:gd name="T31" fmla="*/ 35 h 92"/>
                <a:gd name="T32" fmla="*/ 95 w 97"/>
                <a:gd name="T33" fmla="*/ 37 h 92"/>
                <a:gd name="T34" fmla="*/ 68 w 97"/>
                <a:gd name="T35" fmla="*/ 56 h 92"/>
                <a:gd name="T36" fmla="*/ 67 w 97"/>
                <a:gd name="T37" fmla="*/ 59 h 92"/>
                <a:gd name="T38" fmla="*/ 77 w 97"/>
                <a:gd name="T39" fmla="*/ 90 h 92"/>
                <a:gd name="T40" fmla="*/ 78 w 97"/>
                <a:gd name="T41" fmla="*/ 92 h 92"/>
                <a:gd name="T42" fmla="*/ 76 w 97"/>
                <a:gd name="T43" fmla="*/ 91 h 92"/>
                <a:gd name="T44" fmla="*/ 50 w 97"/>
                <a:gd name="T45" fmla="*/ 72 h 92"/>
                <a:gd name="T46" fmla="*/ 47 w 97"/>
                <a:gd name="T47" fmla="*/ 72 h 92"/>
                <a:gd name="T48" fmla="*/ 21 w 97"/>
                <a:gd name="T49" fmla="*/ 91 h 92"/>
                <a:gd name="T50" fmla="*/ 18 w 97"/>
                <a:gd name="T51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" h="92">
                  <a:moveTo>
                    <a:pt x="18" y="92"/>
                  </a:moveTo>
                  <a:cubicBezTo>
                    <a:pt x="21" y="85"/>
                    <a:pt x="23" y="77"/>
                    <a:pt x="25" y="70"/>
                  </a:cubicBezTo>
                  <a:cubicBezTo>
                    <a:pt x="26" y="66"/>
                    <a:pt x="28" y="62"/>
                    <a:pt x="29" y="59"/>
                  </a:cubicBezTo>
                  <a:cubicBezTo>
                    <a:pt x="29" y="57"/>
                    <a:pt x="29" y="57"/>
                    <a:pt x="28" y="56"/>
                  </a:cubicBezTo>
                  <a:cubicBezTo>
                    <a:pt x="19" y="50"/>
                    <a:pt x="11" y="43"/>
                    <a:pt x="2" y="37"/>
                  </a:cubicBezTo>
                  <a:cubicBezTo>
                    <a:pt x="1" y="37"/>
                    <a:pt x="1" y="36"/>
                    <a:pt x="0" y="35"/>
                  </a:cubicBezTo>
                  <a:cubicBezTo>
                    <a:pt x="1" y="35"/>
                    <a:pt x="1" y="35"/>
                    <a:pt x="2" y="35"/>
                  </a:cubicBezTo>
                  <a:cubicBezTo>
                    <a:pt x="13" y="35"/>
                    <a:pt x="24" y="35"/>
                    <a:pt x="34" y="35"/>
                  </a:cubicBezTo>
                  <a:cubicBezTo>
                    <a:pt x="36" y="35"/>
                    <a:pt x="37" y="35"/>
                    <a:pt x="37" y="33"/>
                  </a:cubicBezTo>
                  <a:cubicBezTo>
                    <a:pt x="41" y="23"/>
                    <a:pt x="44" y="13"/>
                    <a:pt x="47" y="2"/>
                  </a:cubicBezTo>
                  <a:cubicBezTo>
                    <a:pt x="47" y="2"/>
                    <a:pt x="48" y="1"/>
                    <a:pt x="48" y="0"/>
                  </a:cubicBezTo>
                  <a:cubicBezTo>
                    <a:pt x="49" y="4"/>
                    <a:pt x="51" y="8"/>
                    <a:pt x="52" y="11"/>
                  </a:cubicBezTo>
                  <a:cubicBezTo>
                    <a:pt x="54" y="19"/>
                    <a:pt x="57" y="26"/>
                    <a:pt x="59" y="33"/>
                  </a:cubicBezTo>
                  <a:cubicBezTo>
                    <a:pt x="59" y="35"/>
                    <a:pt x="60" y="35"/>
                    <a:pt x="62" y="35"/>
                  </a:cubicBezTo>
                  <a:cubicBezTo>
                    <a:pt x="72" y="35"/>
                    <a:pt x="83" y="35"/>
                    <a:pt x="94" y="35"/>
                  </a:cubicBezTo>
                  <a:cubicBezTo>
                    <a:pt x="95" y="35"/>
                    <a:pt x="95" y="35"/>
                    <a:pt x="97" y="35"/>
                  </a:cubicBezTo>
                  <a:cubicBezTo>
                    <a:pt x="96" y="36"/>
                    <a:pt x="95" y="36"/>
                    <a:pt x="95" y="37"/>
                  </a:cubicBezTo>
                  <a:cubicBezTo>
                    <a:pt x="86" y="43"/>
                    <a:pt x="77" y="50"/>
                    <a:pt x="68" y="56"/>
                  </a:cubicBezTo>
                  <a:cubicBezTo>
                    <a:pt x="67" y="57"/>
                    <a:pt x="67" y="57"/>
                    <a:pt x="67" y="59"/>
                  </a:cubicBezTo>
                  <a:cubicBezTo>
                    <a:pt x="71" y="69"/>
                    <a:pt x="74" y="79"/>
                    <a:pt x="77" y="90"/>
                  </a:cubicBezTo>
                  <a:cubicBezTo>
                    <a:pt x="77" y="90"/>
                    <a:pt x="78" y="91"/>
                    <a:pt x="78" y="92"/>
                  </a:cubicBezTo>
                  <a:cubicBezTo>
                    <a:pt x="77" y="92"/>
                    <a:pt x="77" y="91"/>
                    <a:pt x="76" y="91"/>
                  </a:cubicBezTo>
                  <a:cubicBezTo>
                    <a:pt x="67" y="85"/>
                    <a:pt x="58" y="78"/>
                    <a:pt x="50" y="72"/>
                  </a:cubicBezTo>
                  <a:cubicBezTo>
                    <a:pt x="48" y="71"/>
                    <a:pt x="48" y="71"/>
                    <a:pt x="47" y="72"/>
                  </a:cubicBezTo>
                  <a:cubicBezTo>
                    <a:pt x="38" y="78"/>
                    <a:pt x="29" y="84"/>
                    <a:pt x="21" y="91"/>
                  </a:cubicBezTo>
                  <a:cubicBezTo>
                    <a:pt x="20" y="91"/>
                    <a:pt x="19" y="92"/>
                    <a:pt x="18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00" name="Freeform 8">
              <a:extLst>
                <a:ext uri="{FF2B5EF4-FFF2-40B4-BE49-F238E27FC236}">
                  <a16:creationId xmlns:a16="http://schemas.microsoft.com/office/drawing/2014/main" id="{D0322401-BC14-4383-6B99-DFF72C81C52A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868" y="1260475"/>
              <a:ext cx="736600" cy="11113"/>
            </a:xfrm>
            <a:custGeom>
              <a:avLst/>
              <a:gdLst>
                <a:gd name="T0" fmla="*/ 394 w 394"/>
                <a:gd name="T1" fmla="*/ 0 h 6"/>
                <a:gd name="T2" fmla="*/ 394 w 394"/>
                <a:gd name="T3" fmla="*/ 6 h 6"/>
                <a:gd name="T4" fmla="*/ 0 w 394"/>
                <a:gd name="T5" fmla="*/ 6 h 6"/>
                <a:gd name="T6" fmla="*/ 0 w 394"/>
                <a:gd name="T7" fmla="*/ 0 h 6"/>
                <a:gd name="T8" fmla="*/ 394 w 39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4" h="6">
                  <a:moveTo>
                    <a:pt x="394" y="0"/>
                  </a:moveTo>
                  <a:cubicBezTo>
                    <a:pt x="394" y="2"/>
                    <a:pt x="394" y="4"/>
                    <a:pt x="394" y="6"/>
                  </a:cubicBezTo>
                  <a:cubicBezTo>
                    <a:pt x="263" y="6"/>
                    <a:pt x="132" y="6"/>
                    <a:pt x="0" y="6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132" y="0"/>
                    <a:pt x="263" y="0"/>
                    <a:pt x="39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01" name="Freeform 9">
              <a:extLst>
                <a:ext uri="{FF2B5EF4-FFF2-40B4-BE49-F238E27FC236}">
                  <a16:creationId xmlns:a16="http://schemas.microsoft.com/office/drawing/2014/main" id="{27518D01-A03C-A84B-6E37-6DE8D371FD8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8418" y="1411288"/>
              <a:ext cx="111125" cy="109538"/>
            </a:xfrm>
            <a:custGeom>
              <a:avLst/>
              <a:gdLst>
                <a:gd name="T0" fmla="*/ 0 w 59"/>
                <a:gd name="T1" fmla="*/ 22 h 58"/>
                <a:gd name="T2" fmla="*/ 20 w 59"/>
                <a:gd name="T3" fmla="*/ 22 h 58"/>
                <a:gd name="T4" fmla="*/ 23 w 59"/>
                <a:gd name="T5" fmla="*/ 20 h 58"/>
                <a:gd name="T6" fmla="*/ 29 w 59"/>
                <a:gd name="T7" fmla="*/ 0 h 58"/>
                <a:gd name="T8" fmla="*/ 30 w 59"/>
                <a:gd name="T9" fmla="*/ 3 h 58"/>
                <a:gd name="T10" fmla="*/ 36 w 59"/>
                <a:gd name="T11" fmla="*/ 20 h 58"/>
                <a:gd name="T12" fmla="*/ 39 w 59"/>
                <a:gd name="T13" fmla="*/ 22 h 58"/>
                <a:gd name="T14" fmla="*/ 57 w 59"/>
                <a:gd name="T15" fmla="*/ 22 h 58"/>
                <a:gd name="T16" fmla="*/ 59 w 59"/>
                <a:gd name="T17" fmla="*/ 22 h 58"/>
                <a:gd name="T18" fmla="*/ 59 w 59"/>
                <a:gd name="T19" fmla="*/ 22 h 58"/>
                <a:gd name="T20" fmla="*/ 58 w 59"/>
                <a:gd name="T21" fmla="*/ 24 h 58"/>
                <a:gd name="T22" fmla="*/ 43 w 59"/>
                <a:gd name="T23" fmla="*/ 34 h 58"/>
                <a:gd name="T24" fmla="*/ 42 w 59"/>
                <a:gd name="T25" fmla="*/ 38 h 58"/>
                <a:gd name="T26" fmla="*/ 48 w 59"/>
                <a:gd name="T27" fmla="*/ 56 h 58"/>
                <a:gd name="T28" fmla="*/ 48 w 59"/>
                <a:gd name="T29" fmla="*/ 57 h 58"/>
                <a:gd name="T30" fmla="*/ 30 w 59"/>
                <a:gd name="T31" fmla="*/ 44 h 58"/>
                <a:gd name="T32" fmla="*/ 11 w 59"/>
                <a:gd name="T33" fmla="*/ 58 h 58"/>
                <a:gd name="T34" fmla="*/ 18 w 59"/>
                <a:gd name="T35" fmla="*/ 36 h 58"/>
                <a:gd name="T36" fmla="*/ 0 w 59"/>
                <a:gd name="T37" fmla="*/ 23 h 58"/>
                <a:gd name="T38" fmla="*/ 0 w 59"/>
                <a:gd name="T39" fmla="*/ 2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9" h="58">
                  <a:moveTo>
                    <a:pt x="0" y="22"/>
                  </a:moveTo>
                  <a:cubicBezTo>
                    <a:pt x="7" y="22"/>
                    <a:pt x="13" y="22"/>
                    <a:pt x="20" y="22"/>
                  </a:cubicBezTo>
                  <a:cubicBezTo>
                    <a:pt x="22" y="22"/>
                    <a:pt x="23" y="22"/>
                    <a:pt x="23" y="20"/>
                  </a:cubicBezTo>
                  <a:cubicBezTo>
                    <a:pt x="25" y="13"/>
                    <a:pt x="27" y="7"/>
                    <a:pt x="29" y="0"/>
                  </a:cubicBezTo>
                  <a:cubicBezTo>
                    <a:pt x="30" y="1"/>
                    <a:pt x="30" y="2"/>
                    <a:pt x="30" y="3"/>
                  </a:cubicBezTo>
                  <a:cubicBezTo>
                    <a:pt x="32" y="8"/>
                    <a:pt x="34" y="14"/>
                    <a:pt x="36" y="20"/>
                  </a:cubicBezTo>
                  <a:cubicBezTo>
                    <a:pt x="36" y="22"/>
                    <a:pt x="37" y="22"/>
                    <a:pt x="39" y="22"/>
                  </a:cubicBezTo>
                  <a:cubicBezTo>
                    <a:pt x="45" y="22"/>
                    <a:pt x="51" y="22"/>
                    <a:pt x="57" y="22"/>
                  </a:cubicBezTo>
                  <a:cubicBezTo>
                    <a:pt x="58" y="22"/>
                    <a:pt x="58" y="22"/>
                    <a:pt x="59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23"/>
                    <a:pt x="58" y="23"/>
                    <a:pt x="58" y="24"/>
                  </a:cubicBezTo>
                  <a:cubicBezTo>
                    <a:pt x="53" y="27"/>
                    <a:pt x="48" y="31"/>
                    <a:pt x="43" y="34"/>
                  </a:cubicBezTo>
                  <a:cubicBezTo>
                    <a:pt x="41" y="35"/>
                    <a:pt x="41" y="36"/>
                    <a:pt x="42" y="38"/>
                  </a:cubicBezTo>
                  <a:cubicBezTo>
                    <a:pt x="44" y="44"/>
                    <a:pt x="46" y="50"/>
                    <a:pt x="48" y="56"/>
                  </a:cubicBezTo>
                  <a:cubicBezTo>
                    <a:pt x="48" y="56"/>
                    <a:pt x="48" y="56"/>
                    <a:pt x="48" y="57"/>
                  </a:cubicBezTo>
                  <a:cubicBezTo>
                    <a:pt x="42" y="53"/>
                    <a:pt x="36" y="48"/>
                    <a:pt x="30" y="44"/>
                  </a:cubicBezTo>
                  <a:cubicBezTo>
                    <a:pt x="23" y="48"/>
                    <a:pt x="17" y="53"/>
                    <a:pt x="11" y="58"/>
                  </a:cubicBezTo>
                  <a:cubicBezTo>
                    <a:pt x="13" y="50"/>
                    <a:pt x="16" y="43"/>
                    <a:pt x="18" y="36"/>
                  </a:cubicBezTo>
                  <a:cubicBezTo>
                    <a:pt x="12" y="31"/>
                    <a:pt x="6" y="27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02" name="Freeform 10">
              <a:extLst>
                <a:ext uri="{FF2B5EF4-FFF2-40B4-BE49-F238E27FC236}">
                  <a16:creationId xmlns:a16="http://schemas.microsoft.com/office/drawing/2014/main" id="{65F00BFE-891B-EE1B-60D5-B3FFE11EE9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143" y="1416050"/>
              <a:ext cx="109537" cy="106363"/>
            </a:xfrm>
            <a:custGeom>
              <a:avLst/>
              <a:gdLst>
                <a:gd name="T0" fmla="*/ 11 w 59"/>
                <a:gd name="T1" fmla="*/ 57 h 57"/>
                <a:gd name="T2" fmla="*/ 17 w 59"/>
                <a:gd name="T3" fmla="*/ 38 h 57"/>
                <a:gd name="T4" fmla="*/ 18 w 59"/>
                <a:gd name="T5" fmla="*/ 37 h 57"/>
                <a:gd name="T6" fmla="*/ 17 w 59"/>
                <a:gd name="T7" fmla="*/ 34 h 57"/>
                <a:gd name="T8" fmla="*/ 0 w 59"/>
                <a:gd name="T9" fmla="*/ 22 h 57"/>
                <a:gd name="T10" fmla="*/ 2 w 59"/>
                <a:gd name="T11" fmla="*/ 22 h 57"/>
                <a:gd name="T12" fmla="*/ 21 w 59"/>
                <a:gd name="T13" fmla="*/ 22 h 57"/>
                <a:gd name="T14" fmla="*/ 23 w 59"/>
                <a:gd name="T15" fmla="*/ 20 h 57"/>
                <a:gd name="T16" fmla="*/ 30 w 59"/>
                <a:gd name="T17" fmla="*/ 0 h 57"/>
                <a:gd name="T18" fmla="*/ 30 w 59"/>
                <a:gd name="T19" fmla="*/ 2 h 57"/>
                <a:gd name="T20" fmla="*/ 36 w 59"/>
                <a:gd name="T21" fmla="*/ 20 h 57"/>
                <a:gd name="T22" fmla="*/ 39 w 59"/>
                <a:gd name="T23" fmla="*/ 22 h 57"/>
                <a:gd name="T24" fmla="*/ 57 w 59"/>
                <a:gd name="T25" fmla="*/ 22 h 57"/>
                <a:gd name="T26" fmla="*/ 59 w 59"/>
                <a:gd name="T27" fmla="*/ 22 h 57"/>
                <a:gd name="T28" fmla="*/ 58 w 59"/>
                <a:gd name="T29" fmla="*/ 23 h 57"/>
                <a:gd name="T30" fmla="*/ 42 w 59"/>
                <a:gd name="T31" fmla="*/ 34 h 57"/>
                <a:gd name="T32" fmla="*/ 42 w 59"/>
                <a:gd name="T33" fmla="*/ 37 h 57"/>
                <a:gd name="T34" fmla="*/ 47 w 59"/>
                <a:gd name="T35" fmla="*/ 55 h 57"/>
                <a:gd name="T36" fmla="*/ 48 w 59"/>
                <a:gd name="T37" fmla="*/ 57 h 57"/>
                <a:gd name="T38" fmla="*/ 30 w 59"/>
                <a:gd name="T39" fmla="*/ 44 h 57"/>
                <a:gd name="T40" fmla="*/ 11 w 59"/>
                <a:gd name="T4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" h="57">
                  <a:moveTo>
                    <a:pt x="11" y="57"/>
                  </a:moveTo>
                  <a:cubicBezTo>
                    <a:pt x="13" y="51"/>
                    <a:pt x="15" y="44"/>
                    <a:pt x="17" y="38"/>
                  </a:cubicBezTo>
                  <a:cubicBezTo>
                    <a:pt x="17" y="38"/>
                    <a:pt x="17" y="37"/>
                    <a:pt x="18" y="37"/>
                  </a:cubicBezTo>
                  <a:cubicBezTo>
                    <a:pt x="18" y="36"/>
                    <a:pt x="18" y="35"/>
                    <a:pt x="17" y="34"/>
                  </a:cubicBezTo>
                  <a:cubicBezTo>
                    <a:pt x="11" y="30"/>
                    <a:pt x="6" y="26"/>
                    <a:pt x="0" y="22"/>
                  </a:cubicBezTo>
                  <a:cubicBezTo>
                    <a:pt x="1" y="22"/>
                    <a:pt x="2" y="22"/>
                    <a:pt x="2" y="22"/>
                  </a:cubicBezTo>
                  <a:cubicBezTo>
                    <a:pt x="8" y="22"/>
                    <a:pt x="14" y="22"/>
                    <a:pt x="21" y="22"/>
                  </a:cubicBezTo>
                  <a:cubicBezTo>
                    <a:pt x="22" y="22"/>
                    <a:pt x="23" y="21"/>
                    <a:pt x="23" y="20"/>
                  </a:cubicBezTo>
                  <a:cubicBezTo>
                    <a:pt x="25" y="13"/>
                    <a:pt x="27" y="7"/>
                    <a:pt x="30" y="0"/>
                  </a:cubicBezTo>
                  <a:cubicBezTo>
                    <a:pt x="30" y="1"/>
                    <a:pt x="30" y="2"/>
                    <a:pt x="30" y="2"/>
                  </a:cubicBezTo>
                  <a:cubicBezTo>
                    <a:pt x="32" y="8"/>
                    <a:pt x="34" y="14"/>
                    <a:pt x="36" y="20"/>
                  </a:cubicBezTo>
                  <a:cubicBezTo>
                    <a:pt x="37" y="21"/>
                    <a:pt x="37" y="22"/>
                    <a:pt x="39" y="22"/>
                  </a:cubicBezTo>
                  <a:cubicBezTo>
                    <a:pt x="45" y="22"/>
                    <a:pt x="51" y="22"/>
                    <a:pt x="57" y="22"/>
                  </a:cubicBezTo>
                  <a:cubicBezTo>
                    <a:pt x="58" y="22"/>
                    <a:pt x="58" y="22"/>
                    <a:pt x="59" y="22"/>
                  </a:cubicBezTo>
                  <a:cubicBezTo>
                    <a:pt x="59" y="23"/>
                    <a:pt x="58" y="23"/>
                    <a:pt x="58" y="23"/>
                  </a:cubicBezTo>
                  <a:cubicBezTo>
                    <a:pt x="53" y="27"/>
                    <a:pt x="48" y="31"/>
                    <a:pt x="42" y="34"/>
                  </a:cubicBezTo>
                  <a:cubicBezTo>
                    <a:pt x="41" y="35"/>
                    <a:pt x="41" y="36"/>
                    <a:pt x="42" y="37"/>
                  </a:cubicBezTo>
                  <a:cubicBezTo>
                    <a:pt x="44" y="43"/>
                    <a:pt x="46" y="49"/>
                    <a:pt x="47" y="55"/>
                  </a:cubicBezTo>
                  <a:cubicBezTo>
                    <a:pt x="48" y="55"/>
                    <a:pt x="48" y="56"/>
                    <a:pt x="48" y="57"/>
                  </a:cubicBezTo>
                  <a:cubicBezTo>
                    <a:pt x="42" y="52"/>
                    <a:pt x="36" y="48"/>
                    <a:pt x="30" y="44"/>
                  </a:cubicBezTo>
                  <a:cubicBezTo>
                    <a:pt x="24" y="48"/>
                    <a:pt x="18" y="52"/>
                    <a:pt x="1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03" name="Freeform 11">
              <a:extLst>
                <a:ext uri="{FF2B5EF4-FFF2-40B4-BE49-F238E27FC236}">
                  <a16:creationId xmlns:a16="http://schemas.microsoft.com/office/drawing/2014/main" id="{81AC133A-514B-A072-BC4F-92D36C3CA1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9555" y="1435100"/>
              <a:ext cx="101600" cy="49213"/>
            </a:xfrm>
            <a:custGeom>
              <a:avLst/>
              <a:gdLst>
                <a:gd name="T0" fmla="*/ 0 w 54"/>
                <a:gd name="T1" fmla="*/ 13 h 27"/>
                <a:gd name="T2" fmla="*/ 54 w 54"/>
                <a:gd name="T3" fmla="*/ 13 h 27"/>
                <a:gd name="T4" fmla="*/ 53 w 54"/>
                <a:gd name="T5" fmla="*/ 13 h 27"/>
                <a:gd name="T6" fmla="*/ 28 w 54"/>
                <a:gd name="T7" fmla="*/ 26 h 27"/>
                <a:gd name="T8" fmla="*/ 8 w 54"/>
                <a:gd name="T9" fmla="*/ 20 h 27"/>
                <a:gd name="T10" fmla="*/ 0 w 54"/>
                <a:gd name="T11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27">
                  <a:moveTo>
                    <a:pt x="0" y="13"/>
                  </a:moveTo>
                  <a:cubicBezTo>
                    <a:pt x="19" y="2"/>
                    <a:pt x="37" y="0"/>
                    <a:pt x="54" y="13"/>
                  </a:cubicBezTo>
                  <a:cubicBezTo>
                    <a:pt x="54" y="13"/>
                    <a:pt x="54" y="13"/>
                    <a:pt x="53" y="13"/>
                  </a:cubicBezTo>
                  <a:cubicBezTo>
                    <a:pt x="46" y="20"/>
                    <a:pt x="38" y="25"/>
                    <a:pt x="28" y="26"/>
                  </a:cubicBezTo>
                  <a:cubicBezTo>
                    <a:pt x="20" y="27"/>
                    <a:pt x="14" y="25"/>
                    <a:pt x="8" y="20"/>
                  </a:cubicBezTo>
                  <a:cubicBezTo>
                    <a:pt x="5" y="18"/>
                    <a:pt x="3" y="16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04" name="Freeform 12">
              <a:extLst>
                <a:ext uri="{FF2B5EF4-FFF2-40B4-BE49-F238E27FC236}">
                  <a16:creationId xmlns:a16="http://schemas.microsoft.com/office/drawing/2014/main" id="{1CDC193F-B0C6-9110-B47F-5A5279D67318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318" y="1462088"/>
              <a:ext cx="96837" cy="53975"/>
            </a:xfrm>
            <a:custGeom>
              <a:avLst/>
              <a:gdLst>
                <a:gd name="T0" fmla="*/ 52 w 52"/>
                <a:gd name="T1" fmla="*/ 8 h 29"/>
                <a:gd name="T2" fmla="*/ 28 w 52"/>
                <a:gd name="T3" fmla="*/ 28 h 29"/>
                <a:gd name="T4" fmla="*/ 0 w 52"/>
                <a:gd name="T5" fmla="*/ 22 h 29"/>
                <a:gd name="T6" fmla="*/ 52 w 52"/>
                <a:gd name="T7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29">
                  <a:moveTo>
                    <a:pt x="52" y="8"/>
                  </a:moveTo>
                  <a:cubicBezTo>
                    <a:pt x="47" y="19"/>
                    <a:pt x="40" y="26"/>
                    <a:pt x="28" y="28"/>
                  </a:cubicBezTo>
                  <a:cubicBezTo>
                    <a:pt x="18" y="29"/>
                    <a:pt x="9" y="26"/>
                    <a:pt x="0" y="22"/>
                  </a:cubicBezTo>
                  <a:cubicBezTo>
                    <a:pt x="7" y="8"/>
                    <a:pt x="35" y="0"/>
                    <a:pt x="5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05" name="Freeform 13">
              <a:extLst>
                <a:ext uri="{FF2B5EF4-FFF2-40B4-BE49-F238E27FC236}">
                  <a16:creationId xmlns:a16="http://schemas.microsoft.com/office/drawing/2014/main" id="{CF0810B7-1123-AEA7-2233-8CB478D021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718" y="1222375"/>
              <a:ext cx="69850" cy="73025"/>
            </a:xfrm>
            <a:custGeom>
              <a:avLst/>
              <a:gdLst>
                <a:gd name="T0" fmla="*/ 0 w 37"/>
                <a:gd name="T1" fmla="*/ 0 h 39"/>
                <a:gd name="T2" fmla="*/ 37 w 37"/>
                <a:gd name="T3" fmla="*/ 38 h 39"/>
                <a:gd name="T4" fmla="*/ 23 w 37"/>
                <a:gd name="T5" fmla="*/ 37 h 39"/>
                <a:gd name="T6" fmla="*/ 5 w 37"/>
                <a:gd name="T7" fmla="*/ 21 h 39"/>
                <a:gd name="T8" fmla="*/ 0 w 37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9">
                  <a:moveTo>
                    <a:pt x="0" y="0"/>
                  </a:moveTo>
                  <a:cubicBezTo>
                    <a:pt x="22" y="4"/>
                    <a:pt x="32" y="17"/>
                    <a:pt x="37" y="38"/>
                  </a:cubicBezTo>
                  <a:cubicBezTo>
                    <a:pt x="32" y="39"/>
                    <a:pt x="27" y="38"/>
                    <a:pt x="23" y="37"/>
                  </a:cubicBezTo>
                  <a:cubicBezTo>
                    <a:pt x="14" y="35"/>
                    <a:pt x="8" y="29"/>
                    <a:pt x="5" y="21"/>
                  </a:cubicBezTo>
                  <a:cubicBezTo>
                    <a:pt x="1" y="15"/>
                    <a:pt x="0" y="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06" name="Freeform 14">
              <a:extLst>
                <a:ext uri="{FF2B5EF4-FFF2-40B4-BE49-F238E27FC236}">
                  <a16:creationId xmlns:a16="http://schemas.microsoft.com/office/drawing/2014/main" id="{07371755-28E2-037B-C161-D7BC2D3EFD7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768" y="1436688"/>
              <a:ext cx="100012" cy="47625"/>
            </a:xfrm>
            <a:custGeom>
              <a:avLst/>
              <a:gdLst>
                <a:gd name="T0" fmla="*/ 53 w 53"/>
                <a:gd name="T1" fmla="*/ 12 h 26"/>
                <a:gd name="T2" fmla="*/ 38 w 53"/>
                <a:gd name="T3" fmla="*/ 23 h 26"/>
                <a:gd name="T4" fmla="*/ 21 w 53"/>
                <a:gd name="T5" fmla="*/ 24 h 26"/>
                <a:gd name="T6" fmla="*/ 0 w 53"/>
                <a:gd name="T7" fmla="*/ 12 h 26"/>
                <a:gd name="T8" fmla="*/ 53 w 53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6">
                  <a:moveTo>
                    <a:pt x="53" y="12"/>
                  </a:moveTo>
                  <a:cubicBezTo>
                    <a:pt x="49" y="17"/>
                    <a:pt x="44" y="21"/>
                    <a:pt x="38" y="23"/>
                  </a:cubicBezTo>
                  <a:cubicBezTo>
                    <a:pt x="33" y="26"/>
                    <a:pt x="27" y="26"/>
                    <a:pt x="21" y="24"/>
                  </a:cubicBezTo>
                  <a:cubicBezTo>
                    <a:pt x="13" y="22"/>
                    <a:pt x="6" y="18"/>
                    <a:pt x="0" y="12"/>
                  </a:cubicBezTo>
                  <a:cubicBezTo>
                    <a:pt x="13" y="0"/>
                    <a:pt x="36" y="0"/>
                    <a:pt x="5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07" name="Freeform 15">
              <a:extLst>
                <a:ext uri="{FF2B5EF4-FFF2-40B4-BE49-F238E27FC236}">
                  <a16:creationId xmlns:a16="http://schemas.microsoft.com/office/drawing/2014/main" id="{8F2744FC-577D-BE6C-2AF4-A790EBE530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1768" y="1470025"/>
              <a:ext cx="95250" cy="46038"/>
            </a:xfrm>
            <a:custGeom>
              <a:avLst/>
              <a:gdLst>
                <a:gd name="T0" fmla="*/ 0 w 51"/>
                <a:gd name="T1" fmla="*/ 4 h 25"/>
                <a:gd name="T2" fmla="*/ 29 w 51"/>
                <a:gd name="T3" fmla="*/ 2 h 25"/>
                <a:gd name="T4" fmla="*/ 51 w 51"/>
                <a:gd name="T5" fmla="*/ 17 h 25"/>
                <a:gd name="T6" fmla="*/ 38 w 51"/>
                <a:gd name="T7" fmla="*/ 23 h 25"/>
                <a:gd name="T8" fmla="*/ 16 w 51"/>
                <a:gd name="T9" fmla="*/ 22 h 25"/>
                <a:gd name="T10" fmla="*/ 0 w 51"/>
                <a:gd name="T11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25">
                  <a:moveTo>
                    <a:pt x="0" y="4"/>
                  </a:moveTo>
                  <a:cubicBezTo>
                    <a:pt x="9" y="1"/>
                    <a:pt x="19" y="0"/>
                    <a:pt x="29" y="2"/>
                  </a:cubicBezTo>
                  <a:cubicBezTo>
                    <a:pt x="38" y="4"/>
                    <a:pt x="45" y="10"/>
                    <a:pt x="51" y="17"/>
                  </a:cubicBezTo>
                  <a:cubicBezTo>
                    <a:pt x="47" y="20"/>
                    <a:pt x="43" y="22"/>
                    <a:pt x="38" y="23"/>
                  </a:cubicBezTo>
                  <a:cubicBezTo>
                    <a:pt x="31" y="24"/>
                    <a:pt x="23" y="25"/>
                    <a:pt x="16" y="22"/>
                  </a:cubicBezTo>
                  <a:cubicBezTo>
                    <a:pt x="8" y="18"/>
                    <a:pt x="3" y="1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08" name="Freeform 16">
              <a:extLst>
                <a:ext uri="{FF2B5EF4-FFF2-40B4-BE49-F238E27FC236}">
                  <a16:creationId xmlns:a16="http://schemas.microsoft.com/office/drawing/2014/main" id="{76E9F3FE-134A-D762-B67F-F61F05A19B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8943" y="1222375"/>
              <a:ext cx="68262" cy="73025"/>
            </a:xfrm>
            <a:custGeom>
              <a:avLst/>
              <a:gdLst>
                <a:gd name="T0" fmla="*/ 0 w 37"/>
                <a:gd name="T1" fmla="*/ 38 h 39"/>
                <a:gd name="T2" fmla="*/ 37 w 37"/>
                <a:gd name="T3" fmla="*/ 0 h 39"/>
                <a:gd name="T4" fmla="*/ 36 w 37"/>
                <a:gd name="T5" fmla="*/ 7 h 39"/>
                <a:gd name="T6" fmla="*/ 29 w 37"/>
                <a:gd name="T7" fmla="*/ 26 h 39"/>
                <a:gd name="T8" fmla="*/ 0 w 37"/>
                <a:gd name="T9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9">
                  <a:moveTo>
                    <a:pt x="0" y="38"/>
                  </a:moveTo>
                  <a:cubicBezTo>
                    <a:pt x="5" y="17"/>
                    <a:pt x="15" y="4"/>
                    <a:pt x="37" y="0"/>
                  </a:cubicBezTo>
                  <a:cubicBezTo>
                    <a:pt x="37" y="3"/>
                    <a:pt x="37" y="5"/>
                    <a:pt x="36" y="7"/>
                  </a:cubicBezTo>
                  <a:cubicBezTo>
                    <a:pt x="36" y="14"/>
                    <a:pt x="33" y="21"/>
                    <a:pt x="29" y="26"/>
                  </a:cubicBezTo>
                  <a:cubicBezTo>
                    <a:pt x="22" y="36"/>
                    <a:pt x="12" y="39"/>
                    <a:pt x="0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09" name="Freeform 17">
              <a:extLst>
                <a:ext uri="{FF2B5EF4-FFF2-40B4-BE49-F238E27FC236}">
                  <a16:creationId xmlns:a16="http://schemas.microsoft.com/office/drawing/2014/main" id="{01275F9E-6D10-4520-D343-510114C518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4493" y="1306513"/>
              <a:ext cx="84137" cy="63500"/>
            </a:xfrm>
            <a:custGeom>
              <a:avLst/>
              <a:gdLst>
                <a:gd name="T0" fmla="*/ 45 w 45"/>
                <a:gd name="T1" fmla="*/ 3 h 34"/>
                <a:gd name="T2" fmla="*/ 40 w 45"/>
                <a:gd name="T3" fmla="*/ 15 h 34"/>
                <a:gd name="T4" fmla="*/ 21 w 45"/>
                <a:gd name="T5" fmla="*/ 32 h 34"/>
                <a:gd name="T6" fmla="*/ 0 w 45"/>
                <a:gd name="T7" fmla="*/ 30 h 34"/>
                <a:gd name="T8" fmla="*/ 45 w 45"/>
                <a:gd name="T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4">
                  <a:moveTo>
                    <a:pt x="45" y="3"/>
                  </a:moveTo>
                  <a:cubicBezTo>
                    <a:pt x="44" y="8"/>
                    <a:pt x="43" y="12"/>
                    <a:pt x="40" y="15"/>
                  </a:cubicBezTo>
                  <a:cubicBezTo>
                    <a:pt x="36" y="23"/>
                    <a:pt x="30" y="29"/>
                    <a:pt x="21" y="32"/>
                  </a:cubicBezTo>
                  <a:cubicBezTo>
                    <a:pt x="14" y="34"/>
                    <a:pt x="7" y="33"/>
                    <a:pt x="0" y="30"/>
                  </a:cubicBezTo>
                  <a:cubicBezTo>
                    <a:pt x="5" y="13"/>
                    <a:pt x="29" y="0"/>
                    <a:pt x="4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10" name="Freeform 18">
              <a:extLst>
                <a:ext uri="{FF2B5EF4-FFF2-40B4-BE49-F238E27FC236}">
                  <a16:creationId xmlns:a16="http://schemas.microsoft.com/office/drawing/2014/main" id="{66AD892F-6F75-5521-5877-A010A1650B04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293" y="1311275"/>
              <a:ext cx="84137" cy="58738"/>
            </a:xfrm>
            <a:custGeom>
              <a:avLst/>
              <a:gdLst>
                <a:gd name="T0" fmla="*/ 0 w 45"/>
                <a:gd name="T1" fmla="*/ 1 h 32"/>
                <a:gd name="T2" fmla="*/ 45 w 45"/>
                <a:gd name="T3" fmla="*/ 29 h 32"/>
                <a:gd name="T4" fmla="*/ 35 w 45"/>
                <a:gd name="T5" fmla="*/ 31 h 32"/>
                <a:gd name="T6" fmla="*/ 10 w 45"/>
                <a:gd name="T7" fmla="*/ 22 h 32"/>
                <a:gd name="T8" fmla="*/ 0 w 45"/>
                <a:gd name="T9" fmla="*/ 2 h 32"/>
                <a:gd name="T10" fmla="*/ 0 w 45"/>
                <a:gd name="T1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32">
                  <a:moveTo>
                    <a:pt x="0" y="1"/>
                  </a:moveTo>
                  <a:cubicBezTo>
                    <a:pt x="21" y="0"/>
                    <a:pt x="34" y="8"/>
                    <a:pt x="45" y="29"/>
                  </a:cubicBezTo>
                  <a:cubicBezTo>
                    <a:pt x="42" y="29"/>
                    <a:pt x="39" y="31"/>
                    <a:pt x="35" y="31"/>
                  </a:cubicBezTo>
                  <a:cubicBezTo>
                    <a:pt x="25" y="32"/>
                    <a:pt x="17" y="29"/>
                    <a:pt x="10" y="22"/>
                  </a:cubicBezTo>
                  <a:cubicBezTo>
                    <a:pt x="5" y="16"/>
                    <a:pt x="2" y="10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11" name="Freeform 19">
              <a:extLst>
                <a:ext uri="{FF2B5EF4-FFF2-40B4-BE49-F238E27FC236}">
                  <a16:creationId xmlns:a16="http://schemas.microsoft.com/office/drawing/2014/main" id="{E74AF68D-F509-48B3-158D-9CF417F5B58E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918" y="1385888"/>
              <a:ext cx="96837" cy="52388"/>
            </a:xfrm>
            <a:custGeom>
              <a:avLst/>
              <a:gdLst>
                <a:gd name="T0" fmla="*/ 51 w 51"/>
                <a:gd name="T1" fmla="*/ 18 h 28"/>
                <a:gd name="T2" fmla="*/ 19 w 51"/>
                <a:gd name="T3" fmla="*/ 23 h 28"/>
                <a:gd name="T4" fmla="*/ 0 w 51"/>
                <a:gd name="T5" fmla="*/ 4 h 28"/>
                <a:gd name="T6" fmla="*/ 22 w 51"/>
                <a:gd name="T7" fmla="*/ 1 h 28"/>
                <a:gd name="T8" fmla="*/ 51 w 51"/>
                <a:gd name="T9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8">
                  <a:moveTo>
                    <a:pt x="51" y="18"/>
                  </a:moveTo>
                  <a:cubicBezTo>
                    <a:pt x="42" y="26"/>
                    <a:pt x="29" y="28"/>
                    <a:pt x="19" y="23"/>
                  </a:cubicBezTo>
                  <a:cubicBezTo>
                    <a:pt x="11" y="18"/>
                    <a:pt x="5" y="12"/>
                    <a:pt x="0" y="4"/>
                  </a:cubicBezTo>
                  <a:cubicBezTo>
                    <a:pt x="7" y="1"/>
                    <a:pt x="15" y="0"/>
                    <a:pt x="22" y="1"/>
                  </a:cubicBezTo>
                  <a:cubicBezTo>
                    <a:pt x="34" y="3"/>
                    <a:pt x="43" y="10"/>
                    <a:pt x="5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12" name="Freeform 20">
              <a:extLst>
                <a:ext uri="{FF2B5EF4-FFF2-40B4-BE49-F238E27FC236}">
                  <a16:creationId xmlns:a16="http://schemas.microsoft.com/office/drawing/2014/main" id="{80B3E5C6-DC8D-ACD1-0FAD-F5D4FDAD74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5755" y="1377950"/>
              <a:ext cx="95250" cy="60325"/>
            </a:xfrm>
            <a:custGeom>
              <a:avLst/>
              <a:gdLst>
                <a:gd name="T0" fmla="*/ 0 w 51"/>
                <a:gd name="T1" fmla="*/ 22 h 32"/>
                <a:gd name="T2" fmla="*/ 51 w 51"/>
                <a:gd name="T3" fmla="*/ 8 h 32"/>
                <a:gd name="T4" fmla="*/ 47 w 51"/>
                <a:gd name="T5" fmla="*/ 14 h 32"/>
                <a:gd name="T6" fmla="*/ 31 w 51"/>
                <a:gd name="T7" fmla="*/ 27 h 32"/>
                <a:gd name="T8" fmla="*/ 0 w 51"/>
                <a:gd name="T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2">
                  <a:moveTo>
                    <a:pt x="0" y="22"/>
                  </a:moveTo>
                  <a:cubicBezTo>
                    <a:pt x="11" y="7"/>
                    <a:pt x="36" y="0"/>
                    <a:pt x="51" y="8"/>
                  </a:cubicBezTo>
                  <a:cubicBezTo>
                    <a:pt x="50" y="10"/>
                    <a:pt x="48" y="12"/>
                    <a:pt x="47" y="14"/>
                  </a:cubicBezTo>
                  <a:cubicBezTo>
                    <a:pt x="43" y="19"/>
                    <a:pt x="38" y="24"/>
                    <a:pt x="31" y="27"/>
                  </a:cubicBezTo>
                  <a:cubicBezTo>
                    <a:pt x="21" y="32"/>
                    <a:pt x="9" y="30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13" name="Freeform 21">
              <a:extLst>
                <a:ext uri="{FF2B5EF4-FFF2-40B4-BE49-F238E27FC236}">
                  <a16:creationId xmlns:a16="http://schemas.microsoft.com/office/drawing/2014/main" id="{B71B66FF-5FBB-804F-97A7-07EE5D8E975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9418" y="1135063"/>
              <a:ext cx="53975" cy="93663"/>
            </a:xfrm>
            <a:custGeom>
              <a:avLst/>
              <a:gdLst>
                <a:gd name="T0" fmla="*/ 11 w 29"/>
                <a:gd name="T1" fmla="*/ 50 h 50"/>
                <a:gd name="T2" fmla="*/ 13 w 29"/>
                <a:gd name="T3" fmla="*/ 0 h 50"/>
                <a:gd name="T4" fmla="*/ 11 w 29"/>
                <a:gd name="T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0">
                  <a:moveTo>
                    <a:pt x="11" y="50"/>
                  </a:moveTo>
                  <a:cubicBezTo>
                    <a:pt x="0" y="32"/>
                    <a:pt x="0" y="18"/>
                    <a:pt x="13" y="0"/>
                  </a:cubicBezTo>
                  <a:cubicBezTo>
                    <a:pt x="29" y="14"/>
                    <a:pt x="29" y="36"/>
                    <a:pt x="11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14" name="Freeform 22">
              <a:extLst>
                <a:ext uri="{FF2B5EF4-FFF2-40B4-BE49-F238E27FC236}">
                  <a16:creationId xmlns:a16="http://schemas.microsoft.com/office/drawing/2014/main" id="{8D082784-2CB9-5602-69D5-64E7E58B48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530" y="1135063"/>
              <a:ext cx="55562" cy="93663"/>
            </a:xfrm>
            <a:custGeom>
              <a:avLst/>
              <a:gdLst>
                <a:gd name="T0" fmla="*/ 18 w 29"/>
                <a:gd name="T1" fmla="*/ 50 h 50"/>
                <a:gd name="T2" fmla="*/ 16 w 29"/>
                <a:gd name="T3" fmla="*/ 0 h 50"/>
                <a:gd name="T4" fmla="*/ 18 w 29"/>
                <a:gd name="T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0">
                  <a:moveTo>
                    <a:pt x="18" y="50"/>
                  </a:moveTo>
                  <a:cubicBezTo>
                    <a:pt x="0" y="36"/>
                    <a:pt x="0" y="14"/>
                    <a:pt x="16" y="0"/>
                  </a:cubicBezTo>
                  <a:cubicBezTo>
                    <a:pt x="28" y="13"/>
                    <a:pt x="29" y="35"/>
                    <a:pt x="18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15" name="Freeform 23">
              <a:extLst>
                <a:ext uri="{FF2B5EF4-FFF2-40B4-BE49-F238E27FC236}">
                  <a16:creationId xmlns:a16="http://schemas.microsoft.com/office/drawing/2014/main" id="{C3A1586D-3545-F95D-DF81-6D0847697BDF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655" y="1397000"/>
              <a:ext cx="66675" cy="65088"/>
            </a:xfrm>
            <a:custGeom>
              <a:avLst/>
              <a:gdLst>
                <a:gd name="T0" fmla="*/ 35 w 35"/>
                <a:gd name="T1" fmla="*/ 34 h 35"/>
                <a:gd name="T2" fmla="*/ 3 w 35"/>
                <a:gd name="T3" fmla="*/ 1 h 35"/>
                <a:gd name="T4" fmla="*/ 35 w 35"/>
                <a:gd name="T5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35">
                  <a:moveTo>
                    <a:pt x="35" y="34"/>
                  </a:moveTo>
                  <a:cubicBezTo>
                    <a:pt x="15" y="35"/>
                    <a:pt x="0" y="24"/>
                    <a:pt x="3" y="1"/>
                  </a:cubicBezTo>
                  <a:cubicBezTo>
                    <a:pt x="17" y="0"/>
                    <a:pt x="35" y="18"/>
                    <a:pt x="35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16" name="Freeform 24">
              <a:extLst>
                <a:ext uri="{FF2B5EF4-FFF2-40B4-BE49-F238E27FC236}">
                  <a16:creationId xmlns:a16="http://schemas.microsoft.com/office/drawing/2014/main" id="{4859FAA6-2B4C-CF0A-ACB6-36E2B6FC81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6705" y="1323975"/>
              <a:ext cx="53975" cy="82550"/>
            </a:xfrm>
            <a:custGeom>
              <a:avLst/>
              <a:gdLst>
                <a:gd name="T0" fmla="*/ 15 w 29"/>
                <a:gd name="T1" fmla="*/ 0 h 44"/>
                <a:gd name="T2" fmla="*/ 4 w 29"/>
                <a:gd name="T3" fmla="*/ 44 h 44"/>
                <a:gd name="T4" fmla="*/ 1 w 29"/>
                <a:gd name="T5" fmla="*/ 23 h 44"/>
                <a:gd name="T6" fmla="*/ 15 w 29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4">
                  <a:moveTo>
                    <a:pt x="15" y="0"/>
                  </a:moveTo>
                  <a:cubicBezTo>
                    <a:pt x="29" y="18"/>
                    <a:pt x="22" y="35"/>
                    <a:pt x="4" y="44"/>
                  </a:cubicBezTo>
                  <a:cubicBezTo>
                    <a:pt x="2" y="37"/>
                    <a:pt x="0" y="30"/>
                    <a:pt x="1" y="23"/>
                  </a:cubicBezTo>
                  <a:cubicBezTo>
                    <a:pt x="1" y="13"/>
                    <a:pt x="7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17" name="Freeform 25">
              <a:extLst>
                <a:ext uri="{FF2B5EF4-FFF2-40B4-BE49-F238E27FC236}">
                  <a16:creationId xmlns:a16="http://schemas.microsoft.com/office/drawing/2014/main" id="{01865692-017B-66E2-C5F6-CFF48B97D1D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793" y="1268413"/>
              <a:ext cx="55562" cy="84138"/>
            </a:xfrm>
            <a:custGeom>
              <a:avLst/>
              <a:gdLst>
                <a:gd name="T0" fmla="*/ 18 w 30"/>
                <a:gd name="T1" fmla="*/ 45 h 45"/>
                <a:gd name="T2" fmla="*/ 19 w 30"/>
                <a:gd name="T3" fmla="*/ 0 h 45"/>
                <a:gd name="T4" fmla="*/ 18 w 30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45">
                  <a:moveTo>
                    <a:pt x="18" y="45"/>
                  </a:moveTo>
                  <a:cubicBezTo>
                    <a:pt x="4" y="33"/>
                    <a:pt x="0" y="14"/>
                    <a:pt x="19" y="0"/>
                  </a:cubicBezTo>
                  <a:cubicBezTo>
                    <a:pt x="30" y="9"/>
                    <a:pt x="30" y="34"/>
                    <a:pt x="18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18" name="Freeform 26">
              <a:extLst>
                <a:ext uri="{FF2B5EF4-FFF2-40B4-BE49-F238E27FC236}">
                  <a16:creationId xmlns:a16="http://schemas.microsoft.com/office/drawing/2014/main" id="{C6C5DDE3-7DA6-FD73-3414-0FF006510F6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568" y="1206500"/>
              <a:ext cx="52387" cy="79375"/>
            </a:xfrm>
            <a:custGeom>
              <a:avLst/>
              <a:gdLst>
                <a:gd name="T0" fmla="*/ 21 w 28"/>
                <a:gd name="T1" fmla="*/ 0 h 43"/>
                <a:gd name="T2" fmla="*/ 9 w 28"/>
                <a:gd name="T3" fmla="*/ 43 h 43"/>
                <a:gd name="T4" fmla="*/ 3 w 28"/>
                <a:gd name="T5" fmla="*/ 18 h 43"/>
                <a:gd name="T6" fmla="*/ 21 w 28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3">
                  <a:moveTo>
                    <a:pt x="21" y="0"/>
                  </a:moveTo>
                  <a:cubicBezTo>
                    <a:pt x="28" y="15"/>
                    <a:pt x="25" y="29"/>
                    <a:pt x="9" y="43"/>
                  </a:cubicBezTo>
                  <a:cubicBezTo>
                    <a:pt x="4" y="35"/>
                    <a:pt x="0" y="27"/>
                    <a:pt x="3" y="18"/>
                  </a:cubicBezTo>
                  <a:cubicBezTo>
                    <a:pt x="6" y="8"/>
                    <a:pt x="13" y="3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19" name="Freeform 27">
              <a:extLst>
                <a:ext uri="{FF2B5EF4-FFF2-40B4-BE49-F238E27FC236}">
                  <a16:creationId xmlns:a16="http://schemas.microsoft.com/office/drawing/2014/main" id="{EA0DF6E6-FD67-59AA-F863-EAA924EA4C3C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768" y="1323975"/>
              <a:ext cx="52387" cy="82550"/>
            </a:xfrm>
            <a:custGeom>
              <a:avLst/>
              <a:gdLst>
                <a:gd name="T0" fmla="*/ 20 w 28"/>
                <a:gd name="T1" fmla="*/ 44 h 44"/>
                <a:gd name="T2" fmla="*/ 2 w 28"/>
                <a:gd name="T3" fmla="*/ 24 h 44"/>
                <a:gd name="T4" fmla="*/ 9 w 28"/>
                <a:gd name="T5" fmla="*/ 0 h 44"/>
                <a:gd name="T6" fmla="*/ 20 w 28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4">
                  <a:moveTo>
                    <a:pt x="20" y="44"/>
                  </a:moveTo>
                  <a:cubicBezTo>
                    <a:pt x="11" y="39"/>
                    <a:pt x="4" y="34"/>
                    <a:pt x="2" y="24"/>
                  </a:cubicBezTo>
                  <a:cubicBezTo>
                    <a:pt x="0" y="15"/>
                    <a:pt x="4" y="7"/>
                    <a:pt x="9" y="0"/>
                  </a:cubicBezTo>
                  <a:cubicBezTo>
                    <a:pt x="22" y="8"/>
                    <a:pt x="28" y="29"/>
                    <a:pt x="2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20" name="Freeform 28">
              <a:extLst>
                <a:ext uri="{FF2B5EF4-FFF2-40B4-BE49-F238E27FC236}">
                  <a16:creationId xmlns:a16="http://schemas.microsoft.com/office/drawing/2014/main" id="{198F7F38-E211-ABB4-D9BF-0F93A8778F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2743" y="1268413"/>
              <a:ext cx="50800" cy="84138"/>
            </a:xfrm>
            <a:custGeom>
              <a:avLst/>
              <a:gdLst>
                <a:gd name="T0" fmla="*/ 8 w 27"/>
                <a:gd name="T1" fmla="*/ 0 h 45"/>
                <a:gd name="T2" fmla="*/ 9 w 27"/>
                <a:gd name="T3" fmla="*/ 45 h 45"/>
                <a:gd name="T4" fmla="*/ 0 w 27"/>
                <a:gd name="T5" fmla="*/ 22 h 45"/>
                <a:gd name="T6" fmla="*/ 8 w 27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45">
                  <a:moveTo>
                    <a:pt x="8" y="0"/>
                  </a:moveTo>
                  <a:cubicBezTo>
                    <a:pt x="27" y="13"/>
                    <a:pt x="25" y="32"/>
                    <a:pt x="9" y="45"/>
                  </a:cubicBezTo>
                  <a:cubicBezTo>
                    <a:pt x="4" y="38"/>
                    <a:pt x="1" y="31"/>
                    <a:pt x="0" y="22"/>
                  </a:cubicBezTo>
                  <a:cubicBezTo>
                    <a:pt x="0" y="14"/>
                    <a:pt x="3" y="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21" name="Freeform 29">
              <a:extLst>
                <a:ext uri="{FF2B5EF4-FFF2-40B4-BE49-F238E27FC236}">
                  <a16:creationId xmlns:a16="http://schemas.microsoft.com/office/drawing/2014/main" id="{B8B84674-B2F7-AF77-A698-1655DC5DA1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8443" y="1368425"/>
              <a:ext cx="61912" cy="73025"/>
            </a:xfrm>
            <a:custGeom>
              <a:avLst/>
              <a:gdLst>
                <a:gd name="T0" fmla="*/ 3 w 33"/>
                <a:gd name="T1" fmla="*/ 39 h 39"/>
                <a:gd name="T2" fmla="*/ 25 w 33"/>
                <a:gd name="T3" fmla="*/ 0 h 39"/>
                <a:gd name="T4" fmla="*/ 3 w 33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9">
                  <a:moveTo>
                    <a:pt x="3" y="39"/>
                  </a:moveTo>
                  <a:cubicBezTo>
                    <a:pt x="0" y="23"/>
                    <a:pt x="10" y="4"/>
                    <a:pt x="25" y="0"/>
                  </a:cubicBezTo>
                  <a:cubicBezTo>
                    <a:pt x="33" y="17"/>
                    <a:pt x="27" y="35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22" name="Freeform 30">
              <a:extLst>
                <a:ext uri="{FF2B5EF4-FFF2-40B4-BE49-F238E27FC236}">
                  <a16:creationId xmlns:a16="http://schemas.microsoft.com/office/drawing/2014/main" id="{95C53433-6FDD-5ABB-7A75-F9E0F747A9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0180" y="1398588"/>
              <a:ext cx="58737" cy="61913"/>
            </a:xfrm>
            <a:custGeom>
              <a:avLst/>
              <a:gdLst>
                <a:gd name="T0" fmla="*/ 0 w 32"/>
                <a:gd name="T1" fmla="*/ 33 h 33"/>
                <a:gd name="T2" fmla="*/ 32 w 32"/>
                <a:gd name="T3" fmla="*/ 0 h 33"/>
                <a:gd name="T4" fmla="*/ 26 w 32"/>
                <a:gd name="T5" fmla="*/ 24 h 33"/>
                <a:gd name="T6" fmla="*/ 0 w 32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3">
                  <a:moveTo>
                    <a:pt x="0" y="33"/>
                  </a:moveTo>
                  <a:cubicBezTo>
                    <a:pt x="4" y="12"/>
                    <a:pt x="14" y="2"/>
                    <a:pt x="32" y="0"/>
                  </a:cubicBezTo>
                  <a:cubicBezTo>
                    <a:pt x="32" y="9"/>
                    <a:pt x="32" y="17"/>
                    <a:pt x="26" y="24"/>
                  </a:cubicBezTo>
                  <a:cubicBezTo>
                    <a:pt x="19" y="32"/>
                    <a:pt x="10" y="33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23" name="Freeform 31">
              <a:extLst>
                <a:ext uri="{FF2B5EF4-FFF2-40B4-BE49-F238E27FC236}">
                  <a16:creationId xmlns:a16="http://schemas.microsoft.com/office/drawing/2014/main" id="{30310732-06D6-2862-D206-A8FA197BA346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393" y="1366838"/>
              <a:ext cx="58737" cy="74613"/>
            </a:xfrm>
            <a:custGeom>
              <a:avLst/>
              <a:gdLst>
                <a:gd name="T0" fmla="*/ 10 w 32"/>
                <a:gd name="T1" fmla="*/ 0 h 40"/>
                <a:gd name="T2" fmla="*/ 27 w 32"/>
                <a:gd name="T3" fmla="*/ 15 h 40"/>
                <a:gd name="T4" fmla="*/ 31 w 32"/>
                <a:gd name="T5" fmla="*/ 40 h 40"/>
                <a:gd name="T6" fmla="*/ 10 w 32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40">
                  <a:moveTo>
                    <a:pt x="10" y="0"/>
                  </a:moveTo>
                  <a:cubicBezTo>
                    <a:pt x="17" y="4"/>
                    <a:pt x="23" y="8"/>
                    <a:pt x="27" y="15"/>
                  </a:cubicBezTo>
                  <a:cubicBezTo>
                    <a:pt x="31" y="23"/>
                    <a:pt x="32" y="31"/>
                    <a:pt x="31" y="40"/>
                  </a:cubicBezTo>
                  <a:cubicBezTo>
                    <a:pt x="12" y="39"/>
                    <a:pt x="0" y="17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24" name="Freeform 32">
              <a:extLst>
                <a:ext uri="{FF2B5EF4-FFF2-40B4-BE49-F238E27FC236}">
                  <a16:creationId xmlns:a16="http://schemas.microsoft.com/office/drawing/2014/main" id="{827DE646-BA42-1621-84C5-85D7CE555C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9730" y="1206500"/>
              <a:ext cx="55562" cy="79375"/>
            </a:xfrm>
            <a:custGeom>
              <a:avLst/>
              <a:gdLst>
                <a:gd name="T0" fmla="*/ 4 w 30"/>
                <a:gd name="T1" fmla="*/ 0 h 43"/>
                <a:gd name="T2" fmla="*/ 17 w 30"/>
                <a:gd name="T3" fmla="*/ 43 h 43"/>
                <a:gd name="T4" fmla="*/ 2 w 30"/>
                <a:gd name="T5" fmla="*/ 22 h 43"/>
                <a:gd name="T6" fmla="*/ 4 w 30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43">
                  <a:moveTo>
                    <a:pt x="4" y="0"/>
                  </a:moveTo>
                  <a:cubicBezTo>
                    <a:pt x="23" y="4"/>
                    <a:pt x="30" y="28"/>
                    <a:pt x="17" y="43"/>
                  </a:cubicBezTo>
                  <a:cubicBezTo>
                    <a:pt x="10" y="37"/>
                    <a:pt x="5" y="31"/>
                    <a:pt x="2" y="22"/>
                  </a:cubicBezTo>
                  <a:cubicBezTo>
                    <a:pt x="0" y="16"/>
                    <a:pt x="1" y="5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25" name="Freeform 33">
              <a:extLst>
                <a:ext uri="{FF2B5EF4-FFF2-40B4-BE49-F238E27FC236}">
                  <a16:creationId xmlns:a16="http://schemas.microsoft.com/office/drawing/2014/main" id="{FE14334C-F075-4A1A-675A-A027E28EEEE1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643" y="1285875"/>
              <a:ext cx="44450" cy="44450"/>
            </a:xfrm>
            <a:custGeom>
              <a:avLst/>
              <a:gdLst>
                <a:gd name="T0" fmla="*/ 5 w 24"/>
                <a:gd name="T1" fmla="*/ 0 h 23"/>
                <a:gd name="T2" fmla="*/ 11 w 24"/>
                <a:gd name="T3" fmla="*/ 4 h 23"/>
                <a:gd name="T4" fmla="*/ 14 w 24"/>
                <a:gd name="T5" fmla="*/ 4 h 23"/>
                <a:gd name="T6" fmla="*/ 20 w 24"/>
                <a:gd name="T7" fmla="*/ 0 h 23"/>
                <a:gd name="T8" fmla="*/ 18 w 24"/>
                <a:gd name="T9" fmla="*/ 7 h 23"/>
                <a:gd name="T10" fmla="*/ 19 w 24"/>
                <a:gd name="T11" fmla="*/ 9 h 23"/>
                <a:gd name="T12" fmla="*/ 24 w 24"/>
                <a:gd name="T13" fmla="*/ 14 h 23"/>
                <a:gd name="T14" fmla="*/ 18 w 24"/>
                <a:gd name="T15" fmla="*/ 15 h 23"/>
                <a:gd name="T16" fmla="*/ 15 w 24"/>
                <a:gd name="T17" fmla="*/ 16 h 23"/>
                <a:gd name="T18" fmla="*/ 12 w 24"/>
                <a:gd name="T19" fmla="*/ 23 h 23"/>
                <a:gd name="T20" fmla="*/ 10 w 24"/>
                <a:gd name="T21" fmla="*/ 17 h 23"/>
                <a:gd name="T22" fmla="*/ 7 w 24"/>
                <a:gd name="T23" fmla="*/ 15 h 23"/>
                <a:gd name="T24" fmla="*/ 0 w 24"/>
                <a:gd name="T25" fmla="*/ 14 h 23"/>
                <a:gd name="T26" fmla="*/ 6 w 24"/>
                <a:gd name="T27" fmla="*/ 9 h 23"/>
                <a:gd name="T28" fmla="*/ 6 w 24"/>
                <a:gd name="T29" fmla="*/ 7 h 23"/>
                <a:gd name="T30" fmla="*/ 5 w 24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5" y="0"/>
                  </a:moveTo>
                  <a:cubicBezTo>
                    <a:pt x="7" y="1"/>
                    <a:pt x="9" y="3"/>
                    <a:pt x="11" y="4"/>
                  </a:cubicBezTo>
                  <a:cubicBezTo>
                    <a:pt x="12" y="4"/>
                    <a:pt x="13" y="4"/>
                    <a:pt x="14" y="4"/>
                  </a:cubicBezTo>
                  <a:cubicBezTo>
                    <a:pt x="16" y="3"/>
                    <a:pt x="17" y="1"/>
                    <a:pt x="20" y="0"/>
                  </a:cubicBezTo>
                  <a:cubicBezTo>
                    <a:pt x="19" y="3"/>
                    <a:pt x="19" y="5"/>
                    <a:pt x="18" y="7"/>
                  </a:cubicBezTo>
                  <a:cubicBezTo>
                    <a:pt x="18" y="8"/>
                    <a:pt x="18" y="9"/>
                    <a:pt x="19" y="9"/>
                  </a:cubicBezTo>
                  <a:cubicBezTo>
                    <a:pt x="21" y="11"/>
                    <a:pt x="22" y="12"/>
                    <a:pt x="24" y="14"/>
                  </a:cubicBezTo>
                  <a:cubicBezTo>
                    <a:pt x="22" y="14"/>
                    <a:pt x="20" y="14"/>
                    <a:pt x="18" y="15"/>
                  </a:cubicBezTo>
                  <a:cubicBezTo>
                    <a:pt x="16" y="15"/>
                    <a:pt x="16" y="15"/>
                    <a:pt x="15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2" y="20"/>
                    <a:pt x="11" y="18"/>
                    <a:pt x="10" y="17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4" y="11"/>
                    <a:pt x="6" y="9"/>
                  </a:cubicBezTo>
                  <a:cubicBezTo>
                    <a:pt x="6" y="9"/>
                    <a:pt x="7" y="8"/>
                    <a:pt x="6" y="7"/>
                  </a:cubicBezTo>
                  <a:cubicBezTo>
                    <a:pt x="6" y="5"/>
                    <a:pt x="5" y="3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26" name="Freeform 34">
              <a:extLst>
                <a:ext uri="{FF2B5EF4-FFF2-40B4-BE49-F238E27FC236}">
                  <a16:creationId xmlns:a16="http://schemas.microsoft.com/office/drawing/2014/main" id="{215FE453-D287-BAAC-97F5-033A7554A8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855" y="1285875"/>
              <a:ext cx="44450" cy="44450"/>
            </a:xfrm>
            <a:custGeom>
              <a:avLst/>
              <a:gdLst>
                <a:gd name="T0" fmla="*/ 24 w 24"/>
                <a:gd name="T1" fmla="*/ 14 h 23"/>
                <a:gd name="T2" fmla="*/ 17 w 24"/>
                <a:gd name="T3" fmla="*/ 14 h 23"/>
                <a:gd name="T4" fmla="*/ 14 w 24"/>
                <a:gd name="T5" fmla="*/ 17 h 23"/>
                <a:gd name="T6" fmla="*/ 12 w 24"/>
                <a:gd name="T7" fmla="*/ 23 h 23"/>
                <a:gd name="T8" fmla="*/ 9 w 24"/>
                <a:gd name="T9" fmla="*/ 16 h 23"/>
                <a:gd name="T10" fmla="*/ 7 w 24"/>
                <a:gd name="T11" fmla="*/ 15 h 23"/>
                <a:gd name="T12" fmla="*/ 0 w 24"/>
                <a:gd name="T13" fmla="*/ 14 h 23"/>
                <a:gd name="T14" fmla="*/ 5 w 24"/>
                <a:gd name="T15" fmla="*/ 9 h 23"/>
                <a:gd name="T16" fmla="*/ 6 w 24"/>
                <a:gd name="T17" fmla="*/ 7 h 23"/>
                <a:gd name="T18" fmla="*/ 4 w 24"/>
                <a:gd name="T19" fmla="*/ 0 h 23"/>
                <a:gd name="T20" fmla="*/ 10 w 24"/>
                <a:gd name="T21" fmla="*/ 4 h 23"/>
                <a:gd name="T22" fmla="*/ 13 w 24"/>
                <a:gd name="T23" fmla="*/ 4 h 23"/>
                <a:gd name="T24" fmla="*/ 19 w 24"/>
                <a:gd name="T25" fmla="*/ 0 h 23"/>
                <a:gd name="T26" fmla="*/ 18 w 24"/>
                <a:gd name="T27" fmla="*/ 6 h 23"/>
                <a:gd name="T28" fmla="*/ 19 w 24"/>
                <a:gd name="T29" fmla="*/ 10 h 23"/>
                <a:gd name="T30" fmla="*/ 24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1" y="14"/>
                    <a:pt x="19" y="15"/>
                    <a:pt x="17" y="14"/>
                  </a:cubicBezTo>
                  <a:cubicBezTo>
                    <a:pt x="16" y="14"/>
                    <a:pt x="15" y="15"/>
                    <a:pt x="14" y="17"/>
                  </a:cubicBezTo>
                  <a:cubicBezTo>
                    <a:pt x="14" y="19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4" y="14"/>
                    <a:pt x="2" y="14"/>
                    <a:pt x="0" y="14"/>
                  </a:cubicBezTo>
                  <a:cubicBezTo>
                    <a:pt x="2" y="12"/>
                    <a:pt x="3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5" y="5"/>
                    <a:pt x="5" y="3"/>
                    <a:pt x="4" y="0"/>
                  </a:cubicBezTo>
                  <a:cubicBezTo>
                    <a:pt x="7" y="1"/>
                    <a:pt x="9" y="2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ubicBezTo>
                    <a:pt x="18" y="2"/>
                    <a:pt x="18" y="4"/>
                    <a:pt x="18" y="6"/>
                  </a:cubicBezTo>
                  <a:cubicBezTo>
                    <a:pt x="17" y="8"/>
                    <a:pt x="17" y="9"/>
                    <a:pt x="19" y="10"/>
                  </a:cubicBezTo>
                  <a:cubicBezTo>
                    <a:pt x="20" y="11"/>
                    <a:pt x="22" y="12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27" name="Freeform 35">
              <a:extLst>
                <a:ext uri="{FF2B5EF4-FFF2-40B4-BE49-F238E27FC236}">
                  <a16:creationId xmlns:a16="http://schemas.microsoft.com/office/drawing/2014/main" id="{C0E8CE9B-2D5A-308C-A76D-775780A717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1918" y="1285875"/>
              <a:ext cx="46037" cy="44450"/>
            </a:xfrm>
            <a:custGeom>
              <a:avLst/>
              <a:gdLst>
                <a:gd name="T0" fmla="*/ 19 w 24"/>
                <a:gd name="T1" fmla="*/ 0 h 23"/>
                <a:gd name="T2" fmla="*/ 18 w 24"/>
                <a:gd name="T3" fmla="*/ 7 h 23"/>
                <a:gd name="T4" fmla="*/ 19 w 24"/>
                <a:gd name="T5" fmla="*/ 9 h 23"/>
                <a:gd name="T6" fmla="*/ 24 w 24"/>
                <a:gd name="T7" fmla="*/ 14 h 23"/>
                <a:gd name="T8" fmla="*/ 18 w 24"/>
                <a:gd name="T9" fmla="*/ 14 h 23"/>
                <a:gd name="T10" fmla="*/ 15 w 24"/>
                <a:gd name="T11" fmla="*/ 17 h 23"/>
                <a:gd name="T12" fmla="*/ 12 w 24"/>
                <a:gd name="T13" fmla="*/ 23 h 23"/>
                <a:gd name="T14" fmla="*/ 10 w 24"/>
                <a:gd name="T15" fmla="*/ 16 h 23"/>
                <a:gd name="T16" fmla="*/ 7 w 24"/>
                <a:gd name="T17" fmla="*/ 15 h 23"/>
                <a:gd name="T18" fmla="*/ 0 w 24"/>
                <a:gd name="T19" fmla="*/ 14 h 23"/>
                <a:gd name="T20" fmla="*/ 5 w 24"/>
                <a:gd name="T21" fmla="*/ 10 h 23"/>
                <a:gd name="T22" fmla="*/ 6 w 24"/>
                <a:gd name="T23" fmla="*/ 6 h 23"/>
                <a:gd name="T24" fmla="*/ 5 w 24"/>
                <a:gd name="T25" fmla="*/ 0 h 23"/>
                <a:gd name="T26" fmla="*/ 11 w 24"/>
                <a:gd name="T27" fmla="*/ 4 h 23"/>
                <a:gd name="T28" fmla="*/ 13 w 24"/>
                <a:gd name="T29" fmla="*/ 4 h 23"/>
                <a:gd name="T30" fmla="*/ 19 w 24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19" y="0"/>
                  </a:moveTo>
                  <a:cubicBezTo>
                    <a:pt x="19" y="3"/>
                    <a:pt x="18" y="5"/>
                    <a:pt x="18" y="7"/>
                  </a:cubicBezTo>
                  <a:cubicBezTo>
                    <a:pt x="18" y="8"/>
                    <a:pt x="18" y="9"/>
                    <a:pt x="19" y="9"/>
                  </a:cubicBezTo>
                  <a:cubicBezTo>
                    <a:pt x="20" y="11"/>
                    <a:pt x="22" y="12"/>
                    <a:pt x="24" y="14"/>
                  </a:cubicBezTo>
                  <a:cubicBezTo>
                    <a:pt x="22" y="14"/>
                    <a:pt x="20" y="15"/>
                    <a:pt x="18" y="14"/>
                  </a:cubicBezTo>
                  <a:cubicBezTo>
                    <a:pt x="16" y="14"/>
                    <a:pt x="15" y="15"/>
                    <a:pt x="15" y="17"/>
                  </a:cubicBezTo>
                  <a:cubicBezTo>
                    <a:pt x="14" y="19"/>
                    <a:pt x="13" y="20"/>
                    <a:pt x="12" y="23"/>
                  </a:cubicBezTo>
                  <a:cubicBezTo>
                    <a:pt x="11" y="20"/>
                    <a:pt x="10" y="18"/>
                    <a:pt x="10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4" y="11"/>
                    <a:pt x="5" y="10"/>
                  </a:cubicBezTo>
                  <a:cubicBezTo>
                    <a:pt x="6" y="9"/>
                    <a:pt x="7" y="8"/>
                    <a:pt x="6" y="6"/>
                  </a:cubicBezTo>
                  <a:cubicBezTo>
                    <a:pt x="6" y="4"/>
                    <a:pt x="5" y="2"/>
                    <a:pt x="5" y="0"/>
                  </a:cubicBezTo>
                  <a:cubicBezTo>
                    <a:pt x="7" y="1"/>
                    <a:pt x="9" y="3"/>
                    <a:pt x="11" y="4"/>
                  </a:cubicBezTo>
                  <a:cubicBezTo>
                    <a:pt x="12" y="4"/>
                    <a:pt x="13" y="4"/>
                    <a:pt x="13" y="4"/>
                  </a:cubicBezTo>
                  <a:cubicBezTo>
                    <a:pt x="15" y="3"/>
                    <a:pt x="1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28" name="Freeform 36">
              <a:extLst>
                <a:ext uri="{FF2B5EF4-FFF2-40B4-BE49-F238E27FC236}">
                  <a16:creationId xmlns:a16="http://schemas.microsoft.com/office/drawing/2014/main" id="{5F4055A5-F55B-4830-B220-288482334C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2530" y="1285875"/>
              <a:ext cx="42862" cy="44450"/>
            </a:xfrm>
            <a:custGeom>
              <a:avLst/>
              <a:gdLst>
                <a:gd name="T0" fmla="*/ 19 w 23"/>
                <a:gd name="T1" fmla="*/ 0 h 23"/>
                <a:gd name="T2" fmla="*/ 17 w 23"/>
                <a:gd name="T3" fmla="*/ 7 h 23"/>
                <a:gd name="T4" fmla="*/ 18 w 23"/>
                <a:gd name="T5" fmla="*/ 9 h 23"/>
                <a:gd name="T6" fmla="*/ 23 w 23"/>
                <a:gd name="T7" fmla="*/ 14 h 23"/>
                <a:gd name="T8" fmla="*/ 16 w 23"/>
                <a:gd name="T9" fmla="*/ 15 h 23"/>
                <a:gd name="T10" fmla="*/ 14 w 23"/>
                <a:gd name="T11" fmla="*/ 16 h 23"/>
                <a:gd name="T12" fmla="*/ 11 w 23"/>
                <a:gd name="T13" fmla="*/ 23 h 23"/>
                <a:gd name="T14" fmla="*/ 9 w 23"/>
                <a:gd name="T15" fmla="*/ 17 h 23"/>
                <a:gd name="T16" fmla="*/ 6 w 23"/>
                <a:gd name="T17" fmla="*/ 14 h 23"/>
                <a:gd name="T18" fmla="*/ 0 w 23"/>
                <a:gd name="T19" fmla="*/ 14 h 23"/>
                <a:gd name="T20" fmla="*/ 5 w 23"/>
                <a:gd name="T21" fmla="*/ 9 h 23"/>
                <a:gd name="T22" fmla="*/ 6 w 23"/>
                <a:gd name="T23" fmla="*/ 7 h 23"/>
                <a:gd name="T24" fmla="*/ 4 w 23"/>
                <a:gd name="T25" fmla="*/ 0 h 23"/>
                <a:gd name="T26" fmla="*/ 10 w 23"/>
                <a:gd name="T27" fmla="*/ 4 h 23"/>
                <a:gd name="T28" fmla="*/ 13 w 23"/>
                <a:gd name="T29" fmla="*/ 4 h 23"/>
                <a:gd name="T30" fmla="*/ 19 w 23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23">
                  <a:moveTo>
                    <a:pt x="19" y="0"/>
                  </a:moveTo>
                  <a:cubicBezTo>
                    <a:pt x="18" y="3"/>
                    <a:pt x="18" y="5"/>
                    <a:pt x="17" y="7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20" y="11"/>
                    <a:pt x="21" y="12"/>
                    <a:pt x="23" y="14"/>
                  </a:cubicBezTo>
                  <a:cubicBezTo>
                    <a:pt x="21" y="14"/>
                    <a:pt x="19" y="14"/>
                    <a:pt x="16" y="15"/>
                  </a:cubicBezTo>
                  <a:cubicBezTo>
                    <a:pt x="15" y="15"/>
                    <a:pt x="15" y="15"/>
                    <a:pt x="14" y="16"/>
                  </a:cubicBezTo>
                  <a:cubicBezTo>
                    <a:pt x="13" y="18"/>
                    <a:pt x="12" y="20"/>
                    <a:pt x="11" y="23"/>
                  </a:cubicBezTo>
                  <a:cubicBezTo>
                    <a:pt x="11" y="20"/>
                    <a:pt x="10" y="19"/>
                    <a:pt x="9" y="17"/>
                  </a:cubicBezTo>
                  <a:cubicBezTo>
                    <a:pt x="8" y="15"/>
                    <a:pt x="8" y="14"/>
                    <a:pt x="6" y="14"/>
                  </a:cubicBezTo>
                  <a:cubicBezTo>
                    <a:pt x="4" y="15"/>
                    <a:pt x="2" y="14"/>
                    <a:pt x="0" y="14"/>
                  </a:cubicBezTo>
                  <a:cubicBezTo>
                    <a:pt x="2" y="12"/>
                    <a:pt x="3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5" y="5"/>
                    <a:pt x="5" y="3"/>
                    <a:pt x="4" y="0"/>
                  </a:cubicBezTo>
                  <a:cubicBezTo>
                    <a:pt x="6" y="1"/>
                    <a:pt x="8" y="2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29" name="Freeform 37">
              <a:extLst>
                <a:ext uri="{FF2B5EF4-FFF2-40B4-BE49-F238E27FC236}">
                  <a16:creationId xmlns:a16="http://schemas.microsoft.com/office/drawing/2014/main" id="{F1CF904A-C5EF-EDE0-11CD-4E2C443811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4155" y="1285875"/>
              <a:ext cx="42862" cy="44450"/>
            </a:xfrm>
            <a:custGeom>
              <a:avLst/>
              <a:gdLst>
                <a:gd name="T0" fmla="*/ 0 w 23"/>
                <a:gd name="T1" fmla="*/ 14 h 23"/>
                <a:gd name="T2" fmla="*/ 5 w 23"/>
                <a:gd name="T3" fmla="*/ 9 h 23"/>
                <a:gd name="T4" fmla="*/ 6 w 23"/>
                <a:gd name="T5" fmla="*/ 7 h 23"/>
                <a:gd name="T6" fmla="*/ 4 w 23"/>
                <a:gd name="T7" fmla="*/ 0 h 23"/>
                <a:gd name="T8" fmla="*/ 10 w 23"/>
                <a:gd name="T9" fmla="*/ 4 h 23"/>
                <a:gd name="T10" fmla="*/ 13 w 23"/>
                <a:gd name="T11" fmla="*/ 4 h 23"/>
                <a:gd name="T12" fmla="*/ 19 w 23"/>
                <a:gd name="T13" fmla="*/ 0 h 23"/>
                <a:gd name="T14" fmla="*/ 17 w 23"/>
                <a:gd name="T15" fmla="*/ 7 h 23"/>
                <a:gd name="T16" fmla="*/ 18 w 23"/>
                <a:gd name="T17" fmla="*/ 9 h 23"/>
                <a:gd name="T18" fmla="*/ 23 w 23"/>
                <a:gd name="T19" fmla="*/ 14 h 23"/>
                <a:gd name="T20" fmla="*/ 17 w 23"/>
                <a:gd name="T21" fmla="*/ 15 h 23"/>
                <a:gd name="T22" fmla="*/ 14 w 23"/>
                <a:gd name="T23" fmla="*/ 16 h 23"/>
                <a:gd name="T24" fmla="*/ 12 w 23"/>
                <a:gd name="T25" fmla="*/ 23 h 23"/>
                <a:gd name="T26" fmla="*/ 9 w 23"/>
                <a:gd name="T27" fmla="*/ 17 h 23"/>
                <a:gd name="T28" fmla="*/ 6 w 23"/>
                <a:gd name="T29" fmla="*/ 14 h 23"/>
                <a:gd name="T30" fmla="*/ 0 w 23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23">
                  <a:moveTo>
                    <a:pt x="0" y="14"/>
                  </a:moveTo>
                  <a:cubicBezTo>
                    <a:pt x="2" y="12"/>
                    <a:pt x="3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5" y="5"/>
                    <a:pt x="5" y="3"/>
                    <a:pt x="4" y="0"/>
                  </a:cubicBezTo>
                  <a:cubicBezTo>
                    <a:pt x="7" y="1"/>
                    <a:pt x="8" y="2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ubicBezTo>
                    <a:pt x="18" y="3"/>
                    <a:pt x="18" y="5"/>
                    <a:pt x="17" y="7"/>
                  </a:cubicBezTo>
                  <a:cubicBezTo>
                    <a:pt x="17" y="8"/>
                    <a:pt x="18" y="9"/>
                    <a:pt x="18" y="9"/>
                  </a:cubicBezTo>
                  <a:cubicBezTo>
                    <a:pt x="20" y="11"/>
                    <a:pt x="21" y="12"/>
                    <a:pt x="23" y="14"/>
                  </a:cubicBezTo>
                  <a:cubicBezTo>
                    <a:pt x="21" y="14"/>
                    <a:pt x="19" y="14"/>
                    <a:pt x="17" y="15"/>
                  </a:cubicBezTo>
                  <a:cubicBezTo>
                    <a:pt x="15" y="15"/>
                    <a:pt x="15" y="15"/>
                    <a:pt x="14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9"/>
                    <a:pt x="9" y="17"/>
                  </a:cubicBezTo>
                  <a:cubicBezTo>
                    <a:pt x="9" y="15"/>
                    <a:pt x="8" y="14"/>
                    <a:pt x="6" y="14"/>
                  </a:cubicBezTo>
                  <a:cubicBezTo>
                    <a:pt x="4" y="15"/>
                    <a:pt x="2" y="1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30" name="Freeform 38">
              <a:extLst>
                <a:ext uri="{FF2B5EF4-FFF2-40B4-BE49-F238E27FC236}">
                  <a16:creationId xmlns:a16="http://schemas.microsoft.com/office/drawing/2014/main" id="{B19C1CB4-CAE8-F668-E863-FC10DC9F0C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3830" y="1285875"/>
              <a:ext cx="42862" cy="44450"/>
            </a:xfrm>
            <a:custGeom>
              <a:avLst/>
              <a:gdLst>
                <a:gd name="T0" fmla="*/ 11 w 23"/>
                <a:gd name="T1" fmla="*/ 23 h 23"/>
                <a:gd name="T2" fmla="*/ 9 w 23"/>
                <a:gd name="T3" fmla="*/ 17 h 23"/>
                <a:gd name="T4" fmla="*/ 6 w 23"/>
                <a:gd name="T5" fmla="*/ 14 h 23"/>
                <a:gd name="T6" fmla="*/ 0 w 23"/>
                <a:gd name="T7" fmla="*/ 14 h 23"/>
                <a:gd name="T8" fmla="*/ 4 w 23"/>
                <a:gd name="T9" fmla="*/ 10 h 23"/>
                <a:gd name="T10" fmla="*/ 5 w 23"/>
                <a:gd name="T11" fmla="*/ 6 h 23"/>
                <a:gd name="T12" fmla="*/ 4 w 23"/>
                <a:gd name="T13" fmla="*/ 0 h 23"/>
                <a:gd name="T14" fmla="*/ 10 w 23"/>
                <a:gd name="T15" fmla="*/ 4 h 23"/>
                <a:gd name="T16" fmla="*/ 13 w 23"/>
                <a:gd name="T17" fmla="*/ 4 h 23"/>
                <a:gd name="T18" fmla="*/ 19 w 23"/>
                <a:gd name="T19" fmla="*/ 0 h 23"/>
                <a:gd name="T20" fmla="*/ 17 w 23"/>
                <a:gd name="T21" fmla="*/ 7 h 23"/>
                <a:gd name="T22" fmla="*/ 18 w 23"/>
                <a:gd name="T23" fmla="*/ 9 h 23"/>
                <a:gd name="T24" fmla="*/ 23 w 23"/>
                <a:gd name="T25" fmla="*/ 14 h 23"/>
                <a:gd name="T26" fmla="*/ 17 w 23"/>
                <a:gd name="T27" fmla="*/ 14 h 23"/>
                <a:gd name="T28" fmla="*/ 14 w 23"/>
                <a:gd name="T29" fmla="*/ 17 h 23"/>
                <a:gd name="T30" fmla="*/ 11 w 23"/>
                <a:gd name="T3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23">
                  <a:moveTo>
                    <a:pt x="11" y="23"/>
                  </a:moveTo>
                  <a:cubicBezTo>
                    <a:pt x="10" y="20"/>
                    <a:pt x="10" y="18"/>
                    <a:pt x="9" y="17"/>
                  </a:cubicBezTo>
                  <a:cubicBezTo>
                    <a:pt x="8" y="15"/>
                    <a:pt x="8" y="15"/>
                    <a:pt x="6" y="14"/>
                  </a:cubicBezTo>
                  <a:cubicBezTo>
                    <a:pt x="4" y="14"/>
                    <a:pt x="2" y="14"/>
                    <a:pt x="0" y="14"/>
                  </a:cubicBezTo>
                  <a:cubicBezTo>
                    <a:pt x="1" y="12"/>
                    <a:pt x="3" y="11"/>
                    <a:pt x="4" y="10"/>
                  </a:cubicBezTo>
                  <a:cubicBezTo>
                    <a:pt x="6" y="9"/>
                    <a:pt x="6" y="8"/>
                    <a:pt x="5" y="6"/>
                  </a:cubicBezTo>
                  <a:cubicBezTo>
                    <a:pt x="5" y="4"/>
                    <a:pt x="5" y="2"/>
                    <a:pt x="4" y="0"/>
                  </a:cubicBezTo>
                  <a:cubicBezTo>
                    <a:pt x="6" y="1"/>
                    <a:pt x="8" y="3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3"/>
                    <a:pt x="16" y="1"/>
                    <a:pt x="19" y="0"/>
                  </a:cubicBezTo>
                  <a:cubicBezTo>
                    <a:pt x="18" y="3"/>
                    <a:pt x="18" y="5"/>
                    <a:pt x="17" y="7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20" y="11"/>
                    <a:pt x="21" y="12"/>
                    <a:pt x="23" y="14"/>
                  </a:cubicBezTo>
                  <a:cubicBezTo>
                    <a:pt x="21" y="14"/>
                    <a:pt x="19" y="15"/>
                    <a:pt x="17" y="14"/>
                  </a:cubicBezTo>
                  <a:cubicBezTo>
                    <a:pt x="15" y="14"/>
                    <a:pt x="14" y="15"/>
                    <a:pt x="14" y="17"/>
                  </a:cubicBezTo>
                  <a:cubicBezTo>
                    <a:pt x="13" y="19"/>
                    <a:pt x="12" y="20"/>
                    <a:pt x="1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31" name="Freeform 39">
              <a:extLst>
                <a:ext uri="{FF2B5EF4-FFF2-40B4-BE49-F238E27FC236}">
                  <a16:creationId xmlns:a16="http://schemas.microsoft.com/office/drawing/2014/main" id="{DB99E14B-C972-BCA3-B870-6ACBA18709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555" y="1285875"/>
              <a:ext cx="44450" cy="44450"/>
            </a:xfrm>
            <a:custGeom>
              <a:avLst/>
              <a:gdLst>
                <a:gd name="T0" fmla="*/ 24 w 24"/>
                <a:gd name="T1" fmla="*/ 14 h 23"/>
                <a:gd name="T2" fmla="*/ 17 w 24"/>
                <a:gd name="T3" fmla="*/ 15 h 23"/>
                <a:gd name="T4" fmla="*/ 14 w 24"/>
                <a:gd name="T5" fmla="*/ 16 h 23"/>
                <a:gd name="T6" fmla="*/ 12 w 24"/>
                <a:gd name="T7" fmla="*/ 23 h 23"/>
                <a:gd name="T8" fmla="*/ 9 w 24"/>
                <a:gd name="T9" fmla="*/ 16 h 23"/>
                <a:gd name="T10" fmla="*/ 7 w 24"/>
                <a:gd name="T11" fmla="*/ 15 h 23"/>
                <a:gd name="T12" fmla="*/ 0 w 24"/>
                <a:gd name="T13" fmla="*/ 14 h 23"/>
                <a:gd name="T14" fmla="*/ 5 w 24"/>
                <a:gd name="T15" fmla="*/ 9 h 23"/>
                <a:gd name="T16" fmla="*/ 6 w 24"/>
                <a:gd name="T17" fmla="*/ 7 h 23"/>
                <a:gd name="T18" fmla="*/ 4 w 24"/>
                <a:gd name="T19" fmla="*/ 0 h 23"/>
                <a:gd name="T20" fmla="*/ 11 w 24"/>
                <a:gd name="T21" fmla="*/ 4 h 23"/>
                <a:gd name="T22" fmla="*/ 13 w 24"/>
                <a:gd name="T23" fmla="*/ 4 h 23"/>
                <a:gd name="T24" fmla="*/ 19 w 24"/>
                <a:gd name="T25" fmla="*/ 0 h 23"/>
                <a:gd name="T26" fmla="*/ 17 w 24"/>
                <a:gd name="T27" fmla="*/ 7 h 23"/>
                <a:gd name="T28" fmla="*/ 18 w 24"/>
                <a:gd name="T29" fmla="*/ 9 h 23"/>
                <a:gd name="T30" fmla="*/ 24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1" y="14"/>
                    <a:pt x="19" y="14"/>
                    <a:pt x="17" y="15"/>
                  </a:cubicBezTo>
                  <a:cubicBezTo>
                    <a:pt x="16" y="15"/>
                    <a:pt x="15" y="15"/>
                    <a:pt x="14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3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5" y="5"/>
                    <a:pt x="5" y="3"/>
                    <a:pt x="4" y="0"/>
                  </a:cubicBezTo>
                  <a:cubicBezTo>
                    <a:pt x="7" y="1"/>
                    <a:pt x="9" y="3"/>
                    <a:pt x="11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3"/>
                    <a:pt x="17" y="1"/>
                    <a:pt x="19" y="0"/>
                  </a:cubicBezTo>
                  <a:cubicBezTo>
                    <a:pt x="18" y="3"/>
                    <a:pt x="18" y="5"/>
                    <a:pt x="17" y="7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20" y="11"/>
                    <a:pt x="22" y="12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32" name="Freeform 40">
              <a:extLst>
                <a:ext uri="{FF2B5EF4-FFF2-40B4-BE49-F238E27FC236}">
                  <a16:creationId xmlns:a16="http://schemas.microsoft.com/office/drawing/2014/main" id="{710DEAB3-559A-1610-3BB2-069FC63511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3180" y="1285875"/>
              <a:ext cx="44450" cy="44450"/>
            </a:xfrm>
            <a:custGeom>
              <a:avLst/>
              <a:gdLst>
                <a:gd name="T0" fmla="*/ 24 w 24"/>
                <a:gd name="T1" fmla="*/ 14 h 23"/>
                <a:gd name="T2" fmla="*/ 17 w 24"/>
                <a:gd name="T3" fmla="*/ 14 h 23"/>
                <a:gd name="T4" fmla="*/ 14 w 24"/>
                <a:gd name="T5" fmla="*/ 17 h 23"/>
                <a:gd name="T6" fmla="*/ 12 w 24"/>
                <a:gd name="T7" fmla="*/ 23 h 23"/>
                <a:gd name="T8" fmla="*/ 9 w 24"/>
                <a:gd name="T9" fmla="*/ 16 h 23"/>
                <a:gd name="T10" fmla="*/ 7 w 24"/>
                <a:gd name="T11" fmla="*/ 15 h 23"/>
                <a:gd name="T12" fmla="*/ 0 w 24"/>
                <a:gd name="T13" fmla="*/ 14 h 23"/>
                <a:gd name="T14" fmla="*/ 5 w 24"/>
                <a:gd name="T15" fmla="*/ 9 h 23"/>
                <a:gd name="T16" fmla="*/ 6 w 24"/>
                <a:gd name="T17" fmla="*/ 7 h 23"/>
                <a:gd name="T18" fmla="*/ 5 w 24"/>
                <a:gd name="T19" fmla="*/ 0 h 23"/>
                <a:gd name="T20" fmla="*/ 11 w 24"/>
                <a:gd name="T21" fmla="*/ 4 h 23"/>
                <a:gd name="T22" fmla="*/ 13 w 24"/>
                <a:gd name="T23" fmla="*/ 4 h 23"/>
                <a:gd name="T24" fmla="*/ 19 w 24"/>
                <a:gd name="T25" fmla="*/ 0 h 23"/>
                <a:gd name="T26" fmla="*/ 18 w 24"/>
                <a:gd name="T27" fmla="*/ 7 h 23"/>
                <a:gd name="T28" fmla="*/ 19 w 24"/>
                <a:gd name="T29" fmla="*/ 10 h 23"/>
                <a:gd name="T30" fmla="*/ 24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1" y="14"/>
                    <a:pt x="19" y="15"/>
                    <a:pt x="17" y="14"/>
                  </a:cubicBezTo>
                  <a:cubicBezTo>
                    <a:pt x="16" y="14"/>
                    <a:pt x="15" y="15"/>
                    <a:pt x="14" y="17"/>
                  </a:cubicBezTo>
                  <a:cubicBezTo>
                    <a:pt x="14" y="19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4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6" y="5"/>
                    <a:pt x="5" y="3"/>
                    <a:pt x="5" y="0"/>
                  </a:cubicBezTo>
                  <a:cubicBezTo>
                    <a:pt x="7" y="1"/>
                    <a:pt x="9" y="2"/>
                    <a:pt x="11" y="4"/>
                  </a:cubicBezTo>
                  <a:cubicBezTo>
                    <a:pt x="12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ubicBezTo>
                    <a:pt x="19" y="3"/>
                    <a:pt x="18" y="5"/>
                    <a:pt x="18" y="7"/>
                  </a:cubicBezTo>
                  <a:cubicBezTo>
                    <a:pt x="17" y="8"/>
                    <a:pt x="18" y="9"/>
                    <a:pt x="19" y="10"/>
                  </a:cubicBezTo>
                  <a:cubicBezTo>
                    <a:pt x="20" y="11"/>
                    <a:pt x="22" y="12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33" name="Freeform 41">
              <a:extLst>
                <a:ext uri="{FF2B5EF4-FFF2-40B4-BE49-F238E27FC236}">
                  <a16:creationId xmlns:a16="http://schemas.microsoft.com/office/drawing/2014/main" id="{54040AB4-13B8-D7D9-2A05-EC1F0906B9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0618" y="1285875"/>
              <a:ext cx="44450" cy="44450"/>
            </a:xfrm>
            <a:custGeom>
              <a:avLst/>
              <a:gdLst>
                <a:gd name="T0" fmla="*/ 0 w 24"/>
                <a:gd name="T1" fmla="*/ 14 h 23"/>
                <a:gd name="T2" fmla="*/ 6 w 24"/>
                <a:gd name="T3" fmla="*/ 9 h 23"/>
                <a:gd name="T4" fmla="*/ 6 w 24"/>
                <a:gd name="T5" fmla="*/ 7 h 23"/>
                <a:gd name="T6" fmla="*/ 5 w 24"/>
                <a:gd name="T7" fmla="*/ 0 h 23"/>
                <a:gd name="T8" fmla="*/ 11 w 24"/>
                <a:gd name="T9" fmla="*/ 4 h 23"/>
                <a:gd name="T10" fmla="*/ 14 w 24"/>
                <a:gd name="T11" fmla="*/ 4 h 23"/>
                <a:gd name="T12" fmla="*/ 20 w 24"/>
                <a:gd name="T13" fmla="*/ 0 h 23"/>
                <a:gd name="T14" fmla="*/ 18 w 24"/>
                <a:gd name="T15" fmla="*/ 7 h 23"/>
                <a:gd name="T16" fmla="*/ 19 w 24"/>
                <a:gd name="T17" fmla="*/ 10 h 23"/>
                <a:gd name="T18" fmla="*/ 24 w 24"/>
                <a:gd name="T19" fmla="*/ 14 h 23"/>
                <a:gd name="T20" fmla="*/ 18 w 24"/>
                <a:gd name="T21" fmla="*/ 14 h 23"/>
                <a:gd name="T22" fmla="*/ 15 w 24"/>
                <a:gd name="T23" fmla="*/ 17 h 23"/>
                <a:gd name="T24" fmla="*/ 12 w 24"/>
                <a:gd name="T25" fmla="*/ 23 h 23"/>
                <a:gd name="T26" fmla="*/ 9 w 24"/>
                <a:gd name="T27" fmla="*/ 16 h 23"/>
                <a:gd name="T28" fmla="*/ 7 w 24"/>
                <a:gd name="T29" fmla="*/ 15 h 23"/>
                <a:gd name="T30" fmla="*/ 0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0" y="14"/>
                  </a:moveTo>
                  <a:cubicBezTo>
                    <a:pt x="2" y="12"/>
                    <a:pt x="4" y="11"/>
                    <a:pt x="6" y="9"/>
                  </a:cubicBezTo>
                  <a:cubicBezTo>
                    <a:pt x="6" y="9"/>
                    <a:pt x="7" y="8"/>
                    <a:pt x="6" y="7"/>
                  </a:cubicBezTo>
                  <a:cubicBezTo>
                    <a:pt x="6" y="5"/>
                    <a:pt x="5" y="3"/>
                    <a:pt x="5" y="0"/>
                  </a:cubicBezTo>
                  <a:cubicBezTo>
                    <a:pt x="7" y="1"/>
                    <a:pt x="9" y="2"/>
                    <a:pt x="11" y="4"/>
                  </a:cubicBezTo>
                  <a:cubicBezTo>
                    <a:pt x="12" y="4"/>
                    <a:pt x="13" y="4"/>
                    <a:pt x="14" y="4"/>
                  </a:cubicBezTo>
                  <a:cubicBezTo>
                    <a:pt x="15" y="2"/>
                    <a:pt x="17" y="1"/>
                    <a:pt x="20" y="0"/>
                  </a:cubicBezTo>
                  <a:cubicBezTo>
                    <a:pt x="19" y="2"/>
                    <a:pt x="19" y="5"/>
                    <a:pt x="18" y="7"/>
                  </a:cubicBezTo>
                  <a:cubicBezTo>
                    <a:pt x="18" y="8"/>
                    <a:pt x="18" y="9"/>
                    <a:pt x="19" y="10"/>
                  </a:cubicBezTo>
                  <a:cubicBezTo>
                    <a:pt x="21" y="11"/>
                    <a:pt x="22" y="12"/>
                    <a:pt x="24" y="14"/>
                  </a:cubicBezTo>
                  <a:cubicBezTo>
                    <a:pt x="22" y="14"/>
                    <a:pt x="20" y="14"/>
                    <a:pt x="18" y="14"/>
                  </a:cubicBezTo>
                  <a:cubicBezTo>
                    <a:pt x="16" y="14"/>
                    <a:pt x="15" y="15"/>
                    <a:pt x="15" y="17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34" name="Freeform 42">
              <a:extLst>
                <a:ext uri="{FF2B5EF4-FFF2-40B4-BE49-F238E27FC236}">
                  <a16:creationId xmlns:a16="http://schemas.microsoft.com/office/drawing/2014/main" id="{FF0C5EE1-CDAC-12A9-C9A9-C001E1D413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0293" y="1285875"/>
              <a:ext cx="46037" cy="44450"/>
            </a:xfrm>
            <a:custGeom>
              <a:avLst/>
              <a:gdLst>
                <a:gd name="T0" fmla="*/ 24 w 24"/>
                <a:gd name="T1" fmla="*/ 14 h 23"/>
                <a:gd name="T2" fmla="*/ 17 w 24"/>
                <a:gd name="T3" fmla="*/ 15 h 23"/>
                <a:gd name="T4" fmla="*/ 15 w 24"/>
                <a:gd name="T5" fmla="*/ 16 h 23"/>
                <a:gd name="T6" fmla="*/ 12 w 24"/>
                <a:gd name="T7" fmla="*/ 23 h 23"/>
                <a:gd name="T8" fmla="*/ 9 w 24"/>
                <a:gd name="T9" fmla="*/ 16 h 23"/>
                <a:gd name="T10" fmla="*/ 7 w 24"/>
                <a:gd name="T11" fmla="*/ 15 h 23"/>
                <a:gd name="T12" fmla="*/ 0 w 24"/>
                <a:gd name="T13" fmla="*/ 14 h 23"/>
                <a:gd name="T14" fmla="*/ 5 w 24"/>
                <a:gd name="T15" fmla="*/ 10 h 23"/>
                <a:gd name="T16" fmla="*/ 6 w 24"/>
                <a:gd name="T17" fmla="*/ 6 h 23"/>
                <a:gd name="T18" fmla="*/ 5 w 24"/>
                <a:gd name="T19" fmla="*/ 0 h 23"/>
                <a:gd name="T20" fmla="*/ 10 w 24"/>
                <a:gd name="T21" fmla="*/ 3 h 23"/>
                <a:gd name="T22" fmla="*/ 14 w 24"/>
                <a:gd name="T23" fmla="*/ 3 h 23"/>
                <a:gd name="T24" fmla="*/ 19 w 24"/>
                <a:gd name="T25" fmla="*/ 0 h 23"/>
                <a:gd name="T26" fmla="*/ 18 w 24"/>
                <a:gd name="T27" fmla="*/ 7 h 23"/>
                <a:gd name="T28" fmla="*/ 19 w 24"/>
                <a:gd name="T29" fmla="*/ 9 h 23"/>
                <a:gd name="T30" fmla="*/ 24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1" y="14"/>
                    <a:pt x="19" y="14"/>
                    <a:pt x="17" y="15"/>
                  </a:cubicBezTo>
                  <a:cubicBezTo>
                    <a:pt x="16" y="15"/>
                    <a:pt x="15" y="15"/>
                    <a:pt x="15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3" y="11"/>
                    <a:pt x="5" y="10"/>
                  </a:cubicBezTo>
                  <a:cubicBezTo>
                    <a:pt x="6" y="9"/>
                    <a:pt x="7" y="8"/>
                    <a:pt x="6" y="6"/>
                  </a:cubicBezTo>
                  <a:cubicBezTo>
                    <a:pt x="5" y="4"/>
                    <a:pt x="5" y="2"/>
                    <a:pt x="5" y="0"/>
                  </a:cubicBezTo>
                  <a:cubicBezTo>
                    <a:pt x="7" y="1"/>
                    <a:pt x="8" y="2"/>
                    <a:pt x="10" y="3"/>
                  </a:cubicBezTo>
                  <a:cubicBezTo>
                    <a:pt x="11" y="4"/>
                    <a:pt x="13" y="4"/>
                    <a:pt x="14" y="3"/>
                  </a:cubicBezTo>
                  <a:cubicBezTo>
                    <a:pt x="16" y="2"/>
                    <a:pt x="17" y="1"/>
                    <a:pt x="19" y="0"/>
                  </a:cubicBezTo>
                  <a:cubicBezTo>
                    <a:pt x="19" y="3"/>
                    <a:pt x="18" y="5"/>
                    <a:pt x="18" y="7"/>
                  </a:cubicBezTo>
                  <a:cubicBezTo>
                    <a:pt x="17" y="8"/>
                    <a:pt x="18" y="9"/>
                    <a:pt x="19" y="9"/>
                  </a:cubicBezTo>
                  <a:cubicBezTo>
                    <a:pt x="20" y="11"/>
                    <a:pt x="22" y="12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35" name="Freeform 43">
              <a:extLst>
                <a:ext uri="{FF2B5EF4-FFF2-40B4-BE49-F238E27FC236}">
                  <a16:creationId xmlns:a16="http://schemas.microsoft.com/office/drawing/2014/main" id="{2FFDC8A5-39D1-9836-7DC9-AC14140A47A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318" y="1285875"/>
              <a:ext cx="44450" cy="44450"/>
            </a:xfrm>
            <a:custGeom>
              <a:avLst/>
              <a:gdLst>
                <a:gd name="T0" fmla="*/ 5 w 24"/>
                <a:gd name="T1" fmla="*/ 0 h 23"/>
                <a:gd name="T2" fmla="*/ 10 w 24"/>
                <a:gd name="T3" fmla="*/ 4 h 23"/>
                <a:gd name="T4" fmla="*/ 13 w 24"/>
                <a:gd name="T5" fmla="*/ 4 h 23"/>
                <a:gd name="T6" fmla="*/ 19 w 24"/>
                <a:gd name="T7" fmla="*/ 0 h 23"/>
                <a:gd name="T8" fmla="*/ 18 w 24"/>
                <a:gd name="T9" fmla="*/ 7 h 23"/>
                <a:gd name="T10" fmla="*/ 19 w 24"/>
                <a:gd name="T11" fmla="*/ 10 h 23"/>
                <a:gd name="T12" fmla="*/ 24 w 24"/>
                <a:gd name="T13" fmla="*/ 14 h 23"/>
                <a:gd name="T14" fmla="*/ 17 w 24"/>
                <a:gd name="T15" fmla="*/ 15 h 23"/>
                <a:gd name="T16" fmla="*/ 14 w 24"/>
                <a:gd name="T17" fmla="*/ 16 h 23"/>
                <a:gd name="T18" fmla="*/ 12 w 24"/>
                <a:gd name="T19" fmla="*/ 23 h 23"/>
                <a:gd name="T20" fmla="*/ 9 w 24"/>
                <a:gd name="T21" fmla="*/ 16 h 23"/>
                <a:gd name="T22" fmla="*/ 7 w 24"/>
                <a:gd name="T23" fmla="*/ 15 h 23"/>
                <a:gd name="T24" fmla="*/ 0 w 24"/>
                <a:gd name="T25" fmla="*/ 14 h 23"/>
                <a:gd name="T26" fmla="*/ 5 w 24"/>
                <a:gd name="T27" fmla="*/ 9 h 23"/>
                <a:gd name="T28" fmla="*/ 6 w 24"/>
                <a:gd name="T29" fmla="*/ 7 h 23"/>
                <a:gd name="T30" fmla="*/ 5 w 24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5" y="0"/>
                  </a:moveTo>
                  <a:cubicBezTo>
                    <a:pt x="7" y="1"/>
                    <a:pt x="9" y="2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ubicBezTo>
                    <a:pt x="19" y="2"/>
                    <a:pt x="18" y="5"/>
                    <a:pt x="18" y="7"/>
                  </a:cubicBezTo>
                  <a:cubicBezTo>
                    <a:pt x="17" y="8"/>
                    <a:pt x="18" y="9"/>
                    <a:pt x="19" y="10"/>
                  </a:cubicBezTo>
                  <a:cubicBezTo>
                    <a:pt x="20" y="11"/>
                    <a:pt x="22" y="12"/>
                    <a:pt x="24" y="14"/>
                  </a:cubicBezTo>
                  <a:cubicBezTo>
                    <a:pt x="21" y="14"/>
                    <a:pt x="19" y="14"/>
                    <a:pt x="17" y="15"/>
                  </a:cubicBezTo>
                  <a:cubicBezTo>
                    <a:pt x="16" y="15"/>
                    <a:pt x="15" y="15"/>
                    <a:pt x="14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4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6" y="5"/>
                    <a:pt x="5" y="3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-150"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59494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 descr="形状&#10;&#10;中度可信度描述已自动生成">
            <a:extLst>
              <a:ext uri="{FF2B5EF4-FFF2-40B4-BE49-F238E27FC236}">
                <a16:creationId xmlns:a16="http://schemas.microsoft.com/office/drawing/2014/main" id="{BF5FC956-2249-7C6B-6565-2F8BDD166F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F80E228A-1CEF-D52D-CB81-722735880B17}"/>
              </a:ext>
            </a:extLst>
          </p:cNvPr>
          <p:cNvGrpSpPr/>
          <p:nvPr/>
        </p:nvGrpSpPr>
        <p:grpSpPr>
          <a:xfrm>
            <a:off x="2226930" y="2062776"/>
            <a:ext cx="7738141" cy="2487166"/>
            <a:chOff x="2003268" y="1883667"/>
            <a:chExt cx="7738141" cy="2487166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A7F7C0F-E521-C2A5-9790-B51FC33969C4}"/>
                </a:ext>
              </a:extLst>
            </p:cNvPr>
            <p:cNvSpPr txBox="1">
              <a:spLocks/>
            </p:cNvSpPr>
            <p:nvPr/>
          </p:nvSpPr>
          <p:spPr>
            <a:xfrm>
              <a:off x="2003268" y="1883667"/>
              <a:ext cx="6109366" cy="132343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8000" spc="-300" dirty="0">
                  <a:solidFill>
                    <a:schemeClr val="bg1"/>
                  </a:solidFill>
                  <a:effectLst>
                    <a:outerShdw blurRad="368300" dist="190500" sx="102000" sy="102000" algn="ctr" rotWithShape="0">
                      <a:schemeClr val="bg1">
                        <a:alpha val="25000"/>
                      </a:schemeClr>
                    </a:outerShdw>
                  </a:effectLst>
                  <a:latin typeface="+mj-ea"/>
                  <a:ea typeface="+mj-ea"/>
                </a:rPr>
                <a:t>提速数字经济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DEE25BC-F831-5A8D-8707-CBE0083CD49A}"/>
                </a:ext>
              </a:extLst>
            </p:cNvPr>
            <p:cNvSpPr txBox="1">
              <a:spLocks/>
            </p:cNvSpPr>
            <p:nvPr/>
          </p:nvSpPr>
          <p:spPr>
            <a:xfrm>
              <a:off x="3632043" y="3047394"/>
              <a:ext cx="6109366" cy="132343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8000" spc="-300" dirty="0">
                  <a:solidFill>
                    <a:schemeClr val="bg1"/>
                  </a:solidFill>
                  <a:effectLst>
                    <a:outerShdw blurRad="368300" dist="190500" sx="102000" sy="102000" algn="ctr" rotWithShape="0">
                      <a:schemeClr val="bg1">
                        <a:alpha val="25000"/>
                      </a:schemeClr>
                    </a:outerShdw>
                  </a:effectLst>
                  <a:latin typeface="+mj-ea"/>
                  <a:ea typeface="+mj-ea"/>
                </a:rPr>
                <a:t>共享数字未来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603534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587308" y="653700"/>
            <a:ext cx="19159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依稀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Arice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CDCFB37-1698-8F68-34AA-E912C291D37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7470907" y="853748"/>
            <a:ext cx="1950109" cy="261610"/>
            <a:chOff x="6839082" y="853748"/>
            <a:chExt cx="1950109" cy="26161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BE653ADB-61B6-26D3-0E06-DB21EB989464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>
              <a:off x="6839082" y="902019"/>
              <a:ext cx="60086" cy="114319"/>
            </a:xfrm>
            <a:prstGeom prst="line">
              <a:avLst/>
            </a:prstGeom>
            <a:ln>
              <a:solidFill>
                <a:schemeClr val="bg1">
                  <a:alpha val="3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4" name="文本框 133">
              <a:extLst>
                <a:ext uri="{FF2B5EF4-FFF2-40B4-BE49-F238E27FC236}">
                  <a16:creationId xmlns:a16="http://schemas.microsoft.com/office/drawing/2014/main" id="{5BF366A0-8D67-1DA7-B1F6-88CAB1EBD34A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922691" y="853748"/>
              <a:ext cx="18665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600" normalizeH="0" baseline="0" noProof="0" dirty="0" err="1">
                  <a:ln>
                    <a:noFill/>
                  </a:ln>
                  <a:solidFill>
                    <a:srgbClr val="FFFED8">
                      <a:alpha val="22000"/>
                    </a:srgbClr>
                  </a:solidFill>
                  <a:effectLst/>
                  <a:uLnTx/>
                  <a:uFillTx/>
                  <a:latin typeface="Bahnschrift SemiLight"/>
                  <a:ea typeface="OPPOSans R"/>
                  <a:cs typeface="+mn-cs"/>
                </a:rPr>
                <a:t>YIXIArice</a:t>
              </a:r>
              <a:endParaRPr kumimoji="0" lang="zh-CN" altLang="en-US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</p:grp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918615" y="1227011"/>
            <a:ext cx="3352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微软资源中心模板认证设计师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918614" y="1611031"/>
            <a:ext cx="18614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51PPT-P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界达人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918614" y="1995051"/>
            <a:ext cx="35461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反卷课堂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版式库签约设计师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Arice8645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577794" y="2185628"/>
            <a:ext cx="3036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依稀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Arice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文本框 140">
            <a:extLst>
              <a:ext uri="{FF2B5EF4-FFF2-40B4-BE49-F238E27FC236}">
                <a16:creationId xmlns:a16="http://schemas.microsoft.com/office/drawing/2014/main" id="{DDAFAC60-81BF-B400-37D3-DFF1E8598F02}"/>
              </a:ext>
            </a:extLst>
          </p:cNvPr>
          <p:cNvSpPr txBox="1">
            <a:spLocks/>
          </p:cNvSpPr>
          <p:nvPr/>
        </p:nvSpPr>
        <p:spPr>
          <a:xfrm>
            <a:off x="775854" y="528320"/>
            <a:ext cx="20056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j-lt"/>
                <a:ea typeface="+mj-ea"/>
              </a:rPr>
              <a:t>CONTENTS</a:t>
            </a:r>
            <a:endParaRPr lang="zh-CN" altLang="en-US" sz="28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0EFD7D3C-A249-F6A1-67C6-556105056EEC}"/>
              </a:ext>
            </a:extLst>
          </p:cNvPr>
          <p:cNvSpPr>
            <a:spLocks/>
          </p:cNvSpPr>
          <p:nvPr/>
        </p:nvSpPr>
        <p:spPr>
          <a:xfrm>
            <a:off x="695325" y="1833504"/>
            <a:ext cx="4467225" cy="1715650"/>
          </a:xfrm>
          <a:prstGeom prst="roundRect">
            <a:avLst>
              <a:gd name="adj" fmla="val 10005"/>
            </a:avLst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0">
                <a:schemeClr val="accent1">
                  <a:lumMod val="50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AFA975A-D73D-EE6A-D700-50E5A3C5CE70}"/>
              </a:ext>
            </a:extLst>
          </p:cNvPr>
          <p:cNvSpPr txBox="1">
            <a:spLocks/>
          </p:cNvSpPr>
          <p:nvPr/>
        </p:nvSpPr>
        <p:spPr>
          <a:xfrm>
            <a:off x="2900364" y="2065934"/>
            <a:ext cx="34766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i="1" dirty="0">
                <a:gradFill flip="none" rotWithShape="1">
                  <a:gsLst>
                    <a:gs pos="100000">
                      <a:schemeClr val="accent1"/>
                    </a:gs>
                    <a:gs pos="69000">
                      <a:schemeClr val="accent3">
                        <a:alpha val="60000"/>
                      </a:schemeClr>
                    </a:gs>
                    <a:gs pos="26000">
                      <a:schemeClr val="accent3">
                        <a:alpha val="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01</a:t>
            </a:r>
            <a:endParaRPr lang="zh-CN" altLang="en-US" sz="11500" i="1" dirty="0">
              <a:gradFill flip="none" rotWithShape="1">
                <a:gsLst>
                  <a:gs pos="100000">
                    <a:schemeClr val="accent1"/>
                  </a:gs>
                  <a:gs pos="69000">
                    <a:schemeClr val="accent3">
                      <a:alpha val="60000"/>
                    </a:schemeClr>
                  </a:gs>
                  <a:gs pos="26000">
                    <a:schemeClr val="accent3">
                      <a:alpha val="0"/>
                    </a:schemeClr>
                  </a:gs>
                </a:gsLst>
                <a:lin ang="16200000" scaled="1"/>
                <a:tileRect/>
              </a:gradFill>
              <a:latin typeface="+mj-lt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32BED242-9A9B-F4F7-1325-F297B15BCB19}"/>
              </a:ext>
            </a:extLst>
          </p:cNvPr>
          <p:cNvSpPr>
            <a:spLocks/>
          </p:cNvSpPr>
          <p:nvPr/>
        </p:nvSpPr>
        <p:spPr>
          <a:xfrm>
            <a:off x="695325" y="3799324"/>
            <a:ext cx="4467225" cy="1715650"/>
          </a:xfrm>
          <a:prstGeom prst="roundRect">
            <a:avLst>
              <a:gd name="adj" fmla="val 10005"/>
            </a:avLst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0">
                <a:schemeClr val="accent1">
                  <a:lumMod val="50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BBC37B9-8E3D-18A0-AAA4-AB4CA556D2D1}"/>
              </a:ext>
            </a:extLst>
          </p:cNvPr>
          <p:cNvSpPr txBox="1">
            <a:spLocks/>
          </p:cNvSpPr>
          <p:nvPr/>
        </p:nvSpPr>
        <p:spPr>
          <a:xfrm>
            <a:off x="2900364" y="4031754"/>
            <a:ext cx="34766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i="1" dirty="0">
                <a:gradFill flip="none" rotWithShape="1">
                  <a:gsLst>
                    <a:gs pos="100000">
                      <a:schemeClr val="accent1"/>
                    </a:gs>
                    <a:gs pos="69000">
                      <a:schemeClr val="accent3">
                        <a:alpha val="60000"/>
                      </a:schemeClr>
                    </a:gs>
                    <a:gs pos="26000">
                      <a:schemeClr val="accent3">
                        <a:alpha val="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03</a:t>
            </a:r>
            <a:endParaRPr lang="zh-CN" altLang="en-US" sz="11500" i="1" dirty="0">
              <a:gradFill flip="none" rotWithShape="1">
                <a:gsLst>
                  <a:gs pos="100000">
                    <a:schemeClr val="accent1"/>
                  </a:gs>
                  <a:gs pos="69000">
                    <a:schemeClr val="accent3">
                      <a:alpha val="60000"/>
                    </a:schemeClr>
                  </a:gs>
                  <a:gs pos="26000">
                    <a:schemeClr val="accent3">
                      <a:alpha val="0"/>
                    </a:schemeClr>
                  </a:gs>
                </a:gsLst>
                <a:lin ang="16200000" scaled="1"/>
                <a:tileRect/>
              </a:gradFill>
              <a:latin typeface="+mj-lt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FEAEA595-0D24-C406-7303-A70478C7017E}"/>
              </a:ext>
            </a:extLst>
          </p:cNvPr>
          <p:cNvSpPr>
            <a:spLocks/>
          </p:cNvSpPr>
          <p:nvPr/>
        </p:nvSpPr>
        <p:spPr>
          <a:xfrm>
            <a:off x="6348414" y="1833504"/>
            <a:ext cx="4467225" cy="1715650"/>
          </a:xfrm>
          <a:prstGeom prst="roundRect">
            <a:avLst>
              <a:gd name="adj" fmla="val 10005"/>
            </a:avLst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0">
                <a:schemeClr val="accent1">
                  <a:lumMod val="50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D6D25E4-BF4C-5B6F-5F33-668005E39370}"/>
              </a:ext>
            </a:extLst>
          </p:cNvPr>
          <p:cNvSpPr txBox="1">
            <a:spLocks/>
          </p:cNvSpPr>
          <p:nvPr/>
        </p:nvSpPr>
        <p:spPr>
          <a:xfrm>
            <a:off x="8553453" y="2065934"/>
            <a:ext cx="34766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i="1" dirty="0">
                <a:gradFill flip="none" rotWithShape="1">
                  <a:gsLst>
                    <a:gs pos="100000">
                      <a:schemeClr val="accent1"/>
                    </a:gs>
                    <a:gs pos="69000">
                      <a:schemeClr val="accent3">
                        <a:alpha val="60000"/>
                      </a:schemeClr>
                    </a:gs>
                    <a:gs pos="26000">
                      <a:schemeClr val="accent3">
                        <a:alpha val="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02</a:t>
            </a:r>
            <a:endParaRPr lang="zh-CN" altLang="en-US" sz="11500" i="1" dirty="0">
              <a:gradFill flip="none" rotWithShape="1">
                <a:gsLst>
                  <a:gs pos="100000">
                    <a:schemeClr val="accent1"/>
                  </a:gs>
                  <a:gs pos="69000">
                    <a:schemeClr val="accent3">
                      <a:alpha val="60000"/>
                    </a:schemeClr>
                  </a:gs>
                  <a:gs pos="26000">
                    <a:schemeClr val="accent3">
                      <a:alpha val="0"/>
                    </a:schemeClr>
                  </a:gs>
                </a:gsLst>
                <a:lin ang="16200000" scaled="1"/>
                <a:tileRect/>
              </a:gradFill>
              <a:latin typeface="+mj-lt"/>
            </a:endParaRP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ED8AF25C-8B90-8D73-4F62-CE38F3B4A025}"/>
              </a:ext>
            </a:extLst>
          </p:cNvPr>
          <p:cNvSpPr>
            <a:spLocks/>
          </p:cNvSpPr>
          <p:nvPr/>
        </p:nvSpPr>
        <p:spPr>
          <a:xfrm>
            <a:off x="6348414" y="3799324"/>
            <a:ext cx="4467225" cy="1715650"/>
          </a:xfrm>
          <a:prstGeom prst="roundRect">
            <a:avLst>
              <a:gd name="adj" fmla="val 10005"/>
            </a:avLst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0">
                <a:schemeClr val="accent1">
                  <a:lumMod val="50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007C451-39AA-2B0A-3D26-0A93FEDB1BC3}"/>
              </a:ext>
            </a:extLst>
          </p:cNvPr>
          <p:cNvSpPr txBox="1">
            <a:spLocks/>
          </p:cNvSpPr>
          <p:nvPr/>
        </p:nvSpPr>
        <p:spPr>
          <a:xfrm>
            <a:off x="8553453" y="4031754"/>
            <a:ext cx="34766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i="1" dirty="0">
                <a:gradFill flip="none" rotWithShape="1">
                  <a:gsLst>
                    <a:gs pos="100000">
                      <a:schemeClr val="accent1"/>
                    </a:gs>
                    <a:gs pos="69000">
                      <a:schemeClr val="accent3">
                        <a:alpha val="60000"/>
                      </a:schemeClr>
                    </a:gs>
                    <a:gs pos="26000">
                      <a:schemeClr val="accent3">
                        <a:alpha val="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04</a:t>
            </a:r>
            <a:endParaRPr lang="zh-CN" altLang="en-US" sz="11500" i="1" dirty="0">
              <a:gradFill flip="none" rotWithShape="1">
                <a:gsLst>
                  <a:gs pos="100000">
                    <a:schemeClr val="accent1"/>
                  </a:gs>
                  <a:gs pos="69000">
                    <a:schemeClr val="accent3">
                      <a:alpha val="60000"/>
                    </a:schemeClr>
                  </a:gs>
                  <a:gs pos="26000">
                    <a:schemeClr val="accent3">
                      <a:alpha val="0"/>
                    </a:schemeClr>
                  </a:gs>
                </a:gsLst>
                <a:lin ang="16200000" scaled="1"/>
                <a:tileRect/>
              </a:gradFill>
              <a:latin typeface="+mj-lt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C2032BB6-C9A9-E9FC-AC49-5EDB0CCFEA6A}"/>
              </a:ext>
            </a:extLst>
          </p:cNvPr>
          <p:cNvSpPr>
            <a:spLocks/>
          </p:cNvSpPr>
          <p:nvPr/>
        </p:nvSpPr>
        <p:spPr>
          <a:xfrm rot="2684045">
            <a:off x="989118" y="2299482"/>
            <a:ext cx="147792" cy="147792"/>
          </a:xfrm>
          <a:prstGeom prst="roundRect">
            <a:avLst>
              <a:gd name="adj" fmla="val 33114"/>
            </a:avLst>
          </a:prstGeom>
          <a:gradFill flip="none" rotWithShape="1">
            <a:gsLst>
              <a:gs pos="100000">
                <a:schemeClr val="accent3"/>
              </a:gs>
              <a:gs pos="0">
                <a:schemeClr val="accent1"/>
              </a:gs>
            </a:gsLst>
            <a:lin ang="2700000" scaled="1"/>
            <a:tileRect/>
          </a:gradFill>
          <a:ln w="31750">
            <a:solidFill>
              <a:schemeClr val="bg1"/>
            </a:solidFill>
          </a:ln>
          <a:effectLst>
            <a:outerShdw blurRad="292100" dist="127000" dir="5400000" sx="101000" sy="101000" algn="t" rotWithShape="0">
              <a:schemeClr val="accent1"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833EF4C-EB1D-5BB4-B5B0-AD1802A1A8A2}"/>
              </a:ext>
            </a:extLst>
          </p:cNvPr>
          <p:cNvSpPr txBox="1">
            <a:spLocks/>
          </p:cNvSpPr>
          <p:nvPr/>
        </p:nvSpPr>
        <p:spPr>
          <a:xfrm>
            <a:off x="1244736" y="2142545"/>
            <a:ext cx="19159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5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latin typeface="+mj-lt"/>
                <a:ea typeface="+mj-ea"/>
              </a:defRPr>
            </a:lvl1pPr>
          </a:lstStyle>
          <a:p>
            <a:r>
              <a:rPr lang="zh-CN" altLang="en-US" b="1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  <a:tileRect/>
                </a:gradFill>
              </a:rPr>
              <a:t>此处编辑标题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4FC48DEF-6B17-C014-41D3-7EAD495276D8}"/>
              </a:ext>
            </a:extLst>
          </p:cNvPr>
          <p:cNvSpPr txBox="1">
            <a:spLocks/>
          </p:cNvSpPr>
          <p:nvPr/>
        </p:nvSpPr>
        <p:spPr>
          <a:xfrm>
            <a:off x="1244736" y="2615583"/>
            <a:ext cx="2374646" cy="662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请在此处添加文本内容加以解释说明</a:t>
            </a: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EC72F106-B797-6C08-0C4F-A83D4A9562AD}"/>
              </a:ext>
            </a:extLst>
          </p:cNvPr>
          <p:cNvSpPr>
            <a:spLocks/>
          </p:cNvSpPr>
          <p:nvPr/>
        </p:nvSpPr>
        <p:spPr>
          <a:xfrm rot="2684045">
            <a:off x="6650133" y="2299482"/>
            <a:ext cx="147792" cy="147792"/>
          </a:xfrm>
          <a:prstGeom prst="roundRect">
            <a:avLst>
              <a:gd name="adj" fmla="val 33114"/>
            </a:avLst>
          </a:prstGeom>
          <a:gradFill flip="none" rotWithShape="1">
            <a:gsLst>
              <a:gs pos="100000">
                <a:schemeClr val="accent3"/>
              </a:gs>
              <a:gs pos="0">
                <a:schemeClr val="accent1"/>
              </a:gs>
            </a:gsLst>
            <a:lin ang="2700000" scaled="1"/>
            <a:tileRect/>
          </a:gradFill>
          <a:ln w="31750">
            <a:solidFill>
              <a:schemeClr val="bg1"/>
            </a:solidFill>
          </a:ln>
          <a:effectLst>
            <a:outerShdw blurRad="292100" dist="127000" dir="5400000" sx="101000" sy="101000" algn="t" rotWithShape="0">
              <a:schemeClr val="accent1"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94863C7-5A6A-1157-2B7A-50089B130A57}"/>
              </a:ext>
            </a:extLst>
          </p:cNvPr>
          <p:cNvSpPr txBox="1">
            <a:spLocks/>
          </p:cNvSpPr>
          <p:nvPr/>
        </p:nvSpPr>
        <p:spPr>
          <a:xfrm>
            <a:off x="6905751" y="2142545"/>
            <a:ext cx="19159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5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latin typeface="+mj-lt"/>
                <a:ea typeface="+mj-ea"/>
              </a:defRPr>
            </a:lvl1pPr>
          </a:lstStyle>
          <a:p>
            <a:r>
              <a:rPr lang="zh-CN" altLang="en-US" b="1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  <a:tileRect/>
                </a:gradFill>
              </a:rPr>
              <a:t>此处编辑标题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B772722-1849-ECE3-CC02-57186ED34423}"/>
              </a:ext>
            </a:extLst>
          </p:cNvPr>
          <p:cNvSpPr txBox="1">
            <a:spLocks/>
          </p:cNvSpPr>
          <p:nvPr/>
        </p:nvSpPr>
        <p:spPr>
          <a:xfrm>
            <a:off x="6905751" y="2615583"/>
            <a:ext cx="2374646" cy="662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</a:rPr>
              <a:t>请在此处添加文本内容加以解释说明</a:t>
            </a: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1CC0EB25-925B-0003-D3D5-8385E6CC52A2}"/>
              </a:ext>
            </a:extLst>
          </p:cNvPr>
          <p:cNvSpPr>
            <a:spLocks/>
          </p:cNvSpPr>
          <p:nvPr/>
        </p:nvSpPr>
        <p:spPr>
          <a:xfrm rot="2684045">
            <a:off x="989118" y="4257405"/>
            <a:ext cx="147792" cy="147792"/>
          </a:xfrm>
          <a:prstGeom prst="roundRect">
            <a:avLst>
              <a:gd name="adj" fmla="val 33114"/>
            </a:avLst>
          </a:prstGeom>
          <a:gradFill flip="none" rotWithShape="1">
            <a:gsLst>
              <a:gs pos="100000">
                <a:schemeClr val="accent3"/>
              </a:gs>
              <a:gs pos="0">
                <a:schemeClr val="accent1"/>
              </a:gs>
            </a:gsLst>
            <a:lin ang="2700000" scaled="1"/>
            <a:tileRect/>
          </a:gradFill>
          <a:ln w="31750">
            <a:solidFill>
              <a:schemeClr val="bg1"/>
            </a:solidFill>
          </a:ln>
          <a:effectLst>
            <a:outerShdw blurRad="292100" dist="127000" dir="5400000" sx="101000" sy="101000" algn="t" rotWithShape="0">
              <a:schemeClr val="accent1"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8CF3B3FD-B19B-F222-61B6-73FA526D6CAD}"/>
              </a:ext>
            </a:extLst>
          </p:cNvPr>
          <p:cNvSpPr txBox="1">
            <a:spLocks/>
          </p:cNvSpPr>
          <p:nvPr/>
        </p:nvSpPr>
        <p:spPr>
          <a:xfrm>
            <a:off x="1244735" y="4100468"/>
            <a:ext cx="19159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5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latin typeface="+mj-lt"/>
                <a:ea typeface="+mj-ea"/>
              </a:defRPr>
            </a:lvl1pPr>
          </a:lstStyle>
          <a:p>
            <a:r>
              <a:rPr lang="zh-CN" altLang="en-US" b="1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  <a:tileRect/>
                </a:gradFill>
              </a:rPr>
              <a:t>此处编辑标题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781A15D0-B138-8E56-CAEB-329FC8380FC9}"/>
              </a:ext>
            </a:extLst>
          </p:cNvPr>
          <p:cNvSpPr txBox="1">
            <a:spLocks/>
          </p:cNvSpPr>
          <p:nvPr/>
        </p:nvSpPr>
        <p:spPr>
          <a:xfrm>
            <a:off x="1244736" y="4573506"/>
            <a:ext cx="2374646" cy="662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</a:rPr>
              <a:t>请在此处添加文本内容加以解释说明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98" name="矩形: 圆角 97">
            <a:extLst>
              <a:ext uri="{FF2B5EF4-FFF2-40B4-BE49-F238E27FC236}">
                <a16:creationId xmlns:a16="http://schemas.microsoft.com/office/drawing/2014/main" id="{64F119E0-49C4-C9B7-276B-09C60B3C44F7}"/>
              </a:ext>
            </a:extLst>
          </p:cNvPr>
          <p:cNvSpPr>
            <a:spLocks/>
          </p:cNvSpPr>
          <p:nvPr/>
        </p:nvSpPr>
        <p:spPr>
          <a:xfrm rot="2684045">
            <a:off x="6650133" y="4257405"/>
            <a:ext cx="147792" cy="147792"/>
          </a:xfrm>
          <a:prstGeom prst="roundRect">
            <a:avLst>
              <a:gd name="adj" fmla="val 33114"/>
            </a:avLst>
          </a:prstGeom>
          <a:gradFill flip="none" rotWithShape="1">
            <a:gsLst>
              <a:gs pos="100000">
                <a:schemeClr val="accent3"/>
              </a:gs>
              <a:gs pos="0">
                <a:schemeClr val="accent1"/>
              </a:gs>
            </a:gsLst>
            <a:lin ang="2700000" scaled="1"/>
            <a:tileRect/>
          </a:gradFill>
          <a:ln w="31750">
            <a:solidFill>
              <a:schemeClr val="bg1"/>
            </a:solidFill>
          </a:ln>
          <a:effectLst>
            <a:outerShdw blurRad="292100" dist="127000" dir="5400000" sx="101000" sy="101000" algn="t" rotWithShape="0">
              <a:schemeClr val="accent1"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546A83E2-DE88-1D58-67FB-87A9C5EE78A1}"/>
              </a:ext>
            </a:extLst>
          </p:cNvPr>
          <p:cNvSpPr txBox="1">
            <a:spLocks/>
          </p:cNvSpPr>
          <p:nvPr/>
        </p:nvSpPr>
        <p:spPr>
          <a:xfrm>
            <a:off x="6905751" y="4100468"/>
            <a:ext cx="19159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5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latin typeface="+mj-lt"/>
                <a:ea typeface="+mj-ea"/>
              </a:defRPr>
            </a:lvl1pPr>
          </a:lstStyle>
          <a:p>
            <a:r>
              <a:rPr lang="zh-CN" altLang="en-US" b="1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  <a:tileRect/>
                </a:gradFill>
              </a:rPr>
              <a:t>此处编辑标题</a:t>
            </a: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A14F949C-1DB3-BF70-6F74-CAB69D8E11CF}"/>
              </a:ext>
            </a:extLst>
          </p:cNvPr>
          <p:cNvSpPr txBox="1">
            <a:spLocks/>
          </p:cNvSpPr>
          <p:nvPr/>
        </p:nvSpPr>
        <p:spPr>
          <a:xfrm>
            <a:off x="6905751" y="4573506"/>
            <a:ext cx="2374646" cy="662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</a:rPr>
              <a:t>请在此处添加文本内容加以解释说明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74279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5278BDFB-347B-D1B4-ACDB-0EF50D420F6A}"/>
              </a:ext>
            </a:extLst>
          </p:cNvPr>
          <p:cNvGrpSpPr>
            <a:grpSpLocks/>
          </p:cNvGrpSpPr>
          <p:nvPr/>
        </p:nvGrpSpPr>
        <p:grpSpPr>
          <a:xfrm>
            <a:off x="460926" y="9528"/>
            <a:ext cx="11273058" cy="6508820"/>
            <a:chOff x="1859279" y="330362"/>
            <a:chExt cx="8476352" cy="4894061"/>
          </a:xfrm>
          <a:gradFill>
            <a:gsLst>
              <a:gs pos="1000">
                <a:schemeClr val="accent2">
                  <a:alpha val="28000"/>
                </a:schemeClr>
              </a:gs>
              <a:gs pos="73000">
                <a:schemeClr val="accent2">
                  <a:alpha val="5000"/>
                </a:schemeClr>
              </a:gs>
            </a:gsLst>
            <a:lin ang="16200000" scaled="1"/>
          </a:gra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0C244F0C-D343-5208-30FD-CA676FF25903}"/>
                </a:ext>
              </a:extLst>
            </p:cNvPr>
            <p:cNvSpPr>
              <a:spLocks/>
            </p:cNvSpPr>
            <p:nvPr/>
          </p:nvSpPr>
          <p:spPr>
            <a:xfrm>
              <a:off x="1859279" y="2807250"/>
              <a:ext cx="1508146" cy="1679503"/>
            </a:xfrm>
            <a:custGeom>
              <a:avLst/>
              <a:gdLst>
                <a:gd name="connsiteX0" fmla="*/ 1507697 w 1508146"/>
                <a:gd name="connsiteY0" fmla="*/ 1504265 h 1679503"/>
                <a:gd name="connsiteX1" fmla="*/ 429831 w 1508146"/>
                <a:gd name="connsiteY1" fmla="*/ -183 h 1679503"/>
                <a:gd name="connsiteX2" fmla="*/ -450 w 1508146"/>
                <a:gd name="connsiteY2" fmla="*/ -183 h 1679503"/>
                <a:gd name="connsiteX3" fmla="*/ 1204479 w 1508146"/>
                <a:gd name="connsiteY3" fmla="*/ 1679320 h 1679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8146" h="1679503">
                  <a:moveTo>
                    <a:pt x="1507697" y="1504265"/>
                  </a:moveTo>
                  <a:cubicBezTo>
                    <a:pt x="801892" y="1085786"/>
                    <a:pt x="442656" y="543942"/>
                    <a:pt x="429831" y="-183"/>
                  </a:cubicBezTo>
                  <a:lnTo>
                    <a:pt x="-450" y="-183"/>
                  </a:lnTo>
                  <a:cubicBezTo>
                    <a:pt x="12532" y="632453"/>
                    <a:pt x="438800" y="1226695"/>
                    <a:pt x="1204479" y="1679320"/>
                  </a:cubicBezTo>
                  <a:close/>
                </a:path>
              </a:pathLst>
            </a:custGeom>
            <a:grpFill/>
            <a:ln w="78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C6C7A634-0237-B011-A959-DABFF2DB27BE}"/>
                </a:ext>
              </a:extLst>
            </p:cNvPr>
            <p:cNvSpPr>
              <a:spLocks/>
            </p:cNvSpPr>
            <p:nvPr/>
          </p:nvSpPr>
          <p:spPr>
            <a:xfrm>
              <a:off x="1859515" y="1068346"/>
              <a:ext cx="1508146" cy="1679503"/>
            </a:xfrm>
            <a:custGeom>
              <a:avLst/>
              <a:gdLst>
                <a:gd name="connsiteX0" fmla="*/ 429831 w 1508146"/>
                <a:gd name="connsiteY0" fmla="*/ 1679320 h 1679503"/>
                <a:gd name="connsiteX1" fmla="*/ 1507697 w 1508146"/>
                <a:gd name="connsiteY1" fmla="*/ 174871 h 1679503"/>
                <a:gd name="connsiteX2" fmla="*/ 1204479 w 1508146"/>
                <a:gd name="connsiteY2" fmla="*/ -183 h 1679503"/>
                <a:gd name="connsiteX3" fmla="*/ -450 w 1508146"/>
                <a:gd name="connsiteY3" fmla="*/ 1679320 h 1679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8146" h="1679503">
                  <a:moveTo>
                    <a:pt x="429831" y="1679320"/>
                  </a:moveTo>
                  <a:cubicBezTo>
                    <a:pt x="442420" y="1135195"/>
                    <a:pt x="801656" y="593587"/>
                    <a:pt x="1507697" y="174871"/>
                  </a:cubicBezTo>
                  <a:lnTo>
                    <a:pt x="1204479" y="-183"/>
                  </a:lnTo>
                  <a:cubicBezTo>
                    <a:pt x="438800" y="452442"/>
                    <a:pt x="12532" y="1046684"/>
                    <a:pt x="-450" y="1679320"/>
                  </a:cubicBezTo>
                  <a:close/>
                </a:path>
              </a:pathLst>
            </a:custGeom>
            <a:grpFill/>
            <a:ln w="78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44900D2F-FF37-99D8-69D3-1C9C452BB39E}"/>
                </a:ext>
              </a:extLst>
            </p:cNvPr>
            <p:cNvSpPr>
              <a:spLocks/>
            </p:cNvSpPr>
            <p:nvPr/>
          </p:nvSpPr>
          <p:spPr>
            <a:xfrm>
              <a:off x="3136746" y="330676"/>
              <a:ext cx="2909215" cy="870710"/>
            </a:xfrm>
            <a:custGeom>
              <a:avLst/>
              <a:gdLst>
                <a:gd name="connsiteX0" fmla="*/ -450 w 2909215"/>
                <a:gd name="connsiteY0" fmla="*/ 695473 h 870710"/>
                <a:gd name="connsiteX1" fmla="*/ 302691 w 2909215"/>
                <a:gd name="connsiteY1" fmla="*/ 870528 h 870710"/>
                <a:gd name="connsiteX2" fmla="*/ 2908766 w 2909215"/>
                <a:gd name="connsiteY2" fmla="*/ 248040 h 870710"/>
                <a:gd name="connsiteX3" fmla="*/ 2908766 w 2909215"/>
                <a:gd name="connsiteY3" fmla="*/ -183 h 870710"/>
                <a:gd name="connsiteX4" fmla="*/ -450 w 2909215"/>
                <a:gd name="connsiteY4" fmla="*/ 695473 h 870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9215" h="870710">
                  <a:moveTo>
                    <a:pt x="-450" y="695473"/>
                  </a:moveTo>
                  <a:lnTo>
                    <a:pt x="302691" y="870528"/>
                  </a:lnTo>
                  <a:cubicBezTo>
                    <a:pt x="1027850" y="462984"/>
                    <a:pt x="1966459" y="255908"/>
                    <a:pt x="2908766" y="248040"/>
                  </a:cubicBezTo>
                  <a:lnTo>
                    <a:pt x="2908766" y="-183"/>
                  </a:lnTo>
                  <a:cubicBezTo>
                    <a:pt x="1812961" y="7291"/>
                    <a:pt x="783796" y="253390"/>
                    <a:pt x="-450" y="695473"/>
                  </a:cubicBezTo>
                  <a:close/>
                </a:path>
              </a:pathLst>
            </a:custGeom>
            <a:grpFill/>
            <a:ln w="78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3AF33F45-6BB3-8955-F6AC-28FF0491826F}"/>
                </a:ext>
              </a:extLst>
            </p:cNvPr>
            <p:cNvSpPr>
              <a:spLocks/>
            </p:cNvSpPr>
            <p:nvPr/>
          </p:nvSpPr>
          <p:spPr>
            <a:xfrm>
              <a:off x="3136746" y="4353712"/>
              <a:ext cx="2909215" cy="870396"/>
            </a:xfrm>
            <a:custGeom>
              <a:avLst/>
              <a:gdLst>
                <a:gd name="connsiteX0" fmla="*/ 2908766 w 2909215"/>
                <a:gd name="connsiteY0" fmla="*/ 621989 h 870396"/>
                <a:gd name="connsiteX1" fmla="*/ 302926 w 2909215"/>
                <a:gd name="connsiteY1" fmla="*/ -183 h 870396"/>
                <a:gd name="connsiteX2" fmla="*/ -450 w 2909215"/>
                <a:gd name="connsiteY2" fmla="*/ 174557 h 870396"/>
                <a:gd name="connsiteX3" fmla="*/ 2908529 w 2909215"/>
                <a:gd name="connsiteY3" fmla="*/ 870213 h 870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9215" h="870396">
                  <a:moveTo>
                    <a:pt x="2908766" y="621989"/>
                  </a:moveTo>
                  <a:cubicBezTo>
                    <a:pt x="1966459" y="615144"/>
                    <a:pt x="1027850" y="407360"/>
                    <a:pt x="302926" y="-183"/>
                  </a:cubicBezTo>
                  <a:lnTo>
                    <a:pt x="-450" y="174557"/>
                  </a:lnTo>
                  <a:cubicBezTo>
                    <a:pt x="783560" y="616639"/>
                    <a:pt x="1812726" y="862739"/>
                    <a:pt x="2908529" y="870213"/>
                  </a:cubicBezTo>
                  <a:close/>
                </a:path>
              </a:pathLst>
            </a:custGeom>
            <a:grpFill/>
            <a:ln w="78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E4B122FB-BE2A-7561-7C4E-35CB93C86CA1}"/>
                </a:ext>
              </a:extLst>
            </p:cNvPr>
            <p:cNvSpPr>
              <a:spLocks/>
            </p:cNvSpPr>
            <p:nvPr/>
          </p:nvSpPr>
          <p:spPr>
            <a:xfrm>
              <a:off x="6148870" y="4353712"/>
              <a:ext cx="2908978" cy="870711"/>
            </a:xfrm>
            <a:custGeom>
              <a:avLst/>
              <a:gdLst>
                <a:gd name="connsiteX0" fmla="*/ 2605390 w 2908978"/>
                <a:gd name="connsiteY0" fmla="*/ -183 h 870711"/>
                <a:gd name="connsiteX1" fmla="*/ -450 w 2908978"/>
                <a:gd name="connsiteY1" fmla="*/ 621989 h 870711"/>
                <a:gd name="connsiteX2" fmla="*/ -450 w 2908978"/>
                <a:gd name="connsiteY2" fmla="*/ 870528 h 870711"/>
                <a:gd name="connsiteX3" fmla="*/ 2908529 w 2908978"/>
                <a:gd name="connsiteY3" fmla="*/ 174871 h 870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8978" h="870711">
                  <a:moveTo>
                    <a:pt x="2605390" y="-183"/>
                  </a:moveTo>
                  <a:cubicBezTo>
                    <a:pt x="1880545" y="407360"/>
                    <a:pt x="942015" y="614751"/>
                    <a:pt x="-450" y="621989"/>
                  </a:cubicBezTo>
                  <a:lnTo>
                    <a:pt x="-450" y="870528"/>
                  </a:lnTo>
                  <a:cubicBezTo>
                    <a:pt x="1095355" y="862660"/>
                    <a:pt x="2124520" y="616954"/>
                    <a:pt x="2908529" y="174871"/>
                  </a:cubicBezTo>
                  <a:close/>
                </a:path>
              </a:pathLst>
            </a:custGeom>
            <a:grpFill/>
            <a:ln w="78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B410769D-10F8-AE80-1FB9-B7654FED2B8D}"/>
                </a:ext>
              </a:extLst>
            </p:cNvPr>
            <p:cNvSpPr>
              <a:spLocks/>
            </p:cNvSpPr>
            <p:nvPr/>
          </p:nvSpPr>
          <p:spPr>
            <a:xfrm>
              <a:off x="8827170" y="2807250"/>
              <a:ext cx="1508146" cy="1679503"/>
            </a:xfrm>
            <a:custGeom>
              <a:avLst/>
              <a:gdLst>
                <a:gd name="connsiteX0" fmla="*/ 1077416 w 1508146"/>
                <a:gd name="connsiteY0" fmla="*/ -183 h 1679503"/>
                <a:gd name="connsiteX1" fmla="*/ -450 w 1508146"/>
                <a:gd name="connsiteY1" fmla="*/ 1504265 h 1679503"/>
                <a:gd name="connsiteX2" fmla="*/ 302769 w 1508146"/>
                <a:gd name="connsiteY2" fmla="*/ 1679320 h 1679503"/>
                <a:gd name="connsiteX3" fmla="*/ 1507697 w 1508146"/>
                <a:gd name="connsiteY3" fmla="*/ -183 h 1679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8146" h="1679503">
                  <a:moveTo>
                    <a:pt x="1077416" y="-183"/>
                  </a:moveTo>
                  <a:cubicBezTo>
                    <a:pt x="1064828" y="543942"/>
                    <a:pt x="705592" y="1085550"/>
                    <a:pt x="-450" y="1504265"/>
                  </a:cubicBezTo>
                  <a:lnTo>
                    <a:pt x="302769" y="1679320"/>
                  </a:lnTo>
                  <a:cubicBezTo>
                    <a:pt x="1068447" y="1226695"/>
                    <a:pt x="1494716" y="632453"/>
                    <a:pt x="1507697" y="-183"/>
                  </a:cubicBezTo>
                  <a:close/>
                </a:path>
              </a:pathLst>
            </a:custGeom>
            <a:grpFill/>
            <a:ln w="78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68F8B851-1069-E1B1-C5D4-97E0FF4E9C0B}"/>
                </a:ext>
              </a:extLst>
            </p:cNvPr>
            <p:cNvSpPr>
              <a:spLocks/>
            </p:cNvSpPr>
            <p:nvPr/>
          </p:nvSpPr>
          <p:spPr>
            <a:xfrm>
              <a:off x="6148870" y="330362"/>
              <a:ext cx="2908978" cy="870710"/>
            </a:xfrm>
            <a:custGeom>
              <a:avLst/>
              <a:gdLst>
                <a:gd name="connsiteX0" fmla="*/ -450 w 2908978"/>
                <a:gd name="connsiteY0" fmla="*/ 248355 h 870710"/>
                <a:gd name="connsiteX1" fmla="*/ 2605390 w 2908978"/>
                <a:gd name="connsiteY1" fmla="*/ 870527 h 870710"/>
                <a:gd name="connsiteX2" fmla="*/ 2908529 w 2908978"/>
                <a:gd name="connsiteY2" fmla="*/ 695473 h 870710"/>
                <a:gd name="connsiteX3" fmla="*/ -450 w 2908978"/>
                <a:gd name="connsiteY3" fmla="*/ -183 h 870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8978" h="870710">
                  <a:moveTo>
                    <a:pt x="-450" y="248355"/>
                  </a:moveTo>
                  <a:cubicBezTo>
                    <a:pt x="942015" y="255593"/>
                    <a:pt x="1880545" y="462984"/>
                    <a:pt x="2605390" y="870527"/>
                  </a:cubicBezTo>
                  <a:lnTo>
                    <a:pt x="2908529" y="695473"/>
                  </a:lnTo>
                  <a:cubicBezTo>
                    <a:pt x="2124520" y="253390"/>
                    <a:pt x="1095355" y="7291"/>
                    <a:pt x="-450" y="-183"/>
                  </a:cubicBezTo>
                  <a:close/>
                </a:path>
              </a:pathLst>
            </a:custGeom>
            <a:grpFill/>
            <a:ln w="78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D2FDD88D-5393-A141-D74A-5611D317AF58}"/>
                </a:ext>
              </a:extLst>
            </p:cNvPr>
            <p:cNvSpPr>
              <a:spLocks/>
            </p:cNvSpPr>
            <p:nvPr/>
          </p:nvSpPr>
          <p:spPr>
            <a:xfrm>
              <a:off x="8827406" y="1068346"/>
              <a:ext cx="1508225" cy="1679503"/>
            </a:xfrm>
            <a:custGeom>
              <a:avLst/>
              <a:gdLst>
                <a:gd name="connsiteX0" fmla="*/ -450 w 1508225"/>
                <a:gd name="connsiteY0" fmla="*/ 174871 h 1679503"/>
                <a:gd name="connsiteX1" fmla="*/ 1077416 w 1508225"/>
                <a:gd name="connsiteY1" fmla="*/ 1679320 h 1679503"/>
                <a:gd name="connsiteX2" fmla="*/ 1507776 w 1508225"/>
                <a:gd name="connsiteY2" fmla="*/ 1679320 h 1679503"/>
                <a:gd name="connsiteX3" fmla="*/ 302847 w 1508225"/>
                <a:gd name="connsiteY3" fmla="*/ -183 h 1679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8225" h="1679503">
                  <a:moveTo>
                    <a:pt x="-450" y="174871"/>
                  </a:moveTo>
                  <a:cubicBezTo>
                    <a:pt x="705356" y="593351"/>
                    <a:pt x="1064592" y="1135195"/>
                    <a:pt x="1077416" y="1679320"/>
                  </a:cubicBezTo>
                  <a:lnTo>
                    <a:pt x="1507776" y="1679320"/>
                  </a:lnTo>
                  <a:cubicBezTo>
                    <a:pt x="1494794" y="1046684"/>
                    <a:pt x="1068526" y="452442"/>
                    <a:pt x="302847" y="-183"/>
                  </a:cubicBezTo>
                  <a:close/>
                </a:path>
              </a:pathLst>
            </a:custGeom>
            <a:grpFill/>
            <a:ln w="78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</p:grpSp>
      <p:grpSp>
        <p:nvGrpSpPr>
          <p:cNvPr id="23" name="图形 37">
            <a:extLst>
              <a:ext uri="{FF2B5EF4-FFF2-40B4-BE49-F238E27FC236}">
                <a16:creationId xmlns:a16="http://schemas.microsoft.com/office/drawing/2014/main" id="{16A3CBF5-F3CA-EA03-7FBC-360A57A2E327}"/>
              </a:ext>
            </a:extLst>
          </p:cNvPr>
          <p:cNvGrpSpPr>
            <a:grpSpLocks/>
          </p:cNvGrpSpPr>
          <p:nvPr/>
        </p:nvGrpSpPr>
        <p:grpSpPr>
          <a:xfrm>
            <a:off x="3008412" y="813893"/>
            <a:ext cx="6176228" cy="3565839"/>
            <a:chOff x="2568801" y="7012435"/>
            <a:chExt cx="7055468" cy="4073471"/>
          </a:xfrm>
          <a:gradFill>
            <a:gsLst>
              <a:gs pos="0">
                <a:schemeClr val="accent1">
                  <a:lumMod val="20000"/>
                  <a:lumOff val="80000"/>
                  <a:alpha val="31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16200000" scaled="1"/>
          </a:gradFill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1F51AA15-F7A7-F829-53A9-D5430DE172C8}"/>
                </a:ext>
              </a:extLst>
            </p:cNvPr>
            <p:cNvSpPr>
              <a:spLocks/>
            </p:cNvSpPr>
            <p:nvPr/>
          </p:nvSpPr>
          <p:spPr>
            <a:xfrm>
              <a:off x="3892970" y="10479352"/>
              <a:ext cx="129730" cy="82772"/>
            </a:xfrm>
            <a:custGeom>
              <a:avLst/>
              <a:gdLst>
                <a:gd name="connsiteX0" fmla="*/ 129730 w 129730"/>
                <a:gd name="connsiteY0" fmla="*/ 15240 h 82772"/>
                <a:gd name="connsiteX1" fmla="*/ 31623 w 129730"/>
                <a:gd name="connsiteY1" fmla="*/ 82772 h 82772"/>
                <a:gd name="connsiteX2" fmla="*/ 0 w 129730"/>
                <a:gd name="connsiteY2" fmla="*/ 67532 h 82772"/>
                <a:gd name="connsiteX3" fmla="*/ 98108 w 129730"/>
                <a:gd name="connsiteY3" fmla="*/ 0 h 82772"/>
                <a:gd name="connsiteX4" fmla="*/ 129730 w 129730"/>
                <a:gd name="connsiteY4" fmla="*/ 15240 h 82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730" h="82772">
                  <a:moveTo>
                    <a:pt x="129730" y="15240"/>
                  </a:moveTo>
                  <a:lnTo>
                    <a:pt x="31623" y="82772"/>
                  </a:lnTo>
                  <a:lnTo>
                    <a:pt x="0" y="67532"/>
                  </a:lnTo>
                  <a:lnTo>
                    <a:pt x="98108" y="0"/>
                  </a:lnTo>
                  <a:lnTo>
                    <a:pt x="129730" y="1524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EFBA4887-F105-74C0-62E3-41EADAA71C92}"/>
                </a:ext>
              </a:extLst>
            </p:cNvPr>
            <p:cNvSpPr>
              <a:spLocks/>
            </p:cNvSpPr>
            <p:nvPr/>
          </p:nvSpPr>
          <p:spPr>
            <a:xfrm>
              <a:off x="4127380" y="10579842"/>
              <a:ext cx="121443" cy="85820"/>
            </a:xfrm>
            <a:custGeom>
              <a:avLst/>
              <a:gdLst>
                <a:gd name="connsiteX0" fmla="*/ 121444 w 121443"/>
                <a:gd name="connsiteY0" fmla="*/ 13621 h 85820"/>
                <a:gd name="connsiteX1" fmla="*/ 33814 w 121443"/>
                <a:gd name="connsiteY1" fmla="*/ 85820 h 85820"/>
                <a:gd name="connsiteX2" fmla="*/ 0 w 121443"/>
                <a:gd name="connsiteY2" fmla="*/ 72199 h 85820"/>
                <a:gd name="connsiteX3" fmla="*/ 87630 w 121443"/>
                <a:gd name="connsiteY3" fmla="*/ 0 h 85820"/>
                <a:gd name="connsiteX4" fmla="*/ 121444 w 121443"/>
                <a:gd name="connsiteY4" fmla="*/ 13621 h 85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443" h="85820">
                  <a:moveTo>
                    <a:pt x="121444" y="13621"/>
                  </a:moveTo>
                  <a:lnTo>
                    <a:pt x="33814" y="85820"/>
                  </a:lnTo>
                  <a:lnTo>
                    <a:pt x="0" y="72199"/>
                  </a:lnTo>
                  <a:lnTo>
                    <a:pt x="87630" y="0"/>
                  </a:lnTo>
                  <a:lnTo>
                    <a:pt x="121444" y="13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446AAA91-D2C6-96AD-9895-D1CE524113C8}"/>
                </a:ext>
              </a:extLst>
            </p:cNvPr>
            <p:cNvSpPr>
              <a:spLocks/>
            </p:cNvSpPr>
            <p:nvPr/>
          </p:nvSpPr>
          <p:spPr>
            <a:xfrm>
              <a:off x="4376840" y="10668710"/>
              <a:ext cx="112110" cy="88201"/>
            </a:xfrm>
            <a:custGeom>
              <a:avLst/>
              <a:gdLst>
                <a:gd name="connsiteX0" fmla="*/ 112109 w 112109"/>
                <a:gd name="connsiteY0" fmla="*/ 11906 h 88201"/>
                <a:gd name="connsiteX1" fmla="*/ 35814 w 112109"/>
                <a:gd name="connsiteY1" fmla="*/ 88202 h 88201"/>
                <a:gd name="connsiteX2" fmla="*/ 0 w 112109"/>
                <a:gd name="connsiteY2" fmla="*/ 76295 h 88201"/>
                <a:gd name="connsiteX3" fmla="*/ 76390 w 112109"/>
                <a:gd name="connsiteY3" fmla="*/ 0 h 88201"/>
                <a:gd name="connsiteX4" fmla="*/ 112109 w 112109"/>
                <a:gd name="connsiteY4" fmla="*/ 11906 h 88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109" h="88201">
                  <a:moveTo>
                    <a:pt x="112109" y="11906"/>
                  </a:moveTo>
                  <a:lnTo>
                    <a:pt x="35814" y="88202"/>
                  </a:lnTo>
                  <a:lnTo>
                    <a:pt x="0" y="76295"/>
                  </a:lnTo>
                  <a:lnTo>
                    <a:pt x="76390" y="0"/>
                  </a:lnTo>
                  <a:lnTo>
                    <a:pt x="112109" y="11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D9797104-8E80-3C35-CD2D-9268015B66F1}"/>
                </a:ext>
              </a:extLst>
            </p:cNvPr>
            <p:cNvSpPr>
              <a:spLocks/>
            </p:cNvSpPr>
            <p:nvPr/>
          </p:nvSpPr>
          <p:spPr>
            <a:xfrm>
              <a:off x="4639446" y="10745196"/>
              <a:ext cx="101917" cy="90011"/>
            </a:xfrm>
            <a:custGeom>
              <a:avLst/>
              <a:gdLst>
                <a:gd name="connsiteX0" fmla="*/ 101918 w 101917"/>
                <a:gd name="connsiteY0" fmla="*/ 10096 h 90011"/>
                <a:gd name="connsiteX1" fmla="*/ 37433 w 101917"/>
                <a:gd name="connsiteY1" fmla="*/ 90011 h 90011"/>
                <a:gd name="connsiteX2" fmla="*/ 0 w 101917"/>
                <a:gd name="connsiteY2" fmla="*/ 79915 h 90011"/>
                <a:gd name="connsiteX3" fmla="*/ 64484 w 101917"/>
                <a:gd name="connsiteY3" fmla="*/ 0 h 90011"/>
                <a:gd name="connsiteX4" fmla="*/ 101918 w 101917"/>
                <a:gd name="connsiteY4" fmla="*/ 10096 h 90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917" h="90011">
                  <a:moveTo>
                    <a:pt x="101918" y="10096"/>
                  </a:moveTo>
                  <a:lnTo>
                    <a:pt x="37433" y="90011"/>
                  </a:lnTo>
                  <a:lnTo>
                    <a:pt x="0" y="79915"/>
                  </a:lnTo>
                  <a:lnTo>
                    <a:pt x="64484" y="0"/>
                  </a:lnTo>
                  <a:lnTo>
                    <a:pt x="101918" y="100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8272C858-F50A-5570-F2ED-529F5940983C}"/>
                </a:ext>
              </a:extLst>
            </p:cNvPr>
            <p:cNvSpPr>
              <a:spLocks/>
            </p:cNvSpPr>
            <p:nvPr/>
          </p:nvSpPr>
          <p:spPr>
            <a:xfrm>
              <a:off x="4913003" y="10808824"/>
              <a:ext cx="91058" cy="90963"/>
            </a:xfrm>
            <a:custGeom>
              <a:avLst/>
              <a:gdLst>
                <a:gd name="connsiteX0" fmla="*/ 91059 w 91058"/>
                <a:gd name="connsiteY0" fmla="*/ 8191 h 90963"/>
                <a:gd name="connsiteX1" fmla="*/ 38862 w 91058"/>
                <a:gd name="connsiteY1" fmla="*/ 90964 h 90963"/>
                <a:gd name="connsiteX2" fmla="*/ 0 w 91058"/>
                <a:gd name="connsiteY2" fmla="*/ 82868 h 90963"/>
                <a:gd name="connsiteX3" fmla="*/ 52292 w 91058"/>
                <a:gd name="connsiteY3" fmla="*/ 0 h 90963"/>
                <a:gd name="connsiteX4" fmla="*/ 91059 w 91058"/>
                <a:gd name="connsiteY4" fmla="*/ 8191 h 90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058" h="90963">
                  <a:moveTo>
                    <a:pt x="91059" y="8191"/>
                  </a:moveTo>
                  <a:lnTo>
                    <a:pt x="38862" y="90964"/>
                  </a:lnTo>
                  <a:lnTo>
                    <a:pt x="0" y="82868"/>
                  </a:lnTo>
                  <a:lnTo>
                    <a:pt x="52292" y="0"/>
                  </a:lnTo>
                  <a:lnTo>
                    <a:pt x="91059" y="819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9F9685EA-66E3-596D-8B10-4955E35BA6F7}"/>
                </a:ext>
              </a:extLst>
            </p:cNvPr>
            <p:cNvSpPr>
              <a:spLocks/>
            </p:cNvSpPr>
            <p:nvPr/>
          </p:nvSpPr>
          <p:spPr>
            <a:xfrm>
              <a:off x="5195706" y="10859022"/>
              <a:ext cx="79343" cy="91345"/>
            </a:xfrm>
            <a:custGeom>
              <a:avLst/>
              <a:gdLst>
                <a:gd name="connsiteX0" fmla="*/ 79343 w 79343"/>
                <a:gd name="connsiteY0" fmla="*/ 6191 h 91345"/>
                <a:gd name="connsiteX1" fmla="*/ 39814 w 79343"/>
                <a:gd name="connsiteY1" fmla="*/ 91345 h 91345"/>
                <a:gd name="connsiteX2" fmla="*/ 0 w 79343"/>
                <a:gd name="connsiteY2" fmla="*/ 85154 h 91345"/>
                <a:gd name="connsiteX3" fmla="*/ 39529 w 79343"/>
                <a:gd name="connsiteY3" fmla="*/ 0 h 91345"/>
                <a:gd name="connsiteX4" fmla="*/ 79343 w 79343"/>
                <a:gd name="connsiteY4" fmla="*/ 6191 h 91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343" h="91345">
                  <a:moveTo>
                    <a:pt x="79343" y="6191"/>
                  </a:moveTo>
                  <a:lnTo>
                    <a:pt x="39814" y="91345"/>
                  </a:lnTo>
                  <a:lnTo>
                    <a:pt x="0" y="85154"/>
                  </a:lnTo>
                  <a:lnTo>
                    <a:pt x="39529" y="0"/>
                  </a:lnTo>
                  <a:lnTo>
                    <a:pt x="79343" y="619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7ADB75AC-BD33-477E-D124-2B01D0F53118}"/>
                </a:ext>
              </a:extLst>
            </p:cNvPr>
            <p:cNvSpPr>
              <a:spLocks/>
            </p:cNvSpPr>
            <p:nvPr/>
          </p:nvSpPr>
          <p:spPr>
            <a:xfrm>
              <a:off x="5485173" y="10895502"/>
              <a:ext cx="67152" cy="90963"/>
            </a:xfrm>
            <a:custGeom>
              <a:avLst/>
              <a:gdLst>
                <a:gd name="connsiteX0" fmla="*/ 67151 w 67151"/>
                <a:gd name="connsiteY0" fmla="*/ 4191 h 90963"/>
                <a:gd name="connsiteX1" fmla="*/ 40672 w 67151"/>
                <a:gd name="connsiteY1" fmla="*/ 90964 h 90963"/>
                <a:gd name="connsiteX2" fmla="*/ 0 w 67151"/>
                <a:gd name="connsiteY2" fmla="*/ 86773 h 90963"/>
                <a:gd name="connsiteX3" fmla="*/ 26479 w 67151"/>
                <a:gd name="connsiteY3" fmla="*/ 0 h 90963"/>
                <a:gd name="connsiteX4" fmla="*/ 67151 w 67151"/>
                <a:gd name="connsiteY4" fmla="*/ 4191 h 90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151" h="90963">
                  <a:moveTo>
                    <a:pt x="67151" y="4191"/>
                  </a:moveTo>
                  <a:lnTo>
                    <a:pt x="40672" y="90964"/>
                  </a:lnTo>
                  <a:lnTo>
                    <a:pt x="0" y="86773"/>
                  </a:lnTo>
                  <a:lnTo>
                    <a:pt x="26479" y="0"/>
                  </a:lnTo>
                  <a:lnTo>
                    <a:pt x="67151" y="419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B3119EFA-3CAE-CE77-792A-D5D3F6B02F95}"/>
                </a:ext>
              </a:extLst>
            </p:cNvPr>
            <p:cNvSpPr>
              <a:spLocks/>
            </p:cNvSpPr>
            <p:nvPr/>
          </p:nvSpPr>
          <p:spPr>
            <a:xfrm>
              <a:off x="5779304" y="10917886"/>
              <a:ext cx="54483" cy="89915"/>
            </a:xfrm>
            <a:custGeom>
              <a:avLst/>
              <a:gdLst>
                <a:gd name="connsiteX0" fmla="*/ 54483 w 54483"/>
                <a:gd name="connsiteY0" fmla="*/ 2095 h 89915"/>
                <a:gd name="connsiteX1" fmla="*/ 41148 w 54483"/>
                <a:gd name="connsiteY1" fmla="*/ 89915 h 89915"/>
                <a:gd name="connsiteX2" fmla="*/ 0 w 54483"/>
                <a:gd name="connsiteY2" fmla="*/ 87820 h 89915"/>
                <a:gd name="connsiteX3" fmla="*/ 13335 w 54483"/>
                <a:gd name="connsiteY3" fmla="*/ 0 h 89915"/>
                <a:gd name="connsiteX4" fmla="*/ 54483 w 54483"/>
                <a:gd name="connsiteY4" fmla="*/ 2095 h 89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83" h="89915">
                  <a:moveTo>
                    <a:pt x="54483" y="2095"/>
                  </a:moveTo>
                  <a:lnTo>
                    <a:pt x="41148" y="89915"/>
                  </a:lnTo>
                  <a:lnTo>
                    <a:pt x="0" y="87820"/>
                  </a:lnTo>
                  <a:lnTo>
                    <a:pt x="13335" y="0"/>
                  </a:lnTo>
                  <a:lnTo>
                    <a:pt x="54483" y="20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415F31DD-79DB-781F-B574-2DB415FA77F9}"/>
                </a:ext>
              </a:extLst>
            </p:cNvPr>
            <p:cNvSpPr>
              <a:spLocks/>
            </p:cNvSpPr>
            <p:nvPr/>
          </p:nvSpPr>
          <p:spPr>
            <a:xfrm>
              <a:off x="6075913" y="10926077"/>
              <a:ext cx="41243" cy="88106"/>
            </a:xfrm>
            <a:custGeom>
              <a:avLst/>
              <a:gdLst>
                <a:gd name="connsiteX0" fmla="*/ 0 w 41243"/>
                <a:gd name="connsiteY0" fmla="*/ 0 h 88106"/>
                <a:gd name="connsiteX1" fmla="*/ 41243 w 41243"/>
                <a:gd name="connsiteY1" fmla="*/ 0 h 88106"/>
                <a:gd name="connsiteX2" fmla="*/ 41243 w 41243"/>
                <a:gd name="connsiteY2" fmla="*/ 88106 h 88106"/>
                <a:gd name="connsiteX3" fmla="*/ 0 w 41243"/>
                <a:gd name="connsiteY3" fmla="*/ 88106 h 8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243" h="88106">
                  <a:moveTo>
                    <a:pt x="0" y="0"/>
                  </a:moveTo>
                  <a:lnTo>
                    <a:pt x="41243" y="0"/>
                  </a:lnTo>
                  <a:lnTo>
                    <a:pt x="41243" y="88106"/>
                  </a:lnTo>
                  <a:lnTo>
                    <a:pt x="0" y="881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65BFA521-100A-0DD9-13D8-19277EC151C6}"/>
                </a:ext>
              </a:extLst>
            </p:cNvPr>
            <p:cNvSpPr>
              <a:spLocks/>
            </p:cNvSpPr>
            <p:nvPr/>
          </p:nvSpPr>
          <p:spPr>
            <a:xfrm>
              <a:off x="6359283" y="10917886"/>
              <a:ext cx="54483" cy="89915"/>
            </a:xfrm>
            <a:custGeom>
              <a:avLst/>
              <a:gdLst>
                <a:gd name="connsiteX0" fmla="*/ 41148 w 54483"/>
                <a:gd name="connsiteY0" fmla="*/ 0 h 89915"/>
                <a:gd name="connsiteX1" fmla="*/ 54483 w 54483"/>
                <a:gd name="connsiteY1" fmla="*/ 87820 h 89915"/>
                <a:gd name="connsiteX2" fmla="*/ 13335 w 54483"/>
                <a:gd name="connsiteY2" fmla="*/ 89915 h 89915"/>
                <a:gd name="connsiteX3" fmla="*/ 0 w 54483"/>
                <a:gd name="connsiteY3" fmla="*/ 2095 h 89915"/>
                <a:gd name="connsiteX4" fmla="*/ 41148 w 54483"/>
                <a:gd name="connsiteY4" fmla="*/ 0 h 89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83" h="89915">
                  <a:moveTo>
                    <a:pt x="41148" y="0"/>
                  </a:moveTo>
                  <a:lnTo>
                    <a:pt x="54483" y="87820"/>
                  </a:lnTo>
                  <a:lnTo>
                    <a:pt x="13335" y="89915"/>
                  </a:lnTo>
                  <a:lnTo>
                    <a:pt x="0" y="2095"/>
                  </a:lnTo>
                  <a:lnTo>
                    <a:pt x="4114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45C18BB3-A678-4595-4D7B-811AA1A8027F}"/>
                </a:ext>
              </a:extLst>
            </p:cNvPr>
            <p:cNvSpPr>
              <a:spLocks/>
            </p:cNvSpPr>
            <p:nvPr/>
          </p:nvSpPr>
          <p:spPr>
            <a:xfrm>
              <a:off x="6640653" y="10895502"/>
              <a:ext cx="67247" cy="90963"/>
            </a:xfrm>
            <a:custGeom>
              <a:avLst/>
              <a:gdLst>
                <a:gd name="connsiteX0" fmla="*/ 40671 w 67246"/>
                <a:gd name="connsiteY0" fmla="*/ 0 h 90963"/>
                <a:gd name="connsiteX1" fmla="*/ 67246 w 67246"/>
                <a:gd name="connsiteY1" fmla="*/ 86773 h 90963"/>
                <a:gd name="connsiteX2" fmla="*/ 26575 w 67246"/>
                <a:gd name="connsiteY2" fmla="*/ 90964 h 90963"/>
                <a:gd name="connsiteX3" fmla="*/ 0 w 67246"/>
                <a:gd name="connsiteY3" fmla="*/ 4191 h 90963"/>
                <a:gd name="connsiteX4" fmla="*/ 40671 w 67246"/>
                <a:gd name="connsiteY4" fmla="*/ 0 h 90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246" h="90963">
                  <a:moveTo>
                    <a:pt x="40671" y="0"/>
                  </a:moveTo>
                  <a:lnTo>
                    <a:pt x="67246" y="86773"/>
                  </a:lnTo>
                  <a:lnTo>
                    <a:pt x="26575" y="90964"/>
                  </a:lnTo>
                  <a:lnTo>
                    <a:pt x="0" y="4191"/>
                  </a:lnTo>
                  <a:lnTo>
                    <a:pt x="40671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E9C2387A-5FC0-9247-CA78-776A9C257CD6}"/>
                </a:ext>
              </a:extLst>
            </p:cNvPr>
            <p:cNvSpPr>
              <a:spLocks/>
            </p:cNvSpPr>
            <p:nvPr/>
          </p:nvSpPr>
          <p:spPr>
            <a:xfrm>
              <a:off x="6918021" y="10859022"/>
              <a:ext cx="79342" cy="91345"/>
            </a:xfrm>
            <a:custGeom>
              <a:avLst/>
              <a:gdLst>
                <a:gd name="connsiteX0" fmla="*/ 39814 w 79342"/>
                <a:gd name="connsiteY0" fmla="*/ 0 h 91345"/>
                <a:gd name="connsiteX1" fmla="*/ 79343 w 79342"/>
                <a:gd name="connsiteY1" fmla="*/ 85154 h 91345"/>
                <a:gd name="connsiteX2" fmla="*/ 39433 w 79342"/>
                <a:gd name="connsiteY2" fmla="*/ 91345 h 91345"/>
                <a:gd name="connsiteX3" fmla="*/ 0 w 79342"/>
                <a:gd name="connsiteY3" fmla="*/ 6191 h 91345"/>
                <a:gd name="connsiteX4" fmla="*/ 39814 w 79342"/>
                <a:gd name="connsiteY4" fmla="*/ 0 h 91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342" h="91345">
                  <a:moveTo>
                    <a:pt x="39814" y="0"/>
                  </a:moveTo>
                  <a:lnTo>
                    <a:pt x="79343" y="85154"/>
                  </a:lnTo>
                  <a:lnTo>
                    <a:pt x="39433" y="91345"/>
                  </a:lnTo>
                  <a:lnTo>
                    <a:pt x="0" y="6191"/>
                  </a:lnTo>
                  <a:lnTo>
                    <a:pt x="3981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A0107AF7-AD2D-0468-31F4-3CE1E55B2E4C}"/>
                </a:ext>
              </a:extLst>
            </p:cNvPr>
            <p:cNvSpPr>
              <a:spLocks/>
            </p:cNvSpPr>
            <p:nvPr/>
          </p:nvSpPr>
          <p:spPr>
            <a:xfrm>
              <a:off x="7189007" y="10808824"/>
              <a:ext cx="90964" cy="90963"/>
            </a:xfrm>
            <a:custGeom>
              <a:avLst/>
              <a:gdLst>
                <a:gd name="connsiteX0" fmla="*/ 38767 w 90964"/>
                <a:gd name="connsiteY0" fmla="*/ 0 h 90963"/>
                <a:gd name="connsiteX1" fmla="*/ 90964 w 90964"/>
                <a:gd name="connsiteY1" fmla="*/ 82868 h 90963"/>
                <a:gd name="connsiteX2" fmla="*/ 52197 w 90964"/>
                <a:gd name="connsiteY2" fmla="*/ 90964 h 90963"/>
                <a:gd name="connsiteX3" fmla="*/ 0 w 90964"/>
                <a:gd name="connsiteY3" fmla="*/ 8191 h 90963"/>
                <a:gd name="connsiteX4" fmla="*/ 38767 w 90964"/>
                <a:gd name="connsiteY4" fmla="*/ 0 h 90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964" h="90963">
                  <a:moveTo>
                    <a:pt x="38767" y="0"/>
                  </a:moveTo>
                  <a:lnTo>
                    <a:pt x="90964" y="82868"/>
                  </a:lnTo>
                  <a:lnTo>
                    <a:pt x="52197" y="90964"/>
                  </a:lnTo>
                  <a:lnTo>
                    <a:pt x="0" y="8191"/>
                  </a:lnTo>
                  <a:lnTo>
                    <a:pt x="38767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D0E04743-5AD6-5A3B-F349-79BC8B22D56C}"/>
                </a:ext>
              </a:extLst>
            </p:cNvPr>
            <p:cNvSpPr>
              <a:spLocks/>
            </p:cNvSpPr>
            <p:nvPr/>
          </p:nvSpPr>
          <p:spPr>
            <a:xfrm>
              <a:off x="7451708" y="10745196"/>
              <a:ext cx="101917" cy="90011"/>
            </a:xfrm>
            <a:custGeom>
              <a:avLst/>
              <a:gdLst>
                <a:gd name="connsiteX0" fmla="*/ 37433 w 101917"/>
                <a:gd name="connsiteY0" fmla="*/ 0 h 90011"/>
                <a:gd name="connsiteX1" fmla="*/ 101918 w 101917"/>
                <a:gd name="connsiteY1" fmla="*/ 79915 h 90011"/>
                <a:gd name="connsiteX2" fmla="*/ 64484 w 101917"/>
                <a:gd name="connsiteY2" fmla="*/ 90011 h 90011"/>
                <a:gd name="connsiteX3" fmla="*/ 0 w 101917"/>
                <a:gd name="connsiteY3" fmla="*/ 10096 h 90011"/>
                <a:gd name="connsiteX4" fmla="*/ 37433 w 101917"/>
                <a:gd name="connsiteY4" fmla="*/ 0 h 90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917" h="90011">
                  <a:moveTo>
                    <a:pt x="37433" y="0"/>
                  </a:moveTo>
                  <a:lnTo>
                    <a:pt x="101918" y="79915"/>
                  </a:lnTo>
                  <a:lnTo>
                    <a:pt x="64484" y="90011"/>
                  </a:lnTo>
                  <a:lnTo>
                    <a:pt x="0" y="10096"/>
                  </a:lnTo>
                  <a:lnTo>
                    <a:pt x="3743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82138DA2-E0FC-164F-089C-CBE68465105B}"/>
                </a:ext>
              </a:extLst>
            </p:cNvPr>
            <p:cNvSpPr>
              <a:spLocks/>
            </p:cNvSpPr>
            <p:nvPr/>
          </p:nvSpPr>
          <p:spPr>
            <a:xfrm>
              <a:off x="7704121" y="10668710"/>
              <a:ext cx="112014" cy="88201"/>
            </a:xfrm>
            <a:custGeom>
              <a:avLst/>
              <a:gdLst>
                <a:gd name="connsiteX0" fmla="*/ 35719 w 112014"/>
                <a:gd name="connsiteY0" fmla="*/ 0 h 88201"/>
                <a:gd name="connsiteX1" fmla="*/ 112014 w 112014"/>
                <a:gd name="connsiteY1" fmla="*/ 76295 h 88201"/>
                <a:gd name="connsiteX2" fmla="*/ 76295 w 112014"/>
                <a:gd name="connsiteY2" fmla="*/ 88202 h 88201"/>
                <a:gd name="connsiteX3" fmla="*/ 0 w 112014"/>
                <a:gd name="connsiteY3" fmla="*/ 11906 h 88201"/>
                <a:gd name="connsiteX4" fmla="*/ 35719 w 112014"/>
                <a:gd name="connsiteY4" fmla="*/ 0 h 88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014" h="88201">
                  <a:moveTo>
                    <a:pt x="35719" y="0"/>
                  </a:moveTo>
                  <a:lnTo>
                    <a:pt x="112014" y="76295"/>
                  </a:lnTo>
                  <a:lnTo>
                    <a:pt x="76295" y="88202"/>
                  </a:lnTo>
                  <a:lnTo>
                    <a:pt x="0" y="11906"/>
                  </a:lnTo>
                  <a:lnTo>
                    <a:pt x="3571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DA0E6D04-EB7F-4EF1-C05D-FBEE5F26EE62}"/>
                </a:ext>
              </a:extLst>
            </p:cNvPr>
            <p:cNvSpPr>
              <a:spLocks/>
            </p:cNvSpPr>
            <p:nvPr/>
          </p:nvSpPr>
          <p:spPr>
            <a:xfrm>
              <a:off x="7944247" y="10579842"/>
              <a:ext cx="121348" cy="85820"/>
            </a:xfrm>
            <a:custGeom>
              <a:avLst/>
              <a:gdLst>
                <a:gd name="connsiteX0" fmla="*/ 33814 w 121348"/>
                <a:gd name="connsiteY0" fmla="*/ 0 h 85820"/>
                <a:gd name="connsiteX1" fmla="*/ 121348 w 121348"/>
                <a:gd name="connsiteY1" fmla="*/ 72199 h 85820"/>
                <a:gd name="connsiteX2" fmla="*/ 87535 w 121348"/>
                <a:gd name="connsiteY2" fmla="*/ 85820 h 85820"/>
                <a:gd name="connsiteX3" fmla="*/ 0 w 121348"/>
                <a:gd name="connsiteY3" fmla="*/ 13621 h 85820"/>
                <a:gd name="connsiteX4" fmla="*/ 33814 w 121348"/>
                <a:gd name="connsiteY4" fmla="*/ 0 h 85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348" h="85820">
                  <a:moveTo>
                    <a:pt x="33814" y="0"/>
                  </a:moveTo>
                  <a:lnTo>
                    <a:pt x="121348" y="72199"/>
                  </a:lnTo>
                  <a:lnTo>
                    <a:pt x="87535" y="85820"/>
                  </a:lnTo>
                  <a:lnTo>
                    <a:pt x="0" y="13621"/>
                  </a:lnTo>
                  <a:lnTo>
                    <a:pt x="3381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61AF8B75-0937-3D91-E548-5E21D99AD385}"/>
                </a:ext>
              </a:extLst>
            </p:cNvPr>
            <p:cNvSpPr>
              <a:spLocks/>
            </p:cNvSpPr>
            <p:nvPr/>
          </p:nvSpPr>
          <p:spPr>
            <a:xfrm>
              <a:off x="8170370" y="10479352"/>
              <a:ext cx="129730" cy="82772"/>
            </a:xfrm>
            <a:custGeom>
              <a:avLst/>
              <a:gdLst>
                <a:gd name="connsiteX0" fmla="*/ 31623 w 129730"/>
                <a:gd name="connsiteY0" fmla="*/ 0 h 82772"/>
                <a:gd name="connsiteX1" fmla="*/ 129730 w 129730"/>
                <a:gd name="connsiteY1" fmla="*/ 67532 h 82772"/>
                <a:gd name="connsiteX2" fmla="*/ 98107 w 129730"/>
                <a:gd name="connsiteY2" fmla="*/ 82772 h 82772"/>
                <a:gd name="connsiteX3" fmla="*/ 0 w 129730"/>
                <a:gd name="connsiteY3" fmla="*/ 15240 h 82772"/>
                <a:gd name="connsiteX4" fmla="*/ 31623 w 129730"/>
                <a:gd name="connsiteY4" fmla="*/ 0 h 82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730" h="82772">
                  <a:moveTo>
                    <a:pt x="31623" y="0"/>
                  </a:moveTo>
                  <a:lnTo>
                    <a:pt x="129730" y="67532"/>
                  </a:lnTo>
                  <a:lnTo>
                    <a:pt x="98107" y="82772"/>
                  </a:lnTo>
                  <a:lnTo>
                    <a:pt x="0" y="15240"/>
                  </a:lnTo>
                  <a:lnTo>
                    <a:pt x="3162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211B2472-9557-F520-77F6-0CD0E2734842}"/>
                </a:ext>
              </a:extLst>
            </p:cNvPr>
            <p:cNvSpPr>
              <a:spLocks/>
            </p:cNvSpPr>
            <p:nvPr/>
          </p:nvSpPr>
          <p:spPr>
            <a:xfrm>
              <a:off x="8380684" y="10367911"/>
              <a:ext cx="137064" cy="79247"/>
            </a:xfrm>
            <a:custGeom>
              <a:avLst/>
              <a:gdLst>
                <a:gd name="connsiteX0" fmla="*/ 29146 w 137064"/>
                <a:gd name="connsiteY0" fmla="*/ 0 h 79247"/>
                <a:gd name="connsiteX1" fmla="*/ 137064 w 137064"/>
                <a:gd name="connsiteY1" fmla="*/ 62389 h 79247"/>
                <a:gd name="connsiteX2" fmla="*/ 107918 w 137064"/>
                <a:gd name="connsiteY2" fmla="*/ 79248 h 79247"/>
                <a:gd name="connsiteX3" fmla="*/ 0 w 137064"/>
                <a:gd name="connsiteY3" fmla="*/ 16859 h 79247"/>
                <a:gd name="connsiteX4" fmla="*/ 29146 w 137064"/>
                <a:gd name="connsiteY4" fmla="*/ 0 h 79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064" h="79247">
                  <a:moveTo>
                    <a:pt x="29146" y="0"/>
                  </a:moveTo>
                  <a:lnTo>
                    <a:pt x="137064" y="62389"/>
                  </a:lnTo>
                  <a:lnTo>
                    <a:pt x="107918" y="79248"/>
                  </a:lnTo>
                  <a:lnTo>
                    <a:pt x="0" y="16859"/>
                  </a:lnTo>
                  <a:lnTo>
                    <a:pt x="29146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6C6A3602-9104-1047-77C9-50A00A6C8A80}"/>
                </a:ext>
              </a:extLst>
            </p:cNvPr>
            <p:cNvSpPr>
              <a:spLocks/>
            </p:cNvSpPr>
            <p:nvPr/>
          </p:nvSpPr>
          <p:spPr>
            <a:xfrm>
              <a:off x="8573564" y="10246560"/>
              <a:ext cx="143446" cy="74866"/>
            </a:xfrm>
            <a:custGeom>
              <a:avLst/>
              <a:gdLst>
                <a:gd name="connsiteX0" fmla="*/ 143446 w 143446"/>
                <a:gd name="connsiteY0" fmla="*/ 56579 h 74866"/>
                <a:gd name="connsiteX1" fmla="*/ 116967 w 143446"/>
                <a:gd name="connsiteY1" fmla="*/ 74867 h 74866"/>
                <a:gd name="connsiteX2" fmla="*/ 0 w 143446"/>
                <a:gd name="connsiteY2" fmla="*/ 18193 h 74866"/>
                <a:gd name="connsiteX3" fmla="*/ 26575 w 143446"/>
                <a:gd name="connsiteY3" fmla="*/ 0 h 74866"/>
                <a:gd name="connsiteX4" fmla="*/ 143446 w 143446"/>
                <a:gd name="connsiteY4" fmla="*/ 56579 h 74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446" h="74866">
                  <a:moveTo>
                    <a:pt x="143446" y="56579"/>
                  </a:moveTo>
                  <a:lnTo>
                    <a:pt x="116967" y="74867"/>
                  </a:lnTo>
                  <a:lnTo>
                    <a:pt x="0" y="18193"/>
                  </a:lnTo>
                  <a:lnTo>
                    <a:pt x="26575" y="0"/>
                  </a:lnTo>
                  <a:lnTo>
                    <a:pt x="143446" y="565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678315B8-A41A-90F7-B956-2C58C69E37F4}"/>
                </a:ext>
              </a:extLst>
            </p:cNvPr>
            <p:cNvSpPr>
              <a:spLocks/>
            </p:cNvSpPr>
            <p:nvPr/>
          </p:nvSpPr>
          <p:spPr>
            <a:xfrm>
              <a:off x="8747682" y="10115973"/>
              <a:ext cx="148686" cy="70104"/>
            </a:xfrm>
            <a:custGeom>
              <a:avLst/>
              <a:gdLst>
                <a:gd name="connsiteX0" fmla="*/ 148685 w 148685"/>
                <a:gd name="connsiteY0" fmla="*/ 50578 h 70104"/>
                <a:gd name="connsiteX1" fmla="*/ 125063 w 148685"/>
                <a:gd name="connsiteY1" fmla="*/ 70104 h 70104"/>
                <a:gd name="connsiteX2" fmla="*/ 0 w 148685"/>
                <a:gd name="connsiteY2" fmla="*/ 19526 h 70104"/>
                <a:gd name="connsiteX3" fmla="*/ 23622 w 148685"/>
                <a:gd name="connsiteY3" fmla="*/ 0 h 70104"/>
                <a:gd name="connsiteX4" fmla="*/ 148685 w 148685"/>
                <a:gd name="connsiteY4" fmla="*/ 50578 h 70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685" h="70104">
                  <a:moveTo>
                    <a:pt x="148685" y="50578"/>
                  </a:moveTo>
                  <a:lnTo>
                    <a:pt x="125063" y="70104"/>
                  </a:lnTo>
                  <a:lnTo>
                    <a:pt x="0" y="19526"/>
                  </a:lnTo>
                  <a:lnTo>
                    <a:pt x="23622" y="0"/>
                  </a:lnTo>
                  <a:lnTo>
                    <a:pt x="148685" y="5057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E5BEBF8F-536A-072D-65F4-8C359DBDC8A2}"/>
                </a:ext>
              </a:extLst>
            </p:cNvPr>
            <p:cNvSpPr>
              <a:spLocks/>
            </p:cNvSpPr>
            <p:nvPr/>
          </p:nvSpPr>
          <p:spPr>
            <a:xfrm>
              <a:off x="9144304" y="8365938"/>
              <a:ext cx="157544" cy="52482"/>
            </a:xfrm>
            <a:custGeom>
              <a:avLst/>
              <a:gdLst>
                <a:gd name="connsiteX0" fmla="*/ 143446 w 157543"/>
                <a:gd name="connsiteY0" fmla="*/ 0 h 52482"/>
                <a:gd name="connsiteX1" fmla="*/ 157543 w 157543"/>
                <a:gd name="connsiteY1" fmla="*/ 22384 h 52482"/>
                <a:gd name="connsiteX2" fmla="*/ 14097 w 157543"/>
                <a:gd name="connsiteY2" fmla="*/ 52483 h 52482"/>
                <a:gd name="connsiteX3" fmla="*/ 0 w 157543"/>
                <a:gd name="connsiteY3" fmla="*/ 30099 h 52482"/>
                <a:gd name="connsiteX4" fmla="*/ 143446 w 157543"/>
                <a:gd name="connsiteY4" fmla="*/ 0 h 52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543" h="52482">
                  <a:moveTo>
                    <a:pt x="143446" y="0"/>
                  </a:moveTo>
                  <a:lnTo>
                    <a:pt x="157543" y="22384"/>
                  </a:lnTo>
                  <a:lnTo>
                    <a:pt x="14097" y="52483"/>
                  </a:lnTo>
                  <a:lnTo>
                    <a:pt x="0" y="30099"/>
                  </a:lnTo>
                  <a:lnTo>
                    <a:pt x="143446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44FC6077-E7CC-6371-6788-07A9A2C4E41F}"/>
                </a:ext>
              </a:extLst>
            </p:cNvPr>
            <p:cNvSpPr>
              <a:spLocks/>
            </p:cNvSpPr>
            <p:nvPr/>
          </p:nvSpPr>
          <p:spPr>
            <a:xfrm>
              <a:off x="9034098" y="8207918"/>
              <a:ext cx="155829" cy="58864"/>
            </a:xfrm>
            <a:custGeom>
              <a:avLst/>
              <a:gdLst>
                <a:gd name="connsiteX0" fmla="*/ 138399 w 155828"/>
                <a:gd name="connsiteY0" fmla="*/ 0 h 58864"/>
                <a:gd name="connsiteX1" fmla="*/ 155829 w 155828"/>
                <a:gd name="connsiteY1" fmla="*/ 21622 h 58864"/>
                <a:gd name="connsiteX2" fmla="*/ 17431 w 155828"/>
                <a:gd name="connsiteY2" fmla="*/ 58864 h 58864"/>
                <a:gd name="connsiteX3" fmla="*/ 0 w 155828"/>
                <a:gd name="connsiteY3" fmla="*/ 37243 h 58864"/>
                <a:gd name="connsiteX4" fmla="*/ 138399 w 155828"/>
                <a:gd name="connsiteY4" fmla="*/ 0 h 58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28" h="58864">
                  <a:moveTo>
                    <a:pt x="138399" y="0"/>
                  </a:moveTo>
                  <a:lnTo>
                    <a:pt x="155829" y="21622"/>
                  </a:lnTo>
                  <a:lnTo>
                    <a:pt x="17431" y="58864"/>
                  </a:lnTo>
                  <a:lnTo>
                    <a:pt x="0" y="37243"/>
                  </a:lnTo>
                  <a:lnTo>
                    <a:pt x="13839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8278E662-2779-250A-3BA8-CD6F6EFF7BE6}"/>
                </a:ext>
              </a:extLst>
            </p:cNvPr>
            <p:cNvSpPr>
              <a:spLocks/>
            </p:cNvSpPr>
            <p:nvPr/>
          </p:nvSpPr>
          <p:spPr>
            <a:xfrm>
              <a:off x="8901606" y="8056375"/>
              <a:ext cx="152781" cy="64675"/>
            </a:xfrm>
            <a:custGeom>
              <a:avLst/>
              <a:gdLst>
                <a:gd name="connsiteX0" fmla="*/ 132112 w 152780"/>
                <a:gd name="connsiteY0" fmla="*/ 0 h 64674"/>
                <a:gd name="connsiteX1" fmla="*/ 152781 w 152780"/>
                <a:gd name="connsiteY1" fmla="*/ 20669 h 64674"/>
                <a:gd name="connsiteX2" fmla="*/ 20574 w 152780"/>
                <a:gd name="connsiteY2" fmla="*/ 64675 h 64674"/>
                <a:gd name="connsiteX3" fmla="*/ 0 w 152780"/>
                <a:gd name="connsiteY3" fmla="*/ 44005 h 64674"/>
                <a:gd name="connsiteX4" fmla="*/ 132112 w 152780"/>
                <a:gd name="connsiteY4" fmla="*/ 0 h 64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780" h="64674">
                  <a:moveTo>
                    <a:pt x="132112" y="0"/>
                  </a:moveTo>
                  <a:lnTo>
                    <a:pt x="152781" y="20669"/>
                  </a:lnTo>
                  <a:lnTo>
                    <a:pt x="20574" y="64675"/>
                  </a:lnTo>
                  <a:lnTo>
                    <a:pt x="0" y="44005"/>
                  </a:lnTo>
                  <a:lnTo>
                    <a:pt x="13211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4A426E10-01F4-87C0-2DE3-FD3AF25133C3}"/>
                </a:ext>
              </a:extLst>
            </p:cNvPr>
            <p:cNvSpPr>
              <a:spLocks/>
            </p:cNvSpPr>
            <p:nvPr/>
          </p:nvSpPr>
          <p:spPr>
            <a:xfrm>
              <a:off x="8747682" y="7912356"/>
              <a:ext cx="148686" cy="70009"/>
            </a:xfrm>
            <a:custGeom>
              <a:avLst/>
              <a:gdLst>
                <a:gd name="connsiteX0" fmla="*/ 125063 w 148685"/>
                <a:gd name="connsiteY0" fmla="*/ 0 h 70008"/>
                <a:gd name="connsiteX1" fmla="*/ 148685 w 148685"/>
                <a:gd name="connsiteY1" fmla="*/ 19526 h 70008"/>
                <a:gd name="connsiteX2" fmla="*/ 23622 w 148685"/>
                <a:gd name="connsiteY2" fmla="*/ 70009 h 70008"/>
                <a:gd name="connsiteX3" fmla="*/ 0 w 148685"/>
                <a:gd name="connsiteY3" fmla="*/ 50482 h 70008"/>
                <a:gd name="connsiteX4" fmla="*/ 125063 w 148685"/>
                <a:gd name="connsiteY4" fmla="*/ 0 h 70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685" h="70008">
                  <a:moveTo>
                    <a:pt x="125063" y="0"/>
                  </a:moveTo>
                  <a:lnTo>
                    <a:pt x="148685" y="19526"/>
                  </a:lnTo>
                  <a:lnTo>
                    <a:pt x="23622" y="70009"/>
                  </a:lnTo>
                  <a:lnTo>
                    <a:pt x="0" y="50482"/>
                  </a:lnTo>
                  <a:lnTo>
                    <a:pt x="12506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8B048044-435D-9289-8FE9-03514A438D1B}"/>
                </a:ext>
              </a:extLst>
            </p:cNvPr>
            <p:cNvSpPr>
              <a:spLocks/>
            </p:cNvSpPr>
            <p:nvPr/>
          </p:nvSpPr>
          <p:spPr>
            <a:xfrm>
              <a:off x="8573564" y="7777006"/>
              <a:ext cx="143446" cy="74866"/>
            </a:xfrm>
            <a:custGeom>
              <a:avLst/>
              <a:gdLst>
                <a:gd name="connsiteX0" fmla="*/ 116967 w 143446"/>
                <a:gd name="connsiteY0" fmla="*/ 0 h 74866"/>
                <a:gd name="connsiteX1" fmla="*/ 143446 w 143446"/>
                <a:gd name="connsiteY1" fmla="*/ 18193 h 74866"/>
                <a:gd name="connsiteX2" fmla="*/ 26575 w 143446"/>
                <a:gd name="connsiteY2" fmla="*/ 74867 h 74866"/>
                <a:gd name="connsiteX3" fmla="*/ 0 w 143446"/>
                <a:gd name="connsiteY3" fmla="*/ 56579 h 74866"/>
                <a:gd name="connsiteX4" fmla="*/ 116967 w 143446"/>
                <a:gd name="connsiteY4" fmla="*/ 0 h 74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446" h="74866">
                  <a:moveTo>
                    <a:pt x="116967" y="0"/>
                  </a:moveTo>
                  <a:lnTo>
                    <a:pt x="143446" y="18193"/>
                  </a:lnTo>
                  <a:lnTo>
                    <a:pt x="26575" y="74867"/>
                  </a:lnTo>
                  <a:lnTo>
                    <a:pt x="0" y="56579"/>
                  </a:lnTo>
                  <a:lnTo>
                    <a:pt x="116967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BBA854D9-FBC5-AC44-0566-8DF0BA2B6CEB}"/>
                </a:ext>
              </a:extLst>
            </p:cNvPr>
            <p:cNvSpPr>
              <a:spLocks/>
            </p:cNvSpPr>
            <p:nvPr/>
          </p:nvSpPr>
          <p:spPr>
            <a:xfrm>
              <a:off x="8380684" y="7651276"/>
              <a:ext cx="137064" cy="79152"/>
            </a:xfrm>
            <a:custGeom>
              <a:avLst/>
              <a:gdLst>
                <a:gd name="connsiteX0" fmla="*/ 107918 w 137064"/>
                <a:gd name="connsiteY0" fmla="*/ 0 h 79152"/>
                <a:gd name="connsiteX1" fmla="*/ 137064 w 137064"/>
                <a:gd name="connsiteY1" fmla="*/ 16859 h 79152"/>
                <a:gd name="connsiteX2" fmla="*/ 29146 w 137064"/>
                <a:gd name="connsiteY2" fmla="*/ 79153 h 79152"/>
                <a:gd name="connsiteX3" fmla="*/ 0 w 137064"/>
                <a:gd name="connsiteY3" fmla="*/ 62293 h 79152"/>
                <a:gd name="connsiteX4" fmla="*/ 107918 w 137064"/>
                <a:gd name="connsiteY4" fmla="*/ 0 h 79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064" h="79152">
                  <a:moveTo>
                    <a:pt x="107918" y="0"/>
                  </a:moveTo>
                  <a:lnTo>
                    <a:pt x="137064" y="16859"/>
                  </a:lnTo>
                  <a:lnTo>
                    <a:pt x="29146" y="79153"/>
                  </a:lnTo>
                  <a:lnTo>
                    <a:pt x="0" y="62293"/>
                  </a:lnTo>
                  <a:lnTo>
                    <a:pt x="10791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6677D922-B959-CD28-387E-A4CFF2658BB9}"/>
                </a:ext>
              </a:extLst>
            </p:cNvPr>
            <p:cNvSpPr>
              <a:spLocks/>
            </p:cNvSpPr>
            <p:nvPr/>
          </p:nvSpPr>
          <p:spPr>
            <a:xfrm>
              <a:off x="8170370" y="7536213"/>
              <a:ext cx="129730" cy="82867"/>
            </a:xfrm>
            <a:custGeom>
              <a:avLst/>
              <a:gdLst>
                <a:gd name="connsiteX0" fmla="*/ 129730 w 129730"/>
                <a:gd name="connsiteY0" fmla="*/ 15335 h 82867"/>
                <a:gd name="connsiteX1" fmla="*/ 31623 w 129730"/>
                <a:gd name="connsiteY1" fmla="*/ 82867 h 82867"/>
                <a:gd name="connsiteX2" fmla="*/ 0 w 129730"/>
                <a:gd name="connsiteY2" fmla="*/ 67532 h 82867"/>
                <a:gd name="connsiteX3" fmla="*/ 98107 w 129730"/>
                <a:gd name="connsiteY3" fmla="*/ 0 h 82867"/>
                <a:gd name="connsiteX4" fmla="*/ 129730 w 129730"/>
                <a:gd name="connsiteY4" fmla="*/ 15335 h 82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730" h="82867">
                  <a:moveTo>
                    <a:pt x="129730" y="15335"/>
                  </a:moveTo>
                  <a:lnTo>
                    <a:pt x="31623" y="82867"/>
                  </a:lnTo>
                  <a:lnTo>
                    <a:pt x="0" y="67532"/>
                  </a:lnTo>
                  <a:lnTo>
                    <a:pt x="98107" y="0"/>
                  </a:lnTo>
                  <a:lnTo>
                    <a:pt x="129730" y="153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C7BD7994-16C0-D387-E8CF-02A460ABB37B}"/>
                </a:ext>
              </a:extLst>
            </p:cNvPr>
            <p:cNvSpPr>
              <a:spLocks/>
            </p:cNvSpPr>
            <p:nvPr/>
          </p:nvSpPr>
          <p:spPr>
            <a:xfrm>
              <a:off x="7944247" y="7432676"/>
              <a:ext cx="121348" cy="85915"/>
            </a:xfrm>
            <a:custGeom>
              <a:avLst/>
              <a:gdLst>
                <a:gd name="connsiteX0" fmla="*/ 121348 w 121348"/>
                <a:gd name="connsiteY0" fmla="*/ 13621 h 85915"/>
                <a:gd name="connsiteX1" fmla="*/ 33814 w 121348"/>
                <a:gd name="connsiteY1" fmla="*/ 85915 h 85915"/>
                <a:gd name="connsiteX2" fmla="*/ 0 w 121348"/>
                <a:gd name="connsiteY2" fmla="*/ 72200 h 85915"/>
                <a:gd name="connsiteX3" fmla="*/ 87630 w 121348"/>
                <a:gd name="connsiteY3" fmla="*/ 0 h 85915"/>
                <a:gd name="connsiteX4" fmla="*/ 121348 w 121348"/>
                <a:gd name="connsiteY4" fmla="*/ 13621 h 85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348" h="85915">
                  <a:moveTo>
                    <a:pt x="121348" y="13621"/>
                  </a:moveTo>
                  <a:lnTo>
                    <a:pt x="33814" y="85915"/>
                  </a:lnTo>
                  <a:lnTo>
                    <a:pt x="0" y="72200"/>
                  </a:lnTo>
                  <a:lnTo>
                    <a:pt x="87630" y="0"/>
                  </a:lnTo>
                  <a:lnTo>
                    <a:pt x="121348" y="13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81591E4E-CB1D-FCAF-8417-139D3D2A7B18}"/>
                </a:ext>
              </a:extLst>
            </p:cNvPr>
            <p:cNvSpPr>
              <a:spLocks/>
            </p:cNvSpPr>
            <p:nvPr/>
          </p:nvSpPr>
          <p:spPr>
            <a:xfrm>
              <a:off x="7704121" y="7341427"/>
              <a:ext cx="112014" cy="88296"/>
            </a:xfrm>
            <a:custGeom>
              <a:avLst/>
              <a:gdLst>
                <a:gd name="connsiteX0" fmla="*/ 112014 w 112014"/>
                <a:gd name="connsiteY0" fmla="*/ 11906 h 88296"/>
                <a:gd name="connsiteX1" fmla="*/ 35719 w 112014"/>
                <a:gd name="connsiteY1" fmla="*/ 88297 h 88296"/>
                <a:gd name="connsiteX2" fmla="*/ 0 w 112014"/>
                <a:gd name="connsiteY2" fmla="*/ 76391 h 88296"/>
                <a:gd name="connsiteX3" fmla="*/ 76295 w 112014"/>
                <a:gd name="connsiteY3" fmla="*/ 0 h 88296"/>
                <a:gd name="connsiteX4" fmla="*/ 112014 w 112014"/>
                <a:gd name="connsiteY4" fmla="*/ 11906 h 8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014" h="88296">
                  <a:moveTo>
                    <a:pt x="112014" y="11906"/>
                  </a:moveTo>
                  <a:lnTo>
                    <a:pt x="35719" y="88297"/>
                  </a:lnTo>
                  <a:lnTo>
                    <a:pt x="0" y="76391"/>
                  </a:lnTo>
                  <a:lnTo>
                    <a:pt x="76295" y="0"/>
                  </a:lnTo>
                  <a:lnTo>
                    <a:pt x="112014" y="11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C786782A-DB8C-312E-872C-2F299792FE2D}"/>
                </a:ext>
              </a:extLst>
            </p:cNvPr>
            <p:cNvSpPr>
              <a:spLocks/>
            </p:cNvSpPr>
            <p:nvPr/>
          </p:nvSpPr>
          <p:spPr>
            <a:xfrm>
              <a:off x="7451708" y="7263225"/>
              <a:ext cx="101917" cy="89916"/>
            </a:xfrm>
            <a:custGeom>
              <a:avLst/>
              <a:gdLst>
                <a:gd name="connsiteX0" fmla="*/ 101918 w 101917"/>
                <a:gd name="connsiteY0" fmla="*/ 10096 h 89916"/>
                <a:gd name="connsiteX1" fmla="*/ 37433 w 101917"/>
                <a:gd name="connsiteY1" fmla="*/ 89916 h 89916"/>
                <a:gd name="connsiteX2" fmla="*/ 0 w 101917"/>
                <a:gd name="connsiteY2" fmla="*/ 79915 h 89916"/>
                <a:gd name="connsiteX3" fmla="*/ 64580 w 101917"/>
                <a:gd name="connsiteY3" fmla="*/ 0 h 89916"/>
                <a:gd name="connsiteX4" fmla="*/ 101918 w 101917"/>
                <a:gd name="connsiteY4" fmla="*/ 10096 h 89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917" h="89916">
                  <a:moveTo>
                    <a:pt x="101918" y="10096"/>
                  </a:moveTo>
                  <a:lnTo>
                    <a:pt x="37433" y="89916"/>
                  </a:lnTo>
                  <a:lnTo>
                    <a:pt x="0" y="79915"/>
                  </a:lnTo>
                  <a:lnTo>
                    <a:pt x="64580" y="0"/>
                  </a:lnTo>
                  <a:lnTo>
                    <a:pt x="101918" y="100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7EE79141-70F9-52C2-A24E-7242A52FF40E}"/>
                </a:ext>
              </a:extLst>
            </p:cNvPr>
            <p:cNvSpPr>
              <a:spLocks/>
            </p:cNvSpPr>
            <p:nvPr/>
          </p:nvSpPr>
          <p:spPr>
            <a:xfrm>
              <a:off x="7189007" y="7198551"/>
              <a:ext cx="90964" cy="90963"/>
            </a:xfrm>
            <a:custGeom>
              <a:avLst/>
              <a:gdLst>
                <a:gd name="connsiteX0" fmla="*/ 90964 w 90964"/>
                <a:gd name="connsiteY0" fmla="*/ 8192 h 90963"/>
                <a:gd name="connsiteX1" fmla="*/ 38767 w 90964"/>
                <a:gd name="connsiteY1" fmla="*/ 90964 h 90963"/>
                <a:gd name="connsiteX2" fmla="*/ 0 w 90964"/>
                <a:gd name="connsiteY2" fmla="*/ 82867 h 90963"/>
                <a:gd name="connsiteX3" fmla="*/ 52197 w 90964"/>
                <a:gd name="connsiteY3" fmla="*/ 0 h 90963"/>
                <a:gd name="connsiteX4" fmla="*/ 90964 w 90964"/>
                <a:gd name="connsiteY4" fmla="*/ 8192 h 90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964" h="90963">
                  <a:moveTo>
                    <a:pt x="90964" y="8192"/>
                  </a:moveTo>
                  <a:lnTo>
                    <a:pt x="38767" y="90964"/>
                  </a:lnTo>
                  <a:lnTo>
                    <a:pt x="0" y="82867"/>
                  </a:lnTo>
                  <a:lnTo>
                    <a:pt x="52197" y="0"/>
                  </a:lnTo>
                  <a:lnTo>
                    <a:pt x="90964" y="81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E3BCDEDA-C86C-DFD0-EEDE-4DA561E32342}"/>
                </a:ext>
              </a:extLst>
            </p:cNvPr>
            <p:cNvSpPr>
              <a:spLocks/>
            </p:cNvSpPr>
            <p:nvPr/>
          </p:nvSpPr>
          <p:spPr>
            <a:xfrm>
              <a:off x="6918021" y="7148068"/>
              <a:ext cx="79342" cy="91249"/>
            </a:xfrm>
            <a:custGeom>
              <a:avLst/>
              <a:gdLst>
                <a:gd name="connsiteX0" fmla="*/ 79343 w 79342"/>
                <a:gd name="connsiteY0" fmla="*/ 6096 h 91249"/>
                <a:gd name="connsiteX1" fmla="*/ 39814 w 79342"/>
                <a:gd name="connsiteY1" fmla="*/ 91250 h 91249"/>
                <a:gd name="connsiteX2" fmla="*/ 0 w 79342"/>
                <a:gd name="connsiteY2" fmla="*/ 85058 h 91249"/>
                <a:gd name="connsiteX3" fmla="*/ 39528 w 79342"/>
                <a:gd name="connsiteY3" fmla="*/ 0 h 91249"/>
                <a:gd name="connsiteX4" fmla="*/ 79343 w 79342"/>
                <a:gd name="connsiteY4" fmla="*/ 6096 h 91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342" h="91249">
                  <a:moveTo>
                    <a:pt x="79343" y="6096"/>
                  </a:moveTo>
                  <a:lnTo>
                    <a:pt x="39814" y="91250"/>
                  </a:lnTo>
                  <a:lnTo>
                    <a:pt x="0" y="85058"/>
                  </a:lnTo>
                  <a:lnTo>
                    <a:pt x="39528" y="0"/>
                  </a:lnTo>
                  <a:lnTo>
                    <a:pt x="79343" y="60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7BB40178-711B-A82F-3F13-C3C3262CBAA7}"/>
                </a:ext>
              </a:extLst>
            </p:cNvPr>
            <p:cNvSpPr>
              <a:spLocks/>
            </p:cNvSpPr>
            <p:nvPr/>
          </p:nvSpPr>
          <p:spPr>
            <a:xfrm>
              <a:off x="4913098" y="7198551"/>
              <a:ext cx="90963" cy="90963"/>
            </a:xfrm>
            <a:custGeom>
              <a:avLst/>
              <a:gdLst>
                <a:gd name="connsiteX0" fmla="*/ 38767 w 90963"/>
                <a:gd name="connsiteY0" fmla="*/ 0 h 90963"/>
                <a:gd name="connsiteX1" fmla="*/ 90964 w 90963"/>
                <a:gd name="connsiteY1" fmla="*/ 82867 h 90963"/>
                <a:gd name="connsiteX2" fmla="*/ 52197 w 90963"/>
                <a:gd name="connsiteY2" fmla="*/ 90964 h 90963"/>
                <a:gd name="connsiteX3" fmla="*/ 0 w 90963"/>
                <a:gd name="connsiteY3" fmla="*/ 8192 h 90963"/>
                <a:gd name="connsiteX4" fmla="*/ 38767 w 90963"/>
                <a:gd name="connsiteY4" fmla="*/ 0 h 90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963" h="90963">
                  <a:moveTo>
                    <a:pt x="38767" y="0"/>
                  </a:moveTo>
                  <a:lnTo>
                    <a:pt x="90964" y="82867"/>
                  </a:lnTo>
                  <a:lnTo>
                    <a:pt x="52197" y="90964"/>
                  </a:lnTo>
                  <a:lnTo>
                    <a:pt x="0" y="8192"/>
                  </a:lnTo>
                  <a:lnTo>
                    <a:pt x="38767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63329843-BC43-F9A8-86F1-536594EA04AF}"/>
                </a:ext>
              </a:extLst>
            </p:cNvPr>
            <p:cNvSpPr>
              <a:spLocks/>
            </p:cNvSpPr>
            <p:nvPr/>
          </p:nvSpPr>
          <p:spPr>
            <a:xfrm>
              <a:off x="4639446" y="7263225"/>
              <a:ext cx="101917" cy="89916"/>
            </a:xfrm>
            <a:custGeom>
              <a:avLst/>
              <a:gdLst>
                <a:gd name="connsiteX0" fmla="*/ 37338 w 101917"/>
                <a:gd name="connsiteY0" fmla="*/ 0 h 89916"/>
                <a:gd name="connsiteX1" fmla="*/ 101918 w 101917"/>
                <a:gd name="connsiteY1" fmla="*/ 79915 h 89916"/>
                <a:gd name="connsiteX2" fmla="*/ 64484 w 101917"/>
                <a:gd name="connsiteY2" fmla="*/ 89916 h 89916"/>
                <a:gd name="connsiteX3" fmla="*/ 0 w 101917"/>
                <a:gd name="connsiteY3" fmla="*/ 10096 h 89916"/>
                <a:gd name="connsiteX4" fmla="*/ 37338 w 101917"/>
                <a:gd name="connsiteY4" fmla="*/ 0 h 89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917" h="89916">
                  <a:moveTo>
                    <a:pt x="37338" y="0"/>
                  </a:moveTo>
                  <a:lnTo>
                    <a:pt x="101918" y="79915"/>
                  </a:lnTo>
                  <a:lnTo>
                    <a:pt x="64484" y="89916"/>
                  </a:lnTo>
                  <a:lnTo>
                    <a:pt x="0" y="10096"/>
                  </a:lnTo>
                  <a:lnTo>
                    <a:pt x="3733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4D9E6BD7-4324-361B-D879-A09039693638}"/>
                </a:ext>
              </a:extLst>
            </p:cNvPr>
            <p:cNvSpPr>
              <a:spLocks/>
            </p:cNvSpPr>
            <p:nvPr/>
          </p:nvSpPr>
          <p:spPr>
            <a:xfrm>
              <a:off x="4376935" y="7341427"/>
              <a:ext cx="112014" cy="88296"/>
            </a:xfrm>
            <a:custGeom>
              <a:avLst/>
              <a:gdLst>
                <a:gd name="connsiteX0" fmla="*/ 35719 w 112014"/>
                <a:gd name="connsiteY0" fmla="*/ 0 h 88296"/>
                <a:gd name="connsiteX1" fmla="*/ 112014 w 112014"/>
                <a:gd name="connsiteY1" fmla="*/ 76391 h 88296"/>
                <a:gd name="connsiteX2" fmla="*/ 76295 w 112014"/>
                <a:gd name="connsiteY2" fmla="*/ 88297 h 88296"/>
                <a:gd name="connsiteX3" fmla="*/ 0 w 112014"/>
                <a:gd name="connsiteY3" fmla="*/ 11906 h 88296"/>
                <a:gd name="connsiteX4" fmla="*/ 35719 w 112014"/>
                <a:gd name="connsiteY4" fmla="*/ 0 h 8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014" h="88296">
                  <a:moveTo>
                    <a:pt x="35719" y="0"/>
                  </a:moveTo>
                  <a:lnTo>
                    <a:pt x="112014" y="76391"/>
                  </a:lnTo>
                  <a:lnTo>
                    <a:pt x="76295" y="88297"/>
                  </a:lnTo>
                  <a:lnTo>
                    <a:pt x="0" y="11906"/>
                  </a:lnTo>
                  <a:lnTo>
                    <a:pt x="3571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05B081C6-48A0-E0DE-2240-391ACAA11840}"/>
                </a:ext>
              </a:extLst>
            </p:cNvPr>
            <p:cNvSpPr>
              <a:spLocks/>
            </p:cNvSpPr>
            <p:nvPr/>
          </p:nvSpPr>
          <p:spPr>
            <a:xfrm>
              <a:off x="4127475" y="7432676"/>
              <a:ext cx="121348" cy="85915"/>
            </a:xfrm>
            <a:custGeom>
              <a:avLst/>
              <a:gdLst>
                <a:gd name="connsiteX0" fmla="*/ 33719 w 121348"/>
                <a:gd name="connsiteY0" fmla="*/ 0 h 85915"/>
                <a:gd name="connsiteX1" fmla="*/ 121349 w 121348"/>
                <a:gd name="connsiteY1" fmla="*/ 72200 h 85915"/>
                <a:gd name="connsiteX2" fmla="*/ 87535 w 121348"/>
                <a:gd name="connsiteY2" fmla="*/ 85915 h 85915"/>
                <a:gd name="connsiteX3" fmla="*/ 0 w 121348"/>
                <a:gd name="connsiteY3" fmla="*/ 13621 h 85915"/>
                <a:gd name="connsiteX4" fmla="*/ 33719 w 121348"/>
                <a:gd name="connsiteY4" fmla="*/ 0 h 85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348" h="85915">
                  <a:moveTo>
                    <a:pt x="33719" y="0"/>
                  </a:moveTo>
                  <a:lnTo>
                    <a:pt x="121349" y="72200"/>
                  </a:lnTo>
                  <a:lnTo>
                    <a:pt x="87535" y="85915"/>
                  </a:lnTo>
                  <a:lnTo>
                    <a:pt x="0" y="13621"/>
                  </a:lnTo>
                  <a:lnTo>
                    <a:pt x="3371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8414CF80-E281-022B-6A41-A3F2DBAB0064}"/>
                </a:ext>
              </a:extLst>
            </p:cNvPr>
            <p:cNvSpPr>
              <a:spLocks/>
            </p:cNvSpPr>
            <p:nvPr/>
          </p:nvSpPr>
          <p:spPr>
            <a:xfrm>
              <a:off x="3892970" y="7536213"/>
              <a:ext cx="129730" cy="82867"/>
            </a:xfrm>
            <a:custGeom>
              <a:avLst/>
              <a:gdLst>
                <a:gd name="connsiteX0" fmla="*/ 31623 w 129730"/>
                <a:gd name="connsiteY0" fmla="*/ 0 h 82867"/>
                <a:gd name="connsiteX1" fmla="*/ 129730 w 129730"/>
                <a:gd name="connsiteY1" fmla="*/ 67532 h 82867"/>
                <a:gd name="connsiteX2" fmla="*/ 98108 w 129730"/>
                <a:gd name="connsiteY2" fmla="*/ 82867 h 82867"/>
                <a:gd name="connsiteX3" fmla="*/ 0 w 129730"/>
                <a:gd name="connsiteY3" fmla="*/ 15335 h 82867"/>
                <a:gd name="connsiteX4" fmla="*/ 31623 w 129730"/>
                <a:gd name="connsiteY4" fmla="*/ 0 h 82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730" h="82867">
                  <a:moveTo>
                    <a:pt x="31623" y="0"/>
                  </a:moveTo>
                  <a:lnTo>
                    <a:pt x="129730" y="67532"/>
                  </a:lnTo>
                  <a:lnTo>
                    <a:pt x="98108" y="82867"/>
                  </a:lnTo>
                  <a:lnTo>
                    <a:pt x="0" y="15335"/>
                  </a:lnTo>
                  <a:lnTo>
                    <a:pt x="3162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C1BC5E3B-F08B-32D8-1912-90AA3F08252C}"/>
                </a:ext>
              </a:extLst>
            </p:cNvPr>
            <p:cNvSpPr>
              <a:spLocks/>
            </p:cNvSpPr>
            <p:nvPr/>
          </p:nvSpPr>
          <p:spPr>
            <a:xfrm>
              <a:off x="3675227" y="7651276"/>
              <a:ext cx="137159" cy="79152"/>
            </a:xfrm>
            <a:custGeom>
              <a:avLst/>
              <a:gdLst>
                <a:gd name="connsiteX0" fmla="*/ 29242 w 137159"/>
                <a:gd name="connsiteY0" fmla="*/ 0 h 79152"/>
                <a:gd name="connsiteX1" fmla="*/ 137160 w 137159"/>
                <a:gd name="connsiteY1" fmla="*/ 62293 h 79152"/>
                <a:gd name="connsiteX2" fmla="*/ 107918 w 137159"/>
                <a:gd name="connsiteY2" fmla="*/ 79153 h 79152"/>
                <a:gd name="connsiteX3" fmla="*/ 0 w 137159"/>
                <a:gd name="connsiteY3" fmla="*/ 16859 h 79152"/>
                <a:gd name="connsiteX4" fmla="*/ 29242 w 137159"/>
                <a:gd name="connsiteY4" fmla="*/ 0 h 79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159" h="79152">
                  <a:moveTo>
                    <a:pt x="29242" y="0"/>
                  </a:moveTo>
                  <a:lnTo>
                    <a:pt x="137160" y="62293"/>
                  </a:lnTo>
                  <a:lnTo>
                    <a:pt x="107918" y="79153"/>
                  </a:lnTo>
                  <a:lnTo>
                    <a:pt x="0" y="16859"/>
                  </a:lnTo>
                  <a:lnTo>
                    <a:pt x="2924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6880067C-8E9E-B84F-20FC-858710509E2C}"/>
                </a:ext>
              </a:extLst>
            </p:cNvPr>
            <p:cNvSpPr>
              <a:spLocks/>
            </p:cNvSpPr>
            <p:nvPr/>
          </p:nvSpPr>
          <p:spPr>
            <a:xfrm>
              <a:off x="3475964" y="7777006"/>
              <a:ext cx="143446" cy="74866"/>
            </a:xfrm>
            <a:custGeom>
              <a:avLst/>
              <a:gdLst>
                <a:gd name="connsiteX0" fmla="*/ 143446 w 143446"/>
                <a:gd name="connsiteY0" fmla="*/ 56579 h 74866"/>
                <a:gd name="connsiteX1" fmla="*/ 116967 w 143446"/>
                <a:gd name="connsiteY1" fmla="*/ 74867 h 74866"/>
                <a:gd name="connsiteX2" fmla="*/ 0 w 143446"/>
                <a:gd name="connsiteY2" fmla="*/ 18193 h 74866"/>
                <a:gd name="connsiteX3" fmla="*/ 26575 w 143446"/>
                <a:gd name="connsiteY3" fmla="*/ 0 h 74866"/>
                <a:gd name="connsiteX4" fmla="*/ 143446 w 143446"/>
                <a:gd name="connsiteY4" fmla="*/ 56579 h 74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446" h="74866">
                  <a:moveTo>
                    <a:pt x="143446" y="56579"/>
                  </a:moveTo>
                  <a:lnTo>
                    <a:pt x="116967" y="74867"/>
                  </a:lnTo>
                  <a:lnTo>
                    <a:pt x="0" y="18193"/>
                  </a:lnTo>
                  <a:lnTo>
                    <a:pt x="26575" y="0"/>
                  </a:lnTo>
                  <a:lnTo>
                    <a:pt x="143446" y="565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FDA384B3-C2C4-CFFC-6EAA-A7850784C262}"/>
                </a:ext>
              </a:extLst>
            </p:cNvPr>
            <p:cNvSpPr>
              <a:spLocks/>
            </p:cNvSpPr>
            <p:nvPr/>
          </p:nvSpPr>
          <p:spPr>
            <a:xfrm>
              <a:off x="3296609" y="7912356"/>
              <a:ext cx="148781" cy="70009"/>
            </a:xfrm>
            <a:custGeom>
              <a:avLst/>
              <a:gdLst>
                <a:gd name="connsiteX0" fmla="*/ 148780 w 148780"/>
                <a:gd name="connsiteY0" fmla="*/ 50482 h 70008"/>
                <a:gd name="connsiteX1" fmla="*/ 125063 w 148780"/>
                <a:gd name="connsiteY1" fmla="*/ 70009 h 70008"/>
                <a:gd name="connsiteX2" fmla="*/ 0 w 148780"/>
                <a:gd name="connsiteY2" fmla="*/ 19526 h 70008"/>
                <a:gd name="connsiteX3" fmla="*/ 23717 w 148780"/>
                <a:gd name="connsiteY3" fmla="*/ 0 h 70008"/>
                <a:gd name="connsiteX4" fmla="*/ 148780 w 148780"/>
                <a:gd name="connsiteY4" fmla="*/ 50482 h 70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780" h="70008">
                  <a:moveTo>
                    <a:pt x="148780" y="50482"/>
                  </a:moveTo>
                  <a:lnTo>
                    <a:pt x="125063" y="70009"/>
                  </a:lnTo>
                  <a:lnTo>
                    <a:pt x="0" y="19526"/>
                  </a:lnTo>
                  <a:lnTo>
                    <a:pt x="23717" y="0"/>
                  </a:lnTo>
                  <a:lnTo>
                    <a:pt x="148780" y="5048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CAFA071F-B44A-B238-84EB-6777D50066DB}"/>
                </a:ext>
              </a:extLst>
            </p:cNvPr>
            <p:cNvSpPr>
              <a:spLocks/>
            </p:cNvSpPr>
            <p:nvPr/>
          </p:nvSpPr>
          <p:spPr>
            <a:xfrm>
              <a:off x="3138683" y="8056375"/>
              <a:ext cx="152782" cy="64675"/>
            </a:xfrm>
            <a:custGeom>
              <a:avLst/>
              <a:gdLst>
                <a:gd name="connsiteX0" fmla="*/ 152781 w 152781"/>
                <a:gd name="connsiteY0" fmla="*/ 44005 h 64674"/>
                <a:gd name="connsiteX1" fmla="*/ 132207 w 152781"/>
                <a:gd name="connsiteY1" fmla="*/ 64675 h 64674"/>
                <a:gd name="connsiteX2" fmla="*/ 0 w 152781"/>
                <a:gd name="connsiteY2" fmla="*/ 20669 h 64674"/>
                <a:gd name="connsiteX3" fmla="*/ 20574 w 152781"/>
                <a:gd name="connsiteY3" fmla="*/ 0 h 64674"/>
                <a:gd name="connsiteX4" fmla="*/ 152781 w 152781"/>
                <a:gd name="connsiteY4" fmla="*/ 44005 h 64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781" h="64674">
                  <a:moveTo>
                    <a:pt x="152781" y="44005"/>
                  </a:moveTo>
                  <a:lnTo>
                    <a:pt x="132207" y="64675"/>
                  </a:lnTo>
                  <a:lnTo>
                    <a:pt x="0" y="20669"/>
                  </a:lnTo>
                  <a:lnTo>
                    <a:pt x="20574" y="0"/>
                  </a:lnTo>
                  <a:lnTo>
                    <a:pt x="152781" y="4400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D339F42C-D471-6433-929B-A709D15DBAA1}"/>
                </a:ext>
              </a:extLst>
            </p:cNvPr>
            <p:cNvSpPr>
              <a:spLocks/>
            </p:cNvSpPr>
            <p:nvPr/>
          </p:nvSpPr>
          <p:spPr>
            <a:xfrm>
              <a:off x="3003142" y="8207918"/>
              <a:ext cx="155830" cy="58864"/>
            </a:xfrm>
            <a:custGeom>
              <a:avLst/>
              <a:gdLst>
                <a:gd name="connsiteX0" fmla="*/ 155829 w 155829"/>
                <a:gd name="connsiteY0" fmla="*/ 37243 h 58864"/>
                <a:gd name="connsiteX1" fmla="*/ 138398 w 155829"/>
                <a:gd name="connsiteY1" fmla="*/ 58864 h 58864"/>
                <a:gd name="connsiteX2" fmla="*/ 0 w 155829"/>
                <a:gd name="connsiteY2" fmla="*/ 21622 h 58864"/>
                <a:gd name="connsiteX3" fmla="*/ 17431 w 155829"/>
                <a:gd name="connsiteY3" fmla="*/ 0 h 58864"/>
                <a:gd name="connsiteX4" fmla="*/ 155829 w 155829"/>
                <a:gd name="connsiteY4" fmla="*/ 37243 h 58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29" h="58864">
                  <a:moveTo>
                    <a:pt x="155829" y="37243"/>
                  </a:moveTo>
                  <a:lnTo>
                    <a:pt x="138398" y="58864"/>
                  </a:lnTo>
                  <a:lnTo>
                    <a:pt x="0" y="21622"/>
                  </a:lnTo>
                  <a:lnTo>
                    <a:pt x="17431" y="0"/>
                  </a:lnTo>
                  <a:lnTo>
                    <a:pt x="155829" y="372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5DA75E89-073A-181C-401B-60DB226283BD}"/>
                </a:ext>
              </a:extLst>
            </p:cNvPr>
            <p:cNvSpPr>
              <a:spLocks/>
            </p:cNvSpPr>
            <p:nvPr/>
          </p:nvSpPr>
          <p:spPr>
            <a:xfrm>
              <a:off x="2891128" y="8365938"/>
              <a:ext cx="157639" cy="52482"/>
            </a:xfrm>
            <a:custGeom>
              <a:avLst/>
              <a:gdLst>
                <a:gd name="connsiteX0" fmla="*/ 157639 w 157638"/>
                <a:gd name="connsiteY0" fmla="*/ 30099 h 52482"/>
                <a:gd name="connsiteX1" fmla="*/ 143446 w 157638"/>
                <a:gd name="connsiteY1" fmla="*/ 52483 h 52482"/>
                <a:gd name="connsiteX2" fmla="*/ 0 w 157638"/>
                <a:gd name="connsiteY2" fmla="*/ 22384 h 52482"/>
                <a:gd name="connsiteX3" fmla="*/ 14192 w 157638"/>
                <a:gd name="connsiteY3" fmla="*/ 0 h 52482"/>
                <a:gd name="connsiteX4" fmla="*/ 157639 w 157638"/>
                <a:gd name="connsiteY4" fmla="*/ 30099 h 52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638" h="52482">
                  <a:moveTo>
                    <a:pt x="157639" y="30099"/>
                  </a:moveTo>
                  <a:lnTo>
                    <a:pt x="143446" y="52483"/>
                  </a:lnTo>
                  <a:lnTo>
                    <a:pt x="0" y="22384"/>
                  </a:lnTo>
                  <a:lnTo>
                    <a:pt x="14192" y="0"/>
                  </a:lnTo>
                  <a:lnTo>
                    <a:pt x="157639" y="3009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9166EC81-A0C6-EC75-ACBA-D3A01F52CA31}"/>
                </a:ext>
              </a:extLst>
            </p:cNvPr>
            <p:cNvSpPr>
              <a:spLocks/>
            </p:cNvSpPr>
            <p:nvPr/>
          </p:nvSpPr>
          <p:spPr>
            <a:xfrm>
              <a:off x="2803593" y="8529102"/>
              <a:ext cx="158115" cy="45815"/>
            </a:xfrm>
            <a:custGeom>
              <a:avLst/>
              <a:gdLst>
                <a:gd name="connsiteX0" fmla="*/ 158115 w 158115"/>
                <a:gd name="connsiteY0" fmla="*/ 22765 h 45815"/>
                <a:gd name="connsiteX1" fmla="*/ 147447 w 158115"/>
                <a:gd name="connsiteY1" fmla="*/ 45815 h 45815"/>
                <a:gd name="connsiteX2" fmla="*/ 0 w 158115"/>
                <a:gd name="connsiteY2" fmla="*/ 22955 h 45815"/>
                <a:gd name="connsiteX3" fmla="*/ 10668 w 158115"/>
                <a:gd name="connsiteY3" fmla="*/ 0 h 45815"/>
                <a:gd name="connsiteX4" fmla="*/ 158115 w 158115"/>
                <a:gd name="connsiteY4" fmla="*/ 22765 h 45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115" h="45815">
                  <a:moveTo>
                    <a:pt x="158115" y="22765"/>
                  </a:moveTo>
                  <a:lnTo>
                    <a:pt x="147447" y="45815"/>
                  </a:lnTo>
                  <a:lnTo>
                    <a:pt x="0" y="22955"/>
                  </a:lnTo>
                  <a:lnTo>
                    <a:pt x="10668" y="0"/>
                  </a:lnTo>
                  <a:lnTo>
                    <a:pt x="158115" y="227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909E6E0B-D734-F24D-B92F-F71C955061A3}"/>
                </a:ext>
              </a:extLst>
            </p:cNvPr>
            <p:cNvSpPr>
              <a:spLocks/>
            </p:cNvSpPr>
            <p:nvPr/>
          </p:nvSpPr>
          <p:spPr>
            <a:xfrm>
              <a:off x="2741109" y="8696268"/>
              <a:ext cx="157544" cy="38766"/>
            </a:xfrm>
            <a:custGeom>
              <a:avLst/>
              <a:gdLst>
                <a:gd name="connsiteX0" fmla="*/ 157543 w 157543"/>
                <a:gd name="connsiteY0" fmla="*/ 15240 h 38766"/>
                <a:gd name="connsiteX1" fmla="*/ 150304 w 157543"/>
                <a:gd name="connsiteY1" fmla="*/ 38767 h 38766"/>
                <a:gd name="connsiteX2" fmla="*/ 0 w 157543"/>
                <a:gd name="connsiteY2" fmla="*/ 23431 h 38766"/>
                <a:gd name="connsiteX3" fmla="*/ 7144 w 157543"/>
                <a:gd name="connsiteY3" fmla="*/ 0 h 38766"/>
                <a:gd name="connsiteX4" fmla="*/ 157543 w 157543"/>
                <a:gd name="connsiteY4" fmla="*/ 15240 h 38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543" h="38766">
                  <a:moveTo>
                    <a:pt x="157543" y="15240"/>
                  </a:moveTo>
                  <a:lnTo>
                    <a:pt x="150304" y="38767"/>
                  </a:lnTo>
                  <a:lnTo>
                    <a:pt x="0" y="23431"/>
                  </a:lnTo>
                  <a:lnTo>
                    <a:pt x="7144" y="0"/>
                  </a:lnTo>
                  <a:lnTo>
                    <a:pt x="157543" y="1524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2E98E910-3933-C60F-3F68-FD0CE0F32282}"/>
                </a:ext>
              </a:extLst>
            </p:cNvPr>
            <p:cNvSpPr>
              <a:spLocks/>
            </p:cNvSpPr>
            <p:nvPr/>
          </p:nvSpPr>
          <p:spPr>
            <a:xfrm>
              <a:off x="3675227" y="10367911"/>
              <a:ext cx="137159" cy="79247"/>
            </a:xfrm>
            <a:custGeom>
              <a:avLst/>
              <a:gdLst>
                <a:gd name="connsiteX0" fmla="*/ 108013 w 137159"/>
                <a:gd name="connsiteY0" fmla="*/ 0 h 79247"/>
                <a:gd name="connsiteX1" fmla="*/ 137160 w 137159"/>
                <a:gd name="connsiteY1" fmla="*/ 16859 h 79247"/>
                <a:gd name="connsiteX2" fmla="*/ 29242 w 137159"/>
                <a:gd name="connsiteY2" fmla="*/ 79248 h 79247"/>
                <a:gd name="connsiteX3" fmla="*/ 0 w 137159"/>
                <a:gd name="connsiteY3" fmla="*/ 62389 h 79247"/>
                <a:gd name="connsiteX4" fmla="*/ 108013 w 137159"/>
                <a:gd name="connsiteY4" fmla="*/ 0 h 79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159" h="79247">
                  <a:moveTo>
                    <a:pt x="108013" y="0"/>
                  </a:moveTo>
                  <a:lnTo>
                    <a:pt x="137160" y="16859"/>
                  </a:lnTo>
                  <a:lnTo>
                    <a:pt x="29242" y="79248"/>
                  </a:lnTo>
                  <a:lnTo>
                    <a:pt x="0" y="62389"/>
                  </a:lnTo>
                  <a:lnTo>
                    <a:pt x="10801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1442D48B-D794-3E97-5AF4-4AB9B202A13F}"/>
                </a:ext>
              </a:extLst>
            </p:cNvPr>
            <p:cNvSpPr>
              <a:spLocks/>
            </p:cNvSpPr>
            <p:nvPr/>
          </p:nvSpPr>
          <p:spPr>
            <a:xfrm>
              <a:off x="8901511" y="9977384"/>
              <a:ext cx="152877" cy="64675"/>
            </a:xfrm>
            <a:custGeom>
              <a:avLst/>
              <a:gdLst>
                <a:gd name="connsiteX0" fmla="*/ 152876 w 152876"/>
                <a:gd name="connsiteY0" fmla="*/ 44005 h 64674"/>
                <a:gd name="connsiteX1" fmla="*/ 132302 w 152876"/>
                <a:gd name="connsiteY1" fmla="*/ 64675 h 64674"/>
                <a:gd name="connsiteX2" fmla="*/ 0 w 152876"/>
                <a:gd name="connsiteY2" fmla="*/ 20574 h 64674"/>
                <a:gd name="connsiteX3" fmla="*/ 20669 w 152876"/>
                <a:gd name="connsiteY3" fmla="*/ 0 h 64674"/>
                <a:gd name="connsiteX4" fmla="*/ 152876 w 152876"/>
                <a:gd name="connsiteY4" fmla="*/ 44005 h 64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876" h="64674">
                  <a:moveTo>
                    <a:pt x="152876" y="44005"/>
                  </a:moveTo>
                  <a:lnTo>
                    <a:pt x="132302" y="64675"/>
                  </a:lnTo>
                  <a:lnTo>
                    <a:pt x="0" y="20574"/>
                  </a:lnTo>
                  <a:lnTo>
                    <a:pt x="20669" y="0"/>
                  </a:lnTo>
                  <a:lnTo>
                    <a:pt x="152876" y="4400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59488450-F537-0823-6522-236ABB938425}"/>
                </a:ext>
              </a:extLst>
            </p:cNvPr>
            <p:cNvSpPr>
              <a:spLocks/>
            </p:cNvSpPr>
            <p:nvPr/>
          </p:nvSpPr>
          <p:spPr>
            <a:xfrm>
              <a:off x="9034098" y="9831651"/>
              <a:ext cx="155734" cy="58770"/>
            </a:xfrm>
            <a:custGeom>
              <a:avLst/>
              <a:gdLst>
                <a:gd name="connsiteX0" fmla="*/ 155734 w 155734"/>
                <a:gd name="connsiteY0" fmla="*/ 37243 h 58769"/>
                <a:gd name="connsiteX1" fmla="*/ 138399 w 155734"/>
                <a:gd name="connsiteY1" fmla="*/ 58769 h 58769"/>
                <a:gd name="connsiteX2" fmla="*/ 0 w 155734"/>
                <a:gd name="connsiteY2" fmla="*/ 21527 h 58769"/>
                <a:gd name="connsiteX3" fmla="*/ 17431 w 155734"/>
                <a:gd name="connsiteY3" fmla="*/ 0 h 58769"/>
                <a:gd name="connsiteX4" fmla="*/ 155734 w 155734"/>
                <a:gd name="connsiteY4" fmla="*/ 37243 h 58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734" h="58769">
                  <a:moveTo>
                    <a:pt x="155734" y="37243"/>
                  </a:moveTo>
                  <a:lnTo>
                    <a:pt x="138399" y="58769"/>
                  </a:lnTo>
                  <a:lnTo>
                    <a:pt x="0" y="21527"/>
                  </a:lnTo>
                  <a:lnTo>
                    <a:pt x="17431" y="0"/>
                  </a:lnTo>
                  <a:lnTo>
                    <a:pt x="155734" y="372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74519DFC-25C9-05BF-3FB5-C6E8570E3405}"/>
                </a:ext>
              </a:extLst>
            </p:cNvPr>
            <p:cNvSpPr>
              <a:spLocks/>
            </p:cNvSpPr>
            <p:nvPr/>
          </p:nvSpPr>
          <p:spPr>
            <a:xfrm>
              <a:off x="9144304" y="9679917"/>
              <a:ext cx="157544" cy="52577"/>
            </a:xfrm>
            <a:custGeom>
              <a:avLst/>
              <a:gdLst>
                <a:gd name="connsiteX0" fmla="*/ 157543 w 157543"/>
                <a:gd name="connsiteY0" fmla="*/ 30194 h 52577"/>
                <a:gd name="connsiteX1" fmla="*/ 143446 w 157543"/>
                <a:gd name="connsiteY1" fmla="*/ 52578 h 52577"/>
                <a:gd name="connsiteX2" fmla="*/ 0 w 157543"/>
                <a:gd name="connsiteY2" fmla="*/ 22384 h 52577"/>
                <a:gd name="connsiteX3" fmla="*/ 14097 w 157543"/>
                <a:gd name="connsiteY3" fmla="*/ 0 h 52577"/>
                <a:gd name="connsiteX4" fmla="*/ 157543 w 157543"/>
                <a:gd name="connsiteY4" fmla="*/ 30194 h 52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543" h="52577">
                  <a:moveTo>
                    <a:pt x="157543" y="30194"/>
                  </a:moveTo>
                  <a:lnTo>
                    <a:pt x="143446" y="52578"/>
                  </a:lnTo>
                  <a:lnTo>
                    <a:pt x="0" y="22384"/>
                  </a:lnTo>
                  <a:lnTo>
                    <a:pt x="14097" y="0"/>
                  </a:lnTo>
                  <a:lnTo>
                    <a:pt x="157543" y="30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FA040A91-068E-594A-5227-6644B5B35C20}"/>
                </a:ext>
              </a:extLst>
            </p:cNvPr>
            <p:cNvSpPr>
              <a:spLocks/>
            </p:cNvSpPr>
            <p:nvPr/>
          </p:nvSpPr>
          <p:spPr>
            <a:xfrm>
              <a:off x="9231268" y="9523421"/>
              <a:ext cx="158211" cy="45815"/>
            </a:xfrm>
            <a:custGeom>
              <a:avLst/>
              <a:gdLst>
                <a:gd name="connsiteX0" fmla="*/ 158210 w 158210"/>
                <a:gd name="connsiteY0" fmla="*/ 22860 h 45815"/>
                <a:gd name="connsiteX1" fmla="*/ 147447 w 158210"/>
                <a:gd name="connsiteY1" fmla="*/ 45815 h 45815"/>
                <a:gd name="connsiteX2" fmla="*/ 0 w 158210"/>
                <a:gd name="connsiteY2" fmla="*/ 23050 h 45815"/>
                <a:gd name="connsiteX3" fmla="*/ 10668 w 158210"/>
                <a:gd name="connsiteY3" fmla="*/ 0 h 45815"/>
                <a:gd name="connsiteX4" fmla="*/ 158210 w 158210"/>
                <a:gd name="connsiteY4" fmla="*/ 22860 h 45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210" h="45815">
                  <a:moveTo>
                    <a:pt x="158210" y="22860"/>
                  </a:moveTo>
                  <a:lnTo>
                    <a:pt x="147447" y="45815"/>
                  </a:lnTo>
                  <a:lnTo>
                    <a:pt x="0" y="23050"/>
                  </a:lnTo>
                  <a:lnTo>
                    <a:pt x="10668" y="0"/>
                  </a:lnTo>
                  <a:lnTo>
                    <a:pt x="158210" y="228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89B569D2-133C-35AE-315B-971E44B51FD7}"/>
                </a:ext>
              </a:extLst>
            </p:cNvPr>
            <p:cNvSpPr>
              <a:spLocks/>
            </p:cNvSpPr>
            <p:nvPr/>
          </p:nvSpPr>
          <p:spPr>
            <a:xfrm>
              <a:off x="9294418" y="9363400"/>
              <a:ext cx="157544" cy="38766"/>
            </a:xfrm>
            <a:custGeom>
              <a:avLst/>
              <a:gdLst>
                <a:gd name="connsiteX0" fmla="*/ 157543 w 157543"/>
                <a:gd name="connsiteY0" fmla="*/ 15335 h 38766"/>
                <a:gd name="connsiteX1" fmla="*/ 150400 w 157543"/>
                <a:gd name="connsiteY1" fmla="*/ 38767 h 38766"/>
                <a:gd name="connsiteX2" fmla="*/ 0 w 157543"/>
                <a:gd name="connsiteY2" fmla="*/ 23432 h 38766"/>
                <a:gd name="connsiteX3" fmla="*/ 7144 w 157543"/>
                <a:gd name="connsiteY3" fmla="*/ 0 h 38766"/>
                <a:gd name="connsiteX4" fmla="*/ 157543 w 157543"/>
                <a:gd name="connsiteY4" fmla="*/ 15335 h 38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543" h="38766">
                  <a:moveTo>
                    <a:pt x="157543" y="15335"/>
                  </a:moveTo>
                  <a:lnTo>
                    <a:pt x="150400" y="38767"/>
                  </a:lnTo>
                  <a:lnTo>
                    <a:pt x="0" y="23432"/>
                  </a:lnTo>
                  <a:lnTo>
                    <a:pt x="7144" y="0"/>
                  </a:lnTo>
                  <a:lnTo>
                    <a:pt x="157543" y="153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9A07F381-2429-8870-30B7-51AA7F6736A2}"/>
                </a:ext>
              </a:extLst>
            </p:cNvPr>
            <p:cNvSpPr>
              <a:spLocks/>
            </p:cNvSpPr>
            <p:nvPr/>
          </p:nvSpPr>
          <p:spPr>
            <a:xfrm>
              <a:off x="9333280" y="9200903"/>
              <a:ext cx="155639" cy="31432"/>
            </a:xfrm>
            <a:custGeom>
              <a:avLst/>
              <a:gdLst>
                <a:gd name="connsiteX0" fmla="*/ 155638 w 155638"/>
                <a:gd name="connsiteY0" fmla="*/ 7715 h 31432"/>
                <a:gd name="connsiteX1" fmla="*/ 152019 w 155638"/>
                <a:gd name="connsiteY1" fmla="*/ 31433 h 31432"/>
                <a:gd name="connsiteX2" fmla="*/ 0 w 155638"/>
                <a:gd name="connsiteY2" fmla="*/ 23717 h 31432"/>
                <a:gd name="connsiteX3" fmla="*/ 3524 w 155638"/>
                <a:gd name="connsiteY3" fmla="*/ 0 h 31432"/>
                <a:gd name="connsiteX4" fmla="*/ 155638 w 155638"/>
                <a:gd name="connsiteY4" fmla="*/ 7715 h 31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638" h="31432">
                  <a:moveTo>
                    <a:pt x="155638" y="7715"/>
                  </a:moveTo>
                  <a:lnTo>
                    <a:pt x="152019" y="31433"/>
                  </a:lnTo>
                  <a:lnTo>
                    <a:pt x="0" y="23717"/>
                  </a:lnTo>
                  <a:lnTo>
                    <a:pt x="3524" y="0"/>
                  </a:lnTo>
                  <a:lnTo>
                    <a:pt x="155638" y="77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0177490B-3A2A-6069-A395-6DED4DBAEC5E}"/>
                </a:ext>
              </a:extLst>
            </p:cNvPr>
            <p:cNvSpPr>
              <a:spLocks/>
            </p:cNvSpPr>
            <p:nvPr/>
          </p:nvSpPr>
          <p:spPr>
            <a:xfrm>
              <a:off x="9347377" y="9037264"/>
              <a:ext cx="152686" cy="23813"/>
            </a:xfrm>
            <a:custGeom>
              <a:avLst/>
              <a:gdLst>
                <a:gd name="connsiteX0" fmla="*/ 0 w 152685"/>
                <a:gd name="connsiteY0" fmla="*/ 0 h 23812"/>
                <a:gd name="connsiteX1" fmla="*/ 152686 w 152685"/>
                <a:gd name="connsiteY1" fmla="*/ 0 h 23812"/>
                <a:gd name="connsiteX2" fmla="*/ 152686 w 152685"/>
                <a:gd name="connsiteY2" fmla="*/ 23812 h 23812"/>
                <a:gd name="connsiteX3" fmla="*/ 0 w 152685"/>
                <a:gd name="connsiteY3" fmla="*/ 23812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685" h="23812">
                  <a:moveTo>
                    <a:pt x="0" y="0"/>
                  </a:moveTo>
                  <a:lnTo>
                    <a:pt x="152686" y="0"/>
                  </a:lnTo>
                  <a:lnTo>
                    <a:pt x="152686" y="23812"/>
                  </a:lnTo>
                  <a:lnTo>
                    <a:pt x="0" y="238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0965648A-45F9-84BB-5AB9-EB74E833705A}"/>
                </a:ext>
              </a:extLst>
            </p:cNvPr>
            <p:cNvSpPr>
              <a:spLocks/>
            </p:cNvSpPr>
            <p:nvPr/>
          </p:nvSpPr>
          <p:spPr>
            <a:xfrm>
              <a:off x="9333185" y="8866098"/>
              <a:ext cx="155734" cy="31432"/>
            </a:xfrm>
            <a:custGeom>
              <a:avLst/>
              <a:gdLst>
                <a:gd name="connsiteX0" fmla="*/ 152114 w 155733"/>
                <a:gd name="connsiteY0" fmla="*/ 0 h 31432"/>
                <a:gd name="connsiteX1" fmla="*/ 155734 w 155733"/>
                <a:gd name="connsiteY1" fmla="*/ 23717 h 31432"/>
                <a:gd name="connsiteX2" fmla="*/ 3714 w 155733"/>
                <a:gd name="connsiteY2" fmla="*/ 31433 h 31432"/>
                <a:gd name="connsiteX3" fmla="*/ 0 w 155733"/>
                <a:gd name="connsiteY3" fmla="*/ 7620 h 31432"/>
                <a:gd name="connsiteX4" fmla="*/ 152114 w 155733"/>
                <a:gd name="connsiteY4" fmla="*/ 0 h 31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733" h="31432">
                  <a:moveTo>
                    <a:pt x="152114" y="0"/>
                  </a:moveTo>
                  <a:lnTo>
                    <a:pt x="155734" y="23717"/>
                  </a:lnTo>
                  <a:lnTo>
                    <a:pt x="3714" y="31433"/>
                  </a:lnTo>
                  <a:lnTo>
                    <a:pt x="0" y="7620"/>
                  </a:lnTo>
                  <a:lnTo>
                    <a:pt x="15211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8F29F3D6-551A-3859-8EA1-7B10F4DE716F}"/>
                </a:ext>
              </a:extLst>
            </p:cNvPr>
            <p:cNvSpPr>
              <a:spLocks/>
            </p:cNvSpPr>
            <p:nvPr/>
          </p:nvSpPr>
          <p:spPr>
            <a:xfrm>
              <a:off x="9294418" y="8696268"/>
              <a:ext cx="157544" cy="38766"/>
            </a:xfrm>
            <a:custGeom>
              <a:avLst/>
              <a:gdLst>
                <a:gd name="connsiteX0" fmla="*/ 150400 w 157543"/>
                <a:gd name="connsiteY0" fmla="*/ 0 h 38766"/>
                <a:gd name="connsiteX1" fmla="*/ 157543 w 157543"/>
                <a:gd name="connsiteY1" fmla="*/ 23431 h 38766"/>
                <a:gd name="connsiteX2" fmla="*/ 7239 w 157543"/>
                <a:gd name="connsiteY2" fmla="*/ 38767 h 38766"/>
                <a:gd name="connsiteX3" fmla="*/ 0 w 157543"/>
                <a:gd name="connsiteY3" fmla="*/ 15240 h 38766"/>
                <a:gd name="connsiteX4" fmla="*/ 150400 w 157543"/>
                <a:gd name="connsiteY4" fmla="*/ 0 h 38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543" h="38766">
                  <a:moveTo>
                    <a:pt x="150400" y="0"/>
                  </a:moveTo>
                  <a:lnTo>
                    <a:pt x="157543" y="23431"/>
                  </a:lnTo>
                  <a:lnTo>
                    <a:pt x="7239" y="38767"/>
                  </a:lnTo>
                  <a:lnTo>
                    <a:pt x="0" y="15240"/>
                  </a:lnTo>
                  <a:lnTo>
                    <a:pt x="1504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655D96FB-B905-33D2-0660-4EF3858A6150}"/>
                </a:ext>
              </a:extLst>
            </p:cNvPr>
            <p:cNvSpPr>
              <a:spLocks/>
            </p:cNvSpPr>
            <p:nvPr/>
          </p:nvSpPr>
          <p:spPr>
            <a:xfrm>
              <a:off x="9231268" y="8529102"/>
              <a:ext cx="158211" cy="45815"/>
            </a:xfrm>
            <a:custGeom>
              <a:avLst/>
              <a:gdLst>
                <a:gd name="connsiteX0" fmla="*/ 147447 w 158210"/>
                <a:gd name="connsiteY0" fmla="*/ 0 h 45815"/>
                <a:gd name="connsiteX1" fmla="*/ 158210 w 158210"/>
                <a:gd name="connsiteY1" fmla="*/ 22955 h 45815"/>
                <a:gd name="connsiteX2" fmla="*/ 10668 w 158210"/>
                <a:gd name="connsiteY2" fmla="*/ 45815 h 45815"/>
                <a:gd name="connsiteX3" fmla="*/ 0 w 158210"/>
                <a:gd name="connsiteY3" fmla="*/ 22765 h 45815"/>
                <a:gd name="connsiteX4" fmla="*/ 147447 w 158210"/>
                <a:gd name="connsiteY4" fmla="*/ 0 h 45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210" h="45815">
                  <a:moveTo>
                    <a:pt x="147447" y="0"/>
                  </a:moveTo>
                  <a:lnTo>
                    <a:pt x="158210" y="22955"/>
                  </a:lnTo>
                  <a:lnTo>
                    <a:pt x="10668" y="45815"/>
                  </a:lnTo>
                  <a:lnTo>
                    <a:pt x="0" y="22765"/>
                  </a:lnTo>
                  <a:lnTo>
                    <a:pt x="147447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5FC5CFBF-D851-78D6-3CCF-0D1E6D336742}"/>
                </a:ext>
              </a:extLst>
            </p:cNvPr>
            <p:cNvSpPr>
              <a:spLocks/>
            </p:cNvSpPr>
            <p:nvPr/>
          </p:nvSpPr>
          <p:spPr>
            <a:xfrm>
              <a:off x="6640747" y="7111968"/>
              <a:ext cx="67152" cy="90868"/>
            </a:xfrm>
            <a:custGeom>
              <a:avLst/>
              <a:gdLst>
                <a:gd name="connsiteX0" fmla="*/ 67152 w 67151"/>
                <a:gd name="connsiteY0" fmla="*/ 4096 h 90868"/>
                <a:gd name="connsiteX1" fmla="*/ 40577 w 67151"/>
                <a:gd name="connsiteY1" fmla="*/ 90869 h 90868"/>
                <a:gd name="connsiteX2" fmla="*/ 0 w 67151"/>
                <a:gd name="connsiteY2" fmla="*/ 86773 h 90868"/>
                <a:gd name="connsiteX3" fmla="*/ 26480 w 67151"/>
                <a:gd name="connsiteY3" fmla="*/ 0 h 90868"/>
                <a:gd name="connsiteX4" fmla="*/ 67152 w 67151"/>
                <a:gd name="connsiteY4" fmla="*/ 4096 h 90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151" h="90868">
                  <a:moveTo>
                    <a:pt x="67152" y="4096"/>
                  </a:moveTo>
                  <a:lnTo>
                    <a:pt x="40577" y="90869"/>
                  </a:lnTo>
                  <a:lnTo>
                    <a:pt x="0" y="86773"/>
                  </a:lnTo>
                  <a:lnTo>
                    <a:pt x="26480" y="0"/>
                  </a:lnTo>
                  <a:lnTo>
                    <a:pt x="67152" y="40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3AC2312C-970D-B788-62A0-13BEA62A7B31}"/>
                </a:ext>
              </a:extLst>
            </p:cNvPr>
            <p:cNvSpPr>
              <a:spLocks/>
            </p:cNvSpPr>
            <p:nvPr/>
          </p:nvSpPr>
          <p:spPr>
            <a:xfrm>
              <a:off x="6359283" y="7090631"/>
              <a:ext cx="54387" cy="89820"/>
            </a:xfrm>
            <a:custGeom>
              <a:avLst/>
              <a:gdLst>
                <a:gd name="connsiteX0" fmla="*/ 54388 w 54387"/>
                <a:gd name="connsiteY0" fmla="*/ 2000 h 89820"/>
                <a:gd name="connsiteX1" fmla="*/ 41053 w 54387"/>
                <a:gd name="connsiteY1" fmla="*/ 89821 h 89820"/>
                <a:gd name="connsiteX2" fmla="*/ 0 w 54387"/>
                <a:gd name="connsiteY2" fmla="*/ 87725 h 89820"/>
                <a:gd name="connsiteX3" fmla="*/ 13335 w 54387"/>
                <a:gd name="connsiteY3" fmla="*/ 0 h 89820"/>
                <a:gd name="connsiteX4" fmla="*/ 54388 w 54387"/>
                <a:gd name="connsiteY4" fmla="*/ 2000 h 89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387" h="89820">
                  <a:moveTo>
                    <a:pt x="54388" y="2000"/>
                  </a:moveTo>
                  <a:lnTo>
                    <a:pt x="41053" y="89821"/>
                  </a:lnTo>
                  <a:lnTo>
                    <a:pt x="0" y="87725"/>
                  </a:lnTo>
                  <a:lnTo>
                    <a:pt x="13335" y="0"/>
                  </a:lnTo>
                  <a:lnTo>
                    <a:pt x="54388" y="2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AEAC24EE-A2B7-F355-F40F-08E873519EA4}"/>
                </a:ext>
              </a:extLst>
            </p:cNvPr>
            <p:cNvSpPr>
              <a:spLocks/>
            </p:cNvSpPr>
            <p:nvPr/>
          </p:nvSpPr>
          <p:spPr>
            <a:xfrm>
              <a:off x="6075913" y="7084154"/>
              <a:ext cx="41338" cy="88106"/>
            </a:xfrm>
            <a:custGeom>
              <a:avLst/>
              <a:gdLst>
                <a:gd name="connsiteX0" fmla="*/ 0 w 41338"/>
                <a:gd name="connsiteY0" fmla="*/ 0 h 88106"/>
                <a:gd name="connsiteX1" fmla="*/ 41339 w 41338"/>
                <a:gd name="connsiteY1" fmla="*/ 0 h 88106"/>
                <a:gd name="connsiteX2" fmla="*/ 41339 w 41338"/>
                <a:gd name="connsiteY2" fmla="*/ 88106 h 88106"/>
                <a:gd name="connsiteX3" fmla="*/ 0 w 41338"/>
                <a:gd name="connsiteY3" fmla="*/ 88106 h 8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38" h="88106">
                  <a:moveTo>
                    <a:pt x="0" y="0"/>
                  </a:moveTo>
                  <a:lnTo>
                    <a:pt x="41339" y="0"/>
                  </a:lnTo>
                  <a:lnTo>
                    <a:pt x="41339" y="88106"/>
                  </a:lnTo>
                  <a:lnTo>
                    <a:pt x="0" y="881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518084B0-7624-B33C-AC08-D38FD773EBC9}"/>
                </a:ext>
              </a:extLst>
            </p:cNvPr>
            <p:cNvSpPr>
              <a:spLocks/>
            </p:cNvSpPr>
            <p:nvPr/>
          </p:nvSpPr>
          <p:spPr>
            <a:xfrm>
              <a:off x="5779400" y="7090631"/>
              <a:ext cx="54387" cy="89820"/>
            </a:xfrm>
            <a:custGeom>
              <a:avLst/>
              <a:gdLst>
                <a:gd name="connsiteX0" fmla="*/ 41053 w 54387"/>
                <a:gd name="connsiteY0" fmla="*/ 0 h 89820"/>
                <a:gd name="connsiteX1" fmla="*/ 54388 w 54387"/>
                <a:gd name="connsiteY1" fmla="*/ 87725 h 89820"/>
                <a:gd name="connsiteX2" fmla="*/ 13240 w 54387"/>
                <a:gd name="connsiteY2" fmla="*/ 89821 h 89820"/>
                <a:gd name="connsiteX3" fmla="*/ 0 w 54387"/>
                <a:gd name="connsiteY3" fmla="*/ 2000 h 89820"/>
                <a:gd name="connsiteX4" fmla="*/ 41053 w 54387"/>
                <a:gd name="connsiteY4" fmla="*/ 0 h 89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387" h="89820">
                  <a:moveTo>
                    <a:pt x="41053" y="0"/>
                  </a:moveTo>
                  <a:lnTo>
                    <a:pt x="54388" y="87725"/>
                  </a:lnTo>
                  <a:lnTo>
                    <a:pt x="13240" y="89821"/>
                  </a:lnTo>
                  <a:lnTo>
                    <a:pt x="0" y="2000"/>
                  </a:lnTo>
                  <a:lnTo>
                    <a:pt x="4105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5D2ADA24-EE7A-ECB3-DE30-5BA0329420EF}"/>
                </a:ext>
              </a:extLst>
            </p:cNvPr>
            <p:cNvSpPr>
              <a:spLocks/>
            </p:cNvSpPr>
            <p:nvPr/>
          </p:nvSpPr>
          <p:spPr>
            <a:xfrm>
              <a:off x="5485173" y="7111968"/>
              <a:ext cx="67152" cy="90868"/>
            </a:xfrm>
            <a:custGeom>
              <a:avLst/>
              <a:gdLst>
                <a:gd name="connsiteX0" fmla="*/ 40672 w 67151"/>
                <a:gd name="connsiteY0" fmla="*/ 0 h 90868"/>
                <a:gd name="connsiteX1" fmla="*/ 67151 w 67151"/>
                <a:gd name="connsiteY1" fmla="*/ 86773 h 90868"/>
                <a:gd name="connsiteX2" fmla="*/ 26479 w 67151"/>
                <a:gd name="connsiteY2" fmla="*/ 90869 h 90868"/>
                <a:gd name="connsiteX3" fmla="*/ 0 w 67151"/>
                <a:gd name="connsiteY3" fmla="*/ 4096 h 90868"/>
                <a:gd name="connsiteX4" fmla="*/ 40672 w 67151"/>
                <a:gd name="connsiteY4" fmla="*/ 0 h 90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151" h="90868">
                  <a:moveTo>
                    <a:pt x="40672" y="0"/>
                  </a:moveTo>
                  <a:lnTo>
                    <a:pt x="67151" y="86773"/>
                  </a:lnTo>
                  <a:lnTo>
                    <a:pt x="26479" y="90869"/>
                  </a:lnTo>
                  <a:lnTo>
                    <a:pt x="0" y="4096"/>
                  </a:lnTo>
                  <a:lnTo>
                    <a:pt x="4067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8E5A5B84-5730-2EB5-29E0-A69ECAAF1457}"/>
                </a:ext>
              </a:extLst>
            </p:cNvPr>
            <p:cNvSpPr>
              <a:spLocks/>
            </p:cNvSpPr>
            <p:nvPr/>
          </p:nvSpPr>
          <p:spPr>
            <a:xfrm>
              <a:off x="5195706" y="7148068"/>
              <a:ext cx="79343" cy="91249"/>
            </a:xfrm>
            <a:custGeom>
              <a:avLst/>
              <a:gdLst>
                <a:gd name="connsiteX0" fmla="*/ 39814 w 79343"/>
                <a:gd name="connsiteY0" fmla="*/ 0 h 91249"/>
                <a:gd name="connsiteX1" fmla="*/ 79343 w 79343"/>
                <a:gd name="connsiteY1" fmla="*/ 85058 h 91249"/>
                <a:gd name="connsiteX2" fmla="*/ 39529 w 79343"/>
                <a:gd name="connsiteY2" fmla="*/ 91250 h 91249"/>
                <a:gd name="connsiteX3" fmla="*/ 0 w 79343"/>
                <a:gd name="connsiteY3" fmla="*/ 6096 h 91249"/>
                <a:gd name="connsiteX4" fmla="*/ 39814 w 79343"/>
                <a:gd name="connsiteY4" fmla="*/ 0 h 91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343" h="91249">
                  <a:moveTo>
                    <a:pt x="39814" y="0"/>
                  </a:moveTo>
                  <a:lnTo>
                    <a:pt x="79343" y="85058"/>
                  </a:lnTo>
                  <a:lnTo>
                    <a:pt x="39529" y="91250"/>
                  </a:lnTo>
                  <a:lnTo>
                    <a:pt x="0" y="6096"/>
                  </a:lnTo>
                  <a:lnTo>
                    <a:pt x="3981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9AD8D598-8FD6-CFE9-EBB3-BB726F26ECA4}"/>
                </a:ext>
              </a:extLst>
            </p:cNvPr>
            <p:cNvSpPr>
              <a:spLocks/>
            </p:cNvSpPr>
            <p:nvPr/>
          </p:nvSpPr>
          <p:spPr>
            <a:xfrm>
              <a:off x="2704151" y="8866098"/>
              <a:ext cx="155639" cy="31432"/>
            </a:xfrm>
            <a:custGeom>
              <a:avLst/>
              <a:gdLst>
                <a:gd name="connsiteX0" fmla="*/ 155639 w 155638"/>
                <a:gd name="connsiteY0" fmla="*/ 7620 h 31432"/>
                <a:gd name="connsiteX1" fmla="*/ 152019 w 155638"/>
                <a:gd name="connsiteY1" fmla="*/ 31433 h 31432"/>
                <a:gd name="connsiteX2" fmla="*/ 0 w 155638"/>
                <a:gd name="connsiteY2" fmla="*/ 23717 h 31432"/>
                <a:gd name="connsiteX3" fmla="*/ 3620 w 155638"/>
                <a:gd name="connsiteY3" fmla="*/ 0 h 31432"/>
                <a:gd name="connsiteX4" fmla="*/ 155639 w 155638"/>
                <a:gd name="connsiteY4" fmla="*/ 7620 h 31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638" h="31432">
                  <a:moveTo>
                    <a:pt x="155639" y="7620"/>
                  </a:moveTo>
                  <a:lnTo>
                    <a:pt x="152019" y="31433"/>
                  </a:lnTo>
                  <a:lnTo>
                    <a:pt x="0" y="23717"/>
                  </a:lnTo>
                  <a:lnTo>
                    <a:pt x="3620" y="0"/>
                  </a:lnTo>
                  <a:lnTo>
                    <a:pt x="155639" y="762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40073F0B-E1D7-9528-8E47-823EE2B7CA4F}"/>
                </a:ext>
              </a:extLst>
            </p:cNvPr>
            <p:cNvSpPr>
              <a:spLocks/>
            </p:cNvSpPr>
            <p:nvPr/>
          </p:nvSpPr>
          <p:spPr>
            <a:xfrm>
              <a:off x="2693007" y="9037264"/>
              <a:ext cx="152686" cy="23813"/>
            </a:xfrm>
            <a:custGeom>
              <a:avLst/>
              <a:gdLst>
                <a:gd name="connsiteX0" fmla="*/ 0 w 152685"/>
                <a:gd name="connsiteY0" fmla="*/ 0 h 23812"/>
                <a:gd name="connsiteX1" fmla="*/ 152686 w 152685"/>
                <a:gd name="connsiteY1" fmla="*/ 0 h 23812"/>
                <a:gd name="connsiteX2" fmla="*/ 152686 w 152685"/>
                <a:gd name="connsiteY2" fmla="*/ 23812 h 23812"/>
                <a:gd name="connsiteX3" fmla="*/ 0 w 152685"/>
                <a:gd name="connsiteY3" fmla="*/ 23812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685" h="23812">
                  <a:moveTo>
                    <a:pt x="0" y="0"/>
                  </a:moveTo>
                  <a:lnTo>
                    <a:pt x="152686" y="0"/>
                  </a:lnTo>
                  <a:lnTo>
                    <a:pt x="152686" y="23812"/>
                  </a:lnTo>
                  <a:lnTo>
                    <a:pt x="0" y="238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DAD3EDC9-BAC9-BAA7-0C70-60491F5F81CB}"/>
                </a:ext>
              </a:extLst>
            </p:cNvPr>
            <p:cNvSpPr>
              <a:spLocks/>
            </p:cNvSpPr>
            <p:nvPr/>
          </p:nvSpPr>
          <p:spPr>
            <a:xfrm>
              <a:off x="2704151" y="9200903"/>
              <a:ext cx="155639" cy="31432"/>
            </a:xfrm>
            <a:custGeom>
              <a:avLst/>
              <a:gdLst>
                <a:gd name="connsiteX0" fmla="*/ 152019 w 155638"/>
                <a:gd name="connsiteY0" fmla="*/ 0 h 31432"/>
                <a:gd name="connsiteX1" fmla="*/ 155639 w 155638"/>
                <a:gd name="connsiteY1" fmla="*/ 23717 h 31432"/>
                <a:gd name="connsiteX2" fmla="*/ 3524 w 155638"/>
                <a:gd name="connsiteY2" fmla="*/ 31433 h 31432"/>
                <a:gd name="connsiteX3" fmla="*/ 0 w 155638"/>
                <a:gd name="connsiteY3" fmla="*/ 7715 h 31432"/>
                <a:gd name="connsiteX4" fmla="*/ 152019 w 155638"/>
                <a:gd name="connsiteY4" fmla="*/ 0 h 31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638" h="31432">
                  <a:moveTo>
                    <a:pt x="152019" y="0"/>
                  </a:moveTo>
                  <a:lnTo>
                    <a:pt x="155639" y="23717"/>
                  </a:lnTo>
                  <a:lnTo>
                    <a:pt x="3524" y="31433"/>
                  </a:lnTo>
                  <a:lnTo>
                    <a:pt x="0" y="7715"/>
                  </a:lnTo>
                  <a:lnTo>
                    <a:pt x="15201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58DBF7F0-5074-674C-5613-C00047272A51}"/>
                </a:ext>
              </a:extLst>
            </p:cNvPr>
            <p:cNvSpPr>
              <a:spLocks/>
            </p:cNvSpPr>
            <p:nvPr/>
          </p:nvSpPr>
          <p:spPr>
            <a:xfrm>
              <a:off x="2741109" y="9363400"/>
              <a:ext cx="157544" cy="38766"/>
            </a:xfrm>
            <a:custGeom>
              <a:avLst/>
              <a:gdLst>
                <a:gd name="connsiteX0" fmla="*/ 150304 w 157543"/>
                <a:gd name="connsiteY0" fmla="*/ 0 h 38766"/>
                <a:gd name="connsiteX1" fmla="*/ 157543 w 157543"/>
                <a:gd name="connsiteY1" fmla="*/ 23432 h 38766"/>
                <a:gd name="connsiteX2" fmla="*/ 7144 w 157543"/>
                <a:gd name="connsiteY2" fmla="*/ 38767 h 38766"/>
                <a:gd name="connsiteX3" fmla="*/ 0 w 157543"/>
                <a:gd name="connsiteY3" fmla="*/ 15335 h 38766"/>
                <a:gd name="connsiteX4" fmla="*/ 150304 w 157543"/>
                <a:gd name="connsiteY4" fmla="*/ 0 h 38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543" h="38766">
                  <a:moveTo>
                    <a:pt x="150304" y="0"/>
                  </a:moveTo>
                  <a:lnTo>
                    <a:pt x="157543" y="23432"/>
                  </a:lnTo>
                  <a:lnTo>
                    <a:pt x="7144" y="38767"/>
                  </a:lnTo>
                  <a:lnTo>
                    <a:pt x="0" y="15335"/>
                  </a:lnTo>
                  <a:lnTo>
                    <a:pt x="15030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DA503348-83D5-6B3B-139A-0C365947F021}"/>
                </a:ext>
              </a:extLst>
            </p:cNvPr>
            <p:cNvSpPr>
              <a:spLocks/>
            </p:cNvSpPr>
            <p:nvPr/>
          </p:nvSpPr>
          <p:spPr>
            <a:xfrm>
              <a:off x="2803593" y="9523421"/>
              <a:ext cx="158115" cy="45815"/>
            </a:xfrm>
            <a:custGeom>
              <a:avLst/>
              <a:gdLst>
                <a:gd name="connsiteX0" fmla="*/ 147447 w 158115"/>
                <a:gd name="connsiteY0" fmla="*/ 0 h 45815"/>
                <a:gd name="connsiteX1" fmla="*/ 158115 w 158115"/>
                <a:gd name="connsiteY1" fmla="*/ 23050 h 45815"/>
                <a:gd name="connsiteX2" fmla="*/ 10668 w 158115"/>
                <a:gd name="connsiteY2" fmla="*/ 45815 h 45815"/>
                <a:gd name="connsiteX3" fmla="*/ 0 w 158115"/>
                <a:gd name="connsiteY3" fmla="*/ 22860 h 45815"/>
                <a:gd name="connsiteX4" fmla="*/ 147447 w 158115"/>
                <a:gd name="connsiteY4" fmla="*/ 0 h 45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115" h="45815">
                  <a:moveTo>
                    <a:pt x="147447" y="0"/>
                  </a:moveTo>
                  <a:lnTo>
                    <a:pt x="158115" y="23050"/>
                  </a:lnTo>
                  <a:lnTo>
                    <a:pt x="10668" y="45815"/>
                  </a:lnTo>
                  <a:lnTo>
                    <a:pt x="0" y="22860"/>
                  </a:lnTo>
                  <a:lnTo>
                    <a:pt x="147447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780ED67F-F24E-9D39-057D-E088AE817FAF}"/>
                </a:ext>
              </a:extLst>
            </p:cNvPr>
            <p:cNvSpPr>
              <a:spLocks/>
            </p:cNvSpPr>
            <p:nvPr/>
          </p:nvSpPr>
          <p:spPr>
            <a:xfrm>
              <a:off x="2891128" y="9679917"/>
              <a:ext cx="157639" cy="52577"/>
            </a:xfrm>
            <a:custGeom>
              <a:avLst/>
              <a:gdLst>
                <a:gd name="connsiteX0" fmla="*/ 143446 w 157638"/>
                <a:gd name="connsiteY0" fmla="*/ 0 h 52577"/>
                <a:gd name="connsiteX1" fmla="*/ 157639 w 157638"/>
                <a:gd name="connsiteY1" fmla="*/ 22384 h 52577"/>
                <a:gd name="connsiteX2" fmla="*/ 14192 w 157638"/>
                <a:gd name="connsiteY2" fmla="*/ 52578 h 52577"/>
                <a:gd name="connsiteX3" fmla="*/ 0 w 157638"/>
                <a:gd name="connsiteY3" fmla="*/ 30194 h 52577"/>
                <a:gd name="connsiteX4" fmla="*/ 143446 w 157638"/>
                <a:gd name="connsiteY4" fmla="*/ 0 h 52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638" h="52577">
                  <a:moveTo>
                    <a:pt x="143446" y="0"/>
                  </a:moveTo>
                  <a:lnTo>
                    <a:pt x="157639" y="22384"/>
                  </a:lnTo>
                  <a:lnTo>
                    <a:pt x="14192" y="52578"/>
                  </a:lnTo>
                  <a:lnTo>
                    <a:pt x="0" y="30194"/>
                  </a:lnTo>
                  <a:lnTo>
                    <a:pt x="143446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7E5392DE-84DB-1A90-39A6-2B28F3E52051}"/>
                </a:ext>
              </a:extLst>
            </p:cNvPr>
            <p:cNvSpPr>
              <a:spLocks/>
            </p:cNvSpPr>
            <p:nvPr/>
          </p:nvSpPr>
          <p:spPr>
            <a:xfrm>
              <a:off x="3003142" y="9831651"/>
              <a:ext cx="155830" cy="58770"/>
            </a:xfrm>
            <a:custGeom>
              <a:avLst/>
              <a:gdLst>
                <a:gd name="connsiteX0" fmla="*/ 138398 w 155829"/>
                <a:gd name="connsiteY0" fmla="*/ 0 h 58769"/>
                <a:gd name="connsiteX1" fmla="*/ 155829 w 155829"/>
                <a:gd name="connsiteY1" fmla="*/ 21527 h 58769"/>
                <a:gd name="connsiteX2" fmla="*/ 17431 w 155829"/>
                <a:gd name="connsiteY2" fmla="*/ 58769 h 58769"/>
                <a:gd name="connsiteX3" fmla="*/ 0 w 155829"/>
                <a:gd name="connsiteY3" fmla="*/ 37243 h 58769"/>
                <a:gd name="connsiteX4" fmla="*/ 138398 w 155829"/>
                <a:gd name="connsiteY4" fmla="*/ 0 h 58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29" h="58769">
                  <a:moveTo>
                    <a:pt x="138398" y="0"/>
                  </a:moveTo>
                  <a:lnTo>
                    <a:pt x="155829" y="21527"/>
                  </a:lnTo>
                  <a:lnTo>
                    <a:pt x="17431" y="58769"/>
                  </a:lnTo>
                  <a:lnTo>
                    <a:pt x="0" y="37243"/>
                  </a:lnTo>
                  <a:lnTo>
                    <a:pt x="13839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1CBF419F-9AAA-AE52-47D9-62BB53E7658D}"/>
                </a:ext>
              </a:extLst>
            </p:cNvPr>
            <p:cNvSpPr>
              <a:spLocks/>
            </p:cNvSpPr>
            <p:nvPr/>
          </p:nvSpPr>
          <p:spPr>
            <a:xfrm>
              <a:off x="3138683" y="9977384"/>
              <a:ext cx="152782" cy="64675"/>
            </a:xfrm>
            <a:custGeom>
              <a:avLst/>
              <a:gdLst>
                <a:gd name="connsiteX0" fmla="*/ 132207 w 152781"/>
                <a:gd name="connsiteY0" fmla="*/ 0 h 64674"/>
                <a:gd name="connsiteX1" fmla="*/ 152781 w 152781"/>
                <a:gd name="connsiteY1" fmla="*/ 20574 h 64674"/>
                <a:gd name="connsiteX2" fmla="*/ 20574 w 152781"/>
                <a:gd name="connsiteY2" fmla="*/ 64675 h 64674"/>
                <a:gd name="connsiteX3" fmla="*/ 0 w 152781"/>
                <a:gd name="connsiteY3" fmla="*/ 44005 h 64674"/>
                <a:gd name="connsiteX4" fmla="*/ 132207 w 152781"/>
                <a:gd name="connsiteY4" fmla="*/ 0 h 64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781" h="64674">
                  <a:moveTo>
                    <a:pt x="132207" y="0"/>
                  </a:moveTo>
                  <a:lnTo>
                    <a:pt x="152781" y="20574"/>
                  </a:lnTo>
                  <a:lnTo>
                    <a:pt x="20574" y="64675"/>
                  </a:lnTo>
                  <a:lnTo>
                    <a:pt x="0" y="44005"/>
                  </a:lnTo>
                  <a:lnTo>
                    <a:pt x="132207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6AADD04C-DA23-9047-BF18-BD543BB5682B}"/>
                </a:ext>
              </a:extLst>
            </p:cNvPr>
            <p:cNvSpPr>
              <a:spLocks/>
            </p:cNvSpPr>
            <p:nvPr/>
          </p:nvSpPr>
          <p:spPr>
            <a:xfrm>
              <a:off x="3296704" y="10115973"/>
              <a:ext cx="148686" cy="70104"/>
            </a:xfrm>
            <a:custGeom>
              <a:avLst/>
              <a:gdLst>
                <a:gd name="connsiteX0" fmla="*/ 124968 w 148685"/>
                <a:gd name="connsiteY0" fmla="*/ 0 h 70104"/>
                <a:gd name="connsiteX1" fmla="*/ 148685 w 148685"/>
                <a:gd name="connsiteY1" fmla="*/ 19526 h 70104"/>
                <a:gd name="connsiteX2" fmla="*/ 23622 w 148685"/>
                <a:gd name="connsiteY2" fmla="*/ 70104 h 70104"/>
                <a:gd name="connsiteX3" fmla="*/ 0 w 148685"/>
                <a:gd name="connsiteY3" fmla="*/ 50578 h 70104"/>
                <a:gd name="connsiteX4" fmla="*/ 124968 w 148685"/>
                <a:gd name="connsiteY4" fmla="*/ 0 h 70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685" h="70104">
                  <a:moveTo>
                    <a:pt x="124968" y="0"/>
                  </a:moveTo>
                  <a:lnTo>
                    <a:pt x="148685" y="19526"/>
                  </a:lnTo>
                  <a:lnTo>
                    <a:pt x="23622" y="70104"/>
                  </a:lnTo>
                  <a:lnTo>
                    <a:pt x="0" y="50578"/>
                  </a:lnTo>
                  <a:lnTo>
                    <a:pt x="12496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5F56C21E-A409-E575-51E6-A942D5447966}"/>
                </a:ext>
              </a:extLst>
            </p:cNvPr>
            <p:cNvSpPr>
              <a:spLocks/>
            </p:cNvSpPr>
            <p:nvPr/>
          </p:nvSpPr>
          <p:spPr>
            <a:xfrm>
              <a:off x="3475964" y="10246560"/>
              <a:ext cx="143541" cy="74866"/>
            </a:xfrm>
            <a:custGeom>
              <a:avLst/>
              <a:gdLst>
                <a:gd name="connsiteX0" fmla="*/ 116967 w 143541"/>
                <a:gd name="connsiteY0" fmla="*/ 0 h 74866"/>
                <a:gd name="connsiteX1" fmla="*/ 143542 w 143541"/>
                <a:gd name="connsiteY1" fmla="*/ 18193 h 74866"/>
                <a:gd name="connsiteX2" fmla="*/ 26575 w 143541"/>
                <a:gd name="connsiteY2" fmla="*/ 74867 h 74866"/>
                <a:gd name="connsiteX3" fmla="*/ 0 w 143541"/>
                <a:gd name="connsiteY3" fmla="*/ 56579 h 74866"/>
                <a:gd name="connsiteX4" fmla="*/ 116967 w 143541"/>
                <a:gd name="connsiteY4" fmla="*/ 0 h 74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541" h="74866">
                  <a:moveTo>
                    <a:pt x="116967" y="0"/>
                  </a:moveTo>
                  <a:lnTo>
                    <a:pt x="143542" y="18193"/>
                  </a:lnTo>
                  <a:lnTo>
                    <a:pt x="26575" y="74867"/>
                  </a:lnTo>
                  <a:lnTo>
                    <a:pt x="0" y="56579"/>
                  </a:lnTo>
                  <a:lnTo>
                    <a:pt x="116967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DDC86C8B-800E-1CA7-4E14-0813567F7FDF}"/>
                </a:ext>
              </a:extLst>
            </p:cNvPr>
            <p:cNvSpPr>
              <a:spLocks/>
            </p:cNvSpPr>
            <p:nvPr/>
          </p:nvSpPr>
          <p:spPr>
            <a:xfrm>
              <a:off x="5023208" y="10903885"/>
              <a:ext cx="69247" cy="91154"/>
            </a:xfrm>
            <a:custGeom>
              <a:avLst/>
              <a:gdLst>
                <a:gd name="connsiteX0" fmla="*/ 69247 w 69246"/>
                <a:gd name="connsiteY0" fmla="*/ 4000 h 91154"/>
                <a:gd name="connsiteX1" fmla="*/ 21622 w 69246"/>
                <a:gd name="connsiteY1" fmla="*/ 91154 h 91154"/>
                <a:gd name="connsiteX2" fmla="*/ 0 w 69246"/>
                <a:gd name="connsiteY2" fmla="*/ 87249 h 91154"/>
                <a:gd name="connsiteX3" fmla="*/ 47625 w 69246"/>
                <a:gd name="connsiteY3" fmla="*/ 0 h 91154"/>
                <a:gd name="connsiteX4" fmla="*/ 69247 w 69246"/>
                <a:gd name="connsiteY4" fmla="*/ 4000 h 91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46" h="91154">
                  <a:moveTo>
                    <a:pt x="69247" y="4000"/>
                  </a:moveTo>
                  <a:lnTo>
                    <a:pt x="21622" y="91154"/>
                  </a:lnTo>
                  <a:lnTo>
                    <a:pt x="0" y="87249"/>
                  </a:lnTo>
                  <a:lnTo>
                    <a:pt x="47625" y="0"/>
                  </a:lnTo>
                  <a:lnTo>
                    <a:pt x="69247" y="4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56E095DE-E31F-5B10-1A05-C13F940F59E9}"/>
                </a:ext>
              </a:extLst>
            </p:cNvPr>
            <p:cNvSpPr>
              <a:spLocks/>
            </p:cNvSpPr>
            <p:nvPr/>
          </p:nvSpPr>
          <p:spPr>
            <a:xfrm>
              <a:off x="5320483" y="10948462"/>
              <a:ext cx="56388" cy="92106"/>
            </a:xfrm>
            <a:custGeom>
              <a:avLst/>
              <a:gdLst>
                <a:gd name="connsiteX0" fmla="*/ 56388 w 56388"/>
                <a:gd name="connsiteY0" fmla="*/ 2857 h 92106"/>
                <a:gd name="connsiteX1" fmla="*/ 22098 w 56388"/>
                <a:gd name="connsiteY1" fmla="*/ 92107 h 92106"/>
                <a:gd name="connsiteX2" fmla="*/ 0 w 56388"/>
                <a:gd name="connsiteY2" fmla="*/ 89249 h 92106"/>
                <a:gd name="connsiteX3" fmla="*/ 34290 w 56388"/>
                <a:gd name="connsiteY3" fmla="*/ 0 h 92106"/>
                <a:gd name="connsiteX4" fmla="*/ 56388 w 56388"/>
                <a:gd name="connsiteY4" fmla="*/ 2857 h 92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88" h="92106">
                  <a:moveTo>
                    <a:pt x="56388" y="2857"/>
                  </a:moveTo>
                  <a:lnTo>
                    <a:pt x="22098" y="92107"/>
                  </a:lnTo>
                  <a:lnTo>
                    <a:pt x="0" y="89249"/>
                  </a:lnTo>
                  <a:lnTo>
                    <a:pt x="34290" y="0"/>
                  </a:lnTo>
                  <a:lnTo>
                    <a:pt x="56388" y="28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F454671E-E886-3957-8700-6FC9BFA2EF3A}"/>
                </a:ext>
              </a:extLst>
            </p:cNvPr>
            <p:cNvSpPr>
              <a:spLocks/>
            </p:cNvSpPr>
            <p:nvPr/>
          </p:nvSpPr>
          <p:spPr>
            <a:xfrm>
              <a:off x="5623571" y="10978561"/>
              <a:ext cx="43243" cy="92392"/>
            </a:xfrm>
            <a:custGeom>
              <a:avLst/>
              <a:gdLst>
                <a:gd name="connsiteX0" fmla="*/ 43243 w 43243"/>
                <a:gd name="connsiteY0" fmla="*/ 1714 h 92392"/>
                <a:gd name="connsiteX1" fmla="*/ 22479 w 43243"/>
                <a:gd name="connsiteY1" fmla="*/ 92392 h 92392"/>
                <a:gd name="connsiteX2" fmla="*/ 0 w 43243"/>
                <a:gd name="connsiteY2" fmla="*/ 90678 h 92392"/>
                <a:gd name="connsiteX3" fmla="*/ 20764 w 43243"/>
                <a:gd name="connsiteY3" fmla="*/ 0 h 92392"/>
                <a:gd name="connsiteX4" fmla="*/ 43243 w 43243"/>
                <a:gd name="connsiteY4" fmla="*/ 1714 h 9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243" h="92392">
                  <a:moveTo>
                    <a:pt x="43243" y="1714"/>
                  </a:moveTo>
                  <a:lnTo>
                    <a:pt x="22479" y="92392"/>
                  </a:lnTo>
                  <a:lnTo>
                    <a:pt x="0" y="90678"/>
                  </a:lnTo>
                  <a:lnTo>
                    <a:pt x="20764" y="0"/>
                  </a:lnTo>
                  <a:lnTo>
                    <a:pt x="43243" y="171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87D143D5-F977-10AB-D5C1-ECA9B9125914}"/>
                </a:ext>
              </a:extLst>
            </p:cNvPr>
            <p:cNvSpPr>
              <a:spLocks/>
            </p:cNvSpPr>
            <p:nvPr/>
          </p:nvSpPr>
          <p:spPr>
            <a:xfrm>
              <a:off x="5930372" y="10993991"/>
              <a:ext cx="29527" cy="91915"/>
            </a:xfrm>
            <a:custGeom>
              <a:avLst/>
              <a:gdLst>
                <a:gd name="connsiteX0" fmla="*/ 29527 w 29527"/>
                <a:gd name="connsiteY0" fmla="*/ 571 h 91915"/>
                <a:gd name="connsiteX1" fmla="*/ 22574 w 29527"/>
                <a:gd name="connsiteY1" fmla="*/ 91916 h 91915"/>
                <a:gd name="connsiteX2" fmla="*/ 0 w 29527"/>
                <a:gd name="connsiteY2" fmla="*/ 91344 h 91915"/>
                <a:gd name="connsiteX3" fmla="*/ 6858 w 29527"/>
                <a:gd name="connsiteY3" fmla="*/ 0 h 91915"/>
                <a:gd name="connsiteX4" fmla="*/ 29527 w 29527"/>
                <a:gd name="connsiteY4" fmla="*/ 571 h 91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27" h="91915">
                  <a:moveTo>
                    <a:pt x="29527" y="571"/>
                  </a:moveTo>
                  <a:lnTo>
                    <a:pt x="22574" y="91916"/>
                  </a:lnTo>
                  <a:lnTo>
                    <a:pt x="0" y="91344"/>
                  </a:lnTo>
                  <a:lnTo>
                    <a:pt x="6858" y="0"/>
                  </a:lnTo>
                  <a:lnTo>
                    <a:pt x="29527" y="57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B63AF654-0BBF-1D0D-9EE7-7B8AB59772DE}"/>
                </a:ext>
              </a:extLst>
            </p:cNvPr>
            <p:cNvSpPr>
              <a:spLocks/>
            </p:cNvSpPr>
            <p:nvPr/>
          </p:nvSpPr>
          <p:spPr>
            <a:xfrm>
              <a:off x="6231458" y="10993991"/>
              <a:ext cx="29527" cy="91915"/>
            </a:xfrm>
            <a:custGeom>
              <a:avLst/>
              <a:gdLst>
                <a:gd name="connsiteX0" fmla="*/ 22670 w 29527"/>
                <a:gd name="connsiteY0" fmla="*/ 0 h 91915"/>
                <a:gd name="connsiteX1" fmla="*/ 29527 w 29527"/>
                <a:gd name="connsiteY1" fmla="*/ 91344 h 91915"/>
                <a:gd name="connsiteX2" fmla="*/ 6858 w 29527"/>
                <a:gd name="connsiteY2" fmla="*/ 91916 h 91915"/>
                <a:gd name="connsiteX3" fmla="*/ 0 w 29527"/>
                <a:gd name="connsiteY3" fmla="*/ 571 h 91915"/>
                <a:gd name="connsiteX4" fmla="*/ 22670 w 29527"/>
                <a:gd name="connsiteY4" fmla="*/ 0 h 91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27" h="91915">
                  <a:moveTo>
                    <a:pt x="22670" y="0"/>
                  </a:moveTo>
                  <a:lnTo>
                    <a:pt x="29527" y="91344"/>
                  </a:lnTo>
                  <a:lnTo>
                    <a:pt x="6858" y="91916"/>
                  </a:lnTo>
                  <a:lnTo>
                    <a:pt x="0" y="571"/>
                  </a:lnTo>
                  <a:lnTo>
                    <a:pt x="2267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56F61F6F-D745-B211-9C7E-EC7E1D92EBA9}"/>
                </a:ext>
              </a:extLst>
            </p:cNvPr>
            <p:cNvSpPr>
              <a:spLocks/>
            </p:cNvSpPr>
            <p:nvPr/>
          </p:nvSpPr>
          <p:spPr>
            <a:xfrm>
              <a:off x="6524637" y="10978656"/>
              <a:ext cx="43053" cy="92392"/>
            </a:xfrm>
            <a:custGeom>
              <a:avLst/>
              <a:gdLst>
                <a:gd name="connsiteX0" fmla="*/ 22479 w 43053"/>
                <a:gd name="connsiteY0" fmla="*/ 0 h 92392"/>
                <a:gd name="connsiteX1" fmla="*/ 43053 w 43053"/>
                <a:gd name="connsiteY1" fmla="*/ 90678 h 92392"/>
                <a:gd name="connsiteX2" fmla="*/ 20670 w 43053"/>
                <a:gd name="connsiteY2" fmla="*/ 92393 h 92392"/>
                <a:gd name="connsiteX3" fmla="*/ 0 w 43053"/>
                <a:gd name="connsiteY3" fmla="*/ 1715 h 92392"/>
                <a:gd name="connsiteX4" fmla="*/ 22479 w 43053"/>
                <a:gd name="connsiteY4" fmla="*/ 0 h 9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053" h="92392">
                  <a:moveTo>
                    <a:pt x="22479" y="0"/>
                  </a:moveTo>
                  <a:lnTo>
                    <a:pt x="43053" y="90678"/>
                  </a:lnTo>
                  <a:lnTo>
                    <a:pt x="20670" y="92393"/>
                  </a:lnTo>
                  <a:lnTo>
                    <a:pt x="0" y="1715"/>
                  </a:lnTo>
                  <a:lnTo>
                    <a:pt x="2247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3B7DE12A-8F0C-3395-43F0-0C47630D853C}"/>
                </a:ext>
              </a:extLst>
            </p:cNvPr>
            <p:cNvSpPr>
              <a:spLocks/>
            </p:cNvSpPr>
            <p:nvPr/>
          </p:nvSpPr>
          <p:spPr>
            <a:xfrm>
              <a:off x="6814579" y="10948652"/>
              <a:ext cx="56294" cy="92106"/>
            </a:xfrm>
            <a:custGeom>
              <a:avLst/>
              <a:gdLst>
                <a:gd name="connsiteX0" fmla="*/ 22098 w 56293"/>
                <a:gd name="connsiteY0" fmla="*/ 0 h 92106"/>
                <a:gd name="connsiteX1" fmla="*/ 56293 w 56293"/>
                <a:gd name="connsiteY1" fmla="*/ 89249 h 92106"/>
                <a:gd name="connsiteX2" fmla="*/ 34195 w 56293"/>
                <a:gd name="connsiteY2" fmla="*/ 92107 h 92106"/>
                <a:gd name="connsiteX3" fmla="*/ 0 w 56293"/>
                <a:gd name="connsiteY3" fmla="*/ 2857 h 92106"/>
                <a:gd name="connsiteX4" fmla="*/ 22098 w 56293"/>
                <a:gd name="connsiteY4" fmla="*/ 0 h 92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293" h="92106">
                  <a:moveTo>
                    <a:pt x="22098" y="0"/>
                  </a:moveTo>
                  <a:lnTo>
                    <a:pt x="56293" y="89249"/>
                  </a:lnTo>
                  <a:lnTo>
                    <a:pt x="34195" y="92107"/>
                  </a:lnTo>
                  <a:lnTo>
                    <a:pt x="0" y="2857"/>
                  </a:lnTo>
                  <a:lnTo>
                    <a:pt x="2209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9C36A45C-7F85-B3AC-85E7-A0963856B4F4}"/>
                </a:ext>
              </a:extLst>
            </p:cNvPr>
            <p:cNvSpPr>
              <a:spLocks/>
            </p:cNvSpPr>
            <p:nvPr/>
          </p:nvSpPr>
          <p:spPr>
            <a:xfrm>
              <a:off x="7098996" y="10904267"/>
              <a:ext cx="69152" cy="91058"/>
            </a:xfrm>
            <a:custGeom>
              <a:avLst/>
              <a:gdLst>
                <a:gd name="connsiteX0" fmla="*/ 21621 w 69151"/>
                <a:gd name="connsiteY0" fmla="*/ 0 h 91058"/>
                <a:gd name="connsiteX1" fmla="*/ 69152 w 69151"/>
                <a:gd name="connsiteY1" fmla="*/ 87154 h 91058"/>
                <a:gd name="connsiteX2" fmla="*/ 47530 w 69151"/>
                <a:gd name="connsiteY2" fmla="*/ 91059 h 91058"/>
                <a:gd name="connsiteX3" fmla="*/ 0 w 69151"/>
                <a:gd name="connsiteY3" fmla="*/ 3906 h 91058"/>
                <a:gd name="connsiteX4" fmla="*/ 21621 w 69151"/>
                <a:gd name="connsiteY4" fmla="*/ 0 h 9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151" h="91058">
                  <a:moveTo>
                    <a:pt x="21621" y="0"/>
                  </a:moveTo>
                  <a:lnTo>
                    <a:pt x="69152" y="87154"/>
                  </a:lnTo>
                  <a:lnTo>
                    <a:pt x="47530" y="91059"/>
                  </a:lnTo>
                  <a:lnTo>
                    <a:pt x="0" y="3906"/>
                  </a:lnTo>
                  <a:lnTo>
                    <a:pt x="21621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4895F321-F0BC-EBAC-2039-FD5093E1884F}"/>
                </a:ext>
              </a:extLst>
            </p:cNvPr>
            <p:cNvSpPr>
              <a:spLocks/>
            </p:cNvSpPr>
            <p:nvPr/>
          </p:nvSpPr>
          <p:spPr>
            <a:xfrm>
              <a:off x="7375793" y="10845593"/>
              <a:ext cx="81533" cy="89535"/>
            </a:xfrm>
            <a:custGeom>
              <a:avLst/>
              <a:gdLst>
                <a:gd name="connsiteX0" fmla="*/ 20955 w 81533"/>
                <a:gd name="connsiteY0" fmla="*/ 0 h 89535"/>
                <a:gd name="connsiteX1" fmla="*/ 81534 w 81533"/>
                <a:gd name="connsiteY1" fmla="*/ 84487 h 89535"/>
                <a:gd name="connsiteX2" fmla="*/ 60579 w 81533"/>
                <a:gd name="connsiteY2" fmla="*/ 89535 h 89535"/>
                <a:gd name="connsiteX3" fmla="*/ 0 w 81533"/>
                <a:gd name="connsiteY3" fmla="*/ 5048 h 89535"/>
                <a:gd name="connsiteX4" fmla="*/ 20955 w 81533"/>
                <a:gd name="connsiteY4" fmla="*/ 0 h 89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533" h="89535">
                  <a:moveTo>
                    <a:pt x="20955" y="0"/>
                  </a:moveTo>
                  <a:lnTo>
                    <a:pt x="81534" y="84487"/>
                  </a:lnTo>
                  <a:lnTo>
                    <a:pt x="60579" y="89535"/>
                  </a:lnTo>
                  <a:lnTo>
                    <a:pt x="0" y="5048"/>
                  </a:lnTo>
                  <a:lnTo>
                    <a:pt x="2095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E375D141-B0E5-E562-11CD-6492AF7BA825}"/>
                </a:ext>
              </a:extLst>
            </p:cNvPr>
            <p:cNvSpPr>
              <a:spLocks/>
            </p:cNvSpPr>
            <p:nvPr/>
          </p:nvSpPr>
          <p:spPr>
            <a:xfrm>
              <a:off x="7642874" y="10773393"/>
              <a:ext cx="93154" cy="87153"/>
            </a:xfrm>
            <a:custGeom>
              <a:avLst/>
              <a:gdLst>
                <a:gd name="connsiteX0" fmla="*/ 20098 w 93154"/>
                <a:gd name="connsiteY0" fmla="*/ 0 h 87153"/>
                <a:gd name="connsiteX1" fmla="*/ 93155 w 93154"/>
                <a:gd name="connsiteY1" fmla="*/ 81058 h 87153"/>
                <a:gd name="connsiteX2" fmla="*/ 73057 w 93154"/>
                <a:gd name="connsiteY2" fmla="*/ 87154 h 87153"/>
                <a:gd name="connsiteX3" fmla="*/ 0 w 93154"/>
                <a:gd name="connsiteY3" fmla="*/ 6001 h 87153"/>
                <a:gd name="connsiteX4" fmla="*/ 20098 w 93154"/>
                <a:gd name="connsiteY4" fmla="*/ 0 h 87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154" h="87153">
                  <a:moveTo>
                    <a:pt x="20098" y="0"/>
                  </a:moveTo>
                  <a:lnTo>
                    <a:pt x="93155" y="81058"/>
                  </a:lnTo>
                  <a:lnTo>
                    <a:pt x="73057" y="87154"/>
                  </a:lnTo>
                  <a:lnTo>
                    <a:pt x="0" y="6001"/>
                  </a:lnTo>
                  <a:lnTo>
                    <a:pt x="2009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EF9519BC-4142-E52E-3A33-CCCF672F2990}"/>
                </a:ext>
              </a:extLst>
            </p:cNvPr>
            <p:cNvSpPr>
              <a:spLocks/>
            </p:cNvSpPr>
            <p:nvPr/>
          </p:nvSpPr>
          <p:spPr>
            <a:xfrm>
              <a:off x="7898146" y="10687954"/>
              <a:ext cx="104204" cy="84200"/>
            </a:xfrm>
            <a:custGeom>
              <a:avLst/>
              <a:gdLst>
                <a:gd name="connsiteX0" fmla="*/ 19145 w 104203"/>
                <a:gd name="connsiteY0" fmla="*/ 0 h 84200"/>
                <a:gd name="connsiteX1" fmla="*/ 104204 w 104203"/>
                <a:gd name="connsiteY1" fmla="*/ 77152 h 84200"/>
                <a:gd name="connsiteX2" fmla="*/ 85058 w 104203"/>
                <a:gd name="connsiteY2" fmla="*/ 84201 h 84200"/>
                <a:gd name="connsiteX3" fmla="*/ 0 w 104203"/>
                <a:gd name="connsiteY3" fmla="*/ 7048 h 84200"/>
                <a:gd name="connsiteX4" fmla="*/ 19145 w 104203"/>
                <a:gd name="connsiteY4" fmla="*/ 0 h 84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203" h="84200">
                  <a:moveTo>
                    <a:pt x="19145" y="0"/>
                  </a:moveTo>
                  <a:lnTo>
                    <a:pt x="104204" y="77152"/>
                  </a:lnTo>
                  <a:lnTo>
                    <a:pt x="85058" y="84201"/>
                  </a:lnTo>
                  <a:lnTo>
                    <a:pt x="0" y="7048"/>
                  </a:lnTo>
                  <a:lnTo>
                    <a:pt x="1914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46AAF784-62D1-1508-D0E7-E2668C02A0CA}"/>
                </a:ext>
              </a:extLst>
            </p:cNvPr>
            <p:cNvSpPr>
              <a:spLocks/>
            </p:cNvSpPr>
            <p:nvPr/>
          </p:nvSpPr>
          <p:spPr>
            <a:xfrm>
              <a:off x="8139795" y="10590131"/>
              <a:ext cx="114300" cy="80486"/>
            </a:xfrm>
            <a:custGeom>
              <a:avLst/>
              <a:gdLst>
                <a:gd name="connsiteX0" fmla="*/ 17907 w 114300"/>
                <a:gd name="connsiteY0" fmla="*/ 0 h 80486"/>
                <a:gd name="connsiteX1" fmla="*/ 114300 w 114300"/>
                <a:gd name="connsiteY1" fmla="*/ 72580 h 80486"/>
                <a:gd name="connsiteX2" fmla="*/ 96298 w 114300"/>
                <a:gd name="connsiteY2" fmla="*/ 80486 h 80486"/>
                <a:gd name="connsiteX3" fmla="*/ 0 w 114300"/>
                <a:gd name="connsiteY3" fmla="*/ 7906 h 80486"/>
                <a:gd name="connsiteX4" fmla="*/ 17907 w 114300"/>
                <a:gd name="connsiteY4" fmla="*/ 0 h 80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80486">
                  <a:moveTo>
                    <a:pt x="17907" y="0"/>
                  </a:moveTo>
                  <a:lnTo>
                    <a:pt x="114300" y="72580"/>
                  </a:lnTo>
                  <a:lnTo>
                    <a:pt x="96298" y="80486"/>
                  </a:lnTo>
                  <a:lnTo>
                    <a:pt x="0" y="7906"/>
                  </a:lnTo>
                  <a:lnTo>
                    <a:pt x="17907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33DAF61D-3B21-E88F-1A0A-A32CC3EA6D2A}"/>
                </a:ext>
              </a:extLst>
            </p:cNvPr>
            <p:cNvSpPr>
              <a:spLocks/>
            </p:cNvSpPr>
            <p:nvPr/>
          </p:nvSpPr>
          <p:spPr>
            <a:xfrm>
              <a:off x="8365824" y="10480593"/>
              <a:ext cx="123634" cy="76200"/>
            </a:xfrm>
            <a:custGeom>
              <a:avLst/>
              <a:gdLst>
                <a:gd name="connsiteX0" fmla="*/ 16669 w 123634"/>
                <a:gd name="connsiteY0" fmla="*/ 0 h 76200"/>
                <a:gd name="connsiteX1" fmla="*/ 123634 w 123634"/>
                <a:gd name="connsiteY1" fmla="*/ 67342 h 76200"/>
                <a:gd name="connsiteX2" fmla="*/ 106966 w 123634"/>
                <a:gd name="connsiteY2" fmla="*/ 76200 h 76200"/>
                <a:gd name="connsiteX3" fmla="*/ 0 w 123634"/>
                <a:gd name="connsiteY3" fmla="*/ 8763 h 76200"/>
                <a:gd name="connsiteX4" fmla="*/ 16669 w 123634"/>
                <a:gd name="connsiteY4" fmla="*/ 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634" h="76200">
                  <a:moveTo>
                    <a:pt x="16669" y="0"/>
                  </a:moveTo>
                  <a:lnTo>
                    <a:pt x="123634" y="67342"/>
                  </a:lnTo>
                  <a:lnTo>
                    <a:pt x="106966" y="76200"/>
                  </a:lnTo>
                  <a:lnTo>
                    <a:pt x="0" y="8763"/>
                  </a:lnTo>
                  <a:lnTo>
                    <a:pt x="1666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3216479F-4CBF-16B1-73F5-3AE060326F08}"/>
                </a:ext>
              </a:extLst>
            </p:cNvPr>
            <p:cNvSpPr>
              <a:spLocks/>
            </p:cNvSpPr>
            <p:nvPr/>
          </p:nvSpPr>
          <p:spPr>
            <a:xfrm>
              <a:off x="8574516" y="10360102"/>
              <a:ext cx="132111" cy="71342"/>
            </a:xfrm>
            <a:custGeom>
              <a:avLst/>
              <a:gdLst>
                <a:gd name="connsiteX0" fmla="*/ 132112 w 132111"/>
                <a:gd name="connsiteY0" fmla="*/ 61722 h 71342"/>
                <a:gd name="connsiteX1" fmla="*/ 116777 w 132111"/>
                <a:gd name="connsiteY1" fmla="*/ 71342 h 71342"/>
                <a:gd name="connsiteX2" fmla="*/ 0 w 132111"/>
                <a:gd name="connsiteY2" fmla="*/ 9620 h 71342"/>
                <a:gd name="connsiteX3" fmla="*/ 15335 w 132111"/>
                <a:gd name="connsiteY3" fmla="*/ 0 h 71342"/>
                <a:gd name="connsiteX4" fmla="*/ 132112 w 132111"/>
                <a:gd name="connsiteY4" fmla="*/ 61722 h 71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111" h="71342">
                  <a:moveTo>
                    <a:pt x="132112" y="61722"/>
                  </a:moveTo>
                  <a:lnTo>
                    <a:pt x="116777" y="71342"/>
                  </a:lnTo>
                  <a:lnTo>
                    <a:pt x="0" y="9620"/>
                  </a:lnTo>
                  <a:lnTo>
                    <a:pt x="15335" y="0"/>
                  </a:lnTo>
                  <a:lnTo>
                    <a:pt x="132112" y="6172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F2187B1A-0C4F-35C5-CBC6-71D5C513F3EC}"/>
                </a:ext>
              </a:extLst>
            </p:cNvPr>
            <p:cNvSpPr>
              <a:spLocks/>
            </p:cNvSpPr>
            <p:nvPr/>
          </p:nvSpPr>
          <p:spPr>
            <a:xfrm>
              <a:off x="8764446" y="10229609"/>
              <a:ext cx="139446" cy="66104"/>
            </a:xfrm>
            <a:custGeom>
              <a:avLst/>
              <a:gdLst>
                <a:gd name="connsiteX0" fmla="*/ 139446 w 139446"/>
                <a:gd name="connsiteY0" fmla="*/ 55721 h 66103"/>
                <a:gd name="connsiteX1" fmla="*/ 125635 w 139446"/>
                <a:gd name="connsiteY1" fmla="*/ 66104 h 66103"/>
                <a:gd name="connsiteX2" fmla="*/ 0 w 139446"/>
                <a:gd name="connsiteY2" fmla="*/ 10382 h 66103"/>
                <a:gd name="connsiteX3" fmla="*/ 13907 w 139446"/>
                <a:gd name="connsiteY3" fmla="*/ 0 h 66103"/>
                <a:gd name="connsiteX4" fmla="*/ 139446 w 139446"/>
                <a:gd name="connsiteY4" fmla="*/ 55721 h 66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446" h="66103">
                  <a:moveTo>
                    <a:pt x="139446" y="55721"/>
                  </a:moveTo>
                  <a:lnTo>
                    <a:pt x="125635" y="66104"/>
                  </a:lnTo>
                  <a:lnTo>
                    <a:pt x="0" y="10382"/>
                  </a:lnTo>
                  <a:lnTo>
                    <a:pt x="13907" y="0"/>
                  </a:lnTo>
                  <a:lnTo>
                    <a:pt x="139446" y="557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11A847B1-2CA9-C243-C3FA-9F2C7D7F3E57}"/>
                </a:ext>
              </a:extLst>
            </p:cNvPr>
            <p:cNvSpPr>
              <a:spLocks/>
            </p:cNvSpPr>
            <p:nvPr/>
          </p:nvSpPr>
          <p:spPr>
            <a:xfrm>
              <a:off x="8934086" y="10090162"/>
              <a:ext cx="145733" cy="60199"/>
            </a:xfrm>
            <a:custGeom>
              <a:avLst/>
              <a:gdLst>
                <a:gd name="connsiteX0" fmla="*/ 145732 w 145732"/>
                <a:gd name="connsiteY0" fmla="*/ 49149 h 60198"/>
                <a:gd name="connsiteX1" fmla="*/ 133541 w 145732"/>
                <a:gd name="connsiteY1" fmla="*/ 60198 h 60198"/>
                <a:gd name="connsiteX2" fmla="*/ 0 w 145732"/>
                <a:gd name="connsiteY2" fmla="*/ 11049 h 60198"/>
                <a:gd name="connsiteX3" fmla="*/ 12192 w 145732"/>
                <a:gd name="connsiteY3" fmla="*/ 0 h 60198"/>
                <a:gd name="connsiteX4" fmla="*/ 145732 w 145732"/>
                <a:gd name="connsiteY4" fmla="*/ 49149 h 6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732" h="60198">
                  <a:moveTo>
                    <a:pt x="145732" y="49149"/>
                  </a:moveTo>
                  <a:lnTo>
                    <a:pt x="133541" y="60198"/>
                  </a:lnTo>
                  <a:lnTo>
                    <a:pt x="0" y="11049"/>
                  </a:lnTo>
                  <a:lnTo>
                    <a:pt x="12192" y="0"/>
                  </a:lnTo>
                  <a:lnTo>
                    <a:pt x="145732" y="491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98CADFCF-09D2-8823-F81B-275610A8FD26}"/>
                </a:ext>
              </a:extLst>
            </p:cNvPr>
            <p:cNvSpPr>
              <a:spLocks/>
            </p:cNvSpPr>
            <p:nvPr/>
          </p:nvSpPr>
          <p:spPr>
            <a:xfrm>
              <a:off x="9082105" y="9942809"/>
              <a:ext cx="150972" cy="53816"/>
            </a:xfrm>
            <a:custGeom>
              <a:avLst/>
              <a:gdLst>
                <a:gd name="connsiteX0" fmla="*/ 150972 w 150971"/>
                <a:gd name="connsiteY0" fmla="*/ 42196 h 53816"/>
                <a:gd name="connsiteX1" fmla="*/ 140494 w 150971"/>
                <a:gd name="connsiteY1" fmla="*/ 53816 h 53816"/>
                <a:gd name="connsiteX2" fmla="*/ 0 w 150971"/>
                <a:gd name="connsiteY2" fmla="*/ 11621 h 53816"/>
                <a:gd name="connsiteX3" fmla="*/ 10478 w 150971"/>
                <a:gd name="connsiteY3" fmla="*/ 0 h 53816"/>
                <a:gd name="connsiteX4" fmla="*/ 150972 w 150971"/>
                <a:gd name="connsiteY4" fmla="*/ 42196 h 53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71" h="53816">
                  <a:moveTo>
                    <a:pt x="150972" y="42196"/>
                  </a:moveTo>
                  <a:lnTo>
                    <a:pt x="140494" y="53816"/>
                  </a:lnTo>
                  <a:lnTo>
                    <a:pt x="0" y="11621"/>
                  </a:lnTo>
                  <a:lnTo>
                    <a:pt x="10478" y="0"/>
                  </a:lnTo>
                  <a:lnTo>
                    <a:pt x="150972" y="421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B826682A-73B0-BD2D-16EE-006AA85788F2}"/>
                </a:ext>
              </a:extLst>
            </p:cNvPr>
            <p:cNvSpPr>
              <a:spLocks/>
            </p:cNvSpPr>
            <p:nvPr/>
          </p:nvSpPr>
          <p:spPr>
            <a:xfrm>
              <a:off x="9207359" y="9788694"/>
              <a:ext cx="154972" cy="47053"/>
            </a:xfrm>
            <a:custGeom>
              <a:avLst/>
              <a:gdLst>
                <a:gd name="connsiteX0" fmla="*/ 154972 w 154971"/>
                <a:gd name="connsiteY0" fmla="*/ 34957 h 47053"/>
                <a:gd name="connsiteX1" fmla="*/ 146304 w 154971"/>
                <a:gd name="connsiteY1" fmla="*/ 47054 h 47053"/>
                <a:gd name="connsiteX2" fmla="*/ 0 w 154971"/>
                <a:gd name="connsiteY2" fmla="*/ 12097 h 47053"/>
                <a:gd name="connsiteX3" fmla="*/ 8763 w 154971"/>
                <a:gd name="connsiteY3" fmla="*/ 0 h 47053"/>
                <a:gd name="connsiteX4" fmla="*/ 154972 w 154971"/>
                <a:gd name="connsiteY4" fmla="*/ 34957 h 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971" h="47053">
                  <a:moveTo>
                    <a:pt x="154972" y="34957"/>
                  </a:moveTo>
                  <a:lnTo>
                    <a:pt x="146304" y="47054"/>
                  </a:lnTo>
                  <a:lnTo>
                    <a:pt x="0" y="12097"/>
                  </a:lnTo>
                  <a:lnTo>
                    <a:pt x="8763" y="0"/>
                  </a:lnTo>
                  <a:lnTo>
                    <a:pt x="154972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B078BA67-F3EB-8B75-5FA8-9CD710E1FB11}"/>
                </a:ext>
              </a:extLst>
            </p:cNvPr>
            <p:cNvSpPr>
              <a:spLocks/>
            </p:cNvSpPr>
            <p:nvPr/>
          </p:nvSpPr>
          <p:spPr>
            <a:xfrm>
              <a:off x="9308991" y="9628864"/>
              <a:ext cx="157830" cy="40004"/>
            </a:xfrm>
            <a:custGeom>
              <a:avLst/>
              <a:gdLst>
                <a:gd name="connsiteX0" fmla="*/ 157829 w 157829"/>
                <a:gd name="connsiteY0" fmla="*/ 27527 h 40004"/>
                <a:gd name="connsiteX1" fmla="*/ 150972 w 157829"/>
                <a:gd name="connsiteY1" fmla="*/ 40005 h 40004"/>
                <a:gd name="connsiteX2" fmla="*/ 0 w 157829"/>
                <a:gd name="connsiteY2" fmla="*/ 12478 h 40004"/>
                <a:gd name="connsiteX3" fmla="*/ 6858 w 157829"/>
                <a:gd name="connsiteY3" fmla="*/ 0 h 40004"/>
                <a:gd name="connsiteX4" fmla="*/ 157829 w 157829"/>
                <a:gd name="connsiteY4" fmla="*/ 27527 h 4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829" h="40004">
                  <a:moveTo>
                    <a:pt x="157829" y="27527"/>
                  </a:moveTo>
                  <a:lnTo>
                    <a:pt x="150972" y="40005"/>
                  </a:lnTo>
                  <a:lnTo>
                    <a:pt x="0" y="12478"/>
                  </a:lnTo>
                  <a:lnTo>
                    <a:pt x="6858" y="0"/>
                  </a:lnTo>
                  <a:lnTo>
                    <a:pt x="157829" y="2752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C3A528FE-0128-9914-C3A7-8D138D3256BC}"/>
                </a:ext>
              </a:extLst>
            </p:cNvPr>
            <p:cNvSpPr>
              <a:spLocks/>
            </p:cNvSpPr>
            <p:nvPr/>
          </p:nvSpPr>
          <p:spPr>
            <a:xfrm>
              <a:off x="9386144" y="9464653"/>
              <a:ext cx="159544" cy="32575"/>
            </a:xfrm>
            <a:custGeom>
              <a:avLst/>
              <a:gdLst>
                <a:gd name="connsiteX0" fmla="*/ 159544 w 159543"/>
                <a:gd name="connsiteY0" fmla="*/ 19812 h 32575"/>
                <a:gd name="connsiteX1" fmla="*/ 154591 w 159543"/>
                <a:gd name="connsiteY1" fmla="*/ 32576 h 32575"/>
                <a:gd name="connsiteX2" fmla="*/ 0 w 159543"/>
                <a:gd name="connsiteY2" fmla="*/ 12763 h 32575"/>
                <a:gd name="connsiteX3" fmla="*/ 4953 w 159543"/>
                <a:gd name="connsiteY3" fmla="*/ 0 h 32575"/>
                <a:gd name="connsiteX4" fmla="*/ 159544 w 159543"/>
                <a:gd name="connsiteY4" fmla="*/ 19812 h 32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543" h="32575">
                  <a:moveTo>
                    <a:pt x="159544" y="19812"/>
                  </a:moveTo>
                  <a:lnTo>
                    <a:pt x="154591" y="32576"/>
                  </a:lnTo>
                  <a:lnTo>
                    <a:pt x="0" y="12763"/>
                  </a:lnTo>
                  <a:lnTo>
                    <a:pt x="4953" y="0"/>
                  </a:lnTo>
                  <a:lnTo>
                    <a:pt x="159544" y="198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3EA383AB-FF53-8341-EFFD-7D09322F25FE}"/>
                </a:ext>
              </a:extLst>
            </p:cNvPr>
            <p:cNvSpPr>
              <a:spLocks/>
            </p:cNvSpPr>
            <p:nvPr/>
          </p:nvSpPr>
          <p:spPr>
            <a:xfrm>
              <a:off x="9438340" y="9297298"/>
              <a:ext cx="159925" cy="24956"/>
            </a:xfrm>
            <a:custGeom>
              <a:avLst/>
              <a:gdLst>
                <a:gd name="connsiteX0" fmla="*/ 159925 w 159924"/>
                <a:gd name="connsiteY0" fmla="*/ 12001 h 24955"/>
                <a:gd name="connsiteX1" fmla="*/ 156972 w 159924"/>
                <a:gd name="connsiteY1" fmla="*/ 24955 h 24955"/>
                <a:gd name="connsiteX2" fmla="*/ 0 w 159924"/>
                <a:gd name="connsiteY2" fmla="*/ 12954 h 24955"/>
                <a:gd name="connsiteX3" fmla="*/ 2953 w 159924"/>
                <a:gd name="connsiteY3" fmla="*/ 0 h 24955"/>
                <a:gd name="connsiteX4" fmla="*/ 159925 w 159924"/>
                <a:gd name="connsiteY4" fmla="*/ 12001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924" h="24955">
                  <a:moveTo>
                    <a:pt x="159925" y="12001"/>
                  </a:moveTo>
                  <a:lnTo>
                    <a:pt x="156972" y="24955"/>
                  </a:lnTo>
                  <a:lnTo>
                    <a:pt x="0" y="12954"/>
                  </a:lnTo>
                  <a:lnTo>
                    <a:pt x="2953" y="0"/>
                  </a:lnTo>
                  <a:lnTo>
                    <a:pt x="159925" y="120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6DF54B37-DFAF-B545-71DF-A32406B3E37A}"/>
                </a:ext>
              </a:extLst>
            </p:cNvPr>
            <p:cNvSpPr>
              <a:spLocks/>
            </p:cNvSpPr>
            <p:nvPr/>
          </p:nvSpPr>
          <p:spPr>
            <a:xfrm>
              <a:off x="9465011" y="9128038"/>
              <a:ext cx="159163" cy="17146"/>
            </a:xfrm>
            <a:custGeom>
              <a:avLst/>
              <a:gdLst>
                <a:gd name="connsiteX0" fmla="*/ 159163 w 159162"/>
                <a:gd name="connsiteY0" fmla="*/ 4001 h 17145"/>
                <a:gd name="connsiteX1" fmla="*/ 158211 w 159162"/>
                <a:gd name="connsiteY1" fmla="*/ 17145 h 17145"/>
                <a:gd name="connsiteX2" fmla="*/ 0 w 159162"/>
                <a:gd name="connsiteY2" fmla="*/ 13145 h 17145"/>
                <a:gd name="connsiteX3" fmla="*/ 953 w 159162"/>
                <a:gd name="connsiteY3" fmla="*/ 0 h 17145"/>
                <a:gd name="connsiteX4" fmla="*/ 159163 w 159162"/>
                <a:gd name="connsiteY4" fmla="*/ 4001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162" h="17145">
                  <a:moveTo>
                    <a:pt x="159163" y="4001"/>
                  </a:moveTo>
                  <a:lnTo>
                    <a:pt x="158211" y="17145"/>
                  </a:lnTo>
                  <a:lnTo>
                    <a:pt x="0" y="13145"/>
                  </a:lnTo>
                  <a:lnTo>
                    <a:pt x="953" y="0"/>
                  </a:lnTo>
                  <a:lnTo>
                    <a:pt x="159163" y="40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764D855C-020A-764E-1F17-A075355FB9BE}"/>
                </a:ext>
              </a:extLst>
            </p:cNvPr>
            <p:cNvSpPr>
              <a:spLocks/>
            </p:cNvSpPr>
            <p:nvPr/>
          </p:nvSpPr>
          <p:spPr>
            <a:xfrm>
              <a:off x="9465106" y="8954206"/>
              <a:ext cx="159163" cy="17049"/>
            </a:xfrm>
            <a:custGeom>
              <a:avLst/>
              <a:gdLst>
                <a:gd name="connsiteX0" fmla="*/ 158210 w 159162"/>
                <a:gd name="connsiteY0" fmla="*/ 0 h 17049"/>
                <a:gd name="connsiteX1" fmla="*/ 159163 w 159162"/>
                <a:gd name="connsiteY1" fmla="*/ 13145 h 17049"/>
                <a:gd name="connsiteX2" fmla="*/ 953 w 159162"/>
                <a:gd name="connsiteY2" fmla="*/ 17050 h 17049"/>
                <a:gd name="connsiteX3" fmla="*/ 0 w 159162"/>
                <a:gd name="connsiteY3" fmla="*/ 4001 h 17049"/>
                <a:gd name="connsiteX4" fmla="*/ 158210 w 159162"/>
                <a:gd name="connsiteY4" fmla="*/ 0 h 17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162" h="17049">
                  <a:moveTo>
                    <a:pt x="158210" y="0"/>
                  </a:moveTo>
                  <a:lnTo>
                    <a:pt x="159163" y="13145"/>
                  </a:lnTo>
                  <a:lnTo>
                    <a:pt x="953" y="17050"/>
                  </a:lnTo>
                  <a:lnTo>
                    <a:pt x="0" y="4001"/>
                  </a:lnTo>
                  <a:lnTo>
                    <a:pt x="15821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ADC09858-1615-B77E-B34A-CC7A76CD79B0}"/>
                </a:ext>
              </a:extLst>
            </p:cNvPr>
            <p:cNvSpPr>
              <a:spLocks/>
            </p:cNvSpPr>
            <p:nvPr/>
          </p:nvSpPr>
          <p:spPr>
            <a:xfrm>
              <a:off x="9438531" y="8777136"/>
              <a:ext cx="159925" cy="24859"/>
            </a:xfrm>
            <a:custGeom>
              <a:avLst/>
              <a:gdLst>
                <a:gd name="connsiteX0" fmla="*/ 156972 w 159924"/>
                <a:gd name="connsiteY0" fmla="*/ 0 h 24860"/>
                <a:gd name="connsiteX1" fmla="*/ 159925 w 159924"/>
                <a:gd name="connsiteY1" fmla="*/ 12954 h 24860"/>
                <a:gd name="connsiteX2" fmla="*/ 2953 w 159924"/>
                <a:gd name="connsiteY2" fmla="*/ 24860 h 24860"/>
                <a:gd name="connsiteX3" fmla="*/ 0 w 159924"/>
                <a:gd name="connsiteY3" fmla="*/ 11906 h 24860"/>
                <a:gd name="connsiteX4" fmla="*/ 156972 w 159924"/>
                <a:gd name="connsiteY4" fmla="*/ 0 h 24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924" h="24860">
                  <a:moveTo>
                    <a:pt x="156972" y="0"/>
                  </a:moveTo>
                  <a:lnTo>
                    <a:pt x="159925" y="12954"/>
                  </a:lnTo>
                  <a:lnTo>
                    <a:pt x="2953" y="24860"/>
                  </a:lnTo>
                  <a:lnTo>
                    <a:pt x="0" y="11906"/>
                  </a:lnTo>
                  <a:lnTo>
                    <a:pt x="15697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5ADA7737-77CF-773B-A8AB-1D794A415DE9}"/>
                </a:ext>
              </a:extLst>
            </p:cNvPr>
            <p:cNvSpPr>
              <a:spLocks/>
            </p:cNvSpPr>
            <p:nvPr/>
          </p:nvSpPr>
          <p:spPr>
            <a:xfrm>
              <a:off x="7899573" y="7326759"/>
              <a:ext cx="104204" cy="84201"/>
            </a:xfrm>
            <a:custGeom>
              <a:avLst/>
              <a:gdLst>
                <a:gd name="connsiteX0" fmla="*/ 104204 w 104203"/>
                <a:gd name="connsiteY0" fmla="*/ 7049 h 84201"/>
                <a:gd name="connsiteX1" fmla="*/ 19145 w 104203"/>
                <a:gd name="connsiteY1" fmla="*/ 84201 h 84201"/>
                <a:gd name="connsiteX2" fmla="*/ 0 w 104203"/>
                <a:gd name="connsiteY2" fmla="*/ 77153 h 84201"/>
                <a:gd name="connsiteX3" fmla="*/ 85058 w 104203"/>
                <a:gd name="connsiteY3" fmla="*/ 0 h 84201"/>
                <a:gd name="connsiteX4" fmla="*/ 104204 w 104203"/>
                <a:gd name="connsiteY4" fmla="*/ 7049 h 84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203" h="84201">
                  <a:moveTo>
                    <a:pt x="104204" y="7049"/>
                  </a:moveTo>
                  <a:lnTo>
                    <a:pt x="19145" y="84201"/>
                  </a:lnTo>
                  <a:lnTo>
                    <a:pt x="0" y="77153"/>
                  </a:lnTo>
                  <a:lnTo>
                    <a:pt x="85058" y="0"/>
                  </a:lnTo>
                  <a:lnTo>
                    <a:pt x="104204" y="70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03B70CA0-8D3A-CAF7-7409-04AFAFCC0F6E}"/>
                </a:ext>
              </a:extLst>
            </p:cNvPr>
            <p:cNvSpPr>
              <a:spLocks/>
            </p:cNvSpPr>
            <p:nvPr/>
          </p:nvSpPr>
          <p:spPr>
            <a:xfrm>
              <a:off x="7644303" y="7238271"/>
              <a:ext cx="93249" cy="87153"/>
            </a:xfrm>
            <a:custGeom>
              <a:avLst/>
              <a:gdLst>
                <a:gd name="connsiteX0" fmla="*/ 93250 w 93249"/>
                <a:gd name="connsiteY0" fmla="*/ 6096 h 87153"/>
                <a:gd name="connsiteX1" fmla="*/ 20098 w 93249"/>
                <a:gd name="connsiteY1" fmla="*/ 87154 h 87153"/>
                <a:gd name="connsiteX2" fmla="*/ 0 w 93249"/>
                <a:gd name="connsiteY2" fmla="*/ 81153 h 87153"/>
                <a:gd name="connsiteX3" fmla="*/ 73152 w 93249"/>
                <a:gd name="connsiteY3" fmla="*/ 0 h 87153"/>
                <a:gd name="connsiteX4" fmla="*/ 93250 w 93249"/>
                <a:gd name="connsiteY4" fmla="*/ 6096 h 87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249" h="87153">
                  <a:moveTo>
                    <a:pt x="93250" y="6096"/>
                  </a:moveTo>
                  <a:lnTo>
                    <a:pt x="20098" y="87154"/>
                  </a:lnTo>
                  <a:lnTo>
                    <a:pt x="0" y="81153"/>
                  </a:lnTo>
                  <a:lnTo>
                    <a:pt x="73152" y="0"/>
                  </a:lnTo>
                  <a:lnTo>
                    <a:pt x="93250" y="60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F0926EC0-5DC0-9A46-6A27-2B0047A7BBC7}"/>
                </a:ext>
              </a:extLst>
            </p:cNvPr>
            <p:cNvSpPr>
              <a:spLocks/>
            </p:cNvSpPr>
            <p:nvPr/>
          </p:nvSpPr>
          <p:spPr>
            <a:xfrm>
              <a:off x="7377316" y="7163596"/>
              <a:ext cx="81533" cy="89534"/>
            </a:xfrm>
            <a:custGeom>
              <a:avLst/>
              <a:gdLst>
                <a:gd name="connsiteX0" fmla="*/ 81534 w 81533"/>
                <a:gd name="connsiteY0" fmla="*/ 5048 h 89534"/>
                <a:gd name="connsiteX1" fmla="*/ 20860 w 81533"/>
                <a:gd name="connsiteY1" fmla="*/ 89535 h 89534"/>
                <a:gd name="connsiteX2" fmla="*/ 0 w 81533"/>
                <a:gd name="connsiteY2" fmla="*/ 84487 h 89534"/>
                <a:gd name="connsiteX3" fmla="*/ 60674 w 81533"/>
                <a:gd name="connsiteY3" fmla="*/ 0 h 89534"/>
                <a:gd name="connsiteX4" fmla="*/ 81534 w 81533"/>
                <a:gd name="connsiteY4" fmla="*/ 5048 h 89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533" h="89534">
                  <a:moveTo>
                    <a:pt x="81534" y="5048"/>
                  </a:moveTo>
                  <a:lnTo>
                    <a:pt x="20860" y="89535"/>
                  </a:lnTo>
                  <a:lnTo>
                    <a:pt x="0" y="84487"/>
                  </a:lnTo>
                  <a:lnTo>
                    <a:pt x="60674" y="0"/>
                  </a:lnTo>
                  <a:lnTo>
                    <a:pt x="81534" y="504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BAB4EA93-BD55-4FCC-3401-367C0A8BCE8B}"/>
                </a:ext>
              </a:extLst>
            </p:cNvPr>
            <p:cNvSpPr>
              <a:spLocks/>
            </p:cNvSpPr>
            <p:nvPr/>
          </p:nvSpPr>
          <p:spPr>
            <a:xfrm>
              <a:off x="7100520" y="7103302"/>
              <a:ext cx="69342" cy="91154"/>
            </a:xfrm>
            <a:custGeom>
              <a:avLst/>
              <a:gdLst>
                <a:gd name="connsiteX0" fmla="*/ 69342 w 69342"/>
                <a:gd name="connsiteY0" fmla="*/ 4000 h 91154"/>
                <a:gd name="connsiteX1" fmla="*/ 21622 w 69342"/>
                <a:gd name="connsiteY1" fmla="*/ 91154 h 91154"/>
                <a:gd name="connsiteX2" fmla="*/ 0 w 69342"/>
                <a:gd name="connsiteY2" fmla="*/ 87249 h 91154"/>
                <a:gd name="connsiteX3" fmla="*/ 47720 w 69342"/>
                <a:gd name="connsiteY3" fmla="*/ 0 h 91154"/>
                <a:gd name="connsiteX4" fmla="*/ 69342 w 69342"/>
                <a:gd name="connsiteY4" fmla="*/ 4000 h 91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342" h="91154">
                  <a:moveTo>
                    <a:pt x="69342" y="4000"/>
                  </a:moveTo>
                  <a:lnTo>
                    <a:pt x="21622" y="91154"/>
                  </a:lnTo>
                  <a:lnTo>
                    <a:pt x="0" y="87249"/>
                  </a:lnTo>
                  <a:lnTo>
                    <a:pt x="47720" y="0"/>
                  </a:lnTo>
                  <a:lnTo>
                    <a:pt x="69342" y="4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DCAE3A56-7738-91EC-37C3-3D7AD80D9DD0}"/>
                </a:ext>
              </a:extLst>
            </p:cNvPr>
            <p:cNvSpPr>
              <a:spLocks/>
            </p:cNvSpPr>
            <p:nvPr/>
          </p:nvSpPr>
          <p:spPr>
            <a:xfrm>
              <a:off x="6816103" y="7057772"/>
              <a:ext cx="56483" cy="92106"/>
            </a:xfrm>
            <a:custGeom>
              <a:avLst/>
              <a:gdLst>
                <a:gd name="connsiteX0" fmla="*/ 56483 w 56483"/>
                <a:gd name="connsiteY0" fmla="*/ 2858 h 92106"/>
                <a:gd name="connsiteX1" fmla="*/ 22193 w 56483"/>
                <a:gd name="connsiteY1" fmla="*/ 92107 h 92106"/>
                <a:gd name="connsiteX2" fmla="*/ 0 w 56483"/>
                <a:gd name="connsiteY2" fmla="*/ 89344 h 92106"/>
                <a:gd name="connsiteX3" fmla="*/ 34385 w 56483"/>
                <a:gd name="connsiteY3" fmla="*/ 0 h 92106"/>
                <a:gd name="connsiteX4" fmla="*/ 56483 w 56483"/>
                <a:gd name="connsiteY4" fmla="*/ 2858 h 92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483" h="92106">
                  <a:moveTo>
                    <a:pt x="56483" y="2858"/>
                  </a:moveTo>
                  <a:lnTo>
                    <a:pt x="22193" y="92107"/>
                  </a:lnTo>
                  <a:lnTo>
                    <a:pt x="0" y="89344"/>
                  </a:lnTo>
                  <a:lnTo>
                    <a:pt x="34385" y="0"/>
                  </a:lnTo>
                  <a:lnTo>
                    <a:pt x="56483" y="28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0653FDB5-94F0-20CE-03EB-439E73F37922}"/>
                </a:ext>
              </a:extLst>
            </p:cNvPr>
            <p:cNvSpPr>
              <a:spLocks/>
            </p:cNvSpPr>
            <p:nvPr/>
          </p:nvSpPr>
          <p:spPr>
            <a:xfrm>
              <a:off x="5322198" y="7057582"/>
              <a:ext cx="56292" cy="92106"/>
            </a:xfrm>
            <a:custGeom>
              <a:avLst/>
              <a:gdLst>
                <a:gd name="connsiteX0" fmla="*/ 22098 w 56292"/>
                <a:gd name="connsiteY0" fmla="*/ 0 h 92106"/>
                <a:gd name="connsiteX1" fmla="*/ 56293 w 56292"/>
                <a:gd name="connsiteY1" fmla="*/ 89249 h 92106"/>
                <a:gd name="connsiteX2" fmla="*/ 34195 w 56292"/>
                <a:gd name="connsiteY2" fmla="*/ 92107 h 92106"/>
                <a:gd name="connsiteX3" fmla="*/ 0 w 56292"/>
                <a:gd name="connsiteY3" fmla="*/ 2858 h 92106"/>
                <a:gd name="connsiteX4" fmla="*/ 22098 w 56292"/>
                <a:gd name="connsiteY4" fmla="*/ 0 h 92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292" h="92106">
                  <a:moveTo>
                    <a:pt x="22098" y="0"/>
                  </a:moveTo>
                  <a:lnTo>
                    <a:pt x="56293" y="89249"/>
                  </a:lnTo>
                  <a:lnTo>
                    <a:pt x="34195" y="92107"/>
                  </a:lnTo>
                  <a:lnTo>
                    <a:pt x="0" y="2858"/>
                  </a:lnTo>
                  <a:lnTo>
                    <a:pt x="2209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179E7243-13AA-CB47-6C37-B6DF2C58FC32}"/>
                </a:ext>
              </a:extLst>
            </p:cNvPr>
            <p:cNvSpPr>
              <a:spLocks/>
            </p:cNvSpPr>
            <p:nvPr/>
          </p:nvSpPr>
          <p:spPr>
            <a:xfrm>
              <a:off x="3702279" y="10479926"/>
              <a:ext cx="123729" cy="76200"/>
            </a:xfrm>
            <a:custGeom>
              <a:avLst/>
              <a:gdLst>
                <a:gd name="connsiteX0" fmla="*/ 123730 w 123729"/>
                <a:gd name="connsiteY0" fmla="*/ 8858 h 76200"/>
                <a:gd name="connsiteX1" fmla="*/ 16764 w 123729"/>
                <a:gd name="connsiteY1" fmla="*/ 76200 h 76200"/>
                <a:gd name="connsiteX2" fmla="*/ 0 w 123729"/>
                <a:gd name="connsiteY2" fmla="*/ 67342 h 76200"/>
                <a:gd name="connsiteX3" fmla="*/ 107061 w 123729"/>
                <a:gd name="connsiteY3" fmla="*/ 0 h 76200"/>
                <a:gd name="connsiteX4" fmla="*/ 123730 w 123729"/>
                <a:gd name="connsiteY4" fmla="*/ 88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729" h="76200">
                  <a:moveTo>
                    <a:pt x="123730" y="8858"/>
                  </a:moveTo>
                  <a:lnTo>
                    <a:pt x="16764" y="76200"/>
                  </a:lnTo>
                  <a:lnTo>
                    <a:pt x="0" y="67342"/>
                  </a:lnTo>
                  <a:lnTo>
                    <a:pt x="107061" y="0"/>
                  </a:lnTo>
                  <a:lnTo>
                    <a:pt x="123730" y="88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421F8C83-F0D0-3C6C-7CBD-0BC4BCC745D5}"/>
                </a:ext>
              </a:extLst>
            </p:cNvPr>
            <p:cNvSpPr>
              <a:spLocks/>
            </p:cNvSpPr>
            <p:nvPr/>
          </p:nvSpPr>
          <p:spPr>
            <a:xfrm>
              <a:off x="3937546" y="10589560"/>
              <a:ext cx="114395" cy="80486"/>
            </a:xfrm>
            <a:custGeom>
              <a:avLst/>
              <a:gdLst>
                <a:gd name="connsiteX0" fmla="*/ 114395 w 114395"/>
                <a:gd name="connsiteY0" fmla="*/ 7906 h 80486"/>
                <a:gd name="connsiteX1" fmla="*/ 18002 w 114395"/>
                <a:gd name="connsiteY1" fmla="*/ 80486 h 80486"/>
                <a:gd name="connsiteX2" fmla="*/ 0 w 114395"/>
                <a:gd name="connsiteY2" fmla="*/ 72485 h 80486"/>
                <a:gd name="connsiteX3" fmla="*/ 96488 w 114395"/>
                <a:gd name="connsiteY3" fmla="*/ 0 h 80486"/>
                <a:gd name="connsiteX4" fmla="*/ 114395 w 114395"/>
                <a:gd name="connsiteY4" fmla="*/ 7906 h 80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95" h="80486">
                  <a:moveTo>
                    <a:pt x="114395" y="7906"/>
                  </a:moveTo>
                  <a:lnTo>
                    <a:pt x="18002" y="80486"/>
                  </a:lnTo>
                  <a:lnTo>
                    <a:pt x="0" y="72485"/>
                  </a:lnTo>
                  <a:lnTo>
                    <a:pt x="96488" y="0"/>
                  </a:lnTo>
                  <a:lnTo>
                    <a:pt x="114395" y="7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E05529B1-05A9-7F3A-CFAC-5C4BA1BCDAFC}"/>
                </a:ext>
              </a:extLst>
            </p:cNvPr>
            <p:cNvSpPr>
              <a:spLocks/>
            </p:cNvSpPr>
            <p:nvPr/>
          </p:nvSpPr>
          <p:spPr>
            <a:xfrm>
              <a:off x="4189294" y="10687476"/>
              <a:ext cx="104204" cy="84105"/>
            </a:xfrm>
            <a:custGeom>
              <a:avLst/>
              <a:gdLst>
                <a:gd name="connsiteX0" fmla="*/ 104204 w 104203"/>
                <a:gd name="connsiteY0" fmla="*/ 7048 h 84105"/>
                <a:gd name="connsiteX1" fmla="*/ 19050 w 104203"/>
                <a:gd name="connsiteY1" fmla="*/ 84106 h 84105"/>
                <a:gd name="connsiteX2" fmla="*/ 0 w 104203"/>
                <a:gd name="connsiteY2" fmla="*/ 77057 h 84105"/>
                <a:gd name="connsiteX3" fmla="*/ 85058 w 104203"/>
                <a:gd name="connsiteY3" fmla="*/ 0 h 84105"/>
                <a:gd name="connsiteX4" fmla="*/ 104204 w 104203"/>
                <a:gd name="connsiteY4" fmla="*/ 7048 h 84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203" h="84105">
                  <a:moveTo>
                    <a:pt x="104204" y="7048"/>
                  </a:moveTo>
                  <a:lnTo>
                    <a:pt x="19050" y="84106"/>
                  </a:lnTo>
                  <a:lnTo>
                    <a:pt x="0" y="77057"/>
                  </a:lnTo>
                  <a:lnTo>
                    <a:pt x="85058" y="0"/>
                  </a:lnTo>
                  <a:lnTo>
                    <a:pt x="104204" y="704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DA45E281-B702-52DE-1FC5-798EF13F2E51}"/>
                </a:ext>
              </a:extLst>
            </p:cNvPr>
            <p:cNvSpPr>
              <a:spLocks/>
            </p:cNvSpPr>
            <p:nvPr/>
          </p:nvSpPr>
          <p:spPr>
            <a:xfrm>
              <a:off x="4455422" y="10772917"/>
              <a:ext cx="93344" cy="87153"/>
            </a:xfrm>
            <a:custGeom>
              <a:avLst/>
              <a:gdLst>
                <a:gd name="connsiteX0" fmla="*/ 93345 w 93344"/>
                <a:gd name="connsiteY0" fmla="*/ 6001 h 87153"/>
                <a:gd name="connsiteX1" fmla="*/ 20193 w 93344"/>
                <a:gd name="connsiteY1" fmla="*/ 87154 h 87153"/>
                <a:gd name="connsiteX2" fmla="*/ 0 w 93344"/>
                <a:gd name="connsiteY2" fmla="*/ 81058 h 87153"/>
                <a:gd name="connsiteX3" fmla="*/ 73152 w 93344"/>
                <a:gd name="connsiteY3" fmla="*/ 0 h 87153"/>
                <a:gd name="connsiteX4" fmla="*/ 93345 w 93344"/>
                <a:gd name="connsiteY4" fmla="*/ 6001 h 87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344" h="87153">
                  <a:moveTo>
                    <a:pt x="93345" y="6001"/>
                  </a:moveTo>
                  <a:lnTo>
                    <a:pt x="20193" y="87154"/>
                  </a:lnTo>
                  <a:lnTo>
                    <a:pt x="0" y="81058"/>
                  </a:lnTo>
                  <a:lnTo>
                    <a:pt x="73152" y="0"/>
                  </a:lnTo>
                  <a:lnTo>
                    <a:pt x="93345" y="60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28AF34E7-DE9A-3743-EAF0-20F81F56C9BB}"/>
                </a:ext>
              </a:extLst>
            </p:cNvPr>
            <p:cNvSpPr>
              <a:spLocks/>
            </p:cNvSpPr>
            <p:nvPr/>
          </p:nvSpPr>
          <p:spPr>
            <a:xfrm>
              <a:off x="4734124" y="10845213"/>
              <a:ext cx="81629" cy="89534"/>
            </a:xfrm>
            <a:custGeom>
              <a:avLst/>
              <a:gdLst>
                <a:gd name="connsiteX0" fmla="*/ 81629 w 81629"/>
                <a:gd name="connsiteY0" fmla="*/ 5048 h 89534"/>
                <a:gd name="connsiteX1" fmla="*/ 20955 w 81629"/>
                <a:gd name="connsiteY1" fmla="*/ 89535 h 89534"/>
                <a:gd name="connsiteX2" fmla="*/ 0 w 81629"/>
                <a:gd name="connsiteY2" fmla="*/ 84487 h 89534"/>
                <a:gd name="connsiteX3" fmla="*/ 60674 w 81629"/>
                <a:gd name="connsiteY3" fmla="*/ 0 h 89534"/>
                <a:gd name="connsiteX4" fmla="*/ 81629 w 81629"/>
                <a:gd name="connsiteY4" fmla="*/ 5048 h 89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629" h="89534">
                  <a:moveTo>
                    <a:pt x="81629" y="5048"/>
                  </a:moveTo>
                  <a:lnTo>
                    <a:pt x="20955" y="89535"/>
                  </a:lnTo>
                  <a:lnTo>
                    <a:pt x="0" y="84487"/>
                  </a:lnTo>
                  <a:lnTo>
                    <a:pt x="60674" y="0"/>
                  </a:lnTo>
                  <a:lnTo>
                    <a:pt x="81629" y="504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2E479DF3-AC4A-CD4D-E52D-D20DED31453F}"/>
                </a:ext>
              </a:extLst>
            </p:cNvPr>
            <p:cNvSpPr>
              <a:spLocks/>
            </p:cNvSpPr>
            <p:nvPr/>
          </p:nvSpPr>
          <p:spPr>
            <a:xfrm>
              <a:off x="9386523" y="8602067"/>
              <a:ext cx="159544" cy="32575"/>
            </a:xfrm>
            <a:custGeom>
              <a:avLst/>
              <a:gdLst>
                <a:gd name="connsiteX0" fmla="*/ 154591 w 159543"/>
                <a:gd name="connsiteY0" fmla="*/ 0 h 32575"/>
                <a:gd name="connsiteX1" fmla="*/ 159544 w 159543"/>
                <a:gd name="connsiteY1" fmla="*/ 12859 h 32575"/>
                <a:gd name="connsiteX2" fmla="*/ 4953 w 159543"/>
                <a:gd name="connsiteY2" fmla="*/ 32576 h 32575"/>
                <a:gd name="connsiteX3" fmla="*/ 0 w 159543"/>
                <a:gd name="connsiteY3" fmla="*/ 19812 h 32575"/>
                <a:gd name="connsiteX4" fmla="*/ 154591 w 159543"/>
                <a:gd name="connsiteY4" fmla="*/ 0 h 32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543" h="32575">
                  <a:moveTo>
                    <a:pt x="154591" y="0"/>
                  </a:moveTo>
                  <a:lnTo>
                    <a:pt x="159544" y="12859"/>
                  </a:lnTo>
                  <a:lnTo>
                    <a:pt x="4953" y="32576"/>
                  </a:lnTo>
                  <a:lnTo>
                    <a:pt x="0" y="19812"/>
                  </a:lnTo>
                  <a:lnTo>
                    <a:pt x="154591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7DE065CB-2D05-46AE-E1B8-6DEE6DAF7EBF}"/>
                </a:ext>
              </a:extLst>
            </p:cNvPr>
            <p:cNvSpPr>
              <a:spLocks/>
            </p:cNvSpPr>
            <p:nvPr/>
          </p:nvSpPr>
          <p:spPr>
            <a:xfrm>
              <a:off x="9309561" y="8430427"/>
              <a:ext cx="157830" cy="40004"/>
            </a:xfrm>
            <a:custGeom>
              <a:avLst/>
              <a:gdLst>
                <a:gd name="connsiteX0" fmla="*/ 150972 w 157829"/>
                <a:gd name="connsiteY0" fmla="*/ 0 h 40004"/>
                <a:gd name="connsiteX1" fmla="*/ 157829 w 157829"/>
                <a:gd name="connsiteY1" fmla="*/ 12573 h 40004"/>
                <a:gd name="connsiteX2" fmla="*/ 6763 w 157829"/>
                <a:gd name="connsiteY2" fmla="*/ 40005 h 40004"/>
                <a:gd name="connsiteX3" fmla="*/ 0 w 157829"/>
                <a:gd name="connsiteY3" fmla="*/ 27527 h 40004"/>
                <a:gd name="connsiteX4" fmla="*/ 150972 w 157829"/>
                <a:gd name="connsiteY4" fmla="*/ 0 h 4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829" h="40004">
                  <a:moveTo>
                    <a:pt x="150972" y="0"/>
                  </a:moveTo>
                  <a:lnTo>
                    <a:pt x="157829" y="12573"/>
                  </a:lnTo>
                  <a:lnTo>
                    <a:pt x="6763" y="40005"/>
                  </a:lnTo>
                  <a:lnTo>
                    <a:pt x="0" y="27527"/>
                  </a:lnTo>
                  <a:lnTo>
                    <a:pt x="15097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2D331030-04CA-FA55-B821-47AE77C7CD22}"/>
                </a:ext>
              </a:extLst>
            </p:cNvPr>
            <p:cNvSpPr>
              <a:spLocks/>
            </p:cNvSpPr>
            <p:nvPr/>
          </p:nvSpPr>
          <p:spPr>
            <a:xfrm>
              <a:off x="9208024" y="8263547"/>
              <a:ext cx="154972" cy="47053"/>
            </a:xfrm>
            <a:custGeom>
              <a:avLst/>
              <a:gdLst>
                <a:gd name="connsiteX0" fmla="*/ 146304 w 154971"/>
                <a:gd name="connsiteY0" fmla="*/ 0 h 47053"/>
                <a:gd name="connsiteX1" fmla="*/ 154972 w 154971"/>
                <a:gd name="connsiteY1" fmla="*/ 12097 h 47053"/>
                <a:gd name="connsiteX2" fmla="*/ 8667 w 154971"/>
                <a:gd name="connsiteY2" fmla="*/ 47054 h 47053"/>
                <a:gd name="connsiteX3" fmla="*/ 0 w 154971"/>
                <a:gd name="connsiteY3" fmla="*/ 34957 h 47053"/>
                <a:gd name="connsiteX4" fmla="*/ 146304 w 154971"/>
                <a:gd name="connsiteY4" fmla="*/ 0 h 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971" h="47053">
                  <a:moveTo>
                    <a:pt x="146304" y="0"/>
                  </a:moveTo>
                  <a:lnTo>
                    <a:pt x="154972" y="12097"/>
                  </a:lnTo>
                  <a:lnTo>
                    <a:pt x="8667" y="47054"/>
                  </a:lnTo>
                  <a:lnTo>
                    <a:pt x="0" y="34957"/>
                  </a:lnTo>
                  <a:lnTo>
                    <a:pt x="14630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28AD23A2-0150-9FA3-CACE-383DA5EB0B59}"/>
                </a:ext>
              </a:extLst>
            </p:cNvPr>
            <p:cNvSpPr>
              <a:spLocks/>
            </p:cNvSpPr>
            <p:nvPr/>
          </p:nvSpPr>
          <p:spPr>
            <a:xfrm>
              <a:off x="9082865" y="8102670"/>
              <a:ext cx="150972" cy="53720"/>
            </a:xfrm>
            <a:custGeom>
              <a:avLst/>
              <a:gdLst>
                <a:gd name="connsiteX0" fmla="*/ 140494 w 150971"/>
                <a:gd name="connsiteY0" fmla="*/ 0 h 53720"/>
                <a:gd name="connsiteX1" fmla="*/ 150972 w 150971"/>
                <a:gd name="connsiteY1" fmla="*/ 11525 h 53720"/>
                <a:gd name="connsiteX2" fmla="*/ 10478 w 150971"/>
                <a:gd name="connsiteY2" fmla="*/ 53721 h 53720"/>
                <a:gd name="connsiteX3" fmla="*/ 0 w 150971"/>
                <a:gd name="connsiteY3" fmla="*/ 42100 h 53720"/>
                <a:gd name="connsiteX4" fmla="*/ 140494 w 150971"/>
                <a:gd name="connsiteY4" fmla="*/ 0 h 53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71" h="53720">
                  <a:moveTo>
                    <a:pt x="140494" y="0"/>
                  </a:moveTo>
                  <a:lnTo>
                    <a:pt x="150972" y="11525"/>
                  </a:lnTo>
                  <a:lnTo>
                    <a:pt x="10478" y="53721"/>
                  </a:lnTo>
                  <a:lnTo>
                    <a:pt x="0" y="42100"/>
                  </a:lnTo>
                  <a:lnTo>
                    <a:pt x="14049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9400A663-D247-AB65-3BF3-F4378A39CD38}"/>
                </a:ext>
              </a:extLst>
            </p:cNvPr>
            <p:cNvSpPr>
              <a:spLocks/>
            </p:cNvSpPr>
            <p:nvPr/>
          </p:nvSpPr>
          <p:spPr>
            <a:xfrm>
              <a:off x="8934942" y="7948840"/>
              <a:ext cx="145827" cy="60197"/>
            </a:xfrm>
            <a:custGeom>
              <a:avLst/>
              <a:gdLst>
                <a:gd name="connsiteX0" fmla="*/ 133635 w 145827"/>
                <a:gd name="connsiteY0" fmla="*/ 0 h 60197"/>
                <a:gd name="connsiteX1" fmla="*/ 145828 w 145827"/>
                <a:gd name="connsiteY1" fmla="*/ 11049 h 60197"/>
                <a:gd name="connsiteX2" fmla="*/ 12192 w 145827"/>
                <a:gd name="connsiteY2" fmla="*/ 60198 h 60197"/>
                <a:gd name="connsiteX3" fmla="*/ 0 w 145827"/>
                <a:gd name="connsiteY3" fmla="*/ 49149 h 60197"/>
                <a:gd name="connsiteX4" fmla="*/ 133635 w 145827"/>
                <a:gd name="connsiteY4" fmla="*/ 0 h 60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827" h="60197">
                  <a:moveTo>
                    <a:pt x="133635" y="0"/>
                  </a:moveTo>
                  <a:lnTo>
                    <a:pt x="145828" y="11049"/>
                  </a:lnTo>
                  <a:lnTo>
                    <a:pt x="12192" y="60198"/>
                  </a:lnTo>
                  <a:lnTo>
                    <a:pt x="0" y="49149"/>
                  </a:lnTo>
                  <a:lnTo>
                    <a:pt x="13363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029F5EBC-5857-28D6-91BB-686E50E9392A}"/>
                </a:ext>
              </a:extLst>
            </p:cNvPr>
            <p:cNvSpPr>
              <a:spLocks/>
            </p:cNvSpPr>
            <p:nvPr/>
          </p:nvSpPr>
          <p:spPr>
            <a:xfrm>
              <a:off x="8765492" y="7803488"/>
              <a:ext cx="139446" cy="66009"/>
            </a:xfrm>
            <a:custGeom>
              <a:avLst/>
              <a:gdLst>
                <a:gd name="connsiteX0" fmla="*/ 125635 w 139446"/>
                <a:gd name="connsiteY0" fmla="*/ 0 h 66008"/>
                <a:gd name="connsiteX1" fmla="*/ 139446 w 139446"/>
                <a:gd name="connsiteY1" fmla="*/ 10382 h 66008"/>
                <a:gd name="connsiteX2" fmla="*/ 13811 w 139446"/>
                <a:gd name="connsiteY2" fmla="*/ 66008 h 66008"/>
                <a:gd name="connsiteX3" fmla="*/ 0 w 139446"/>
                <a:gd name="connsiteY3" fmla="*/ 55626 h 66008"/>
                <a:gd name="connsiteX4" fmla="*/ 125635 w 139446"/>
                <a:gd name="connsiteY4" fmla="*/ 0 h 66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446" h="66008">
                  <a:moveTo>
                    <a:pt x="125635" y="0"/>
                  </a:moveTo>
                  <a:lnTo>
                    <a:pt x="139446" y="10382"/>
                  </a:lnTo>
                  <a:lnTo>
                    <a:pt x="13811" y="66008"/>
                  </a:lnTo>
                  <a:lnTo>
                    <a:pt x="0" y="55626"/>
                  </a:lnTo>
                  <a:lnTo>
                    <a:pt x="12563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C41A5A1C-A649-52E4-B68B-6D573A356398}"/>
                </a:ext>
              </a:extLst>
            </p:cNvPr>
            <p:cNvSpPr>
              <a:spLocks/>
            </p:cNvSpPr>
            <p:nvPr/>
          </p:nvSpPr>
          <p:spPr>
            <a:xfrm>
              <a:off x="8575658" y="7667661"/>
              <a:ext cx="132111" cy="71342"/>
            </a:xfrm>
            <a:custGeom>
              <a:avLst/>
              <a:gdLst>
                <a:gd name="connsiteX0" fmla="*/ 116777 w 132111"/>
                <a:gd name="connsiteY0" fmla="*/ 0 h 71342"/>
                <a:gd name="connsiteX1" fmla="*/ 132112 w 132111"/>
                <a:gd name="connsiteY1" fmla="*/ 9620 h 71342"/>
                <a:gd name="connsiteX2" fmla="*/ 15335 w 132111"/>
                <a:gd name="connsiteY2" fmla="*/ 71342 h 71342"/>
                <a:gd name="connsiteX3" fmla="*/ 0 w 132111"/>
                <a:gd name="connsiteY3" fmla="*/ 61722 h 71342"/>
                <a:gd name="connsiteX4" fmla="*/ 116777 w 132111"/>
                <a:gd name="connsiteY4" fmla="*/ 0 h 71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111" h="71342">
                  <a:moveTo>
                    <a:pt x="116777" y="0"/>
                  </a:moveTo>
                  <a:lnTo>
                    <a:pt x="132112" y="9620"/>
                  </a:lnTo>
                  <a:lnTo>
                    <a:pt x="15335" y="71342"/>
                  </a:lnTo>
                  <a:lnTo>
                    <a:pt x="0" y="61722"/>
                  </a:lnTo>
                  <a:lnTo>
                    <a:pt x="116777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45B984DA-8542-DFA8-478C-402BD5594AE2}"/>
                </a:ext>
              </a:extLst>
            </p:cNvPr>
            <p:cNvSpPr>
              <a:spLocks/>
            </p:cNvSpPr>
            <p:nvPr/>
          </p:nvSpPr>
          <p:spPr>
            <a:xfrm>
              <a:off x="8367061" y="7542217"/>
              <a:ext cx="123634" cy="76295"/>
            </a:xfrm>
            <a:custGeom>
              <a:avLst/>
              <a:gdLst>
                <a:gd name="connsiteX0" fmla="*/ 123634 w 123634"/>
                <a:gd name="connsiteY0" fmla="*/ 8858 h 76295"/>
                <a:gd name="connsiteX1" fmla="*/ 16669 w 123634"/>
                <a:gd name="connsiteY1" fmla="*/ 76295 h 76295"/>
                <a:gd name="connsiteX2" fmla="*/ 0 w 123634"/>
                <a:gd name="connsiteY2" fmla="*/ 67437 h 76295"/>
                <a:gd name="connsiteX3" fmla="*/ 106966 w 123634"/>
                <a:gd name="connsiteY3" fmla="*/ 0 h 76295"/>
                <a:gd name="connsiteX4" fmla="*/ 123634 w 123634"/>
                <a:gd name="connsiteY4" fmla="*/ 8858 h 76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634" h="76295">
                  <a:moveTo>
                    <a:pt x="123634" y="8858"/>
                  </a:moveTo>
                  <a:lnTo>
                    <a:pt x="16669" y="76295"/>
                  </a:lnTo>
                  <a:lnTo>
                    <a:pt x="0" y="67437"/>
                  </a:lnTo>
                  <a:lnTo>
                    <a:pt x="106966" y="0"/>
                  </a:lnTo>
                  <a:lnTo>
                    <a:pt x="123634" y="88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01D0EEDE-1BD4-9835-8254-B1286B22216F}"/>
                </a:ext>
              </a:extLst>
            </p:cNvPr>
            <p:cNvSpPr>
              <a:spLocks/>
            </p:cNvSpPr>
            <p:nvPr/>
          </p:nvSpPr>
          <p:spPr>
            <a:xfrm>
              <a:off x="8141032" y="7428393"/>
              <a:ext cx="114491" cy="80486"/>
            </a:xfrm>
            <a:custGeom>
              <a:avLst/>
              <a:gdLst>
                <a:gd name="connsiteX0" fmla="*/ 114491 w 114490"/>
                <a:gd name="connsiteY0" fmla="*/ 7906 h 80486"/>
                <a:gd name="connsiteX1" fmla="*/ 18002 w 114490"/>
                <a:gd name="connsiteY1" fmla="*/ 80486 h 80486"/>
                <a:gd name="connsiteX2" fmla="*/ 0 w 114490"/>
                <a:gd name="connsiteY2" fmla="*/ 72485 h 80486"/>
                <a:gd name="connsiteX3" fmla="*/ 96488 w 114490"/>
                <a:gd name="connsiteY3" fmla="*/ 0 h 80486"/>
                <a:gd name="connsiteX4" fmla="*/ 114491 w 114490"/>
                <a:gd name="connsiteY4" fmla="*/ 7906 h 80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490" h="80486">
                  <a:moveTo>
                    <a:pt x="114491" y="7906"/>
                  </a:moveTo>
                  <a:lnTo>
                    <a:pt x="18002" y="80486"/>
                  </a:lnTo>
                  <a:lnTo>
                    <a:pt x="0" y="72485"/>
                  </a:lnTo>
                  <a:lnTo>
                    <a:pt x="96488" y="0"/>
                  </a:lnTo>
                  <a:lnTo>
                    <a:pt x="114491" y="7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2E9378F5-42FF-9092-25EF-3733AED09BDD}"/>
                </a:ext>
              </a:extLst>
            </p:cNvPr>
            <p:cNvSpPr>
              <a:spLocks/>
            </p:cNvSpPr>
            <p:nvPr/>
          </p:nvSpPr>
          <p:spPr>
            <a:xfrm>
              <a:off x="6526255" y="7027483"/>
              <a:ext cx="43147" cy="92297"/>
            </a:xfrm>
            <a:custGeom>
              <a:avLst/>
              <a:gdLst>
                <a:gd name="connsiteX0" fmla="*/ 43148 w 43147"/>
                <a:gd name="connsiteY0" fmla="*/ 1715 h 92297"/>
                <a:gd name="connsiteX1" fmla="*/ 22479 w 43147"/>
                <a:gd name="connsiteY1" fmla="*/ 92297 h 92297"/>
                <a:gd name="connsiteX2" fmla="*/ 0 w 43147"/>
                <a:gd name="connsiteY2" fmla="*/ 90583 h 92297"/>
                <a:gd name="connsiteX3" fmla="*/ 20764 w 43147"/>
                <a:gd name="connsiteY3" fmla="*/ 0 h 92297"/>
                <a:gd name="connsiteX4" fmla="*/ 43148 w 43147"/>
                <a:gd name="connsiteY4" fmla="*/ 1715 h 9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47" h="92297">
                  <a:moveTo>
                    <a:pt x="43148" y="1715"/>
                  </a:moveTo>
                  <a:lnTo>
                    <a:pt x="22479" y="92297"/>
                  </a:lnTo>
                  <a:lnTo>
                    <a:pt x="0" y="90583"/>
                  </a:lnTo>
                  <a:lnTo>
                    <a:pt x="20764" y="0"/>
                  </a:lnTo>
                  <a:lnTo>
                    <a:pt x="43148" y="17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692DAE56-8707-948F-237B-7EAB8F6ED426}"/>
                </a:ext>
              </a:extLst>
            </p:cNvPr>
            <p:cNvSpPr>
              <a:spLocks/>
            </p:cNvSpPr>
            <p:nvPr/>
          </p:nvSpPr>
          <p:spPr>
            <a:xfrm>
              <a:off x="6233077" y="7012529"/>
              <a:ext cx="29621" cy="91916"/>
            </a:xfrm>
            <a:custGeom>
              <a:avLst/>
              <a:gdLst>
                <a:gd name="connsiteX0" fmla="*/ 29623 w 29622"/>
                <a:gd name="connsiteY0" fmla="*/ 572 h 91916"/>
                <a:gd name="connsiteX1" fmla="*/ 22670 w 29622"/>
                <a:gd name="connsiteY1" fmla="*/ 91916 h 91916"/>
                <a:gd name="connsiteX2" fmla="*/ 0 w 29622"/>
                <a:gd name="connsiteY2" fmla="*/ 91250 h 91916"/>
                <a:gd name="connsiteX3" fmla="*/ 6954 w 29622"/>
                <a:gd name="connsiteY3" fmla="*/ 0 h 91916"/>
                <a:gd name="connsiteX4" fmla="*/ 29623 w 29622"/>
                <a:gd name="connsiteY4" fmla="*/ 572 h 91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22" h="91916">
                  <a:moveTo>
                    <a:pt x="29623" y="572"/>
                  </a:moveTo>
                  <a:lnTo>
                    <a:pt x="22670" y="91916"/>
                  </a:lnTo>
                  <a:lnTo>
                    <a:pt x="0" y="91250"/>
                  </a:lnTo>
                  <a:lnTo>
                    <a:pt x="6954" y="0"/>
                  </a:lnTo>
                  <a:lnTo>
                    <a:pt x="29623" y="57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885715F0-6ADE-217D-171D-2F102E0E8C9F}"/>
                </a:ext>
              </a:extLst>
            </p:cNvPr>
            <p:cNvSpPr>
              <a:spLocks/>
            </p:cNvSpPr>
            <p:nvPr/>
          </p:nvSpPr>
          <p:spPr>
            <a:xfrm>
              <a:off x="5932087" y="7012435"/>
              <a:ext cx="29527" cy="91916"/>
            </a:xfrm>
            <a:custGeom>
              <a:avLst/>
              <a:gdLst>
                <a:gd name="connsiteX0" fmla="*/ 22574 w 29527"/>
                <a:gd name="connsiteY0" fmla="*/ 0 h 91916"/>
                <a:gd name="connsiteX1" fmla="*/ 29527 w 29527"/>
                <a:gd name="connsiteY1" fmla="*/ 91345 h 91916"/>
                <a:gd name="connsiteX2" fmla="*/ 6858 w 29527"/>
                <a:gd name="connsiteY2" fmla="*/ 91916 h 91916"/>
                <a:gd name="connsiteX3" fmla="*/ 0 w 29527"/>
                <a:gd name="connsiteY3" fmla="*/ 571 h 91916"/>
                <a:gd name="connsiteX4" fmla="*/ 22574 w 29527"/>
                <a:gd name="connsiteY4" fmla="*/ 0 h 91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27" h="91916">
                  <a:moveTo>
                    <a:pt x="22574" y="0"/>
                  </a:moveTo>
                  <a:lnTo>
                    <a:pt x="29527" y="91345"/>
                  </a:lnTo>
                  <a:lnTo>
                    <a:pt x="6858" y="91916"/>
                  </a:lnTo>
                  <a:lnTo>
                    <a:pt x="0" y="571"/>
                  </a:lnTo>
                  <a:lnTo>
                    <a:pt x="2257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9C86E82F-82EA-C6A8-C9B5-BEBDE62214F0}"/>
                </a:ext>
              </a:extLst>
            </p:cNvPr>
            <p:cNvSpPr>
              <a:spLocks/>
            </p:cNvSpPr>
            <p:nvPr/>
          </p:nvSpPr>
          <p:spPr>
            <a:xfrm>
              <a:off x="5625285" y="7027293"/>
              <a:ext cx="43148" cy="92392"/>
            </a:xfrm>
            <a:custGeom>
              <a:avLst/>
              <a:gdLst>
                <a:gd name="connsiteX0" fmla="*/ 22479 w 43148"/>
                <a:gd name="connsiteY0" fmla="*/ 0 h 92392"/>
                <a:gd name="connsiteX1" fmla="*/ 43149 w 43148"/>
                <a:gd name="connsiteY1" fmla="*/ 90678 h 92392"/>
                <a:gd name="connsiteX2" fmla="*/ 20669 w 43148"/>
                <a:gd name="connsiteY2" fmla="*/ 92392 h 92392"/>
                <a:gd name="connsiteX3" fmla="*/ 0 w 43148"/>
                <a:gd name="connsiteY3" fmla="*/ 1715 h 92392"/>
                <a:gd name="connsiteX4" fmla="*/ 22479 w 43148"/>
                <a:gd name="connsiteY4" fmla="*/ 0 h 9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48" h="92392">
                  <a:moveTo>
                    <a:pt x="22479" y="0"/>
                  </a:moveTo>
                  <a:lnTo>
                    <a:pt x="43149" y="90678"/>
                  </a:lnTo>
                  <a:lnTo>
                    <a:pt x="20669" y="92392"/>
                  </a:lnTo>
                  <a:lnTo>
                    <a:pt x="0" y="1715"/>
                  </a:lnTo>
                  <a:lnTo>
                    <a:pt x="2247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761463F3-8AFC-DFCD-C1AC-691732840F39}"/>
                </a:ext>
              </a:extLst>
            </p:cNvPr>
            <p:cNvSpPr>
              <a:spLocks/>
            </p:cNvSpPr>
            <p:nvPr/>
          </p:nvSpPr>
          <p:spPr>
            <a:xfrm>
              <a:off x="5024923" y="7103016"/>
              <a:ext cx="69152" cy="91154"/>
            </a:xfrm>
            <a:custGeom>
              <a:avLst/>
              <a:gdLst>
                <a:gd name="connsiteX0" fmla="*/ 21527 w 69151"/>
                <a:gd name="connsiteY0" fmla="*/ 0 h 91154"/>
                <a:gd name="connsiteX1" fmla="*/ 69152 w 69151"/>
                <a:gd name="connsiteY1" fmla="*/ 87249 h 91154"/>
                <a:gd name="connsiteX2" fmla="*/ 47530 w 69151"/>
                <a:gd name="connsiteY2" fmla="*/ 91154 h 91154"/>
                <a:gd name="connsiteX3" fmla="*/ 0 w 69151"/>
                <a:gd name="connsiteY3" fmla="*/ 3905 h 91154"/>
                <a:gd name="connsiteX4" fmla="*/ 21527 w 69151"/>
                <a:gd name="connsiteY4" fmla="*/ 0 h 91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151" h="91154">
                  <a:moveTo>
                    <a:pt x="21527" y="0"/>
                  </a:moveTo>
                  <a:lnTo>
                    <a:pt x="69152" y="87249"/>
                  </a:lnTo>
                  <a:lnTo>
                    <a:pt x="47530" y="91154"/>
                  </a:lnTo>
                  <a:lnTo>
                    <a:pt x="0" y="3905"/>
                  </a:lnTo>
                  <a:lnTo>
                    <a:pt x="21527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7E8439BF-1AC1-58B6-D8C1-D4CC804FC90A}"/>
                </a:ext>
              </a:extLst>
            </p:cNvPr>
            <p:cNvSpPr>
              <a:spLocks/>
            </p:cNvSpPr>
            <p:nvPr/>
          </p:nvSpPr>
          <p:spPr>
            <a:xfrm>
              <a:off x="4735745" y="7163310"/>
              <a:ext cx="81533" cy="89439"/>
            </a:xfrm>
            <a:custGeom>
              <a:avLst/>
              <a:gdLst>
                <a:gd name="connsiteX0" fmla="*/ 20955 w 81533"/>
                <a:gd name="connsiteY0" fmla="*/ 0 h 89439"/>
                <a:gd name="connsiteX1" fmla="*/ 81534 w 81533"/>
                <a:gd name="connsiteY1" fmla="*/ 84487 h 89439"/>
                <a:gd name="connsiteX2" fmla="*/ 60579 w 81533"/>
                <a:gd name="connsiteY2" fmla="*/ 89440 h 89439"/>
                <a:gd name="connsiteX3" fmla="*/ 0 w 81533"/>
                <a:gd name="connsiteY3" fmla="*/ 4953 h 89439"/>
                <a:gd name="connsiteX4" fmla="*/ 20955 w 81533"/>
                <a:gd name="connsiteY4" fmla="*/ 0 h 89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533" h="89439">
                  <a:moveTo>
                    <a:pt x="20955" y="0"/>
                  </a:moveTo>
                  <a:lnTo>
                    <a:pt x="81534" y="84487"/>
                  </a:lnTo>
                  <a:lnTo>
                    <a:pt x="60579" y="89440"/>
                  </a:lnTo>
                  <a:lnTo>
                    <a:pt x="0" y="4953"/>
                  </a:lnTo>
                  <a:lnTo>
                    <a:pt x="2095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4033EED7-002A-82A3-D26F-91C767E57700}"/>
                </a:ext>
              </a:extLst>
            </p:cNvPr>
            <p:cNvSpPr>
              <a:spLocks/>
            </p:cNvSpPr>
            <p:nvPr/>
          </p:nvSpPr>
          <p:spPr>
            <a:xfrm>
              <a:off x="4456948" y="7237891"/>
              <a:ext cx="93249" cy="87153"/>
            </a:xfrm>
            <a:custGeom>
              <a:avLst/>
              <a:gdLst>
                <a:gd name="connsiteX0" fmla="*/ 20098 w 93249"/>
                <a:gd name="connsiteY0" fmla="*/ 0 h 87153"/>
                <a:gd name="connsiteX1" fmla="*/ 93250 w 93249"/>
                <a:gd name="connsiteY1" fmla="*/ 81058 h 87153"/>
                <a:gd name="connsiteX2" fmla="*/ 73152 w 93249"/>
                <a:gd name="connsiteY2" fmla="*/ 87154 h 87153"/>
                <a:gd name="connsiteX3" fmla="*/ 0 w 93249"/>
                <a:gd name="connsiteY3" fmla="*/ 6001 h 87153"/>
                <a:gd name="connsiteX4" fmla="*/ 20098 w 93249"/>
                <a:gd name="connsiteY4" fmla="*/ 0 h 87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249" h="87153">
                  <a:moveTo>
                    <a:pt x="20098" y="0"/>
                  </a:moveTo>
                  <a:lnTo>
                    <a:pt x="93250" y="81058"/>
                  </a:lnTo>
                  <a:lnTo>
                    <a:pt x="73152" y="87154"/>
                  </a:lnTo>
                  <a:lnTo>
                    <a:pt x="0" y="6001"/>
                  </a:lnTo>
                  <a:lnTo>
                    <a:pt x="2009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5CE991CF-2D36-EFF2-FC88-D1DD2BFE0F54}"/>
                </a:ext>
              </a:extLst>
            </p:cNvPr>
            <p:cNvSpPr>
              <a:spLocks/>
            </p:cNvSpPr>
            <p:nvPr/>
          </p:nvSpPr>
          <p:spPr>
            <a:xfrm>
              <a:off x="4190723" y="7326282"/>
              <a:ext cx="104204" cy="84105"/>
            </a:xfrm>
            <a:custGeom>
              <a:avLst/>
              <a:gdLst>
                <a:gd name="connsiteX0" fmla="*/ 19145 w 104203"/>
                <a:gd name="connsiteY0" fmla="*/ 0 h 84105"/>
                <a:gd name="connsiteX1" fmla="*/ 104204 w 104203"/>
                <a:gd name="connsiteY1" fmla="*/ 77057 h 84105"/>
                <a:gd name="connsiteX2" fmla="*/ 85058 w 104203"/>
                <a:gd name="connsiteY2" fmla="*/ 84106 h 84105"/>
                <a:gd name="connsiteX3" fmla="*/ 0 w 104203"/>
                <a:gd name="connsiteY3" fmla="*/ 6953 h 84105"/>
                <a:gd name="connsiteX4" fmla="*/ 19145 w 104203"/>
                <a:gd name="connsiteY4" fmla="*/ 0 h 84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203" h="84105">
                  <a:moveTo>
                    <a:pt x="19145" y="0"/>
                  </a:moveTo>
                  <a:lnTo>
                    <a:pt x="104204" y="77057"/>
                  </a:lnTo>
                  <a:lnTo>
                    <a:pt x="85058" y="84106"/>
                  </a:lnTo>
                  <a:lnTo>
                    <a:pt x="0" y="6953"/>
                  </a:lnTo>
                  <a:lnTo>
                    <a:pt x="1914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934EC0CC-6CB0-79FF-737C-6D659F0C55EE}"/>
                </a:ext>
              </a:extLst>
            </p:cNvPr>
            <p:cNvSpPr>
              <a:spLocks/>
            </p:cNvSpPr>
            <p:nvPr/>
          </p:nvSpPr>
          <p:spPr>
            <a:xfrm>
              <a:off x="3938977" y="7427724"/>
              <a:ext cx="114300" cy="80581"/>
            </a:xfrm>
            <a:custGeom>
              <a:avLst/>
              <a:gdLst>
                <a:gd name="connsiteX0" fmla="*/ 18002 w 114300"/>
                <a:gd name="connsiteY0" fmla="*/ 0 h 80581"/>
                <a:gd name="connsiteX1" fmla="*/ 114300 w 114300"/>
                <a:gd name="connsiteY1" fmla="*/ 72580 h 80581"/>
                <a:gd name="connsiteX2" fmla="*/ 96298 w 114300"/>
                <a:gd name="connsiteY2" fmla="*/ 80582 h 80581"/>
                <a:gd name="connsiteX3" fmla="*/ 0 w 114300"/>
                <a:gd name="connsiteY3" fmla="*/ 8001 h 80581"/>
                <a:gd name="connsiteX4" fmla="*/ 18002 w 114300"/>
                <a:gd name="connsiteY4" fmla="*/ 0 h 80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80581">
                  <a:moveTo>
                    <a:pt x="18002" y="0"/>
                  </a:moveTo>
                  <a:lnTo>
                    <a:pt x="114300" y="72580"/>
                  </a:lnTo>
                  <a:lnTo>
                    <a:pt x="96298" y="80582"/>
                  </a:lnTo>
                  <a:lnTo>
                    <a:pt x="0" y="8001"/>
                  </a:lnTo>
                  <a:lnTo>
                    <a:pt x="1800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F3FC8EEA-6E36-BB7C-7837-FDA03822687F}"/>
                </a:ext>
              </a:extLst>
            </p:cNvPr>
            <p:cNvSpPr>
              <a:spLocks/>
            </p:cNvSpPr>
            <p:nvPr/>
          </p:nvSpPr>
          <p:spPr>
            <a:xfrm>
              <a:off x="3703613" y="7541549"/>
              <a:ext cx="123634" cy="76295"/>
            </a:xfrm>
            <a:custGeom>
              <a:avLst/>
              <a:gdLst>
                <a:gd name="connsiteX0" fmla="*/ 16669 w 123634"/>
                <a:gd name="connsiteY0" fmla="*/ 0 h 76295"/>
                <a:gd name="connsiteX1" fmla="*/ 123635 w 123634"/>
                <a:gd name="connsiteY1" fmla="*/ 67437 h 76295"/>
                <a:gd name="connsiteX2" fmla="*/ 106966 w 123634"/>
                <a:gd name="connsiteY2" fmla="*/ 76295 h 76295"/>
                <a:gd name="connsiteX3" fmla="*/ 0 w 123634"/>
                <a:gd name="connsiteY3" fmla="*/ 8858 h 76295"/>
                <a:gd name="connsiteX4" fmla="*/ 16669 w 123634"/>
                <a:gd name="connsiteY4" fmla="*/ 0 h 76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634" h="76295">
                  <a:moveTo>
                    <a:pt x="16669" y="0"/>
                  </a:moveTo>
                  <a:lnTo>
                    <a:pt x="123635" y="67437"/>
                  </a:lnTo>
                  <a:lnTo>
                    <a:pt x="106966" y="76295"/>
                  </a:lnTo>
                  <a:lnTo>
                    <a:pt x="0" y="8858"/>
                  </a:lnTo>
                  <a:lnTo>
                    <a:pt x="1666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1123FD09-9B9A-1ACA-FB29-BD065AC79A3F}"/>
                </a:ext>
              </a:extLst>
            </p:cNvPr>
            <p:cNvSpPr>
              <a:spLocks/>
            </p:cNvSpPr>
            <p:nvPr/>
          </p:nvSpPr>
          <p:spPr>
            <a:xfrm>
              <a:off x="3486443" y="7666898"/>
              <a:ext cx="132016" cy="71438"/>
            </a:xfrm>
            <a:custGeom>
              <a:avLst/>
              <a:gdLst>
                <a:gd name="connsiteX0" fmla="*/ 132016 w 132016"/>
                <a:gd name="connsiteY0" fmla="*/ 61817 h 71437"/>
                <a:gd name="connsiteX1" fmla="*/ 116681 w 132016"/>
                <a:gd name="connsiteY1" fmla="*/ 71438 h 71437"/>
                <a:gd name="connsiteX2" fmla="*/ 0 w 132016"/>
                <a:gd name="connsiteY2" fmla="*/ 9620 h 71437"/>
                <a:gd name="connsiteX3" fmla="*/ 15335 w 132016"/>
                <a:gd name="connsiteY3" fmla="*/ 0 h 71437"/>
                <a:gd name="connsiteX4" fmla="*/ 132016 w 132016"/>
                <a:gd name="connsiteY4" fmla="*/ 61817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016" h="71437">
                  <a:moveTo>
                    <a:pt x="132016" y="61817"/>
                  </a:moveTo>
                  <a:lnTo>
                    <a:pt x="116681" y="71438"/>
                  </a:lnTo>
                  <a:lnTo>
                    <a:pt x="0" y="9620"/>
                  </a:lnTo>
                  <a:lnTo>
                    <a:pt x="15335" y="0"/>
                  </a:lnTo>
                  <a:lnTo>
                    <a:pt x="132016" y="618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2C50BADD-2B08-4C6A-9909-7FC29DAC5CBE}"/>
                </a:ext>
              </a:extLst>
            </p:cNvPr>
            <p:cNvSpPr>
              <a:spLocks/>
            </p:cNvSpPr>
            <p:nvPr/>
          </p:nvSpPr>
          <p:spPr>
            <a:xfrm>
              <a:off x="3289180" y="7802727"/>
              <a:ext cx="139350" cy="66009"/>
            </a:xfrm>
            <a:custGeom>
              <a:avLst/>
              <a:gdLst>
                <a:gd name="connsiteX0" fmla="*/ 139351 w 139350"/>
                <a:gd name="connsiteY0" fmla="*/ 55626 h 66008"/>
                <a:gd name="connsiteX1" fmla="*/ 125539 w 139350"/>
                <a:gd name="connsiteY1" fmla="*/ 66008 h 66008"/>
                <a:gd name="connsiteX2" fmla="*/ 0 w 139350"/>
                <a:gd name="connsiteY2" fmla="*/ 10382 h 66008"/>
                <a:gd name="connsiteX3" fmla="*/ 13811 w 139350"/>
                <a:gd name="connsiteY3" fmla="*/ 0 h 66008"/>
                <a:gd name="connsiteX4" fmla="*/ 139351 w 139350"/>
                <a:gd name="connsiteY4" fmla="*/ 55626 h 66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350" h="66008">
                  <a:moveTo>
                    <a:pt x="139351" y="55626"/>
                  </a:moveTo>
                  <a:lnTo>
                    <a:pt x="125539" y="66008"/>
                  </a:lnTo>
                  <a:lnTo>
                    <a:pt x="0" y="10382"/>
                  </a:lnTo>
                  <a:lnTo>
                    <a:pt x="13811" y="0"/>
                  </a:lnTo>
                  <a:lnTo>
                    <a:pt x="139351" y="5562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11AD446E-B9FE-AC35-496D-F1DD70F7C43E}"/>
                </a:ext>
              </a:extLst>
            </p:cNvPr>
            <p:cNvSpPr>
              <a:spLocks/>
            </p:cNvSpPr>
            <p:nvPr/>
          </p:nvSpPr>
          <p:spPr>
            <a:xfrm>
              <a:off x="3113253" y="7948077"/>
              <a:ext cx="145733" cy="60102"/>
            </a:xfrm>
            <a:custGeom>
              <a:avLst/>
              <a:gdLst>
                <a:gd name="connsiteX0" fmla="*/ 145732 w 145732"/>
                <a:gd name="connsiteY0" fmla="*/ 49149 h 60102"/>
                <a:gd name="connsiteX1" fmla="*/ 133445 w 145732"/>
                <a:gd name="connsiteY1" fmla="*/ 60103 h 60102"/>
                <a:gd name="connsiteX2" fmla="*/ 0 w 145732"/>
                <a:gd name="connsiteY2" fmla="*/ 10954 h 60102"/>
                <a:gd name="connsiteX3" fmla="*/ 12192 w 145732"/>
                <a:gd name="connsiteY3" fmla="*/ 0 h 60102"/>
                <a:gd name="connsiteX4" fmla="*/ 145732 w 145732"/>
                <a:gd name="connsiteY4" fmla="*/ 49149 h 60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732" h="60102">
                  <a:moveTo>
                    <a:pt x="145732" y="49149"/>
                  </a:moveTo>
                  <a:lnTo>
                    <a:pt x="133445" y="60103"/>
                  </a:lnTo>
                  <a:lnTo>
                    <a:pt x="0" y="10954"/>
                  </a:lnTo>
                  <a:lnTo>
                    <a:pt x="12192" y="0"/>
                  </a:lnTo>
                  <a:lnTo>
                    <a:pt x="145732" y="491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3A1F9EA6-741D-BD5D-4BAA-97639CD2D8F9}"/>
                </a:ext>
              </a:extLst>
            </p:cNvPr>
            <p:cNvSpPr>
              <a:spLocks/>
            </p:cNvSpPr>
            <p:nvPr/>
          </p:nvSpPr>
          <p:spPr>
            <a:xfrm>
              <a:off x="2959995" y="8101715"/>
              <a:ext cx="150972" cy="53816"/>
            </a:xfrm>
            <a:custGeom>
              <a:avLst/>
              <a:gdLst>
                <a:gd name="connsiteX0" fmla="*/ 150971 w 150971"/>
                <a:gd name="connsiteY0" fmla="*/ 42291 h 53816"/>
                <a:gd name="connsiteX1" fmla="*/ 140494 w 150971"/>
                <a:gd name="connsiteY1" fmla="*/ 53816 h 53816"/>
                <a:gd name="connsiteX2" fmla="*/ 0 w 150971"/>
                <a:gd name="connsiteY2" fmla="*/ 11621 h 53816"/>
                <a:gd name="connsiteX3" fmla="*/ 10478 w 150971"/>
                <a:gd name="connsiteY3" fmla="*/ 0 h 53816"/>
                <a:gd name="connsiteX4" fmla="*/ 150971 w 150971"/>
                <a:gd name="connsiteY4" fmla="*/ 42291 h 53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71" h="53816">
                  <a:moveTo>
                    <a:pt x="150971" y="42291"/>
                  </a:moveTo>
                  <a:lnTo>
                    <a:pt x="140494" y="53816"/>
                  </a:lnTo>
                  <a:lnTo>
                    <a:pt x="0" y="11621"/>
                  </a:lnTo>
                  <a:lnTo>
                    <a:pt x="10478" y="0"/>
                  </a:lnTo>
                  <a:lnTo>
                    <a:pt x="150971" y="4229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EA19BFDE-7764-5140-5E34-37FAF6544957}"/>
                </a:ext>
              </a:extLst>
            </p:cNvPr>
            <p:cNvSpPr>
              <a:spLocks/>
            </p:cNvSpPr>
            <p:nvPr/>
          </p:nvSpPr>
          <p:spPr>
            <a:xfrm>
              <a:off x="2830645" y="8262591"/>
              <a:ext cx="155067" cy="47148"/>
            </a:xfrm>
            <a:custGeom>
              <a:avLst/>
              <a:gdLst>
                <a:gd name="connsiteX0" fmla="*/ 155067 w 155066"/>
                <a:gd name="connsiteY0" fmla="*/ 35052 h 47148"/>
                <a:gd name="connsiteX1" fmla="*/ 146304 w 155066"/>
                <a:gd name="connsiteY1" fmla="*/ 47149 h 47148"/>
                <a:gd name="connsiteX2" fmla="*/ 0 w 155066"/>
                <a:gd name="connsiteY2" fmla="*/ 12097 h 47148"/>
                <a:gd name="connsiteX3" fmla="*/ 8763 w 155066"/>
                <a:gd name="connsiteY3" fmla="*/ 0 h 47148"/>
                <a:gd name="connsiteX4" fmla="*/ 155067 w 155066"/>
                <a:gd name="connsiteY4" fmla="*/ 35052 h 47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066" h="47148">
                  <a:moveTo>
                    <a:pt x="155067" y="35052"/>
                  </a:moveTo>
                  <a:lnTo>
                    <a:pt x="146304" y="47149"/>
                  </a:lnTo>
                  <a:lnTo>
                    <a:pt x="0" y="12097"/>
                  </a:lnTo>
                  <a:lnTo>
                    <a:pt x="8763" y="0"/>
                  </a:lnTo>
                  <a:lnTo>
                    <a:pt x="155067" y="350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14C0E206-6016-D1EF-6679-6876610E7330}"/>
                </a:ext>
              </a:extLst>
            </p:cNvPr>
            <p:cNvSpPr>
              <a:spLocks/>
            </p:cNvSpPr>
            <p:nvPr/>
          </p:nvSpPr>
          <p:spPr>
            <a:xfrm>
              <a:off x="2726251" y="8429567"/>
              <a:ext cx="157830" cy="40004"/>
            </a:xfrm>
            <a:custGeom>
              <a:avLst/>
              <a:gdLst>
                <a:gd name="connsiteX0" fmla="*/ 157829 w 157829"/>
                <a:gd name="connsiteY0" fmla="*/ 27432 h 40004"/>
                <a:gd name="connsiteX1" fmla="*/ 150971 w 157829"/>
                <a:gd name="connsiteY1" fmla="*/ 40005 h 40004"/>
                <a:gd name="connsiteX2" fmla="*/ 0 w 157829"/>
                <a:gd name="connsiteY2" fmla="*/ 12478 h 40004"/>
                <a:gd name="connsiteX3" fmla="*/ 6763 w 157829"/>
                <a:gd name="connsiteY3" fmla="*/ 0 h 40004"/>
                <a:gd name="connsiteX4" fmla="*/ 157829 w 157829"/>
                <a:gd name="connsiteY4" fmla="*/ 27432 h 4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829" h="40004">
                  <a:moveTo>
                    <a:pt x="157829" y="27432"/>
                  </a:moveTo>
                  <a:lnTo>
                    <a:pt x="150971" y="40005"/>
                  </a:lnTo>
                  <a:lnTo>
                    <a:pt x="0" y="12478"/>
                  </a:lnTo>
                  <a:lnTo>
                    <a:pt x="6763" y="0"/>
                  </a:lnTo>
                  <a:lnTo>
                    <a:pt x="157829" y="274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475F5C1F-C6F5-1A48-F205-0AFE9BCA0018}"/>
                </a:ext>
              </a:extLst>
            </p:cNvPr>
            <p:cNvSpPr>
              <a:spLocks/>
            </p:cNvSpPr>
            <p:nvPr/>
          </p:nvSpPr>
          <p:spPr>
            <a:xfrm>
              <a:off x="2647384" y="8601112"/>
              <a:ext cx="159544" cy="32575"/>
            </a:xfrm>
            <a:custGeom>
              <a:avLst/>
              <a:gdLst>
                <a:gd name="connsiteX0" fmla="*/ 159544 w 159543"/>
                <a:gd name="connsiteY0" fmla="*/ 19812 h 32575"/>
                <a:gd name="connsiteX1" fmla="*/ 154591 w 159543"/>
                <a:gd name="connsiteY1" fmla="*/ 32576 h 32575"/>
                <a:gd name="connsiteX2" fmla="*/ 0 w 159543"/>
                <a:gd name="connsiteY2" fmla="*/ 12764 h 32575"/>
                <a:gd name="connsiteX3" fmla="*/ 4858 w 159543"/>
                <a:gd name="connsiteY3" fmla="*/ 0 h 32575"/>
                <a:gd name="connsiteX4" fmla="*/ 159544 w 159543"/>
                <a:gd name="connsiteY4" fmla="*/ 19812 h 32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543" h="32575">
                  <a:moveTo>
                    <a:pt x="159544" y="19812"/>
                  </a:moveTo>
                  <a:lnTo>
                    <a:pt x="154591" y="32576"/>
                  </a:lnTo>
                  <a:lnTo>
                    <a:pt x="0" y="12764"/>
                  </a:lnTo>
                  <a:lnTo>
                    <a:pt x="4858" y="0"/>
                  </a:lnTo>
                  <a:lnTo>
                    <a:pt x="159544" y="198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C2920306-4F9A-4CD5-D1CA-839907105697}"/>
                </a:ext>
              </a:extLst>
            </p:cNvPr>
            <p:cNvSpPr>
              <a:spLocks/>
            </p:cNvSpPr>
            <p:nvPr/>
          </p:nvSpPr>
          <p:spPr>
            <a:xfrm>
              <a:off x="2594805" y="8776184"/>
              <a:ext cx="159925" cy="24956"/>
            </a:xfrm>
            <a:custGeom>
              <a:avLst/>
              <a:gdLst>
                <a:gd name="connsiteX0" fmla="*/ 159925 w 159924"/>
                <a:gd name="connsiteY0" fmla="*/ 11906 h 24955"/>
                <a:gd name="connsiteX1" fmla="*/ 156972 w 159924"/>
                <a:gd name="connsiteY1" fmla="*/ 24955 h 24955"/>
                <a:gd name="connsiteX2" fmla="*/ 0 w 159924"/>
                <a:gd name="connsiteY2" fmla="*/ 12954 h 24955"/>
                <a:gd name="connsiteX3" fmla="*/ 2953 w 159924"/>
                <a:gd name="connsiteY3" fmla="*/ 0 h 24955"/>
                <a:gd name="connsiteX4" fmla="*/ 159925 w 159924"/>
                <a:gd name="connsiteY4" fmla="*/ 11906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924" h="24955">
                  <a:moveTo>
                    <a:pt x="159925" y="11906"/>
                  </a:moveTo>
                  <a:lnTo>
                    <a:pt x="156972" y="24955"/>
                  </a:lnTo>
                  <a:lnTo>
                    <a:pt x="0" y="12954"/>
                  </a:lnTo>
                  <a:lnTo>
                    <a:pt x="2953" y="0"/>
                  </a:lnTo>
                  <a:lnTo>
                    <a:pt x="159925" y="11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077AB475-6054-162C-7BB4-686AD56AE70C}"/>
                </a:ext>
              </a:extLst>
            </p:cNvPr>
            <p:cNvSpPr>
              <a:spLocks/>
            </p:cNvSpPr>
            <p:nvPr/>
          </p:nvSpPr>
          <p:spPr>
            <a:xfrm>
              <a:off x="2568802" y="8953253"/>
              <a:ext cx="159258" cy="17049"/>
            </a:xfrm>
            <a:custGeom>
              <a:avLst/>
              <a:gdLst>
                <a:gd name="connsiteX0" fmla="*/ 159258 w 159258"/>
                <a:gd name="connsiteY0" fmla="*/ 4001 h 17049"/>
                <a:gd name="connsiteX1" fmla="*/ 158210 w 159258"/>
                <a:gd name="connsiteY1" fmla="*/ 17050 h 17049"/>
                <a:gd name="connsiteX2" fmla="*/ 0 w 159258"/>
                <a:gd name="connsiteY2" fmla="*/ 13049 h 17049"/>
                <a:gd name="connsiteX3" fmla="*/ 1048 w 159258"/>
                <a:gd name="connsiteY3" fmla="*/ 0 h 17049"/>
                <a:gd name="connsiteX4" fmla="*/ 159258 w 159258"/>
                <a:gd name="connsiteY4" fmla="*/ 4001 h 17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258" h="17049">
                  <a:moveTo>
                    <a:pt x="159258" y="4001"/>
                  </a:moveTo>
                  <a:lnTo>
                    <a:pt x="158210" y="17050"/>
                  </a:lnTo>
                  <a:lnTo>
                    <a:pt x="0" y="13049"/>
                  </a:lnTo>
                  <a:lnTo>
                    <a:pt x="1048" y="0"/>
                  </a:lnTo>
                  <a:lnTo>
                    <a:pt x="159258" y="40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4FCBEF4E-E328-7B59-59F0-DC2F38942961}"/>
                </a:ext>
              </a:extLst>
            </p:cNvPr>
            <p:cNvSpPr>
              <a:spLocks/>
            </p:cNvSpPr>
            <p:nvPr/>
          </p:nvSpPr>
          <p:spPr>
            <a:xfrm>
              <a:off x="2568801" y="9127082"/>
              <a:ext cx="159163" cy="17049"/>
            </a:xfrm>
            <a:custGeom>
              <a:avLst/>
              <a:gdLst>
                <a:gd name="connsiteX0" fmla="*/ 158210 w 159162"/>
                <a:gd name="connsiteY0" fmla="*/ 0 h 17049"/>
                <a:gd name="connsiteX1" fmla="*/ 159163 w 159162"/>
                <a:gd name="connsiteY1" fmla="*/ 13049 h 17049"/>
                <a:gd name="connsiteX2" fmla="*/ 952 w 159162"/>
                <a:gd name="connsiteY2" fmla="*/ 17050 h 17049"/>
                <a:gd name="connsiteX3" fmla="*/ 0 w 159162"/>
                <a:gd name="connsiteY3" fmla="*/ 4001 h 17049"/>
                <a:gd name="connsiteX4" fmla="*/ 158210 w 159162"/>
                <a:gd name="connsiteY4" fmla="*/ 0 h 17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162" h="17049">
                  <a:moveTo>
                    <a:pt x="158210" y="0"/>
                  </a:moveTo>
                  <a:lnTo>
                    <a:pt x="159163" y="13049"/>
                  </a:lnTo>
                  <a:lnTo>
                    <a:pt x="952" y="17050"/>
                  </a:lnTo>
                  <a:lnTo>
                    <a:pt x="0" y="4001"/>
                  </a:lnTo>
                  <a:lnTo>
                    <a:pt x="15821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EACB04ED-5F39-82E4-2144-C41AD3040626}"/>
                </a:ext>
              </a:extLst>
            </p:cNvPr>
            <p:cNvSpPr>
              <a:spLocks/>
            </p:cNvSpPr>
            <p:nvPr/>
          </p:nvSpPr>
          <p:spPr>
            <a:xfrm>
              <a:off x="2594519" y="9296339"/>
              <a:ext cx="160020" cy="24859"/>
            </a:xfrm>
            <a:custGeom>
              <a:avLst/>
              <a:gdLst>
                <a:gd name="connsiteX0" fmla="*/ 157067 w 160020"/>
                <a:gd name="connsiteY0" fmla="*/ 0 h 24860"/>
                <a:gd name="connsiteX1" fmla="*/ 160020 w 160020"/>
                <a:gd name="connsiteY1" fmla="*/ 12954 h 24860"/>
                <a:gd name="connsiteX2" fmla="*/ 3048 w 160020"/>
                <a:gd name="connsiteY2" fmla="*/ 24860 h 24860"/>
                <a:gd name="connsiteX3" fmla="*/ 0 w 160020"/>
                <a:gd name="connsiteY3" fmla="*/ 11906 h 24860"/>
                <a:gd name="connsiteX4" fmla="*/ 157067 w 160020"/>
                <a:gd name="connsiteY4" fmla="*/ 0 h 24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020" h="24860">
                  <a:moveTo>
                    <a:pt x="157067" y="0"/>
                  </a:moveTo>
                  <a:lnTo>
                    <a:pt x="160020" y="12954"/>
                  </a:lnTo>
                  <a:lnTo>
                    <a:pt x="3048" y="24860"/>
                  </a:lnTo>
                  <a:lnTo>
                    <a:pt x="0" y="11906"/>
                  </a:lnTo>
                  <a:lnTo>
                    <a:pt x="157067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B9E13E75-CEF9-8686-7EEA-2617106A0A96}"/>
                </a:ext>
              </a:extLst>
            </p:cNvPr>
            <p:cNvSpPr>
              <a:spLocks/>
            </p:cNvSpPr>
            <p:nvPr/>
          </p:nvSpPr>
          <p:spPr>
            <a:xfrm>
              <a:off x="2647001" y="9463691"/>
              <a:ext cx="159544" cy="32575"/>
            </a:xfrm>
            <a:custGeom>
              <a:avLst/>
              <a:gdLst>
                <a:gd name="connsiteX0" fmla="*/ 154591 w 159543"/>
                <a:gd name="connsiteY0" fmla="*/ 0 h 32575"/>
                <a:gd name="connsiteX1" fmla="*/ 159544 w 159543"/>
                <a:gd name="connsiteY1" fmla="*/ 12764 h 32575"/>
                <a:gd name="connsiteX2" fmla="*/ 4858 w 159543"/>
                <a:gd name="connsiteY2" fmla="*/ 32576 h 32575"/>
                <a:gd name="connsiteX3" fmla="*/ 0 w 159543"/>
                <a:gd name="connsiteY3" fmla="*/ 19812 h 32575"/>
                <a:gd name="connsiteX4" fmla="*/ 154591 w 159543"/>
                <a:gd name="connsiteY4" fmla="*/ 0 h 32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543" h="32575">
                  <a:moveTo>
                    <a:pt x="154591" y="0"/>
                  </a:moveTo>
                  <a:lnTo>
                    <a:pt x="159544" y="12764"/>
                  </a:lnTo>
                  <a:lnTo>
                    <a:pt x="4858" y="32576"/>
                  </a:lnTo>
                  <a:lnTo>
                    <a:pt x="0" y="19812"/>
                  </a:lnTo>
                  <a:lnTo>
                    <a:pt x="154591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11C4D3D7-5C82-33C4-2883-A496BDEB2D53}"/>
                </a:ext>
              </a:extLst>
            </p:cNvPr>
            <p:cNvSpPr>
              <a:spLocks/>
            </p:cNvSpPr>
            <p:nvPr/>
          </p:nvSpPr>
          <p:spPr>
            <a:xfrm>
              <a:off x="2725678" y="9628001"/>
              <a:ext cx="157830" cy="39909"/>
            </a:xfrm>
            <a:custGeom>
              <a:avLst/>
              <a:gdLst>
                <a:gd name="connsiteX0" fmla="*/ 151067 w 157829"/>
                <a:gd name="connsiteY0" fmla="*/ 0 h 39909"/>
                <a:gd name="connsiteX1" fmla="*/ 157829 w 157829"/>
                <a:gd name="connsiteY1" fmla="*/ 12383 h 39909"/>
                <a:gd name="connsiteX2" fmla="*/ 6763 w 157829"/>
                <a:gd name="connsiteY2" fmla="*/ 39910 h 39909"/>
                <a:gd name="connsiteX3" fmla="*/ 0 w 157829"/>
                <a:gd name="connsiteY3" fmla="*/ 27432 h 39909"/>
                <a:gd name="connsiteX4" fmla="*/ 151067 w 157829"/>
                <a:gd name="connsiteY4" fmla="*/ 0 h 39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829" h="39909">
                  <a:moveTo>
                    <a:pt x="151067" y="0"/>
                  </a:moveTo>
                  <a:lnTo>
                    <a:pt x="157829" y="12383"/>
                  </a:lnTo>
                  <a:lnTo>
                    <a:pt x="6763" y="39910"/>
                  </a:lnTo>
                  <a:lnTo>
                    <a:pt x="0" y="27432"/>
                  </a:lnTo>
                  <a:lnTo>
                    <a:pt x="151067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D2FD4428-C99F-64E6-142C-F97765DA6E4F}"/>
                </a:ext>
              </a:extLst>
            </p:cNvPr>
            <p:cNvSpPr>
              <a:spLocks/>
            </p:cNvSpPr>
            <p:nvPr/>
          </p:nvSpPr>
          <p:spPr>
            <a:xfrm>
              <a:off x="2830074" y="9787742"/>
              <a:ext cx="154972" cy="47053"/>
            </a:xfrm>
            <a:custGeom>
              <a:avLst/>
              <a:gdLst>
                <a:gd name="connsiteX0" fmla="*/ 146304 w 154971"/>
                <a:gd name="connsiteY0" fmla="*/ 0 h 47053"/>
                <a:gd name="connsiteX1" fmla="*/ 154972 w 154971"/>
                <a:gd name="connsiteY1" fmla="*/ 12097 h 47053"/>
                <a:gd name="connsiteX2" fmla="*/ 8668 w 154971"/>
                <a:gd name="connsiteY2" fmla="*/ 47054 h 47053"/>
                <a:gd name="connsiteX3" fmla="*/ 0 w 154971"/>
                <a:gd name="connsiteY3" fmla="*/ 35052 h 47053"/>
                <a:gd name="connsiteX4" fmla="*/ 146304 w 154971"/>
                <a:gd name="connsiteY4" fmla="*/ 0 h 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971" h="47053">
                  <a:moveTo>
                    <a:pt x="146304" y="0"/>
                  </a:moveTo>
                  <a:lnTo>
                    <a:pt x="154972" y="12097"/>
                  </a:lnTo>
                  <a:lnTo>
                    <a:pt x="8668" y="47054"/>
                  </a:lnTo>
                  <a:lnTo>
                    <a:pt x="0" y="35052"/>
                  </a:lnTo>
                  <a:lnTo>
                    <a:pt x="14630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159C9DC8-93F7-4F26-3C46-71C945532FAB}"/>
                </a:ext>
              </a:extLst>
            </p:cNvPr>
            <p:cNvSpPr>
              <a:spLocks/>
            </p:cNvSpPr>
            <p:nvPr/>
          </p:nvSpPr>
          <p:spPr>
            <a:xfrm>
              <a:off x="2959233" y="9941954"/>
              <a:ext cx="150972" cy="53816"/>
            </a:xfrm>
            <a:custGeom>
              <a:avLst/>
              <a:gdLst>
                <a:gd name="connsiteX0" fmla="*/ 140494 w 150971"/>
                <a:gd name="connsiteY0" fmla="*/ 0 h 53816"/>
                <a:gd name="connsiteX1" fmla="*/ 150971 w 150971"/>
                <a:gd name="connsiteY1" fmla="*/ 11621 h 53816"/>
                <a:gd name="connsiteX2" fmla="*/ 10478 w 150971"/>
                <a:gd name="connsiteY2" fmla="*/ 53816 h 53816"/>
                <a:gd name="connsiteX3" fmla="*/ 0 w 150971"/>
                <a:gd name="connsiteY3" fmla="*/ 42196 h 53816"/>
                <a:gd name="connsiteX4" fmla="*/ 140494 w 150971"/>
                <a:gd name="connsiteY4" fmla="*/ 0 h 53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71" h="53816">
                  <a:moveTo>
                    <a:pt x="140494" y="0"/>
                  </a:moveTo>
                  <a:lnTo>
                    <a:pt x="150971" y="11621"/>
                  </a:lnTo>
                  <a:lnTo>
                    <a:pt x="10478" y="53816"/>
                  </a:lnTo>
                  <a:lnTo>
                    <a:pt x="0" y="42196"/>
                  </a:lnTo>
                  <a:lnTo>
                    <a:pt x="14049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4A184ABD-642A-6B1A-5CD7-B4AA024DB4C2}"/>
                </a:ext>
              </a:extLst>
            </p:cNvPr>
            <p:cNvSpPr>
              <a:spLocks/>
            </p:cNvSpPr>
            <p:nvPr/>
          </p:nvSpPr>
          <p:spPr>
            <a:xfrm>
              <a:off x="3112301" y="10089408"/>
              <a:ext cx="145732" cy="60102"/>
            </a:xfrm>
            <a:custGeom>
              <a:avLst/>
              <a:gdLst>
                <a:gd name="connsiteX0" fmla="*/ 133636 w 145732"/>
                <a:gd name="connsiteY0" fmla="*/ 0 h 60102"/>
                <a:gd name="connsiteX1" fmla="*/ 145732 w 145732"/>
                <a:gd name="connsiteY1" fmla="*/ 11049 h 60102"/>
                <a:gd name="connsiteX2" fmla="*/ 12192 w 145732"/>
                <a:gd name="connsiteY2" fmla="*/ 60103 h 60102"/>
                <a:gd name="connsiteX3" fmla="*/ 0 w 145732"/>
                <a:gd name="connsiteY3" fmla="*/ 49054 h 60102"/>
                <a:gd name="connsiteX4" fmla="*/ 133636 w 145732"/>
                <a:gd name="connsiteY4" fmla="*/ 0 h 60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732" h="60102">
                  <a:moveTo>
                    <a:pt x="133636" y="0"/>
                  </a:moveTo>
                  <a:lnTo>
                    <a:pt x="145732" y="11049"/>
                  </a:lnTo>
                  <a:lnTo>
                    <a:pt x="12192" y="60103"/>
                  </a:lnTo>
                  <a:lnTo>
                    <a:pt x="0" y="49054"/>
                  </a:lnTo>
                  <a:lnTo>
                    <a:pt x="133636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94F5B54C-BF12-E33E-0B5D-36F4258C4D72}"/>
                </a:ext>
              </a:extLst>
            </p:cNvPr>
            <p:cNvSpPr>
              <a:spLocks/>
            </p:cNvSpPr>
            <p:nvPr/>
          </p:nvSpPr>
          <p:spPr>
            <a:xfrm>
              <a:off x="3288036" y="10228867"/>
              <a:ext cx="139541" cy="66009"/>
            </a:xfrm>
            <a:custGeom>
              <a:avLst/>
              <a:gdLst>
                <a:gd name="connsiteX0" fmla="*/ 125730 w 139541"/>
                <a:gd name="connsiteY0" fmla="*/ 0 h 66008"/>
                <a:gd name="connsiteX1" fmla="*/ 139541 w 139541"/>
                <a:gd name="connsiteY1" fmla="*/ 10382 h 66008"/>
                <a:gd name="connsiteX2" fmla="*/ 13906 w 139541"/>
                <a:gd name="connsiteY2" fmla="*/ 66008 h 66008"/>
                <a:gd name="connsiteX3" fmla="*/ 0 w 139541"/>
                <a:gd name="connsiteY3" fmla="*/ 55626 h 66008"/>
                <a:gd name="connsiteX4" fmla="*/ 125730 w 139541"/>
                <a:gd name="connsiteY4" fmla="*/ 0 h 66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41" h="66008">
                  <a:moveTo>
                    <a:pt x="125730" y="0"/>
                  </a:moveTo>
                  <a:lnTo>
                    <a:pt x="139541" y="10382"/>
                  </a:lnTo>
                  <a:lnTo>
                    <a:pt x="13906" y="66008"/>
                  </a:lnTo>
                  <a:lnTo>
                    <a:pt x="0" y="55626"/>
                  </a:lnTo>
                  <a:lnTo>
                    <a:pt x="12573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1D75B885-E5E0-E451-4AFC-71A51630E8BB}"/>
                </a:ext>
              </a:extLst>
            </p:cNvPr>
            <p:cNvSpPr>
              <a:spLocks/>
            </p:cNvSpPr>
            <p:nvPr/>
          </p:nvSpPr>
          <p:spPr>
            <a:xfrm>
              <a:off x="3485295" y="10359303"/>
              <a:ext cx="132016" cy="71438"/>
            </a:xfrm>
            <a:custGeom>
              <a:avLst/>
              <a:gdLst>
                <a:gd name="connsiteX0" fmla="*/ 116777 w 132016"/>
                <a:gd name="connsiteY0" fmla="*/ 0 h 71437"/>
                <a:gd name="connsiteX1" fmla="*/ 132016 w 132016"/>
                <a:gd name="connsiteY1" fmla="*/ 9715 h 71437"/>
                <a:gd name="connsiteX2" fmla="*/ 15335 w 132016"/>
                <a:gd name="connsiteY2" fmla="*/ 71438 h 71437"/>
                <a:gd name="connsiteX3" fmla="*/ 0 w 132016"/>
                <a:gd name="connsiteY3" fmla="*/ 61817 h 71437"/>
                <a:gd name="connsiteX4" fmla="*/ 116777 w 132016"/>
                <a:gd name="connsiteY4" fmla="*/ 0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016" h="71437">
                  <a:moveTo>
                    <a:pt x="116777" y="0"/>
                  </a:moveTo>
                  <a:lnTo>
                    <a:pt x="132016" y="9715"/>
                  </a:lnTo>
                  <a:lnTo>
                    <a:pt x="15335" y="71438"/>
                  </a:lnTo>
                  <a:lnTo>
                    <a:pt x="0" y="61817"/>
                  </a:lnTo>
                  <a:lnTo>
                    <a:pt x="116777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</p:grpSp>
      <p:grpSp>
        <p:nvGrpSpPr>
          <p:cNvPr id="206" name="组合 205">
            <a:extLst>
              <a:ext uri="{FF2B5EF4-FFF2-40B4-BE49-F238E27FC236}">
                <a16:creationId xmlns:a16="http://schemas.microsoft.com/office/drawing/2014/main" id="{B8548364-2C9C-4716-284A-43FC07E96CAF}"/>
              </a:ext>
            </a:extLst>
          </p:cNvPr>
          <p:cNvGrpSpPr>
            <a:grpSpLocks/>
          </p:cNvGrpSpPr>
          <p:nvPr/>
        </p:nvGrpSpPr>
        <p:grpSpPr>
          <a:xfrm>
            <a:off x="3577733" y="1109389"/>
            <a:ext cx="5037253" cy="2909806"/>
            <a:chOff x="3219166" y="8838311"/>
            <a:chExt cx="5754338" cy="3324034"/>
          </a:xfrm>
          <a:gradFill>
            <a:gsLst>
              <a:gs pos="0">
                <a:schemeClr val="accent1">
                  <a:lumMod val="20000"/>
                  <a:lumOff val="80000"/>
                  <a:alpha val="25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16200000" scaled="1"/>
          </a:gradFill>
        </p:grpSpPr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834BDAC5-E6EC-CF84-FFAA-E1AB0D89AAD7}"/>
                </a:ext>
              </a:extLst>
            </p:cNvPr>
            <p:cNvSpPr>
              <a:spLocks/>
            </p:cNvSpPr>
            <p:nvPr/>
          </p:nvSpPr>
          <p:spPr>
            <a:xfrm>
              <a:off x="3219166" y="10521474"/>
              <a:ext cx="1024128" cy="1140047"/>
            </a:xfrm>
            <a:custGeom>
              <a:avLst/>
              <a:gdLst>
                <a:gd name="connsiteX0" fmla="*/ 1023855 w 1024128"/>
                <a:gd name="connsiteY0" fmla="*/ 1020995 h 1140047"/>
                <a:gd name="connsiteX1" fmla="*/ 292335 w 1024128"/>
                <a:gd name="connsiteY1" fmla="*/ -276 h 1140047"/>
                <a:gd name="connsiteX2" fmla="*/ -273 w 1024128"/>
                <a:gd name="connsiteY2" fmla="*/ -276 h 1140047"/>
                <a:gd name="connsiteX3" fmla="*/ 817734 w 1024128"/>
                <a:gd name="connsiteY3" fmla="*/ 1139772 h 1140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4128" h="1140047">
                  <a:moveTo>
                    <a:pt x="1023855" y="1020995"/>
                  </a:moveTo>
                  <a:cubicBezTo>
                    <a:pt x="544747" y="736864"/>
                    <a:pt x="300908" y="369104"/>
                    <a:pt x="292335" y="-276"/>
                  </a:cubicBezTo>
                  <a:lnTo>
                    <a:pt x="-273" y="-276"/>
                  </a:lnTo>
                  <a:cubicBezTo>
                    <a:pt x="8585" y="429207"/>
                    <a:pt x="297955" y="832495"/>
                    <a:pt x="817734" y="11397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2597775D-2313-7D18-CAA9-74C9D21E7169}"/>
                </a:ext>
              </a:extLst>
            </p:cNvPr>
            <p:cNvSpPr>
              <a:spLocks/>
            </p:cNvSpPr>
            <p:nvPr/>
          </p:nvSpPr>
          <p:spPr>
            <a:xfrm>
              <a:off x="3219166" y="9340945"/>
              <a:ext cx="1024128" cy="1140237"/>
            </a:xfrm>
            <a:custGeom>
              <a:avLst/>
              <a:gdLst>
                <a:gd name="connsiteX0" fmla="*/ 292335 w 1024128"/>
                <a:gd name="connsiteY0" fmla="*/ 1139962 h 1140237"/>
                <a:gd name="connsiteX1" fmla="*/ 1023855 w 1024128"/>
                <a:gd name="connsiteY1" fmla="*/ 118597 h 1140237"/>
                <a:gd name="connsiteX2" fmla="*/ 818115 w 1024128"/>
                <a:gd name="connsiteY2" fmla="*/ -276 h 1140237"/>
                <a:gd name="connsiteX3" fmla="*/ -273 w 1024128"/>
                <a:gd name="connsiteY3" fmla="*/ 1139962 h 114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4128" h="1140237">
                  <a:moveTo>
                    <a:pt x="292335" y="1139962"/>
                  </a:moveTo>
                  <a:cubicBezTo>
                    <a:pt x="300908" y="770583"/>
                    <a:pt x="544747" y="402727"/>
                    <a:pt x="1023855" y="118597"/>
                  </a:cubicBezTo>
                  <a:lnTo>
                    <a:pt x="818115" y="-276"/>
                  </a:lnTo>
                  <a:cubicBezTo>
                    <a:pt x="298336" y="307096"/>
                    <a:pt x="9252" y="710480"/>
                    <a:pt x="-273" y="11399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F1C873DE-CEE6-31AA-E9DF-16B64EA91BD2}"/>
                </a:ext>
              </a:extLst>
            </p:cNvPr>
            <p:cNvSpPr>
              <a:spLocks/>
            </p:cNvSpPr>
            <p:nvPr/>
          </p:nvSpPr>
          <p:spPr>
            <a:xfrm>
              <a:off x="4088227" y="8838311"/>
              <a:ext cx="1972722" cy="594836"/>
            </a:xfrm>
            <a:custGeom>
              <a:avLst/>
              <a:gdLst>
                <a:gd name="connsiteX0" fmla="*/ -273 w 1972722"/>
                <a:gd name="connsiteY0" fmla="*/ 476260 h 594836"/>
                <a:gd name="connsiteX1" fmla="*/ 206229 w 1972722"/>
                <a:gd name="connsiteY1" fmla="*/ 594561 h 594836"/>
                <a:gd name="connsiteX2" fmla="*/ 1972450 w 1972722"/>
                <a:gd name="connsiteY2" fmla="*/ 168412 h 594836"/>
                <a:gd name="connsiteX3" fmla="*/ 1971307 w 1972722"/>
                <a:gd name="connsiteY3" fmla="*/ -276 h 594836"/>
                <a:gd name="connsiteX4" fmla="*/ -273 w 1972722"/>
                <a:gd name="connsiteY4" fmla="*/ 476260 h 594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2722" h="594836">
                  <a:moveTo>
                    <a:pt x="-273" y="476260"/>
                  </a:moveTo>
                  <a:lnTo>
                    <a:pt x="206229" y="594561"/>
                  </a:lnTo>
                  <a:cubicBezTo>
                    <a:pt x="696481" y="316907"/>
                    <a:pt x="1332656" y="174794"/>
                    <a:pt x="1972450" y="168412"/>
                  </a:cubicBezTo>
                  <a:lnTo>
                    <a:pt x="1971307" y="-276"/>
                  </a:lnTo>
                  <a:cubicBezTo>
                    <a:pt x="1227500" y="6392"/>
                    <a:pt x="529984" y="174984"/>
                    <a:pt x="-273" y="4762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F187D5A1-B6E3-7853-CD42-687CD8AEB90A}"/>
                </a:ext>
              </a:extLst>
            </p:cNvPr>
            <p:cNvSpPr>
              <a:spLocks/>
            </p:cNvSpPr>
            <p:nvPr/>
          </p:nvSpPr>
          <p:spPr>
            <a:xfrm>
              <a:off x="4086894" y="11571224"/>
              <a:ext cx="1974723" cy="591121"/>
            </a:xfrm>
            <a:custGeom>
              <a:avLst/>
              <a:gdLst>
                <a:gd name="connsiteX0" fmla="*/ 1974450 w 1974723"/>
                <a:gd name="connsiteY0" fmla="*/ 422063 h 591121"/>
                <a:gd name="connsiteX1" fmla="*/ 205563 w 1974723"/>
                <a:gd name="connsiteY1" fmla="*/ -276 h 591121"/>
                <a:gd name="connsiteX2" fmla="*/ -273 w 1974723"/>
                <a:gd name="connsiteY2" fmla="*/ 118596 h 591121"/>
                <a:gd name="connsiteX3" fmla="*/ 1974450 w 1974723"/>
                <a:gd name="connsiteY3" fmla="*/ 590846 h 591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4723" h="591121">
                  <a:moveTo>
                    <a:pt x="1974450" y="422063"/>
                  </a:moveTo>
                  <a:cubicBezTo>
                    <a:pt x="1334656" y="417109"/>
                    <a:pt x="698100" y="276330"/>
                    <a:pt x="205563" y="-276"/>
                  </a:cubicBezTo>
                  <a:lnTo>
                    <a:pt x="-273" y="118596"/>
                  </a:lnTo>
                  <a:cubicBezTo>
                    <a:pt x="531984" y="418634"/>
                    <a:pt x="1230548" y="585321"/>
                    <a:pt x="1974450" y="5908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D2F6A215-19B1-9A6F-98EF-36322C5DDA66}"/>
                </a:ext>
              </a:extLst>
            </p:cNvPr>
            <p:cNvSpPr>
              <a:spLocks/>
            </p:cNvSpPr>
            <p:nvPr/>
          </p:nvSpPr>
          <p:spPr>
            <a:xfrm>
              <a:off x="6131435" y="11571224"/>
              <a:ext cx="1974722" cy="591121"/>
            </a:xfrm>
            <a:custGeom>
              <a:avLst/>
              <a:gdLst>
                <a:gd name="connsiteX0" fmla="*/ 1768615 w 1974722"/>
                <a:gd name="connsiteY0" fmla="*/ -276 h 591121"/>
                <a:gd name="connsiteX1" fmla="*/ -273 w 1974722"/>
                <a:gd name="connsiteY1" fmla="*/ 422063 h 591121"/>
                <a:gd name="connsiteX2" fmla="*/ -273 w 1974722"/>
                <a:gd name="connsiteY2" fmla="*/ 590846 h 591121"/>
                <a:gd name="connsiteX3" fmla="*/ 1974450 w 1974722"/>
                <a:gd name="connsiteY3" fmla="*/ 118596 h 591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4722" h="591121">
                  <a:moveTo>
                    <a:pt x="1768615" y="-276"/>
                  </a:moveTo>
                  <a:cubicBezTo>
                    <a:pt x="1276553" y="275949"/>
                    <a:pt x="639521" y="417109"/>
                    <a:pt x="-273" y="422063"/>
                  </a:cubicBezTo>
                  <a:lnTo>
                    <a:pt x="-273" y="590846"/>
                  </a:lnTo>
                  <a:cubicBezTo>
                    <a:pt x="743629" y="585702"/>
                    <a:pt x="1442193" y="418634"/>
                    <a:pt x="1974450" y="1185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E12C681D-04ED-C637-573B-7C02B28521BF}"/>
                </a:ext>
              </a:extLst>
            </p:cNvPr>
            <p:cNvSpPr>
              <a:spLocks/>
            </p:cNvSpPr>
            <p:nvPr/>
          </p:nvSpPr>
          <p:spPr>
            <a:xfrm>
              <a:off x="7949758" y="10521474"/>
              <a:ext cx="1023746" cy="1140047"/>
            </a:xfrm>
            <a:custGeom>
              <a:avLst/>
              <a:gdLst>
                <a:gd name="connsiteX0" fmla="*/ 731247 w 1023746"/>
                <a:gd name="connsiteY0" fmla="*/ -276 h 1140047"/>
                <a:gd name="connsiteX1" fmla="*/ -273 w 1023746"/>
                <a:gd name="connsiteY1" fmla="*/ 1020995 h 1140047"/>
                <a:gd name="connsiteX2" fmla="*/ 205467 w 1023746"/>
                <a:gd name="connsiteY2" fmla="*/ 1139772 h 1140047"/>
                <a:gd name="connsiteX3" fmla="*/ 1023474 w 1023746"/>
                <a:gd name="connsiteY3" fmla="*/ -276 h 1140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3746" h="1140047">
                  <a:moveTo>
                    <a:pt x="731247" y="-276"/>
                  </a:moveTo>
                  <a:cubicBezTo>
                    <a:pt x="722675" y="369104"/>
                    <a:pt x="478834" y="736864"/>
                    <a:pt x="-273" y="1020995"/>
                  </a:cubicBezTo>
                  <a:lnTo>
                    <a:pt x="205467" y="1139772"/>
                  </a:lnTo>
                  <a:cubicBezTo>
                    <a:pt x="725246" y="832495"/>
                    <a:pt x="1015092" y="429207"/>
                    <a:pt x="1023474" y="-27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F1C2ACFB-5A68-754C-B6E7-AEBE4FBABD13}"/>
                </a:ext>
              </a:extLst>
            </p:cNvPr>
            <p:cNvSpPr>
              <a:spLocks/>
            </p:cNvSpPr>
            <p:nvPr/>
          </p:nvSpPr>
          <p:spPr>
            <a:xfrm>
              <a:off x="6131435" y="8840121"/>
              <a:ext cx="1974722" cy="591216"/>
            </a:xfrm>
            <a:custGeom>
              <a:avLst/>
              <a:gdLst>
                <a:gd name="connsiteX0" fmla="*/ -273 w 1974722"/>
                <a:gd name="connsiteY0" fmla="*/ 168603 h 591216"/>
                <a:gd name="connsiteX1" fmla="*/ 1768615 w 1974722"/>
                <a:gd name="connsiteY1" fmla="*/ 590941 h 591216"/>
                <a:gd name="connsiteX2" fmla="*/ 1974450 w 1974722"/>
                <a:gd name="connsiteY2" fmla="*/ 471974 h 591216"/>
                <a:gd name="connsiteX3" fmla="*/ -273 w 1974722"/>
                <a:gd name="connsiteY3" fmla="*/ -276 h 591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4722" h="591216">
                  <a:moveTo>
                    <a:pt x="-273" y="168603"/>
                  </a:moveTo>
                  <a:cubicBezTo>
                    <a:pt x="639521" y="173556"/>
                    <a:pt x="1276077" y="314335"/>
                    <a:pt x="1768615" y="590941"/>
                  </a:cubicBezTo>
                  <a:lnTo>
                    <a:pt x="1974450" y="471974"/>
                  </a:lnTo>
                  <a:cubicBezTo>
                    <a:pt x="1442193" y="171841"/>
                    <a:pt x="743629" y="5249"/>
                    <a:pt x="-273" y="-27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26F12241-490B-B4E0-F70B-4E010F3A045B}"/>
                </a:ext>
              </a:extLst>
            </p:cNvPr>
            <p:cNvSpPr>
              <a:spLocks/>
            </p:cNvSpPr>
            <p:nvPr/>
          </p:nvSpPr>
          <p:spPr>
            <a:xfrm>
              <a:off x="7949758" y="9341041"/>
              <a:ext cx="1023746" cy="1140142"/>
            </a:xfrm>
            <a:custGeom>
              <a:avLst/>
              <a:gdLst>
                <a:gd name="connsiteX0" fmla="*/ -273 w 1023746"/>
                <a:gd name="connsiteY0" fmla="*/ 118501 h 1140142"/>
                <a:gd name="connsiteX1" fmla="*/ 731247 w 1023746"/>
                <a:gd name="connsiteY1" fmla="*/ 1139867 h 1140142"/>
                <a:gd name="connsiteX2" fmla="*/ 1023474 w 1023746"/>
                <a:gd name="connsiteY2" fmla="*/ 1139867 h 1140142"/>
                <a:gd name="connsiteX3" fmla="*/ 205467 w 1023746"/>
                <a:gd name="connsiteY3" fmla="*/ -276 h 1140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3746" h="1140142">
                  <a:moveTo>
                    <a:pt x="-273" y="118501"/>
                  </a:moveTo>
                  <a:cubicBezTo>
                    <a:pt x="478834" y="402632"/>
                    <a:pt x="722675" y="770487"/>
                    <a:pt x="731247" y="1139867"/>
                  </a:cubicBezTo>
                  <a:lnTo>
                    <a:pt x="1023474" y="1139867"/>
                  </a:lnTo>
                  <a:cubicBezTo>
                    <a:pt x="1014615" y="710385"/>
                    <a:pt x="725246" y="307001"/>
                    <a:pt x="205467" y="-27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</p:grpSp>
      <p:grpSp>
        <p:nvGrpSpPr>
          <p:cNvPr id="215" name="组合 214">
            <a:extLst>
              <a:ext uri="{FF2B5EF4-FFF2-40B4-BE49-F238E27FC236}">
                <a16:creationId xmlns:a16="http://schemas.microsoft.com/office/drawing/2014/main" id="{AA0AE11F-FFF0-F49C-BE33-7284B1160455}"/>
              </a:ext>
            </a:extLst>
          </p:cNvPr>
          <p:cNvGrpSpPr>
            <a:grpSpLocks/>
          </p:cNvGrpSpPr>
          <p:nvPr/>
        </p:nvGrpSpPr>
        <p:grpSpPr>
          <a:xfrm>
            <a:off x="4178571" y="1359470"/>
            <a:ext cx="3849473" cy="2226579"/>
            <a:chOff x="4178571" y="1509941"/>
            <a:chExt cx="3849473" cy="2226579"/>
          </a:xfrm>
        </p:grpSpPr>
        <p:grpSp>
          <p:nvGrpSpPr>
            <p:cNvPr id="216" name="组合 215">
              <a:extLst>
                <a:ext uri="{FF2B5EF4-FFF2-40B4-BE49-F238E27FC236}">
                  <a16:creationId xmlns:a16="http://schemas.microsoft.com/office/drawing/2014/main" id="{2498A351-E288-D4E1-55F3-CFB3A0D7FF4C}"/>
                </a:ext>
              </a:extLst>
            </p:cNvPr>
            <p:cNvGrpSpPr>
              <a:grpSpLocks/>
            </p:cNvGrpSpPr>
            <p:nvPr/>
          </p:nvGrpSpPr>
          <p:grpSpPr>
            <a:xfrm>
              <a:off x="4515427" y="1892048"/>
              <a:ext cx="3409252" cy="1844472"/>
              <a:chOff x="4515427" y="1892048"/>
              <a:chExt cx="3409252" cy="1844472"/>
            </a:xfrm>
          </p:grpSpPr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15C4C2A5-0437-A539-1042-C29127BCB27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515427" y="1892048"/>
                <a:ext cx="151751" cy="106143"/>
              </a:xfrm>
              <a:custGeom>
                <a:avLst/>
                <a:gdLst>
                  <a:gd name="connsiteX0" fmla="*/ 25826 w 173354"/>
                  <a:gd name="connsiteY0" fmla="*/ 120978 h 121253"/>
                  <a:gd name="connsiteX1" fmla="*/ -273 w 173354"/>
                  <a:gd name="connsiteY1" fmla="*/ 110500 h 121253"/>
                  <a:gd name="connsiteX2" fmla="*/ 71736 w 173354"/>
                  <a:gd name="connsiteY2" fmla="*/ 53922 h 121253"/>
                  <a:gd name="connsiteX3" fmla="*/ 149079 w 173354"/>
                  <a:gd name="connsiteY3" fmla="*/ -276 h 121253"/>
                  <a:gd name="connsiteX4" fmla="*/ 173082 w 173354"/>
                  <a:gd name="connsiteY4" fmla="*/ 11726 h 121253"/>
                  <a:gd name="connsiteX5" fmla="*/ 96882 w 173354"/>
                  <a:gd name="connsiteY5" fmla="*/ 65161 h 121253"/>
                  <a:gd name="connsiteX6" fmla="*/ 25826 w 173354"/>
                  <a:gd name="connsiteY6" fmla="*/ 120978 h 121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3354" h="121253">
                    <a:moveTo>
                      <a:pt x="25826" y="120978"/>
                    </a:moveTo>
                    <a:lnTo>
                      <a:pt x="-273" y="110500"/>
                    </a:lnTo>
                    <a:cubicBezTo>
                      <a:pt x="22682" y="91450"/>
                      <a:pt x="46875" y="72400"/>
                      <a:pt x="71736" y="53922"/>
                    </a:cubicBezTo>
                    <a:cubicBezTo>
                      <a:pt x="96596" y="35443"/>
                      <a:pt x="122695" y="17155"/>
                      <a:pt x="149079" y="-276"/>
                    </a:cubicBezTo>
                    <a:lnTo>
                      <a:pt x="173082" y="11726"/>
                    </a:lnTo>
                    <a:cubicBezTo>
                      <a:pt x="147079" y="28966"/>
                      <a:pt x="121456" y="46969"/>
                      <a:pt x="96882" y="65161"/>
                    </a:cubicBezTo>
                    <a:cubicBezTo>
                      <a:pt x="72308" y="83354"/>
                      <a:pt x="48495" y="102118"/>
                      <a:pt x="25826" y="120978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ECD3F6C0-0262-475F-ABC2-E34FE138D4CC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708849" y="3589840"/>
                <a:ext cx="1303151" cy="146680"/>
              </a:xfrm>
              <a:custGeom>
                <a:avLst/>
                <a:gdLst>
                  <a:gd name="connsiteX0" fmla="*/ 1488389 w 1488662"/>
                  <a:gd name="connsiteY0" fmla="*/ 15917 h 167561"/>
                  <a:gd name="connsiteX1" fmla="*/ 1179684 w 1488662"/>
                  <a:gd name="connsiteY1" fmla="*/ 94689 h 167561"/>
                  <a:gd name="connsiteX2" fmla="*/ -273 w 1488662"/>
                  <a:gd name="connsiteY2" fmla="*/ 140790 h 167561"/>
                  <a:gd name="connsiteX3" fmla="*/ 6204 w 1488662"/>
                  <a:gd name="connsiteY3" fmla="*/ 122788 h 167561"/>
                  <a:gd name="connsiteX4" fmla="*/ 1169111 w 1488662"/>
                  <a:gd name="connsiteY4" fmla="*/ 77353 h 167561"/>
                  <a:gd name="connsiteX5" fmla="*/ 1473340 w 1488662"/>
                  <a:gd name="connsiteY5" fmla="*/ -276 h 167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88662" h="167561">
                    <a:moveTo>
                      <a:pt x="1488389" y="15917"/>
                    </a:moveTo>
                    <a:cubicBezTo>
                      <a:pt x="1389520" y="46588"/>
                      <a:pt x="1285602" y="73067"/>
                      <a:pt x="1179684" y="94689"/>
                    </a:cubicBezTo>
                    <a:cubicBezTo>
                      <a:pt x="791264" y="172203"/>
                      <a:pt x="393014" y="187767"/>
                      <a:pt x="-273" y="140790"/>
                    </a:cubicBezTo>
                    <a:lnTo>
                      <a:pt x="6204" y="122788"/>
                    </a:lnTo>
                    <a:cubicBezTo>
                      <a:pt x="393814" y="169079"/>
                      <a:pt x="786301" y="153744"/>
                      <a:pt x="1169111" y="77353"/>
                    </a:cubicBezTo>
                    <a:cubicBezTo>
                      <a:pt x="1273886" y="56018"/>
                      <a:pt x="1375899" y="29728"/>
                      <a:pt x="1473340" y="-276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075E1030-C7EC-8455-75C5-EFA58E672336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652944" y="2977995"/>
                <a:ext cx="271735" cy="286660"/>
              </a:xfrm>
              <a:custGeom>
                <a:avLst/>
                <a:gdLst>
                  <a:gd name="connsiteX0" fmla="*/ 25730 w 310419"/>
                  <a:gd name="connsiteY0" fmla="*/ 327194 h 327469"/>
                  <a:gd name="connsiteX1" fmla="*/ -273 w 310419"/>
                  <a:gd name="connsiteY1" fmla="*/ 316621 h 327469"/>
                  <a:gd name="connsiteX2" fmla="*/ 159462 w 310419"/>
                  <a:gd name="connsiteY2" fmla="*/ 164221 h 327469"/>
                  <a:gd name="connsiteX3" fmla="*/ 280048 w 310419"/>
                  <a:gd name="connsiteY3" fmla="*/ -276 h 327469"/>
                  <a:gd name="connsiteX4" fmla="*/ 310147 w 310419"/>
                  <a:gd name="connsiteY4" fmla="*/ 5630 h 327469"/>
                  <a:gd name="connsiteX5" fmla="*/ 187846 w 310419"/>
                  <a:gd name="connsiteY5" fmla="*/ 172508 h 327469"/>
                  <a:gd name="connsiteX6" fmla="*/ 25730 w 310419"/>
                  <a:gd name="connsiteY6" fmla="*/ 327194 h 327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0419" h="327469">
                    <a:moveTo>
                      <a:pt x="25730" y="327194"/>
                    </a:moveTo>
                    <a:lnTo>
                      <a:pt x="-273" y="316621"/>
                    </a:lnTo>
                    <a:cubicBezTo>
                      <a:pt x="56973" y="270178"/>
                      <a:pt x="110408" y="219219"/>
                      <a:pt x="159462" y="164221"/>
                    </a:cubicBezTo>
                    <a:cubicBezTo>
                      <a:pt x="204705" y="113301"/>
                      <a:pt x="245091" y="58227"/>
                      <a:pt x="280048" y="-276"/>
                    </a:cubicBezTo>
                    <a:lnTo>
                      <a:pt x="310147" y="5630"/>
                    </a:lnTo>
                    <a:cubicBezTo>
                      <a:pt x="274714" y="65000"/>
                      <a:pt x="233756" y="120873"/>
                      <a:pt x="187846" y="172508"/>
                    </a:cubicBezTo>
                    <a:cubicBezTo>
                      <a:pt x="138030" y="228334"/>
                      <a:pt x="83833" y="280064"/>
                      <a:pt x="25730" y="327194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217" name="组合 216">
              <a:extLst>
                <a:ext uri="{FF2B5EF4-FFF2-40B4-BE49-F238E27FC236}">
                  <a16:creationId xmlns:a16="http://schemas.microsoft.com/office/drawing/2014/main" id="{65D70B6D-4A17-133E-7A9F-84D121DD9F49}"/>
                </a:ext>
              </a:extLst>
            </p:cNvPr>
            <p:cNvGrpSpPr>
              <a:grpSpLocks/>
            </p:cNvGrpSpPr>
            <p:nvPr/>
          </p:nvGrpSpPr>
          <p:grpSpPr>
            <a:xfrm>
              <a:off x="4178571" y="1509941"/>
              <a:ext cx="3849473" cy="2121252"/>
              <a:chOff x="4342635" y="3327136"/>
              <a:chExt cx="3520186" cy="1939798"/>
            </a:xfr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36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16200000" scaled="1"/>
              <a:tileRect/>
            </a:gradFill>
          </p:grpSpPr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01A8690C-0A99-B15B-5F7E-69FE3299BE0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051282" y="3327136"/>
                <a:ext cx="1728234" cy="211262"/>
              </a:xfrm>
              <a:custGeom>
                <a:avLst/>
                <a:gdLst>
                  <a:gd name="connsiteX0" fmla="*/ 2146853 w 2158936"/>
                  <a:gd name="connsiteY0" fmla="*/ 115332 h 263911"/>
                  <a:gd name="connsiteX1" fmla="*/ 586658 w 2158936"/>
                  <a:gd name="connsiteY1" fmla="*/ 89710 h 263911"/>
                  <a:gd name="connsiteX2" fmla="*/ 18777 w 2158936"/>
                  <a:gd name="connsiteY2" fmla="*/ 263636 h 263911"/>
                  <a:gd name="connsiteX3" fmla="*/ -273 w 2158936"/>
                  <a:gd name="connsiteY3" fmla="*/ 248872 h 263911"/>
                  <a:gd name="connsiteX4" fmla="*/ 575609 w 2158936"/>
                  <a:gd name="connsiteY4" fmla="*/ 72469 h 263911"/>
                  <a:gd name="connsiteX5" fmla="*/ 2158664 w 2158936"/>
                  <a:gd name="connsiteY5" fmla="*/ 98377 h 263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58936" h="263911">
                    <a:moveTo>
                      <a:pt x="2146853" y="115332"/>
                    </a:moveTo>
                    <a:cubicBezTo>
                      <a:pt x="1649362" y="-4874"/>
                      <a:pt x="1095293" y="-13922"/>
                      <a:pt x="586658" y="89710"/>
                    </a:cubicBezTo>
                    <a:cubicBezTo>
                      <a:pt x="392005" y="128476"/>
                      <a:pt x="201753" y="186741"/>
                      <a:pt x="18777" y="263636"/>
                    </a:cubicBezTo>
                    <a:lnTo>
                      <a:pt x="-273" y="248872"/>
                    </a:lnTo>
                    <a:cubicBezTo>
                      <a:pt x="185255" y="170834"/>
                      <a:pt x="378203" y="111731"/>
                      <a:pt x="575609" y="72469"/>
                    </a:cubicBezTo>
                    <a:cubicBezTo>
                      <a:pt x="1091673" y="-32782"/>
                      <a:pt x="1653838" y="-23543"/>
                      <a:pt x="2158664" y="983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5BC67973-E626-3F28-361F-6920AF634A2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347438" y="4457030"/>
                <a:ext cx="1014706" cy="809904"/>
              </a:xfrm>
              <a:custGeom>
                <a:avLst/>
                <a:gdLst>
                  <a:gd name="connsiteX0" fmla="*/ 1253598 w 1267587"/>
                  <a:gd name="connsiteY0" fmla="*/ 1011470 h 1011745"/>
                  <a:gd name="connsiteX1" fmla="*/ 594944 w 1267587"/>
                  <a:gd name="connsiteY1" fmla="*/ 736864 h 1011745"/>
                  <a:gd name="connsiteX2" fmla="*/ 152032 w 1267587"/>
                  <a:gd name="connsiteY2" fmla="*/ 344244 h 1011745"/>
                  <a:gd name="connsiteX3" fmla="*/ 111646 w 1267587"/>
                  <a:gd name="connsiteY3" fmla="*/ 283379 h 1011745"/>
                  <a:gd name="connsiteX4" fmla="*/ -273 w 1267587"/>
                  <a:gd name="connsiteY4" fmla="*/ 1725 h 1011745"/>
                  <a:gd name="connsiteX5" fmla="*/ 31350 w 1267587"/>
                  <a:gd name="connsiteY5" fmla="*/ -276 h 1011745"/>
                  <a:gd name="connsiteX6" fmla="*/ 141650 w 1267587"/>
                  <a:gd name="connsiteY6" fmla="*/ 277283 h 1011745"/>
                  <a:gd name="connsiteX7" fmla="*/ 181464 w 1267587"/>
                  <a:gd name="connsiteY7" fmla="*/ 337291 h 1011745"/>
                  <a:gd name="connsiteX8" fmla="*/ 1267314 w 1267587"/>
                  <a:gd name="connsiteY8" fmla="*/ 994516 h 1011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67587" h="1011745">
                    <a:moveTo>
                      <a:pt x="1253598" y="1011470"/>
                    </a:moveTo>
                    <a:cubicBezTo>
                      <a:pt x="1006901" y="944795"/>
                      <a:pt x="785254" y="852307"/>
                      <a:pt x="594944" y="736864"/>
                    </a:cubicBezTo>
                    <a:cubicBezTo>
                      <a:pt x="404635" y="621421"/>
                      <a:pt x="256045" y="489691"/>
                      <a:pt x="152032" y="344244"/>
                    </a:cubicBezTo>
                    <a:cubicBezTo>
                      <a:pt x="137649" y="324146"/>
                      <a:pt x="124124" y="303668"/>
                      <a:pt x="111646" y="283379"/>
                    </a:cubicBezTo>
                    <a:cubicBezTo>
                      <a:pt x="57820" y="196930"/>
                      <a:pt x="19920" y="101537"/>
                      <a:pt x="-273" y="1725"/>
                    </a:cubicBezTo>
                    <a:lnTo>
                      <a:pt x="31350" y="-276"/>
                    </a:lnTo>
                    <a:cubicBezTo>
                      <a:pt x="51267" y="98080"/>
                      <a:pt x="88624" y="192082"/>
                      <a:pt x="141650" y="277283"/>
                    </a:cubicBezTo>
                    <a:cubicBezTo>
                      <a:pt x="153842" y="297286"/>
                      <a:pt x="167272" y="317479"/>
                      <a:pt x="181464" y="337291"/>
                    </a:cubicBezTo>
                    <a:cubicBezTo>
                      <a:pt x="386442" y="623898"/>
                      <a:pt x="782206" y="863547"/>
                      <a:pt x="1267314" y="9945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4071D36E-D2C0-52B6-4822-1735C2F8E03D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117218" y="5056033"/>
                <a:ext cx="227066" cy="114142"/>
              </a:xfrm>
              <a:custGeom>
                <a:avLst/>
                <a:gdLst>
                  <a:gd name="connsiteX0" fmla="*/ 283381 w 283654"/>
                  <a:gd name="connsiteY0" fmla="*/ 12393 h 142589"/>
                  <a:gd name="connsiteX1" fmla="*/ 155556 w 283654"/>
                  <a:gd name="connsiteY1" fmla="*/ 80402 h 142589"/>
                  <a:gd name="connsiteX2" fmla="*/ 18777 w 283654"/>
                  <a:gd name="connsiteY2" fmla="*/ 142314 h 142589"/>
                  <a:gd name="connsiteX3" fmla="*/ -273 w 283654"/>
                  <a:gd name="connsiteY3" fmla="*/ 127455 h 142589"/>
                  <a:gd name="connsiteX4" fmla="*/ 134506 w 283654"/>
                  <a:gd name="connsiteY4" fmla="*/ 66399 h 142589"/>
                  <a:gd name="connsiteX5" fmla="*/ 260522 w 283654"/>
                  <a:gd name="connsiteY5" fmla="*/ -276 h 142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3654" h="142589">
                    <a:moveTo>
                      <a:pt x="283381" y="12393"/>
                    </a:moveTo>
                    <a:cubicBezTo>
                      <a:pt x="242424" y="36015"/>
                      <a:pt x="199466" y="58875"/>
                      <a:pt x="155556" y="80402"/>
                    </a:cubicBezTo>
                    <a:cubicBezTo>
                      <a:pt x="111646" y="101928"/>
                      <a:pt x="65449" y="122883"/>
                      <a:pt x="18777" y="142314"/>
                    </a:cubicBezTo>
                    <a:lnTo>
                      <a:pt x="-273" y="127455"/>
                    </a:lnTo>
                    <a:cubicBezTo>
                      <a:pt x="45828" y="108405"/>
                      <a:pt x="91167" y="87736"/>
                      <a:pt x="134506" y="66399"/>
                    </a:cubicBezTo>
                    <a:cubicBezTo>
                      <a:pt x="177845" y="45064"/>
                      <a:pt x="220231" y="22585"/>
                      <a:pt x="260522" y="-27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BCACB707-9AA9-F9C4-B1FF-6542BC2C498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516376" y="3755857"/>
                <a:ext cx="346445" cy="674106"/>
              </a:xfrm>
              <a:custGeom>
                <a:avLst/>
                <a:gdLst>
                  <a:gd name="connsiteX0" fmla="*/ 424733 w 432785"/>
                  <a:gd name="connsiteY0" fmla="*/ 841829 h 842104"/>
                  <a:gd name="connsiteX1" fmla="*/ 393109 w 432785"/>
                  <a:gd name="connsiteY1" fmla="*/ 840306 h 842104"/>
                  <a:gd name="connsiteX2" fmla="*/ 276809 w 432785"/>
                  <a:gd name="connsiteY2" fmla="*/ 318812 h 842104"/>
                  <a:gd name="connsiteX3" fmla="*/ -273 w 432785"/>
                  <a:gd name="connsiteY3" fmla="*/ 10297 h 842104"/>
                  <a:gd name="connsiteX4" fmla="*/ 25730 w 432785"/>
                  <a:gd name="connsiteY4" fmla="*/ -276 h 842104"/>
                  <a:gd name="connsiteX5" fmla="*/ 306813 w 432785"/>
                  <a:gd name="connsiteY5" fmla="*/ 312621 h 842104"/>
                  <a:gd name="connsiteX6" fmla="*/ 424733 w 432785"/>
                  <a:gd name="connsiteY6" fmla="*/ 841829 h 842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2785" h="842104">
                    <a:moveTo>
                      <a:pt x="424733" y="841829"/>
                    </a:moveTo>
                    <a:lnTo>
                      <a:pt x="393109" y="840306"/>
                    </a:lnTo>
                    <a:cubicBezTo>
                      <a:pt x="418827" y="662474"/>
                      <a:pt x="379678" y="487023"/>
                      <a:pt x="276809" y="318812"/>
                    </a:cubicBezTo>
                    <a:cubicBezTo>
                      <a:pt x="209657" y="208988"/>
                      <a:pt x="116504" y="105262"/>
                      <a:pt x="-273" y="10297"/>
                    </a:cubicBezTo>
                    <a:lnTo>
                      <a:pt x="25730" y="-276"/>
                    </a:lnTo>
                    <a:cubicBezTo>
                      <a:pt x="144125" y="96022"/>
                      <a:pt x="238709" y="201273"/>
                      <a:pt x="306813" y="312621"/>
                    </a:cubicBezTo>
                    <a:cubicBezTo>
                      <a:pt x="411207" y="483404"/>
                      <a:pt x="450831" y="661426"/>
                      <a:pt x="424733" y="8418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2856DBBE-F908-52BE-A2AC-B21CF268262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342635" y="3876251"/>
                <a:ext cx="214942" cy="385280"/>
              </a:xfrm>
              <a:custGeom>
                <a:avLst/>
                <a:gdLst>
                  <a:gd name="connsiteX0" fmla="*/ 31446 w 268509"/>
                  <a:gd name="connsiteY0" fmla="*/ 481023 h 481298"/>
                  <a:gd name="connsiteX1" fmla="*/ -273 w 268509"/>
                  <a:gd name="connsiteY1" fmla="*/ 479499 h 481298"/>
                  <a:gd name="connsiteX2" fmla="*/ 78499 w 268509"/>
                  <a:gd name="connsiteY2" fmla="*/ 232706 h 481298"/>
                  <a:gd name="connsiteX3" fmla="*/ 239662 w 268509"/>
                  <a:gd name="connsiteY3" fmla="*/ -276 h 481298"/>
                  <a:gd name="connsiteX4" fmla="*/ 268237 w 268509"/>
                  <a:gd name="connsiteY4" fmla="*/ 8202 h 481298"/>
                  <a:gd name="connsiteX5" fmla="*/ 109360 w 268509"/>
                  <a:gd name="connsiteY5" fmla="*/ 237849 h 481298"/>
                  <a:gd name="connsiteX6" fmla="*/ 31446 w 268509"/>
                  <a:gd name="connsiteY6" fmla="*/ 481023 h 481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8509" h="481298">
                    <a:moveTo>
                      <a:pt x="31446" y="481023"/>
                    </a:moveTo>
                    <a:lnTo>
                      <a:pt x="-273" y="479499"/>
                    </a:lnTo>
                    <a:cubicBezTo>
                      <a:pt x="12624" y="393555"/>
                      <a:pt x="39218" y="310230"/>
                      <a:pt x="78499" y="232706"/>
                    </a:cubicBezTo>
                    <a:cubicBezTo>
                      <a:pt x="121581" y="148200"/>
                      <a:pt x="175787" y="69848"/>
                      <a:pt x="239662" y="-276"/>
                    </a:cubicBezTo>
                    <a:lnTo>
                      <a:pt x="268237" y="8202"/>
                    </a:lnTo>
                    <a:cubicBezTo>
                      <a:pt x="205229" y="77287"/>
                      <a:pt x="151784" y="154525"/>
                      <a:pt x="109360" y="237849"/>
                    </a:cubicBezTo>
                    <a:cubicBezTo>
                      <a:pt x="70536" y="314212"/>
                      <a:pt x="44228" y="396317"/>
                      <a:pt x="31446" y="4810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E67A792A-6980-2354-92D4-103A3BAFE01C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030220" y="3485557"/>
                <a:ext cx="336101" cy="161798"/>
              </a:xfrm>
              <a:custGeom>
                <a:avLst/>
                <a:gdLst>
                  <a:gd name="connsiteX0" fmla="*/ 419589 w 419862"/>
                  <a:gd name="connsiteY0" fmla="*/ 189082 h 202120"/>
                  <a:gd name="connsiteX1" fmla="*/ 396729 w 419862"/>
                  <a:gd name="connsiteY1" fmla="*/ 201845 h 202120"/>
                  <a:gd name="connsiteX2" fmla="*/ 207849 w 419862"/>
                  <a:gd name="connsiteY2" fmla="*/ 101737 h 202120"/>
                  <a:gd name="connsiteX3" fmla="*/ -273 w 419862"/>
                  <a:gd name="connsiteY3" fmla="*/ 15250 h 202120"/>
                  <a:gd name="connsiteX4" fmla="*/ 16777 w 419862"/>
                  <a:gd name="connsiteY4" fmla="*/ -276 h 202120"/>
                  <a:gd name="connsiteX5" fmla="*/ 227946 w 419862"/>
                  <a:gd name="connsiteY5" fmla="*/ 87545 h 202120"/>
                  <a:gd name="connsiteX6" fmla="*/ 419589 w 419862"/>
                  <a:gd name="connsiteY6" fmla="*/ 189082 h 202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9862" h="202120">
                    <a:moveTo>
                      <a:pt x="419589" y="189082"/>
                    </a:moveTo>
                    <a:lnTo>
                      <a:pt x="396729" y="201845"/>
                    </a:lnTo>
                    <a:cubicBezTo>
                      <a:pt x="337389" y="166507"/>
                      <a:pt x="273857" y="132789"/>
                      <a:pt x="207849" y="101737"/>
                    </a:cubicBezTo>
                    <a:cubicBezTo>
                      <a:pt x="141841" y="70686"/>
                      <a:pt x="71736" y="41539"/>
                      <a:pt x="-273" y="15250"/>
                    </a:cubicBezTo>
                    <a:lnTo>
                      <a:pt x="16777" y="-276"/>
                    </a:lnTo>
                    <a:cubicBezTo>
                      <a:pt x="89834" y="26490"/>
                      <a:pt x="160795" y="56017"/>
                      <a:pt x="227946" y="87545"/>
                    </a:cubicBezTo>
                    <a:cubicBezTo>
                      <a:pt x="295098" y="119073"/>
                      <a:pt x="359391" y="153172"/>
                      <a:pt x="419589" y="18908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</p:grpSp>
      </p:grpSp>
      <p:grpSp>
        <p:nvGrpSpPr>
          <p:cNvPr id="227" name="组合 226">
            <a:extLst>
              <a:ext uri="{FF2B5EF4-FFF2-40B4-BE49-F238E27FC236}">
                <a16:creationId xmlns:a16="http://schemas.microsoft.com/office/drawing/2014/main" id="{3D3F5FA1-B006-394A-4CC0-7FC41A1B0BA6}"/>
              </a:ext>
            </a:extLst>
          </p:cNvPr>
          <p:cNvGrpSpPr>
            <a:grpSpLocks/>
          </p:cNvGrpSpPr>
          <p:nvPr/>
        </p:nvGrpSpPr>
        <p:grpSpPr>
          <a:xfrm>
            <a:off x="3587405" y="1618182"/>
            <a:ext cx="5038780" cy="2255852"/>
            <a:chOff x="3802037" y="3553265"/>
            <a:chExt cx="4607758" cy="2062884"/>
          </a:xfrm>
          <a:gradFill>
            <a:gsLst>
              <a:gs pos="0">
                <a:schemeClr val="accent1">
                  <a:lumMod val="20000"/>
                  <a:lumOff val="80000"/>
                  <a:alpha val="41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16200000" scaled="1"/>
          </a:gradFill>
        </p:grpSpPr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8CD47259-6966-F6F1-04CE-55A19C33F2BB}"/>
                </a:ext>
              </a:extLst>
            </p:cNvPr>
            <p:cNvSpPr>
              <a:spLocks/>
            </p:cNvSpPr>
            <p:nvPr/>
          </p:nvSpPr>
          <p:spPr>
            <a:xfrm>
              <a:off x="4199441" y="3553265"/>
              <a:ext cx="181927" cy="125885"/>
            </a:xfrm>
            <a:custGeom>
              <a:avLst/>
              <a:gdLst>
                <a:gd name="connsiteX0" fmla="*/ 34017 w 227266"/>
                <a:gd name="connsiteY0" fmla="*/ 156982 h 157257"/>
                <a:gd name="connsiteX1" fmla="*/ -273 w 227266"/>
                <a:gd name="connsiteY1" fmla="*/ 143457 h 157257"/>
                <a:gd name="connsiteX2" fmla="*/ 94120 w 227266"/>
                <a:gd name="connsiteY2" fmla="*/ 70019 h 157257"/>
                <a:gd name="connsiteX3" fmla="*/ 195561 w 227266"/>
                <a:gd name="connsiteY3" fmla="*/ -276 h 157257"/>
                <a:gd name="connsiteX4" fmla="*/ 226994 w 227266"/>
                <a:gd name="connsiteY4" fmla="*/ 15345 h 157257"/>
                <a:gd name="connsiteX5" fmla="*/ 127076 w 227266"/>
                <a:gd name="connsiteY5" fmla="*/ 84592 h 157257"/>
                <a:gd name="connsiteX6" fmla="*/ 34017 w 227266"/>
                <a:gd name="connsiteY6" fmla="*/ 156982 h 157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7266" h="157257">
                  <a:moveTo>
                    <a:pt x="34017" y="156982"/>
                  </a:moveTo>
                  <a:lnTo>
                    <a:pt x="-273" y="143457"/>
                  </a:lnTo>
                  <a:cubicBezTo>
                    <a:pt x="29826" y="118596"/>
                    <a:pt x="61544" y="93927"/>
                    <a:pt x="94120" y="70019"/>
                  </a:cubicBezTo>
                  <a:cubicBezTo>
                    <a:pt x="126695" y="46111"/>
                    <a:pt x="160795" y="22394"/>
                    <a:pt x="195561" y="-276"/>
                  </a:cubicBezTo>
                  <a:lnTo>
                    <a:pt x="226994" y="15345"/>
                  </a:lnTo>
                  <a:cubicBezTo>
                    <a:pt x="192894" y="37634"/>
                    <a:pt x="159271" y="60970"/>
                    <a:pt x="127076" y="84592"/>
                  </a:cubicBezTo>
                  <a:cubicBezTo>
                    <a:pt x="94882" y="108214"/>
                    <a:pt x="63735" y="132503"/>
                    <a:pt x="34017" y="1569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grpSp>
          <p:nvGrpSpPr>
            <p:cNvPr id="229" name="组合 228">
              <a:extLst>
                <a:ext uri="{FF2B5EF4-FFF2-40B4-BE49-F238E27FC236}">
                  <a16:creationId xmlns:a16="http://schemas.microsoft.com/office/drawing/2014/main" id="{62F161D2-DA75-A5F1-C432-4FA0CAC97AEB}"/>
                </a:ext>
              </a:extLst>
            </p:cNvPr>
            <p:cNvGrpSpPr>
              <a:grpSpLocks/>
            </p:cNvGrpSpPr>
            <p:nvPr/>
          </p:nvGrpSpPr>
          <p:grpSpPr>
            <a:xfrm>
              <a:off x="3802037" y="3655971"/>
              <a:ext cx="4607758" cy="1960178"/>
              <a:chOff x="3802037" y="3655971"/>
              <a:chExt cx="4607758" cy="1960178"/>
            </a:xfrm>
            <a:grpFill/>
          </p:grpSpPr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E152216C-86EF-E933-2004-0137C62B0FB1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3802037" y="4565607"/>
                <a:ext cx="1329763" cy="1050542"/>
              </a:xfrm>
              <a:custGeom>
                <a:avLst/>
                <a:gdLst>
                  <a:gd name="connsiteX0" fmla="*/ 1643266 w 1661160"/>
                  <a:gd name="connsiteY0" fmla="*/ 1312079 h 1312354"/>
                  <a:gd name="connsiteX1" fmla="*/ 779825 w 1661160"/>
                  <a:gd name="connsiteY1" fmla="*/ 955939 h 1312354"/>
                  <a:gd name="connsiteX2" fmla="*/ 199276 w 1661160"/>
                  <a:gd name="connsiteY2" fmla="*/ 446637 h 1312354"/>
                  <a:gd name="connsiteX3" fmla="*/ 146412 w 1661160"/>
                  <a:gd name="connsiteY3" fmla="*/ 367675 h 1312354"/>
                  <a:gd name="connsiteX4" fmla="*/ -273 w 1661160"/>
                  <a:gd name="connsiteY4" fmla="*/ 2391 h 1312354"/>
                  <a:gd name="connsiteX5" fmla="*/ 41161 w 1661160"/>
                  <a:gd name="connsiteY5" fmla="*/ -276 h 1312354"/>
                  <a:gd name="connsiteX6" fmla="*/ 185655 w 1661160"/>
                  <a:gd name="connsiteY6" fmla="*/ 359674 h 1312354"/>
                  <a:gd name="connsiteX7" fmla="*/ 237852 w 1661160"/>
                  <a:gd name="connsiteY7" fmla="*/ 437588 h 1312354"/>
                  <a:gd name="connsiteX8" fmla="*/ 1660887 w 1661160"/>
                  <a:gd name="connsiteY8" fmla="*/ 1290457 h 1312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61160" h="1312354">
                    <a:moveTo>
                      <a:pt x="1643266" y="1312079"/>
                    </a:moveTo>
                    <a:cubicBezTo>
                      <a:pt x="1319416" y="1225401"/>
                      <a:pt x="1029285" y="1105577"/>
                      <a:pt x="779825" y="955939"/>
                    </a:cubicBezTo>
                    <a:cubicBezTo>
                      <a:pt x="530365" y="806301"/>
                      <a:pt x="335674" y="635328"/>
                      <a:pt x="199276" y="446637"/>
                    </a:cubicBezTo>
                    <a:cubicBezTo>
                      <a:pt x="180226" y="420634"/>
                      <a:pt x="162700" y="393964"/>
                      <a:pt x="146412" y="367675"/>
                    </a:cubicBezTo>
                    <a:cubicBezTo>
                      <a:pt x="75870" y="255766"/>
                      <a:pt x="26178" y="132008"/>
                      <a:pt x="-273" y="2391"/>
                    </a:cubicBezTo>
                    <a:lnTo>
                      <a:pt x="41161" y="-276"/>
                    </a:lnTo>
                    <a:cubicBezTo>
                      <a:pt x="67250" y="127435"/>
                      <a:pt x="116199" y="249374"/>
                      <a:pt x="185655" y="359674"/>
                    </a:cubicBezTo>
                    <a:cubicBezTo>
                      <a:pt x="201753" y="385677"/>
                      <a:pt x="219279" y="411871"/>
                      <a:pt x="237852" y="437588"/>
                    </a:cubicBezTo>
                    <a:cubicBezTo>
                      <a:pt x="506553" y="809063"/>
                      <a:pt x="1025284" y="1120245"/>
                      <a:pt x="1660887" y="129045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94C79295-F8A2-7AB5-2359-85B3B1F81FC1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432885" y="5342497"/>
                <a:ext cx="297214" cy="148226"/>
              </a:xfrm>
              <a:custGeom>
                <a:avLst/>
                <a:gdLst>
                  <a:gd name="connsiteX0" fmla="*/ 371012 w 371284"/>
                  <a:gd name="connsiteY0" fmla="*/ 16298 h 185166"/>
                  <a:gd name="connsiteX1" fmla="*/ 203372 w 371284"/>
                  <a:gd name="connsiteY1" fmla="*/ 104499 h 185166"/>
                  <a:gd name="connsiteX2" fmla="*/ 24207 w 371284"/>
                  <a:gd name="connsiteY2" fmla="*/ 184891 h 185166"/>
                  <a:gd name="connsiteX3" fmla="*/ -273 w 371284"/>
                  <a:gd name="connsiteY3" fmla="*/ 165841 h 185166"/>
                  <a:gd name="connsiteX4" fmla="*/ 176416 w 371284"/>
                  <a:gd name="connsiteY4" fmla="*/ 86688 h 185166"/>
                  <a:gd name="connsiteX5" fmla="*/ 341580 w 371284"/>
                  <a:gd name="connsiteY5" fmla="*/ -276 h 185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1284" h="185166">
                    <a:moveTo>
                      <a:pt x="371012" y="16298"/>
                    </a:moveTo>
                    <a:cubicBezTo>
                      <a:pt x="317386" y="46873"/>
                      <a:pt x="260998" y="76496"/>
                      <a:pt x="203372" y="104499"/>
                    </a:cubicBezTo>
                    <a:cubicBezTo>
                      <a:pt x="145746" y="132503"/>
                      <a:pt x="85357" y="159554"/>
                      <a:pt x="24207" y="184891"/>
                    </a:cubicBezTo>
                    <a:lnTo>
                      <a:pt x="-273" y="165841"/>
                    </a:lnTo>
                    <a:cubicBezTo>
                      <a:pt x="60116" y="140980"/>
                      <a:pt x="119552" y="114311"/>
                      <a:pt x="176416" y="86688"/>
                    </a:cubicBezTo>
                    <a:cubicBezTo>
                      <a:pt x="233280" y="59066"/>
                      <a:pt x="288715" y="29538"/>
                      <a:pt x="341580" y="-27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FB538ADF-706F-BB20-B823-B4D7DB156CEA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955716" y="3655971"/>
                <a:ext cx="454079" cy="874182"/>
              </a:xfrm>
              <a:custGeom>
                <a:avLst/>
                <a:gdLst>
                  <a:gd name="connsiteX0" fmla="*/ 556749 w 567242"/>
                  <a:gd name="connsiteY0" fmla="*/ 1091766 h 1092041"/>
                  <a:gd name="connsiteX1" fmla="*/ 515220 w 567242"/>
                  <a:gd name="connsiteY1" fmla="*/ 1089861 h 1092041"/>
                  <a:gd name="connsiteX2" fmla="*/ 362820 w 567242"/>
                  <a:gd name="connsiteY2" fmla="*/ 413586 h 1092041"/>
                  <a:gd name="connsiteX3" fmla="*/ -273 w 567242"/>
                  <a:gd name="connsiteY3" fmla="*/ 13536 h 1092041"/>
                  <a:gd name="connsiteX4" fmla="*/ 33731 w 567242"/>
                  <a:gd name="connsiteY4" fmla="*/ -276 h 1092041"/>
                  <a:gd name="connsiteX5" fmla="*/ 402158 w 567242"/>
                  <a:gd name="connsiteY5" fmla="*/ 405585 h 1092041"/>
                  <a:gd name="connsiteX6" fmla="*/ 556749 w 567242"/>
                  <a:gd name="connsiteY6" fmla="*/ 1091766 h 1092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67242" h="1092041">
                    <a:moveTo>
                      <a:pt x="556749" y="1091766"/>
                    </a:moveTo>
                    <a:lnTo>
                      <a:pt x="515220" y="1089861"/>
                    </a:lnTo>
                    <a:cubicBezTo>
                      <a:pt x="548938" y="859261"/>
                      <a:pt x="497693" y="631613"/>
                      <a:pt x="362820" y="413586"/>
                    </a:cubicBezTo>
                    <a:cubicBezTo>
                      <a:pt x="274809" y="270711"/>
                      <a:pt x="152698" y="136598"/>
                      <a:pt x="-273" y="13536"/>
                    </a:cubicBezTo>
                    <a:lnTo>
                      <a:pt x="33731" y="-276"/>
                    </a:lnTo>
                    <a:cubicBezTo>
                      <a:pt x="188894" y="124597"/>
                      <a:pt x="312909" y="261186"/>
                      <a:pt x="402158" y="405585"/>
                    </a:cubicBezTo>
                    <a:cubicBezTo>
                      <a:pt x="538937" y="627231"/>
                      <a:pt x="591039" y="858213"/>
                      <a:pt x="556749" y="10917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</p:grpSp>
      </p:grpSp>
      <p:sp>
        <p:nvSpPr>
          <p:cNvPr id="233" name="椭圆 232">
            <a:extLst>
              <a:ext uri="{FF2B5EF4-FFF2-40B4-BE49-F238E27FC236}">
                <a16:creationId xmlns:a16="http://schemas.microsoft.com/office/drawing/2014/main" id="{82916E9E-AE8C-C10F-BB1F-C9ACBF1E28F4}"/>
              </a:ext>
            </a:extLst>
          </p:cNvPr>
          <p:cNvSpPr>
            <a:spLocks/>
          </p:cNvSpPr>
          <p:nvPr/>
        </p:nvSpPr>
        <p:spPr>
          <a:xfrm>
            <a:off x="4399544" y="1817428"/>
            <a:ext cx="3392814" cy="1675333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234" name="文本框 233">
            <a:extLst>
              <a:ext uri="{FF2B5EF4-FFF2-40B4-BE49-F238E27FC236}">
                <a16:creationId xmlns:a16="http://schemas.microsoft.com/office/drawing/2014/main" id="{EDF12E9A-7B08-204E-C7A3-06CC966065CA}"/>
              </a:ext>
            </a:extLst>
          </p:cNvPr>
          <p:cNvSpPr txBox="1">
            <a:spLocks/>
          </p:cNvSpPr>
          <p:nvPr/>
        </p:nvSpPr>
        <p:spPr>
          <a:xfrm>
            <a:off x="3926175" y="4483008"/>
            <a:ext cx="433965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5400" spc="-150" dirty="0">
                <a:solidFill>
                  <a:schemeClr val="bg1"/>
                </a:solidFill>
                <a:latin typeface="+mj-ea"/>
                <a:ea typeface="+mj-ea"/>
              </a:rPr>
              <a:t>品牌发展历程</a:t>
            </a:r>
            <a:endParaRPr lang="zh-CN" altLang="en-US" sz="4000" spc="-15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35" name="文本框 234">
            <a:extLst>
              <a:ext uri="{FF2B5EF4-FFF2-40B4-BE49-F238E27FC236}">
                <a16:creationId xmlns:a16="http://schemas.microsoft.com/office/drawing/2014/main" id="{74D54726-92DB-8699-9D17-DFBAD9023486}"/>
              </a:ext>
            </a:extLst>
          </p:cNvPr>
          <p:cNvSpPr txBox="1">
            <a:spLocks/>
          </p:cNvSpPr>
          <p:nvPr/>
        </p:nvSpPr>
        <p:spPr>
          <a:xfrm>
            <a:off x="4173839" y="5357865"/>
            <a:ext cx="384432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1400" spc="300" dirty="0">
                <a:solidFill>
                  <a:schemeClr val="bg1">
                    <a:alpha val="50000"/>
                  </a:schemeClr>
                </a:solidFill>
                <a:latin typeface="+mj-lt"/>
                <a:ea typeface="+mj-ea"/>
              </a:rPr>
              <a:t>BRAND DEVELOPMENT HISTORY</a:t>
            </a:r>
          </a:p>
        </p:txBody>
      </p:sp>
      <p:sp>
        <p:nvSpPr>
          <p:cNvPr id="237" name="文本框 236">
            <a:extLst>
              <a:ext uri="{FF2B5EF4-FFF2-40B4-BE49-F238E27FC236}">
                <a16:creationId xmlns:a16="http://schemas.microsoft.com/office/drawing/2014/main" id="{E3F506B4-8FA8-F780-0183-91E601644BB6}"/>
              </a:ext>
            </a:extLst>
          </p:cNvPr>
          <p:cNvSpPr txBox="1">
            <a:spLocks/>
          </p:cNvSpPr>
          <p:nvPr/>
        </p:nvSpPr>
        <p:spPr>
          <a:xfrm>
            <a:off x="4529867" y="614060"/>
            <a:ext cx="3132268" cy="3062377"/>
          </a:xfrm>
          <a:prstGeom prst="rect">
            <a:avLst/>
          </a:prstGeom>
          <a:noFill/>
        </p:spPr>
        <p:txBody>
          <a:bodyPr wrap="none" lIns="0" tIns="0" rIns="0" bIns="0">
            <a:spAutoFit/>
            <a:scene3d>
              <a:camera prst="perspectiveRelaxedModerately"/>
              <a:lightRig rig="contrasting" dir="t"/>
            </a:scene3d>
            <a:sp3d extrusionH="292100" prstMaterial="softEdge"/>
          </a:bodyPr>
          <a:lstStyle/>
          <a:p>
            <a:pPr algn="ctr"/>
            <a:r>
              <a:rPr lang="en-US" altLang="zh-CN" sz="19900" dirty="0">
                <a:ln w="6350">
                  <a:gradFill flip="none" rotWithShape="1">
                    <a:gsLst>
                      <a:gs pos="50000">
                        <a:schemeClr val="accent3"/>
                      </a:gs>
                      <a:gs pos="0">
                        <a:schemeClr val="accent1"/>
                      </a:gs>
                      <a:gs pos="100000">
                        <a:schemeClr val="accent4"/>
                      </a:gs>
                    </a:gsLst>
                    <a:lin ang="16200000" scaled="1"/>
                    <a:tileRect/>
                  </a:gradFill>
                </a:ln>
                <a:gradFill flip="none" rotWithShape="1">
                  <a:gsLst>
                    <a:gs pos="50000">
                      <a:schemeClr val="accent3"/>
                    </a:gs>
                    <a:gs pos="0">
                      <a:schemeClr val="accent4"/>
                    </a:gs>
                    <a:gs pos="100000">
                      <a:schemeClr val="accent1"/>
                    </a:gs>
                  </a:gsLst>
                  <a:lin ang="16200000" scaled="1"/>
                  <a:tileRect/>
                </a:gradFill>
                <a:latin typeface="+mj-lt"/>
                <a:ea typeface="+mj-ea"/>
              </a:rPr>
              <a:t>01</a:t>
            </a:r>
            <a:endParaRPr lang="zh-CN" altLang="en-US" sz="19900" dirty="0">
              <a:ln w="6350">
                <a:gradFill flip="none" rotWithShape="1">
                  <a:gsLst>
                    <a:gs pos="50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4"/>
                    </a:gs>
                  </a:gsLst>
                  <a:lin ang="16200000" scaled="1"/>
                  <a:tileRect/>
                </a:gradFill>
              </a:ln>
              <a:gradFill flip="none" rotWithShape="1">
                <a:gsLst>
                  <a:gs pos="50000">
                    <a:schemeClr val="accent3"/>
                  </a:gs>
                  <a:gs pos="0">
                    <a:schemeClr val="accent4"/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latin typeface="+mj-lt"/>
              <a:ea typeface="+mj-ea"/>
            </a:endParaRPr>
          </a:p>
        </p:txBody>
      </p:sp>
      <p:sp>
        <p:nvSpPr>
          <p:cNvPr id="238" name="矩形 237">
            <a:extLst>
              <a:ext uri="{FF2B5EF4-FFF2-40B4-BE49-F238E27FC236}">
                <a16:creationId xmlns:a16="http://schemas.microsoft.com/office/drawing/2014/main" id="{BD32DF02-12D8-7AB9-7F7C-BC79A3767696}"/>
              </a:ext>
            </a:extLst>
          </p:cNvPr>
          <p:cNvSpPr>
            <a:spLocks/>
          </p:cNvSpPr>
          <p:nvPr/>
        </p:nvSpPr>
        <p:spPr>
          <a:xfrm>
            <a:off x="11144312" y="5055565"/>
            <a:ext cx="240402" cy="1569197"/>
          </a:xfrm>
          <a:prstGeom prst="rect">
            <a:avLst/>
          </a:prstGeom>
          <a:gradFill flip="none" rotWithShape="1">
            <a:gsLst>
              <a:gs pos="19000">
                <a:schemeClr val="accent2">
                  <a:alpha val="0"/>
                </a:schemeClr>
              </a:gs>
              <a:gs pos="99000">
                <a:schemeClr val="accent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239" name="矩形 238">
            <a:extLst>
              <a:ext uri="{FF2B5EF4-FFF2-40B4-BE49-F238E27FC236}">
                <a16:creationId xmlns:a16="http://schemas.microsoft.com/office/drawing/2014/main" id="{D3DACAC6-E7B0-B88C-5EB2-1B2AE2FD8156}"/>
              </a:ext>
            </a:extLst>
          </p:cNvPr>
          <p:cNvSpPr>
            <a:spLocks/>
          </p:cNvSpPr>
          <p:nvPr/>
        </p:nvSpPr>
        <p:spPr>
          <a:xfrm>
            <a:off x="9971964" y="2124289"/>
            <a:ext cx="408243" cy="2812763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99000">
                <a:schemeClr val="accent1">
                  <a:lumMod val="40000"/>
                  <a:lumOff val="60000"/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cxnSp>
        <p:nvCxnSpPr>
          <p:cNvPr id="240" name="直接连接符 239">
            <a:extLst>
              <a:ext uri="{FF2B5EF4-FFF2-40B4-BE49-F238E27FC236}">
                <a16:creationId xmlns:a16="http://schemas.microsoft.com/office/drawing/2014/main" id="{30C151CE-1D25-347C-BC3F-6333AE321BBD}"/>
              </a:ext>
            </a:extLst>
          </p:cNvPr>
          <p:cNvCxnSpPr>
            <a:cxnSpLocks/>
          </p:cNvCxnSpPr>
          <p:nvPr/>
        </p:nvCxnSpPr>
        <p:spPr>
          <a:xfrm>
            <a:off x="11750691" y="4596346"/>
            <a:ext cx="0" cy="1619984"/>
          </a:xfrm>
          <a:prstGeom prst="line">
            <a:avLst/>
          </a:prstGeom>
          <a:ln w="22225" cap="rnd">
            <a:gradFill>
              <a:gsLst>
                <a:gs pos="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1" name="直接连接符 240">
            <a:extLst>
              <a:ext uri="{FF2B5EF4-FFF2-40B4-BE49-F238E27FC236}">
                <a16:creationId xmlns:a16="http://schemas.microsoft.com/office/drawing/2014/main" id="{952B2D36-5447-637D-BADA-43C50A7C03F7}"/>
              </a:ext>
            </a:extLst>
          </p:cNvPr>
          <p:cNvCxnSpPr>
            <a:cxnSpLocks/>
          </p:cNvCxnSpPr>
          <p:nvPr/>
        </p:nvCxnSpPr>
        <p:spPr>
          <a:xfrm>
            <a:off x="9798658" y="1526975"/>
            <a:ext cx="0" cy="1619984"/>
          </a:xfrm>
          <a:prstGeom prst="line">
            <a:avLst/>
          </a:prstGeom>
          <a:ln w="22225" cap="rnd"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2" name="矩形 241">
            <a:extLst>
              <a:ext uri="{FF2B5EF4-FFF2-40B4-BE49-F238E27FC236}">
                <a16:creationId xmlns:a16="http://schemas.microsoft.com/office/drawing/2014/main" id="{A6253523-461E-3BE0-A2C7-3D844CE1D148}"/>
              </a:ext>
            </a:extLst>
          </p:cNvPr>
          <p:cNvSpPr>
            <a:spLocks/>
          </p:cNvSpPr>
          <p:nvPr/>
        </p:nvSpPr>
        <p:spPr>
          <a:xfrm>
            <a:off x="2278384" y="2411271"/>
            <a:ext cx="240402" cy="1569197"/>
          </a:xfrm>
          <a:prstGeom prst="rect">
            <a:avLst/>
          </a:prstGeom>
          <a:gradFill flip="none" rotWithShape="1">
            <a:gsLst>
              <a:gs pos="19000">
                <a:schemeClr val="accent2">
                  <a:alpha val="0"/>
                </a:schemeClr>
              </a:gs>
              <a:gs pos="99000">
                <a:schemeClr val="accent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cxnSp>
        <p:nvCxnSpPr>
          <p:cNvPr id="243" name="直接连接符 242">
            <a:extLst>
              <a:ext uri="{FF2B5EF4-FFF2-40B4-BE49-F238E27FC236}">
                <a16:creationId xmlns:a16="http://schemas.microsoft.com/office/drawing/2014/main" id="{E861D7D5-F95F-BF16-9747-3998BE30FBEA}"/>
              </a:ext>
            </a:extLst>
          </p:cNvPr>
          <p:cNvCxnSpPr>
            <a:cxnSpLocks/>
          </p:cNvCxnSpPr>
          <p:nvPr/>
        </p:nvCxnSpPr>
        <p:spPr>
          <a:xfrm>
            <a:off x="2104397" y="3232132"/>
            <a:ext cx="0" cy="1619984"/>
          </a:xfrm>
          <a:prstGeom prst="line">
            <a:avLst/>
          </a:prstGeom>
          <a:ln w="22225" cap="rnd">
            <a:gradFill>
              <a:gsLst>
                <a:gs pos="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4" name="矩形 243">
            <a:extLst>
              <a:ext uri="{FF2B5EF4-FFF2-40B4-BE49-F238E27FC236}">
                <a16:creationId xmlns:a16="http://schemas.microsoft.com/office/drawing/2014/main" id="{CA7FB5F4-9CD5-DC75-5075-79FFC2E1A633}"/>
              </a:ext>
            </a:extLst>
          </p:cNvPr>
          <p:cNvSpPr>
            <a:spLocks/>
          </p:cNvSpPr>
          <p:nvPr/>
        </p:nvSpPr>
        <p:spPr>
          <a:xfrm>
            <a:off x="607777" y="5408884"/>
            <a:ext cx="408243" cy="2812763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99000">
                <a:schemeClr val="accent1">
                  <a:lumMod val="40000"/>
                  <a:lumOff val="60000"/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cxnSp>
        <p:nvCxnSpPr>
          <p:cNvPr id="245" name="直接连接符 244">
            <a:extLst>
              <a:ext uri="{FF2B5EF4-FFF2-40B4-BE49-F238E27FC236}">
                <a16:creationId xmlns:a16="http://schemas.microsoft.com/office/drawing/2014/main" id="{1B81EC69-B7F4-47A7-911C-A551ED67D9A3}"/>
              </a:ext>
            </a:extLst>
          </p:cNvPr>
          <p:cNvCxnSpPr>
            <a:cxnSpLocks/>
          </p:cNvCxnSpPr>
          <p:nvPr/>
        </p:nvCxnSpPr>
        <p:spPr>
          <a:xfrm>
            <a:off x="1198668" y="5348262"/>
            <a:ext cx="0" cy="1619984"/>
          </a:xfrm>
          <a:prstGeom prst="line">
            <a:avLst/>
          </a:prstGeom>
          <a:ln w="22225" cap="rnd"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8524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椭圆 611">
            <a:extLst>
              <a:ext uri="{FF2B5EF4-FFF2-40B4-BE49-F238E27FC236}">
                <a16:creationId xmlns:a16="http://schemas.microsoft.com/office/drawing/2014/main" id="{24F0B621-72FF-558E-C632-BA45BCBFCB1B}"/>
              </a:ext>
            </a:extLst>
          </p:cNvPr>
          <p:cNvSpPr>
            <a:spLocks/>
          </p:cNvSpPr>
          <p:nvPr/>
        </p:nvSpPr>
        <p:spPr>
          <a:xfrm>
            <a:off x="4939870" y="2354890"/>
            <a:ext cx="2312264" cy="2312264"/>
          </a:xfrm>
          <a:prstGeom prst="ellipse">
            <a:avLst/>
          </a:prstGeom>
          <a:gradFill flip="none" rotWithShape="1">
            <a:gsLst>
              <a:gs pos="80000">
                <a:schemeClr val="accent4"/>
              </a:gs>
              <a:gs pos="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469900" sx="102000" sy="102000" algn="ctr" rotWithShape="0">
              <a:schemeClr val="accent2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239" name="组合 238">
            <a:extLst>
              <a:ext uri="{FF2B5EF4-FFF2-40B4-BE49-F238E27FC236}">
                <a16:creationId xmlns:a16="http://schemas.microsoft.com/office/drawing/2014/main" id="{A7952686-81D9-CBBF-8FDF-35C91DAD22DB}"/>
              </a:ext>
            </a:extLst>
          </p:cNvPr>
          <p:cNvGrpSpPr>
            <a:grpSpLocks/>
          </p:cNvGrpSpPr>
          <p:nvPr/>
        </p:nvGrpSpPr>
        <p:grpSpPr>
          <a:xfrm>
            <a:off x="4644647" y="1740969"/>
            <a:ext cx="592568" cy="592568"/>
            <a:chOff x="5134950" y="528063"/>
            <a:chExt cx="2225104" cy="2225103"/>
          </a:xfrm>
          <a:noFill/>
        </p:grpSpPr>
        <p:sp>
          <p:nvSpPr>
            <p:cNvPr id="240" name="弧形 239">
              <a:extLst>
                <a:ext uri="{FF2B5EF4-FFF2-40B4-BE49-F238E27FC236}">
                  <a16:creationId xmlns:a16="http://schemas.microsoft.com/office/drawing/2014/main" id="{026BE47B-7DD3-39F3-F4AC-DC7D06A68990}"/>
                </a:ext>
              </a:extLst>
            </p:cNvPr>
            <p:cNvSpPr>
              <a:spLocks/>
            </p:cNvSpPr>
            <p:nvPr/>
          </p:nvSpPr>
          <p:spPr>
            <a:xfrm rot="5400000">
              <a:off x="5134950" y="528064"/>
              <a:ext cx="2225103" cy="2225102"/>
            </a:xfrm>
            <a:prstGeom prst="arc">
              <a:avLst>
                <a:gd name="adj1" fmla="val 12888505"/>
                <a:gd name="adj2" fmla="val 20439601"/>
              </a:avLst>
            </a:prstGeom>
            <a:grpFill/>
            <a:ln w="3175" cap="flat"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241" name="弧形 240">
              <a:extLst>
                <a:ext uri="{FF2B5EF4-FFF2-40B4-BE49-F238E27FC236}">
                  <a16:creationId xmlns:a16="http://schemas.microsoft.com/office/drawing/2014/main" id="{B587F0A3-2739-2DD9-072A-79A416504C0F}"/>
                </a:ext>
              </a:extLst>
            </p:cNvPr>
            <p:cNvSpPr>
              <a:spLocks/>
            </p:cNvSpPr>
            <p:nvPr/>
          </p:nvSpPr>
          <p:spPr>
            <a:xfrm rot="16200000">
              <a:off x="5134951" y="528062"/>
              <a:ext cx="2225101" cy="2225104"/>
            </a:xfrm>
            <a:prstGeom prst="arc">
              <a:avLst>
                <a:gd name="adj1" fmla="val 12888505"/>
                <a:gd name="adj2" fmla="val 20439601"/>
              </a:avLst>
            </a:prstGeom>
            <a:grpFill/>
            <a:ln w="3175" cap="flat"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 useBgFill="1">
          <p:nvSpPr>
            <p:cNvPr id="242" name="椭圆 241">
              <a:extLst>
                <a:ext uri="{FF2B5EF4-FFF2-40B4-BE49-F238E27FC236}">
                  <a16:creationId xmlns:a16="http://schemas.microsoft.com/office/drawing/2014/main" id="{A7CD083B-EB7B-FAC4-6840-C098AE06A701}"/>
                </a:ext>
              </a:extLst>
            </p:cNvPr>
            <p:cNvSpPr>
              <a:spLocks/>
            </p:cNvSpPr>
            <p:nvPr/>
          </p:nvSpPr>
          <p:spPr>
            <a:xfrm>
              <a:off x="5528776" y="921890"/>
              <a:ext cx="1437451" cy="1437452"/>
            </a:xfrm>
            <a:prstGeom prst="ellipse">
              <a:avLst/>
            </a:prstGeom>
            <a:ln w="3175"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243" name="弧形 242">
              <a:extLst>
                <a:ext uri="{FF2B5EF4-FFF2-40B4-BE49-F238E27FC236}">
                  <a16:creationId xmlns:a16="http://schemas.microsoft.com/office/drawing/2014/main" id="{1A97A556-1ECC-0416-E5E1-22C9498176A2}"/>
                </a:ext>
              </a:extLst>
            </p:cNvPr>
            <p:cNvSpPr>
              <a:spLocks/>
            </p:cNvSpPr>
            <p:nvPr/>
          </p:nvSpPr>
          <p:spPr>
            <a:xfrm rot="16200000">
              <a:off x="5389421" y="782535"/>
              <a:ext cx="1716161" cy="1716162"/>
            </a:xfrm>
            <a:prstGeom prst="arc">
              <a:avLst>
                <a:gd name="adj1" fmla="val 14716105"/>
                <a:gd name="adj2" fmla="val 3169052"/>
              </a:avLst>
            </a:prstGeom>
            <a:grpFill/>
            <a:ln w="3175">
              <a:gradFill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244" name="弧形 243">
              <a:extLst>
                <a:ext uri="{FF2B5EF4-FFF2-40B4-BE49-F238E27FC236}">
                  <a16:creationId xmlns:a16="http://schemas.microsoft.com/office/drawing/2014/main" id="{942962A3-AC93-6948-4189-386A427D449E}"/>
                </a:ext>
              </a:extLst>
            </p:cNvPr>
            <p:cNvSpPr>
              <a:spLocks/>
            </p:cNvSpPr>
            <p:nvPr/>
          </p:nvSpPr>
          <p:spPr>
            <a:xfrm rot="16200000">
              <a:off x="5224803" y="617917"/>
              <a:ext cx="2045397" cy="2045397"/>
            </a:xfrm>
            <a:prstGeom prst="arc">
              <a:avLst>
                <a:gd name="adj1" fmla="val 19700047"/>
                <a:gd name="adj2" fmla="val 15080167"/>
              </a:avLst>
            </a:prstGeom>
            <a:grpFill/>
            <a:ln w="3175">
              <a:gradFill flip="none" rotWithShape="1">
                <a:gsLst>
                  <a:gs pos="0">
                    <a:schemeClr val="accent1">
                      <a:alpha val="7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</p:grpSp>
      <p:grpSp>
        <p:nvGrpSpPr>
          <p:cNvPr id="245" name="组合 244">
            <a:extLst>
              <a:ext uri="{FF2B5EF4-FFF2-40B4-BE49-F238E27FC236}">
                <a16:creationId xmlns:a16="http://schemas.microsoft.com/office/drawing/2014/main" id="{87B64A6B-921F-5EBF-31C6-08B21EFCC4F5}"/>
              </a:ext>
            </a:extLst>
          </p:cNvPr>
          <p:cNvGrpSpPr>
            <a:grpSpLocks/>
          </p:cNvGrpSpPr>
          <p:nvPr/>
        </p:nvGrpSpPr>
        <p:grpSpPr>
          <a:xfrm>
            <a:off x="6960422" y="1740969"/>
            <a:ext cx="592568" cy="592568"/>
            <a:chOff x="5134950" y="528063"/>
            <a:chExt cx="2225104" cy="2225103"/>
          </a:xfrm>
          <a:noFill/>
        </p:grpSpPr>
        <p:sp>
          <p:nvSpPr>
            <p:cNvPr id="246" name="弧形 245">
              <a:extLst>
                <a:ext uri="{FF2B5EF4-FFF2-40B4-BE49-F238E27FC236}">
                  <a16:creationId xmlns:a16="http://schemas.microsoft.com/office/drawing/2014/main" id="{30694F94-5F05-45CA-09EB-79472989433D}"/>
                </a:ext>
              </a:extLst>
            </p:cNvPr>
            <p:cNvSpPr>
              <a:spLocks/>
            </p:cNvSpPr>
            <p:nvPr/>
          </p:nvSpPr>
          <p:spPr>
            <a:xfrm rot="5400000">
              <a:off x="5134950" y="528064"/>
              <a:ext cx="2225103" cy="2225102"/>
            </a:xfrm>
            <a:prstGeom prst="arc">
              <a:avLst>
                <a:gd name="adj1" fmla="val 12888505"/>
                <a:gd name="adj2" fmla="val 20439601"/>
              </a:avLst>
            </a:prstGeom>
            <a:grpFill/>
            <a:ln w="3175" cap="flat"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247" name="弧形 246">
              <a:extLst>
                <a:ext uri="{FF2B5EF4-FFF2-40B4-BE49-F238E27FC236}">
                  <a16:creationId xmlns:a16="http://schemas.microsoft.com/office/drawing/2014/main" id="{9AC2052A-EB5C-4260-4C60-DA7A48F490EE}"/>
                </a:ext>
              </a:extLst>
            </p:cNvPr>
            <p:cNvSpPr>
              <a:spLocks/>
            </p:cNvSpPr>
            <p:nvPr/>
          </p:nvSpPr>
          <p:spPr>
            <a:xfrm rot="16200000">
              <a:off x="5134951" y="528062"/>
              <a:ext cx="2225101" cy="2225104"/>
            </a:xfrm>
            <a:prstGeom prst="arc">
              <a:avLst>
                <a:gd name="adj1" fmla="val 12888505"/>
                <a:gd name="adj2" fmla="val 20439601"/>
              </a:avLst>
            </a:prstGeom>
            <a:grpFill/>
            <a:ln w="3175" cap="flat"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 useBgFill="1">
          <p:nvSpPr>
            <p:cNvPr id="248" name="椭圆 247">
              <a:extLst>
                <a:ext uri="{FF2B5EF4-FFF2-40B4-BE49-F238E27FC236}">
                  <a16:creationId xmlns:a16="http://schemas.microsoft.com/office/drawing/2014/main" id="{6E531AA0-9970-E38A-D116-EC7A1772C5D9}"/>
                </a:ext>
              </a:extLst>
            </p:cNvPr>
            <p:cNvSpPr>
              <a:spLocks/>
            </p:cNvSpPr>
            <p:nvPr/>
          </p:nvSpPr>
          <p:spPr>
            <a:xfrm>
              <a:off x="5528776" y="921890"/>
              <a:ext cx="1437451" cy="1437452"/>
            </a:xfrm>
            <a:prstGeom prst="ellipse">
              <a:avLst/>
            </a:prstGeom>
            <a:ln w="3175"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249" name="弧形 248">
              <a:extLst>
                <a:ext uri="{FF2B5EF4-FFF2-40B4-BE49-F238E27FC236}">
                  <a16:creationId xmlns:a16="http://schemas.microsoft.com/office/drawing/2014/main" id="{28D188B5-FB0E-EC5F-4958-DD5CCC0A3BA7}"/>
                </a:ext>
              </a:extLst>
            </p:cNvPr>
            <p:cNvSpPr>
              <a:spLocks/>
            </p:cNvSpPr>
            <p:nvPr/>
          </p:nvSpPr>
          <p:spPr>
            <a:xfrm rot="16200000">
              <a:off x="5389421" y="782535"/>
              <a:ext cx="1716161" cy="1716162"/>
            </a:xfrm>
            <a:prstGeom prst="arc">
              <a:avLst>
                <a:gd name="adj1" fmla="val 14716105"/>
                <a:gd name="adj2" fmla="val 3169052"/>
              </a:avLst>
            </a:prstGeom>
            <a:grpFill/>
            <a:ln w="3175">
              <a:gradFill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250" name="弧形 249">
              <a:extLst>
                <a:ext uri="{FF2B5EF4-FFF2-40B4-BE49-F238E27FC236}">
                  <a16:creationId xmlns:a16="http://schemas.microsoft.com/office/drawing/2014/main" id="{3B8B0396-4AD7-C169-C5C1-BF7CE3BAFB3C}"/>
                </a:ext>
              </a:extLst>
            </p:cNvPr>
            <p:cNvSpPr>
              <a:spLocks/>
            </p:cNvSpPr>
            <p:nvPr/>
          </p:nvSpPr>
          <p:spPr>
            <a:xfrm rot="16200000">
              <a:off x="5224803" y="617917"/>
              <a:ext cx="2045397" cy="2045397"/>
            </a:xfrm>
            <a:prstGeom prst="arc">
              <a:avLst>
                <a:gd name="adj1" fmla="val 19700047"/>
                <a:gd name="adj2" fmla="val 15080167"/>
              </a:avLst>
            </a:prstGeom>
            <a:grpFill/>
            <a:ln w="3175">
              <a:gradFill flip="none" rotWithShape="1">
                <a:gsLst>
                  <a:gs pos="0">
                    <a:schemeClr val="accent1">
                      <a:alpha val="7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</p:grpSp>
      <p:sp>
        <p:nvSpPr>
          <p:cNvPr id="20" name="椭圆 19">
            <a:extLst>
              <a:ext uri="{FF2B5EF4-FFF2-40B4-BE49-F238E27FC236}">
                <a16:creationId xmlns:a16="http://schemas.microsoft.com/office/drawing/2014/main" id="{411C0E71-F38E-38DA-F191-0203FBEB688F}"/>
              </a:ext>
            </a:extLst>
          </p:cNvPr>
          <p:cNvSpPr>
            <a:spLocks/>
          </p:cNvSpPr>
          <p:nvPr/>
        </p:nvSpPr>
        <p:spPr>
          <a:xfrm>
            <a:off x="4293765" y="1708790"/>
            <a:ext cx="3604474" cy="3604464"/>
          </a:xfrm>
          <a:prstGeom prst="ellipse">
            <a:avLst/>
          </a:prstGeom>
          <a:noFill/>
          <a:ln w="3175"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3">
                    <a:alpha val="40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spc="-150">
              <a:solidFill>
                <a:schemeClr val="bg1"/>
              </a:solidFill>
            </a:endParaRPr>
          </a:p>
        </p:txBody>
      </p:sp>
      <p:grpSp>
        <p:nvGrpSpPr>
          <p:cNvPr id="251" name="组合 250">
            <a:extLst>
              <a:ext uri="{FF2B5EF4-FFF2-40B4-BE49-F238E27FC236}">
                <a16:creationId xmlns:a16="http://schemas.microsoft.com/office/drawing/2014/main" id="{4D3DD013-79A2-6BD5-5A02-EAFC9D53B232}"/>
              </a:ext>
            </a:extLst>
          </p:cNvPr>
          <p:cNvGrpSpPr>
            <a:grpSpLocks/>
          </p:cNvGrpSpPr>
          <p:nvPr/>
        </p:nvGrpSpPr>
        <p:grpSpPr>
          <a:xfrm>
            <a:off x="4100203" y="3890729"/>
            <a:ext cx="592568" cy="592568"/>
            <a:chOff x="5134950" y="528063"/>
            <a:chExt cx="2225104" cy="2225103"/>
          </a:xfrm>
          <a:noFill/>
        </p:grpSpPr>
        <p:sp>
          <p:nvSpPr>
            <p:cNvPr id="252" name="弧形 251">
              <a:extLst>
                <a:ext uri="{FF2B5EF4-FFF2-40B4-BE49-F238E27FC236}">
                  <a16:creationId xmlns:a16="http://schemas.microsoft.com/office/drawing/2014/main" id="{B87D272E-FD19-1BCD-DBBC-CF908FF34252}"/>
                </a:ext>
              </a:extLst>
            </p:cNvPr>
            <p:cNvSpPr>
              <a:spLocks/>
            </p:cNvSpPr>
            <p:nvPr/>
          </p:nvSpPr>
          <p:spPr>
            <a:xfrm rot="5400000">
              <a:off x="5134950" y="528064"/>
              <a:ext cx="2225103" cy="2225102"/>
            </a:xfrm>
            <a:prstGeom prst="arc">
              <a:avLst>
                <a:gd name="adj1" fmla="val 12888505"/>
                <a:gd name="adj2" fmla="val 20439601"/>
              </a:avLst>
            </a:prstGeom>
            <a:grpFill/>
            <a:ln w="3175" cap="flat"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253" name="弧形 252">
              <a:extLst>
                <a:ext uri="{FF2B5EF4-FFF2-40B4-BE49-F238E27FC236}">
                  <a16:creationId xmlns:a16="http://schemas.microsoft.com/office/drawing/2014/main" id="{A30D245B-746C-BA34-BC21-44F0CB21E752}"/>
                </a:ext>
              </a:extLst>
            </p:cNvPr>
            <p:cNvSpPr>
              <a:spLocks/>
            </p:cNvSpPr>
            <p:nvPr/>
          </p:nvSpPr>
          <p:spPr>
            <a:xfrm rot="16200000">
              <a:off x="5134951" y="528062"/>
              <a:ext cx="2225101" cy="2225104"/>
            </a:xfrm>
            <a:prstGeom prst="arc">
              <a:avLst>
                <a:gd name="adj1" fmla="val 12888505"/>
                <a:gd name="adj2" fmla="val 20439601"/>
              </a:avLst>
            </a:prstGeom>
            <a:grpFill/>
            <a:ln w="3175" cap="flat"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 useBgFill="1">
          <p:nvSpPr>
            <p:cNvPr id="254" name="椭圆 253">
              <a:extLst>
                <a:ext uri="{FF2B5EF4-FFF2-40B4-BE49-F238E27FC236}">
                  <a16:creationId xmlns:a16="http://schemas.microsoft.com/office/drawing/2014/main" id="{117F86C2-96FC-CFDD-161D-8DB78FA23DE9}"/>
                </a:ext>
              </a:extLst>
            </p:cNvPr>
            <p:cNvSpPr>
              <a:spLocks/>
            </p:cNvSpPr>
            <p:nvPr/>
          </p:nvSpPr>
          <p:spPr>
            <a:xfrm>
              <a:off x="5528776" y="921890"/>
              <a:ext cx="1437451" cy="1437452"/>
            </a:xfrm>
            <a:prstGeom prst="ellipse">
              <a:avLst/>
            </a:prstGeom>
            <a:ln w="3175"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255" name="弧形 254">
              <a:extLst>
                <a:ext uri="{FF2B5EF4-FFF2-40B4-BE49-F238E27FC236}">
                  <a16:creationId xmlns:a16="http://schemas.microsoft.com/office/drawing/2014/main" id="{6774CF85-C0E0-4E7A-89CB-E176B821844B}"/>
                </a:ext>
              </a:extLst>
            </p:cNvPr>
            <p:cNvSpPr>
              <a:spLocks/>
            </p:cNvSpPr>
            <p:nvPr/>
          </p:nvSpPr>
          <p:spPr>
            <a:xfrm rot="16200000">
              <a:off x="5389421" y="782535"/>
              <a:ext cx="1716161" cy="1716162"/>
            </a:xfrm>
            <a:prstGeom prst="arc">
              <a:avLst>
                <a:gd name="adj1" fmla="val 14716105"/>
                <a:gd name="adj2" fmla="val 3169052"/>
              </a:avLst>
            </a:prstGeom>
            <a:grpFill/>
            <a:ln w="3175">
              <a:gradFill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288" name="弧形 287">
              <a:extLst>
                <a:ext uri="{FF2B5EF4-FFF2-40B4-BE49-F238E27FC236}">
                  <a16:creationId xmlns:a16="http://schemas.microsoft.com/office/drawing/2014/main" id="{B4CD95CE-0580-CBE1-C96E-59160346CF6E}"/>
                </a:ext>
              </a:extLst>
            </p:cNvPr>
            <p:cNvSpPr>
              <a:spLocks/>
            </p:cNvSpPr>
            <p:nvPr/>
          </p:nvSpPr>
          <p:spPr>
            <a:xfrm rot="16200000">
              <a:off x="5224803" y="617917"/>
              <a:ext cx="2045397" cy="2045397"/>
            </a:xfrm>
            <a:prstGeom prst="arc">
              <a:avLst>
                <a:gd name="adj1" fmla="val 19700047"/>
                <a:gd name="adj2" fmla="val 15080167"/>
              </a:avLst>
            </a:prstGeom>
            <a:grpFill/>
            <a:ln w="3175">
              <a:gradFill flip="none" rotWithShape="1">
                <a:gsLst>
                  <a:gs pos="0">
                    <a:schemeClr val="accent1">
                      <a:alpha val="7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</p:grpSp>
      <p:grpSp>
        <p:nvGrpSpPr>
          <p:cNvPr id="289" name="组合 288">
            <a:extLst>
              <a:ext uri="{FF2B5EF4-FFF2-40B4-BE49-F238E27FC236}">
                <a16:creationId xmlns:a16="http://schemas.microsoft.com/office/drawing/2014/main" id="{6D16D62B-01A2-3795-69BF-B895EAADC02F}"/>
              </a:ext>
            </a:extLst>
          </p:cNvPr>
          <p:cNvGrpSpPr>
            <a:grpSpLocks/>
          </p:cNvGrpSpPr>
          <p:nvPr/>
        </p:nvGrpSpPr>
        <p:grpSpPr>
          <a:xfrm>
            <a:off x="7494842" y="3890729"/>
            <a:ext cx="592568" cy="592568"/>
            <a:chOff x="5134950" y="528063"/>
            <a:chExt cx="2225104" cy="2225103"/>
          </a:xfrm>
          <a:noFill/>
        </p:grpSpPr>
        <p:sp>
          <p:nvSpPr>
            <p:cNvPr id="290" name="弧形 289">
              <a:extLst>
                <a:ext uri="{FF2B5EF4-FFF2-40B4-BE49-F238E27FC236}">
                  <a16:creationId xmlns:a16="http://schemas.microsoft.com/office/drawing/2014/main" id="{46C15296-68FC-678D-2BDD-2E8E0EC7E16D}"/>
                </a:ext>
              </a:extLst>
            </p:cNvPr>
            <p:cNvSpPr>
              <a:spLocks/>
            </p:cNvSpPr>
            <p:nvPr/>
          </p:nvSpPr>
          <p:spPr>
            <a:xfrm rot="5400000">
              <a:off x="5134950" y="528064"/>
              <a:ext cx="2225103" cy="2225102"/>
            </a:xfrm>
            <a:prstGeom prst="arc">
              <a:avLst>
                <a:gd name="adj1" fmla="val 12888505"/>
                <a:gd name="adj2" fmla="val 20439601"/>
              </a:avLst>
            </a:prstGeom>
            <a:grpFill/>
            <a:ln w="3175" cap="flat"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291" name="弧形 290">
              <a:extLst>
                <a:ext uri="{FF2B5EF4-FFF2-40B4-BE49-F238E27FC236}">
                  <a16:creationId xmlns:a16="http://schemas.microsoft.com/office/drawing/2014/main" id="{D05651BF-BA29-B60C-8DD5-A531D7CB799D}"/>
                </a:ext>
              </a:extLst>
            </p:cNvPr>
            <p:cNvSpPr>
              <a:spLocks/>
            </p:cNvSpPr>
            <p:nvPr/>
          </p:nvSpPr>
          <p:spPr>
            <a:xfrm rot="16200000">
              <a:off x="5134951" y="528062"/>
              <a:ext cx="2225101" cy="2225104"/>
            </a:xfrm>
            <a:prstGeom prst="arc">
              <a:avLst>
                <a:gd name="adj1" fmla="val 12888505"/>
                <a:gd name="adj2" fmla="val 20439601"/>
              </a:avLst>
            </a:prstGeom>
            <a:grpFill/>
            <a:ln w="3175" cap="flat"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 useBgFill="1">
          <p:nvSpPr>
            <p:cNvPr id="292" name="椭圆 291">
              <a:extLst>
                <a:ext uri="{FF2B5EF4-FFF2-40B4-BE49-F238E27FC236}">
                  <a16:creationId xmlns:a16="http://schemas.microsoft.com/office/drawing/2014/main" id="{F03A4215-F882-FE4F-736D-27784CBA5567}"/>
                </a:ext>
              </a:extLst>
            </p:cNvPr>
            <p:cNvSpPr>
              <a:spLocks/>
            </p:cNvSpPr>
            <p:nvPr/>
          </p:nvSpPr>
          <p:spPr>
            <a:xfrm>
              <a:off x="5528776" y="921890"/>
              <a:ext cx="1437451" cy="1437452"/>
            </a:xfrm>
            <a:prstGeom prst="ellipse">
              <a:avLst/>
            </a:prstGeom>
            <a:ln w="3175"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293" name="弧形 292">
              <a:extLst>
                <a:ext uri="{FF2B5EF4-FFF2-40B4-BE49-F238E27FC236}">
                  <a16:creationId xmlns:a16="http://schemas.microsoft.com/office/drawing/2014/main" id="{3FF7AE19-A739-F7B8-8F44-81CBEFEBAABF}"/>
                </a:ext>
              </a:extLst>
            </p:cNvPr>
            <p:cNvSpPr>
              <a:spLocks/>
            </p:cNvSpPr>
            <p:nvPr/>
          </p:nvSpPr>
          <p:spPr>
            <a:xfrm rot="16200000">
              <a:off x="5389421" y="782535"/>
              <a:ext cx="1716161" cy="1716162"/>
            </a:xfrm>
            <a:prstGeom prst="arc">
              <a:avLst>
                <a:gd name="adj1" fmla="val 14716105"/>
                <a:gd name="adj2" fmla="val 3169052"/>
              </a:avLst>
            </a:prstGeom>
            <a:grpFill/>
            <a:ln w="3175">
              <a:gradFill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295" name="弧形 294">
              <a:extLst>
                <a:ext uri="{FF2B5EF4-FFF2-40B4-BE49-F238E27FC236}">
                  <a16:creationId xmlns:a16="http://schemas.microsoft.com/office/drawing/2014/main" id="{79D204A0-37FB-76B1-5849-B765D71756F6}"/>
                </a:ext>
              </a:extLst>
            </p:cNvPr>
            <p:cNvSpPr>
              <a:spLocks/>
            </p:cNvSpPr>
            <p:nvPr/>
          </p:nvSpPr>
          <p:spPr>
            <a:xfrm rot="16200000">
              <a:off x="5224803" y="617917"/>
              <a:ext cx="2045397" cy="2045397"/>
            </a:xfrm>
            <a:prstGeom prst="arc">
              <a:avLst>
                <a:gd name="adj1" fmla="val 19700047"/>
                <a:gd name="adj2" fmla="val 15080167"/>
              </a:avLst>
            </a:prstGeom>
            <a:grpFill/>
            <a:ln w="3175">
              <a:gradFill flip="none" rotWithShape="1">
                <a:gsLst>
                  <a:gs pos="0">
                    <a:schemeClr val="accent1">
                      <a:alpha val="7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</p:grpSp>
      <p:grpSp>
        <p:nvGrpSpPr>
          <p:cNvPr id="296" name="组合 295">
            <a:extLst>
              <a:ext uri="{FF2B5EF4-FFF2-40B4-BE49-F238E27FC236}">
                <a16:creationId xmlns:a16="http://schemas.microsoft.com/office/drawing/2014/main" id="{7FCA0F4B-CD2D-4D78-F90A-863B8A68CBCE}"/>
              </a:ext>
            </a:extLst>
          </p:cNvPr>
          <p:cNvGrpSpPr>
            <a:grpSpLocks/>
          </p:cNvGrpSpPr>
          <p:nvPr/>
        </p:nvGrpSpPr>
        <p:grpSpPr>
          <a:xfrm>
            <a:off x="5830454" y="4942170"/>
            <a:ext cx="592568" cy="592568"/>
            <a:chOff x="5134950" y="528063"/>
            <a:chExt cx="2225104" cy="2225103"/>
          </a:xfrm>
          <a:noFill/>
        </p:grpSpPr>
        <p:sp>
          <p:nvSpPr>
            <p:cNvPr id="297" name="弧形 296">
              <a:extLst>
                <a:ext uri="{FF2B5EF4-FFF2-40B4-BE49-F238E27FC236}">
                  <a16:creationId xmlns:a16="http://schemas.microsoft.com/office/drawing/2014/main" id="{DD9673A3-FDA5-6ACF-6787-B6B43BE3409E}"/>
                </a:ext>
              </a:extLst>
            </p:cNvPr>
            <p:cNvSpPr>
              <a:spLocks/>
            </p:cNvSpPr>
            <p:nvPr/>
          </p:nvSpPr>
          <p:spPr>
            <a:xfrm rot="5400000">
              <a:off x="5134950" y="528064"/>
              <a:ext cx="2225103" cy="2225102"/>
            </a:xfrm>
            <a:prstGeom prst="arc">
              <a:avLst>
                <a:gd name="adj1" fmla="val 12888505"/>
                <a:gd name="adj2" fmla="val 20439601"/>
              </a:avLst>
            </a:prstGeom>
            <a:grpFill/>
            <a:ln w="3175" cap="flat"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298" name="弧形 297">
              <a:extLst>
                <a:ext uri="{FF2B5EF4-FFF2-40B4-BE49-F238E27FC236}">
                  <a16:creationId xmlns:a16="http://schemas.microsoft.com/office/drawing/2014/main" id="{8937BC3A-2402-BE00-971D-023147A5A566}"/>
                </a:ext>
              </a:extLst>
            </p:cNvPr>
            <p:cNvSpPr>
              <a:spLocks/>
            </p:cNvSpPr>
            <p:nvPr/>
          </p:nvSpPr>
          <p:spPr>
            <a:xfrm rot="16200000">
              <a:off x="5134951" y="528062"/>
              <a:ext cx="2225101" cy="2225104"/>
            </a:xfrm>
            <a:prstGeom prst="arc">
              <a:avLst>
                <a:gd name="adj1" fmla="val 12888505"/>
                <a:gd name="adj2" fmla="val 20439601"/>
              </a:avLst>
            </a:prstGeom>
            <a:grpFill/>
            <a:ln w="3175" cap="flat"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 useBgFill="1">
          <p:nvSpPr>
            <p:cNvPr id="304" name="椭圆 303">
              <a:extLst>
                <a:ext uri="{FF2B5EF4-FFF2-40B4-BE49-F238E27FC236}">
                  <a16:creationId xmlns:a16="http://schemas.microsoft.com/office/drawing/2014/main" id="{A4F5B07F-BAB0-CA7F-2533-85947B428243}"/>
                </a:ext>
              </a:extLst>
            </p:cNvPr>
            <p:cNvSpPr>
              <a:spLocks/>
            </p:cNvSpPr>
            <p:nvPr/>
          </p:nvSpPr>
          <p:spPr>
            <a:xfrm>
              <a:off x="5528776" y="921890"/>
              <a:ext cx="1437451" cy="1437452"/>
            </a:xfrm>
            <a:prstGeom prst="ellipse">
              <a:avLst/>
            </a:prstGeom>
            <a:ln w="3175"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305" name="弧形 304">
              <a:extLst>
                <a:ext uri="{FF2B5EF4-FFF2-40B4-BE49-F238E27FC236}">
                  <a16:creationId xmlns:a16="http://schemas.microsoft.com/office/drawing/2014/main" id="{1AE6BE1E-8E98-0928-C079-D0A115A6CEAE}"/>
                </a:ext>
              </a:extLst>
            </p:cNvPr>
            <p:cNvSpPr>
              <a:spLocks/>
            </p:cNvSpPr>
            <p:nvPr/>
          </p:nvSpPr>
          <p:spPr>
            <a:xfrm rot="16200000">
              <a:off x="5389421" y="782535"/>
              <a:ext cx="1716161" cy="1716162"/>
            </a:xfrm>
            <a:prstGeom prst="arc">
              <a:avLst>
                <a:gd name="adj1" fmla="val 14716105"/>
                <a:gd name="adj2" fmla="val 3169052"/>
              </a:avLst>
            </a:prstGeom>
            <a:grpFill/>
            <a:ln w="3175">
              <a:gradFill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306" name="弧形 305">
              <a:extLst>
                <a:ext uri="{FF2B5EF4-FFF2-40B4-BE49-F238E27FC236}">
                  <a16:creationId xmlns:a16="http://schemas.microsoft.com/office/drawing/2014/main" id="{B9F91B4D-CED7-7680-4E30-FF893CF5DF6D}"/>
                </a:ext>
              </a:extLst>
            </p:cNvPr>
            <p:cNvSpPr>
              <a:spLocks/>
            </p:cNvSpPr>
            <p:nvPr/>
          </p:nvSpPr>
          <p:spPr>
            <a:xfrm rot="16200000">
              <a:off x="5224803" y="617917"/>
              <a:ext cx="2045397" cy="2045397"/>
            </a:xfrm>
            <a:prstGeom prst="arc">
              <a:avLst>
                <a:gd name="adj1" fmla="val 19700047"/>
                <a:gd name="adj2" fmla="val 15080167"/>
              </a:avLst>
            </a:prstGeom>
            <a:grpFill/>
            <a:ln w="3175">
              <a:gradFill flip="none" rotWithShape="1">
                <a:gsLst>
                  <a:gs pos="0">
                    <a:schemeClr val="accent1">
                      <a:alpha val="7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</p:grpSp>
      <p:sp>
        <p:nvSpPr>
          <p:cNvPr id="221" name="矩形 220">
            <a:extLst>
              <a:ext uri="{FF2B5EF4-FFF2-40B4-BE49-F238E27FC236}">
                <a16:creationId xmlns:a16="http://schemas.microsoft.com/office/drawing/2014/main" id="{C1C854C9-9CCE-0116-776C-BA2C9C5E0F22}"/>
              </a:ext>
            </a:extLst>
          </p:cNvPr>
          <p:cNvSpPr>
            <a:spLocks/>
          </p:cNvSpPr>
          <p:nvPr/>
        </p:nvSpPr>
        <p:spPr>
          <a:xfrm>
            <a:off x="5138047" y="3429000"/>
            <a:ext cx="191591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100" spc="-150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请在此处编辑</a:t>
            </a:r>
            <a:endParaRPr lang="en-US" altLang="zh-CN" sz="2400" kern="100" spc="-150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100" spc="-150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主要标题</a:t>
            </a:r>
            <a:endParaRPr kumimoji="0" lang="zh-CN" altLang="zh-CN" sz="2400" i="0" u="none" strike="noStrike" kern="100" cap="none" spc="-15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03" name="iconfont-11145-6970024">
            <a:extLst>
              <a:ext uri="{FF2B5EF4-FFF2-40B4-BE49-F238E27FC236}">
                <a16:creationId xmlns:a16="http://schemas.microsoft.com/office/drawing/2014/main" id="{BDC6E4A2-8E10-16C0-CC84-8D8020D904C6}"/>
              </a:ext>
            </a:extLst>
          </p:cNvPr>
          <p:cNvSpPr>
            <a:spLocks/>
          </p:cNvSpPr>
          <p:nvPr/>
        </p:nvSpPr>
        <p:spPr>
          <a:xfrm>
            <a:off x="5768978" y="2745379"/>
            <a:ext cx="654044" cy="627746"/>
          </a:xfrm>
          <a:custGeom>
            <a:avLst/>
            <a:gdLst>
              <a:gd name="T0" fmla="*/ 3750 w 10465"/>
              <a:gd name="T1" fmla="*/ 7230 h 10045"/>
              <a:gd name="T2" fmla="*/ 1875 w 10465"/>
              <a:gd name="T3" fmla="*/ 9105 h 10045"/>
              <a:gd name="T4" fmla="*/ 0 w 10465"/>
              <a:gd name="T5" fmla="*/ 7230 h 10045"/>
              <a:gd name="T6" fmla="*/ 1875 w 10465"/>
              <a:gd name="T7" fmla="*/ 5355 h 10045"/>
              <a:gd name="T8" fmla="*/ 3750 w 10465"/>
              <a:gd name="T9" fmla="*/ 7230 h 10045"/>
              <a:gd name="T10" fmla="*/ 1875 w 10465"/>
              <a:gd name="T11" fmla="*/ 8205 h 10045"/>
              <a:gd name="T12" fmla="*/ 2850 w 10465"/>
              <a:gd name="T13" fmla="*/ 7230 h 10045"/>
              <a:gd name="T14" fmla="*/ 1875 w 10465"/>
              <a:gd name="T15" fmla="*/ 6255 h 10045"/>
              <a:gd name="T16" fmla="*/ 900 w 10465"/>
              <a:gd name="T17" fmla="*/ 7230 h 10045"/>
              <a:gd name="T18" fmla="*/ 1875 w 10465"/>
              <a:gd name="T19" fmla="*/ 8205 h 10045"/>
              <a:gd name="T20" fmla="*/ 5215 w 10465"/>
              <a:gd name="T21" fmla="*/ 3750 h 10045"/>
              <a:gd name="T22" fmla="*/ 3340 w 10465"/>
              <a:gd name="T23" fmla="*/ 1875 h 10045"/>
              <a:gd name="T24" fmla="*/ 5215 w 10465"/>
              <a:gd name="T25" fmla="*/ 0 h 10045"/>
              <a:gd name="T26" fmla="*/ 7090 w 10465"/>
              <a:gd name="T27" fmla="*/ 1875 h 10045"/>
              <a:gd name="T28" fmla="*/ 5215 w 10465"/>
              <a:gd name="T29" fmla="*/ 3750 h 10045"/>
              <a:gd name="T30" fmla="*/ 5215 w 10465"/>
              <a:gd name="T31" fmla="*/ 900 h 10045"/>
              <a:gd name="T32" fmla="*/ 4240 w 10465"/>
              <a:gd name="T33" fmla="*/ 1875 h 10045"/>
              <a:gd name="T34" fmla="*/ 5215 w 10465"/>
              <a:gd name="T35" fmla="*/ 2850 h 10045"/>
              <a:gd name="T36" fmla="*/ 6190 w 10465"/>
              <a:gd name="T37" fmla="*/ 1875 h 10045"/>
              <a:gd name="T38" fmla="*/ 5215 w 10465"/>
              <a:gd name="T39" fmla="*/ 900 h 10045"/>
              <a:gd name="T40" fmla="*/ 8590 w 10465"/>
              <a:gd name="T41" fmla="*/ 5355 h 10045"/>
              <a:gd name="T42" fmla="*/ 10465 w 10465"/>
              <a:gd name="T43" fmla="*/ 7230 h 10045"/>
              <a:gd name="T44" fmla="*/ 8590 w 10465"/>
              <a:gd name="T45" fmla="*/ 9105 h 10045"/>
              <a:gd name="T46" fmla="*/ 6715 w 10465"/>
              <a:gd name="T47" fmla="*/ 7230 h 10045"/>
              <a:gd name="T48" fmla="*/ 8590 w 10465"/>
              <a:gd name="T49" fmla="*/ 5355 h 10045"/>
              <a:gd name="T50" fmla="*/ 8590 w 10465"/>
              <a:gd name="T51" fmla="*/ 8205 h 10045"/>
              <a:gd name="T52" fmla="*/ 9565 w 10465"/>
              <a:gd name="T53" fmla="*/ 7230 h 10045"/>
              <a:gd name="T54" fmla="*/ 8590 w 10465"/>
              <a:gd name="T55" fmla="*/ 6255 h 10045"/>
              <a:gd name="T56" fmla="*/ 7615 w 10465"/>
              <a:gd name="T57" fmla="*/ 7230 h 10045"/>
              <a:gd name="T58" fmla="*/ 8590 w 10465"/>
              <a:gd name="T59" fmla="*/ 8205 h 10045"/>
              <a:gd name="T60" fmla="*/ 8740 w 10465"/>
              <a:gd name="T61" fmla="*/ 5065 h 10045"/>
              <a:gd name="T62" fmla="*/ 7241 w 10465"/>
              <a:gd name="T63" fmla="*/ 2651 h 10045"/>
              <a:gd name="T64" fmla="*/ 7385 w 10465"/>
              <a:gd name="T65" fmla="*/ 1874 h 10045"/>
              <a:gd name="T66" fmla="*/ 7376 w 10465"/>
              <a:gd name="T67" fmla="*/ 1676 h 10045"/>
              <a:gd name="T68" fmla="*/ 9671 w 10465"/>
              <a:gd name="T69" fmla="*/ 5348 h 10045"/>
              <a:gd name="T70" fmla="*/ 8740 w 10465"/>
              <a:gd name="T71" fmla="*/ 5065 h 10045"/>
              <a:gd name="T72" fmla="*/ 6974 w 10465"/>
              <a:gd name="T73" fmla="*/ 8680 h 10045"/>
              <a:gd name="T74" fmla="*/ 7771 w 10465"/>
              <a:gd name="T75" fmla="*/ 9240 h 10045"/>
              <a:gd name="T76" fmla="*/ 5215 w 10465"/>
              <a:gd name="T77" fmla="*/ 10045 h 10045"/>
              <a:gd name="T78" fmla="*/ 2671 w 10465"/>
              <a:gd name="T79" fmla="*/ 9250 h 10045"/>
              <a:gd name="T80" fmla="*/ 3477 w 10465"/>
              <a:gd name="T81" fmla="*/ 8694 h 10045"/>
              <a:gd name="T82" fmla="*/ 5215 w 10465"/>
              <a:gd name="T83" fmla="*/ 9145 h 10045"/>
              <a:gd name="T84" fmla="*/ 6974 w 10465"/>
              <a:gd name="T85" fmla="*/ 8680 h 10045"/>
              <a:gd name="T86" fmla="*/ 3188 w 10465"/>
              <a:gd name="T87" fmla="*/ 2653 h 10045"/>
              <a:gd name="T88" fmla="*/ 1689 w 10465"/>
              <a:gd name="T89" fmla="*/ 5069 h 10045"/>
              <a:gd name="T90" fmla="*/ 757 w 10465"/>
              <a:gd name="T91" fmla="*/ 5370 h 10045"/>
              <a:gd name="T92" fmla="*/ 3053 w 10465"/>
              <a:gd name="T93" fmla="*/ 1678 h 10045"/>
              <a:gd name="T94" fmla="*/ 3045 w 10465"/>
              <a:gd name="T95" fmla="*/ 1875 h 10045"/>
              <a:gd name="T96" fmla="*/ 3188 w 10465"/>
              <a:gd name="T97" fmla="*/ 2653 h 10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465" h="10045">
                <a:moveTo>
                  <a:pt x="3750" y="7230"/>
                </a:moveTo>
                <a:cubicBezTo>
                  <a:pt x="3750" y="8266"/>
                  <a:pt x="2910" y="9105"/>
                  <a:pt x="1875" y="9105"/>
                </a:cubicBezTo>
                <a:cubicBezTo>
                  <a:pt x="840" y="9105"/>
                  <a:pt x="0" y="8265"/>
                  <a:pt x="0" y="7230"/>
                </a:cubicBezTo>
                <a:cubicBezTo>
                  <a:pt x="0" y="6195"/>
                  <a:pt x="840" y="5355"/>
                  <a:pt x="1875" y="5355"/>
                </a:cubicBezTo>
                <a:cubicBezTo>
                  <a:pt x="2910" y="5355"/>
                  <a:pt x="3750" y="6195"/>
                  <a:pt x="3750" y="7230"/>
                </a:cubicBezTo>
                <a:close/>
                <a:moveTo>
                  <a:pt x="1875" y="8205"/>
                </a:moveTo>
                <a:cubicBezTo>
                  <a:pt x="2413" y="8205"/>
                  <a:pt x="2850" y="7769"/>
                  <a:pt x="2850" y="7230"/>
                </a:cubicBezTo>
                <a:cubicBezTo>
                  <a:pt x="2850" y="6691"/>
                  <a:pt x="2413" y="6255"/>
                  <a:pt x="1875" y="6255"/>
                </a:cubicBezTo>
                <a:cubicBezTo>
                  <a:pt x="1336" y="6255"/>
                  <a:pt x="900" y="6691"/>
                  <a:pt x="900" y="7230"/>
                </a:cubicBezTo>
                <a:cubicBezTo>
                  <a:pt x="900" y="7769"/>
                  <a:pt x="1336" y="8205"/>
                  <a:pt x="1875" y="8205"/>
                </a:cubicBezTo>
                <a:close/>
                <a:moveTo>
                  <a:pt x="5215" y="3750"/>
                </a:moveTo>
                <a:cubicBezTo>
                  <a:pt x="4180" y="3750"/>
                  <a:pt x="3340" y="2910"/>
                  <a:pt x="3340" y="1875"/>
                </a:cubicBezTo>
                <a:cubicBezTo>
                  <a:pt x="3340" y="840"/>
                  <a:pt x="4180" y="0"/>
                  <a:pt x="5215" y="0"/>
                </a:cubicBezTo>
                <a:cubicBezTo>
                  <a:pt x="6249" y="0"/>
                  <a:pt x="7090" y="840"/>
                  <a:pt x="7090" y="1875"/>
                </a:cubicBezTo>
                <a:cubicBezTo>
                  <a:pt x="7090" y="2910"/>
                  <a:pt x="6249" y="3750"/>
                  <a:pt x="5215" y="3750"/>
                </a:cubicBezTo>
                <a:close/>
                <a:moveTo>
                  <a:pt x="5215" y="900"/>
                </a:moveTo>
                <a:cubicBezTo>
                  <a:pt x="4676" y="900"/>
                  <a:pt x="4240" y="1336"/>
                  <a:pt x="4240" y="1875"/>
                </a:cubicBezTo>
                <a:cubicBezTo>
                  <a:pt x="4240" y="2414"/>
                  <a:pt x="4676" y="2850"/>
                  <a:pt x="5215" y="2850"/>
                </a:cubicBezTo>
                <a:cubicBezTo>
                  <a:pt x="5753" y="2850"/>
                  <a:pt x="6190" y="2414"/>
                  <a:pt x="6190" y="1875"/>
                </a:cubicBezTo>
                <a:cubicBezTo>
                  <a:pt x="6190" y="1336"/>
                  <a:pt x="5753" y="900"/>
                  <a:pt x="5215" y="900"/>
                </a:cubicBezTo>
                <a:close/>
                <a:moveTo>
                  <a:pt x="8590" y="5355"/>
                </a:moveTo>
                <a:cubicBezTo>
                  <a:pt x="9626" y="5355"/>
                  <a:pt x="10465" y="6195"/>
                  <a:pt x="10465" y="7230"/>
                </a:cubicBezTo>
                <a:cubicBezTo>
                  <a:pt x="10465" y="8265"/>
                  <a:pt x="9625" y="9105"/>
                  <a:pt x="8590" y="9105"/>
                </a:cubicBezTo>
                <a:cubicBezTo>
                  <a:pt x="7555" y="9105"/>
                  <a:pt x="6715" y="8265"/>
                  <a:pt x="6715" y="7230"/>
                </a:cubicBezTo>
                <a:cubicBezTo>
                  <a:pt x="6715" y="6195"/>
                  <a:pt x="7555" y="5355"/>
                  <a:pt x="8590" y="5355"/>
                </a:cubicBezTo>
                <a:close/>
                <a:moveTo>
                  <a:pt x="8590" y="8205"/>
                </a:moveTo>
                <a:cubicBezTo>
                  <a:pt x="9128" y="8205"/>
                  <a:pt x="9565" y="7769"/>
                  <a:pt x="9565" y="7230"/>
                </a:cubicBezTo>
                <a:cubicBezTo>
                  <a:pt x="9565" y="6691"/>
                  <a:pt x="9128" y="6255"/>
                  <a:pt x="8590" y="6255"/>
                </a:cubicBezTo>
                <a:cubicBezTo>
                  <a:pt x="8051" y="6255"/>
                  <a:pt x="7615" y="6691"/>
                  <a:pt x="7615" y="7230"/>
                </a:cubicBezTo>
                <a:cubicBezTo>
                  <a:pt x="7615" y="7769"/>
                  <a:pt x="8051" y="8205"/>
                  <a:pt x="8590" y="8205"/>
                </a:cubicBezTo>
                <a:close/>
                <a:moveTo>
                  <a:pt x="8740" y="5065"/>
                </a:moveTo>
                <a:cubicBezTo>
                  <a:pt x="8595" y="4066"/>
                  <a:pt x="8035" y="3202"/>
                  <a:pt x="7241" y="2651"/>
                </a:cubicBezTo>
                <a:cubicBezTo>
                  <a:pt x="7333" y="2410"/>
                  <a:pt x="7385" y="2147"/>
                  <a:pt x="7385" y="1874"/>
                </a:cubicBezTo>
                <a:cubicBezTo>
                  <a:pt x="7385" y="1807"/>
                  <a:pt x="7382" y="1741"/>
                  <a:pt x="7376" y="1676"/>
                </a:cubicBezTo>
                <a:cubicBezTo>
                  <a:pt x="8683" y="2403"/>
                  <a:pt x="9590" y="3766"/>
                  <a:pt x="9671" y="5348"/>
                </a:cubicBezTo>
                <a:cubicBezTo>
                  <a:pt x="9393" y="5188"/>
                  <a:pt x="9077" y="5088"/>
                  <a:pt x="8740" y="5065"/>
                </a:cubicBezTo>
                <a:close/>
                <a:moveTo>
                  <a:pt x="6974" y="8680"/>
                </a:moveTo>
                <a:cubicBezTo>
                  <a:pt x="7193" y="8923"/>
                  <a:pt x="7465" y="9115"/>
                  <a:pt x="7771" y="9240"/>
                </a:cubicBezTo>
                <a:cubicBezTo>
                  <a:pt x="7047" y="9748"/>
                  <a:pt x="6166" y="10045"/>
                  <a:pt x="5215" y="10045"/>
                </a:cubicBezTo>
                <a:cubicBezTo>
                  <a:pt x="4270" y="10045"/>
                  <a:pt x="3393" y="9751"/>
                  <a:pt x="2671" y="9250"/>
                </a:cubicBezTo>
                <a:cubicBezTo>
                  <a:pt x="2981" y="9128"/>
                  <a:pt x="3256" y="8936"/>
                  <a:pt x="3477" y="8694"/>
                </a:cubicBezTo>
                <a:cubicBezTo>
                  <a:pt x="3992" y="8981"/>
                  <a:pt x="4583" y="9145"/>
                  <a:pt x="5215" y="9145"/>
                </a:cubicBezTo>
                <a:cubicBezTo>
                  <a:pt x="5855" y="9145"/>
                  <a:pt x="6456" y="8976"/>
                  <a:pt x="6974" y="8680"/>
                </a:cubicBezTo>
                <a:close/>
                <a:moveTo>
                  <a:pt x="3188" y="2653"/>
                </a:moveTo>
                <a:cubicBezTo>
                  <a:pt x="2393" y="3203"/>
                  <a:pt x="1833" y="4069"/>
                  <a:pt x="1689" y="5069"/>
                </a:cubicBezTo>
                <a:cubicBezTo>
                  <a:pt x="1351" y="5098"/>
                  <a:pt x="1033" y="5204"/>
                  <a:pt x="757" y="5370"/>
                </a:cubicBezTo>
                <a:cubicBezTo>
                  <a:pt x="832" y="3779"/>
                  <a:pt x="1739" y="2406"/>
                  <a:pt x="3053" y="1678"/>
                </a:cubicBezTo>
                <a:cubicBezTo>
                  <a:pt x="3048" y="1743"/>
                  <a:pt x="3045" y="1809"/>
                  <a:pt x="3045" y="1875"/>
                </a:cubicBezTo>
                <a:cubicBezTo>
                  <a:pt x="3045" y="2149"/>
                  <a:pt x="3096" y="2411"/>
                  <a:pt x="3188" y="26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6" name="矩形 225">
            <a:extLst>
              <a:ext uri="{FF2B5EF4-FFF2-40B4-BE49-F238E27FC236}">
                <a16:creationId xmlns:a16="http://schemas.microsoft.com/office/drawing/2014/main" id="{93AC18FE-743F-6496-4B58-FD5FD392E14C}"/>
              </a:ext>
            </a:extLst>
          </p:cNvPr>
          <p:cNvSpPr>
            <a:spLocks/>
          </p:cNvSpPr>
          <p:nvPr/>
        </p:nvSpPr>
        <p:spPr>
          <a:xfrm>
            <a:off x="5138046" y="5678420"/>
            <a:ext cx="19159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spc="-150" dirty="0">
                <a:gradFill flip="none" rotWithShape="1">
                  <a:gsLst>
                    <a:gs pos="0">
                      <a:schemeClr val="accent1"/>
                    </a:gs>
                    <a:gs pos="99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此处编辑标题</a:t>
            </a:r>
          </a:p>
        </p:txBody>
      </p:sp>
      <p:sp>
        <p:nvSpPr>
          <p:cNvPr id="227" name="矩形 226">
            <a:extLst>
              <a:ext uri="{FF2B5EF4-FFF2-40B4-BE49-F238E27FC236}">
                <a16:creationId xmlns:a16="http://schemas.microsoft.com/office/drawing/2014/main" id="{6F3CA5BC-92B3-F0C9-4359-9355002A4607}"/>
              </a:ext>
            </a:extLst>
          </p:cNvPr>
          <p:cNvSpPr>
            <a:spLocks/>
          </p:cNvSpPr>
          <p:nvPr/>
        </p:nvSpPr>
        <p:spPr>
          <a:xfrm>
            <a:off x="3759464" y="6127724"/>
            <a:ext cx="46730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请在此处添加文本内容加以解释说明，注意字体使用免商</a:t>
            </a:r>
          </a:p>
        </p:txBody>
      </p:sp>
      <p:sp>
        <p:nvSpPr>
          <p:cNvPr id="234" name="矩形 233">
            <a:extLst>
              <a:ext uri="{FF2B5EF4-FFF2-40B4-BE49-F238E27FC236}">
                <a16:creationId xmlns:a16="http://schemas.microsoft.com/office/drawing/2014/main" id="{34D03500-3EFB-BFB2-9443-77C3D2418AD5}"/>
              </a:ext>
            </a:extLst>
          </p:cNvPr>
          <p:cNvSpPr>
            <a:spLocks/>
          </p:cNvSpPr>
          <p:nvPr/>
        </p:nvSpPr>
        <p:spPr>
          <a:xfrm>
            <a:off x="2530117" y="1818672"/>
            <a:ext cx="19159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400" b="1" spc="-150" dirty="0">
                <a:gradFill flip="none" rotWithShape="1">
                  <a:gsLst>
                    <a:gs pos="0">
                      <a:schemeClr val="accent1"/>
                    </a:gs>
                    <a:gs pos="99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此处编辑标题</a:t>
            </a:r>
          </a:p>
        </p:txBody>
      </p:sp>
      <p:sp>
        <p:nvSpPr>
          <p:cNvPr id="235" name="矩形 234">
            <a:extLst>
              <a:ext uri="{FF2B5EF4-FFF2-40B4-BE49-F238E27FC236}">
                <a16:creationId xmlns:a16="http://schemas.microsoft.com/office/drawing/2014/main" id="{34F1693B-5164-90B0-356B-E7E1ACA426E3}"/>
              </a:ext>
            </a:extLst>
          </p:cNvPr>
          <p:cNvSpPr>
            <a:spLocks/>
          </p:cNvSpPr>
          <p:nvPr/>
        </p:nvSpPr>
        <p:spPr>
          <a:xfrm>
            <a:off x="1747851" y="2382493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请在此处添加文本内容加以解释</a:t>
            </a:r>
            <a:endParaRPr lang="en-US" altLang="zh-CN" sz="1400" dirty="0">
              <a:solidFill>
                <a:schemeClr val="bg1"/>
              </a:solidFill>
              <a:latin typeface="+mn-ea"/>
            </a:endParaRPr>
          </a:p>
          <a:p>
            <a:pPr algn="r"/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说明，注意字体使用免商</a:t>
            </a:r>
          </a:p>
        </p:txBody>
      </p:sp>
      <p:sp>
        <p:nvSpPr>
          <p:cNvPr id="294" name="iconfont-11145-6970022">
            <a:extLst>
              <a:ext uri="{FF2B5EF4-FFF2-40B4-BE49-F238E27FC236}">
                <a16:creationId xmlns:a16="http://schemas.microsoft.com/office/drawing/2014/main" id="{5D44510A-E332-4B8F-ED3B-CD54DFD64536}"/>
              </a:ext>
            </a:extLst>
          </p:cNvPr>
          <p:cNvSpPr>
            <a:spLocks/>
          </p:cNvSpPr>
          <p:nvPr/>
        </p:nvSpPr>
        <p:spPr>
          <a:xfrm>
            <a:off x="4851687" y="1948586"/>
            <a:ext cx="178488" cy="177334"/>
          </a:xfrm>
          <a:custGeom>
            <a:avLst/>
            <a:gdLst>
              <a:gd name="T0" fmla="*/ 9116 w 11275"/>
              <a:gd name="T1" fmla="*/ 4696 h 11201"/>
              <a:gd name="T2" fmla="*/ 9016 w 11275"/>
              <a:gd name="T3" fmla="*/ 799 h 11201"/>
              <a:gd name="T4" fmla="*/ 799 w 11275"/>
              <a:gd name="T5" fmla="*/ 899 h 11201"/>
              <a:gd name="T6" fmla="*/ 899 w 11275"/>
              <a:gd name="T7" fmla="*/ 10390 h 11201"/>
              <a:gd name="T8" fmla="*/ 4907 w 11275"/>
              <a:gd name="T9" fmla="*/ 10790 h 11201"/>
              <a:gd name="T10" fmla="*/ 399 w 11275"/>
              <a:gd name="T11" fmla="*/ 11189 h 11201"/>
              <a:gd name="T12" fmla="*/ 0 w 11275"/>
              <a:gd name="T13" fmla="*/ 400 h 11201"/>
              <a:gd name="T14" fmla="*/ 9515 w 11275"/>
              <a:gd name="T15" fmla="*/ 0 h 11201"/>
              <a:gd name="T16" fmla="*/ 9915 w 11275"/>
              <a:gd name="T17" fmla="*/ 4696 h 11201"/>
              <a:gd name="T18" fmla="*/ 1835 w 11275"/>
              <a:gd name="T19" fmla="*/ 2573 h 11201"/>
              <a:gd name="T20" fmla="*/ 8117 w 11275"/>
              <a:gd name="T21" fmla="*/ 2972 h 11201"/>
              <a:gd name="T22" fmla="*/ 1835 w 11275"/>
              <a:gd name="T23" fmla="*/ 3372 h 11201"/>
              <a:gd name="T24" fmla="*/ 1835 w 11275"/>
              <a:gd name="T25" fmla="*/ 2573 h 11201"/>
              <a:gd name="T26" fmla="*/ 4545 w 11275"/>
              <a:gd name="T27" fmla="*/ 5145 h 11201"/>
              <a:gd name="T28" fmla="*/ 4545 w 11275"/>
              <a:gd name="T29" fmla="*/ 5944 h 11201"/>
              <a:gd name="T30" fmla="*/ 1498 w 11275"/>
              <a:gd name="T31" fmla="*/ 5545 h 11201"/>
              <a:gd name="T32" fmla="*/ 1898 w 11275"/>
              <a:gd name="T33" fmla="*/ 7718 h 11201"/>
              <a:gd name="T34" fmla="*/ 4945 w 11275"/>
              <a:gd name="T35" fmla="*/ 8117 h 11201"/>
              <a:gd name="T36" fmla="*/ 1898 w 11275"/>
              <a:gd name="T37" fmla="*/ 8517 h 11201"/>
              <a:gd name="T38" fmla="*/ 1898 w 11275"/>
              <a:gd name="T39" fmla="*/ 7718 h 11201"/>
              <a:gd name="T40" fmla="*/ 6244 w 11275"/>
              <a:gd name="T41" fmla="*/ 5145 h 11201"/>
              <a:gd name="T42" fmla="*/ 6244 w 11275"/>
              <a:gd name="T43" fmla="*/ 5944 h 11201"/>
              <a:gd name="T44" fmla="*/ 5295 w 11275"/>
              <a:gd name="T45" fmla="*/ 5545 h 11201"/>
              <a:gd name="T46" fmla="*/ 9074 w 11275"/>
              <a:gd name="T47" fmla="*/ 6037 h 11201"/>
              <a:gd name="T48" fmla="*/ 10721 w 11275"/>
              <a:gd name="T49" fmla="*/ 11116 h 11201"/>
              <a:gd name="T50" fmla="*/ 6356 w 11275"/>
              <a:gd name="T51" fmla="*/ 11201 h 11201"/>
              <a:gd name="T52" fmla="*/ 5641 w 11275"/>
              <a:gd name="T53" fmla="*/ 10044 h 11201"/>
              <a:gd name="T54" fmla="*/ 8717 w 11275"/>
              <a:gd name="T55" fmla="*/ 5679 h 11201"/>
              <a:gd name="T56" fmla="*/ 8455 w 11275"/>
              <a:gd name="T57" fmla="*/ 6572 h 11201"/>
              <a:gd name="T58" fmla="*/ 6434 w 11275"/>
              <a:gd name="T59" fmla="*/ 10257 h 11201"/>
              <a:gd name="T60" fmla="*/ 10208 w 11275"/>
              <a:gd name="T61" fmla="*/ 10401 h 11201"/>
              <a:gd name="T62" fmla="*/ 8455 w 11275"/>
              <a:gd name="T63" fmla="*/ 6572 h 11201"/>
              <a:gd name="T64" fmla="*/ 8754 w 11275"/>
              <a:gd name="T65" fmla="*/ 7730 h 11201"/>
              <a:gd name="T66" fmla="*/ 8354 w 11275"/>
              <a:gd name="T67" fmla="*/ 9204 h 11201"/>
              <a:gd name="T68" fmla="*/ 7954 w 11275"/>
              <a:gd name="T69" fmla="*/ 7730 h 11201"/>
              <a:gd name="T70" fmla="*/ 8354 w 11275"/>
              <a:gd name="T71" fmla="*/ 10203 h 11201"/>
              <a:gd name="T72" fmla="*/ 8354 w 11275"/>
              <a:gd name="T73" fmla="*/ 9404 h 11201"/>
              <a:gd name="T74" fmla="*/ 8354 w 11275"/>
              <a:gd name="T75" fmla="*/ 10203 h 11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275" h="11201">
                <a:moveTo>
                  <a:pt x="9515" y="5095"/>
                </a:moveTo>
                <a:cubicBezTo>
                  <a:pt x="9295" y="5095"/>
                  <a:pt x="9116" y="4916"/>
                  <a:pt x="9116" y="4696"/>
                </a:cubicBezTo>
                <a:lnTo>
                  <a:pt x="9116" y="899"/>
                </a:lnTo>
                <a:cubicBezTo>
                  <a:pt x="9116" y="844"/>
                  <a:pt x="9071" y="799"/>
                  <a:pt x="9016" y="799"/>
                </a:cubicBezTo>
                <a:lnTo>
                  <a:pt x="899" y="799"/>
                </a:lnTo>
                <a:cubicBezTo>
                  <a:pt x="844" y="799"/>
                  <a:pt x="799" y="844"/>
                  <a:pt x="799" y="899"/>
                </a:cubicBezTo>
                <a:lnTo>
                  <a:pt x="799" y="10290"/>
                </a:lnTo>
                <a:cubicBezTo>
                  <a:pt x="799" y="10345"/>
                  <a:pt x="844" y="10390"/>
                  <a:pt x="899" y="10390"/>
                </a:cubicBezTo>
                <a:lnTo>
                  <a:pt x="4508" y="10390"/>
                </a:lnTo>
                <a:cubicBezTo>
                  <a:pt x="4728" y="10390"/>
                  <a:pt x="4907" y="10569"/>
                  <a:pt x="4907" y="10790"/>
                </a:cubicBezTo>
                <a:cubicBezTo>
                  <a:pt x="4907" y="11010"/>
                  <a:pt x="4728" y="11189"/>
                  <a:pt x="4508" y="11189"/>
                </a:cubicBezTo>
                <a:lnTo>
                  <a:pt x="399" y="11189"/>
                </a:lnTo>
                <a:cubicBezTo>
                  <a:pt x="179" y="11189"/>
                  <a:pt x="0" y="11010"/>
                  <a:pt x="0" y="10790"/>
                </a:cubicBezTo>
                <a:lnTo>
                  <a:pt x="0" y="400"/>
                </a:lnTo>
                <a:cubicBezTo>
                  <a:pt x="0" y="179"/>
                  <a:pt x="179" y="0"/>
                  <a:pt x="399" y="0"/>
                </a:cubicBezTo>
                <a:lnTo>
                  <a:pt x="9515" y="0"/>
                </a:lnTo>
                <a:cubicBezTo>
                  <a:pt x="9736" y="0"/>
                  <a:pt x="9915" y="179"/>
                  <a:pt x="9915" y="400"/>
                </a:cubicBezTo>
                <a:lnTo>
                  <a:pt x="9915" y="4696"/>
                </a:lnTo>
                <a:cubicBezTo>
                  <a:pt x="9915" y="4916"/>
                  <a:pt x="9736" y="5095"/>
                  <a:pt x="9515" y="5095"/>
                </a:cubicBezTo>
                <a:close/>
                <a:moveTo>
                  <a:pt x="1835" y="2573"/>
                </a:moveTo>
                <a:lnTo>
                  <a:pt x="7717" y="2573"/>
                </a:lnTo>
                <a:cubicBezTo>
                  <a:pt x="7938" y="2573"/>
                  <a:pt x="8117" y="2752"/>
                  <a:pt x="8117" y="2972"/>
                </a:cubicBezTo>
                <a:cubicBezTo>
                  <a:pt x="8117" y="3193"/>
                  <a:pt x="7938" y="3372"/>
                  <a:pt x="7717" y="3372"/>
                </a:cubicBezTo>
                <a:lnTo>
                  <a:pt x="1835" y="3372"/>
                </a:lnTo>
                <a:cubicBezTo>
                  <a:pt x="1615" y="3372"/>
                  <a:pt x="1436" y="3193"/>
                  <a:pt x="1436" y="2972"/>
                </a:cubicBezTo>
                <a:cubicBezTo>
                  <a:pt x="1436" y="2752"/>
                  <a:pt x="1615" y="2573"/>
                  <a:pt x="1835" y="2573"/>
                </a:cubicBezTo>
                <a:close/>
                <a:moveTo>
                  <a:pt x="1898" y="5145"/>
                </a:moveTo>
                <a:lnTo>
                  <a:pt x="4545" y="5145"/>
                </a:lnTo>
                <a:cubicBezTo>
                  <a:pt x="4766" y="5145"/>
                  <a:pt x="4945" y="5324"/>
                  <a:pt x="4945" y="5545"/>
                </a:cubicBezTo>
                <a:cubicBezTo>
                  <a:pt x="4945" y="5766"/>
                  <a:pt x="4766" y="5944"/>
                  <a:pt x="4545" y="5944"/>
                </a:cubicBezTo>
                <a:lnTo>
                  <a:pt x="1898" y="5944"/>
                </a:lnTo>
                <a:cubicBezTo>
                  <a:pt x="1677" y="5944"/>
                  <a:pt x="1498" y="5766"/>
                  <a:pt x="1498" y="5545"/>
                </a:cubicBezTo>
                <a:cubicBezTo>
                  <a:pt x="1498" y="5324"/>
                  <a:pt x="1677" y="5145"/>
                  <a:pt x="1898" y="5145"/>
                </a:cubicBezTo>
                <a:close/>
                <a:moveTo>
                  <a:pt x="1898" y="7718"/>
                </a:moveTo>
                <a:lnTo>
                  <a:pt x="4545" y="7718"/>
                </a:lnTo>
                <a:cubicBezTo>
                  <a:pt x="4766" y="7718"/>
                  <a:pt x="4945" y="7897"/>
                  <a:pt x="4945" y="8117"/>
                </a:cubicBezTo>
                <a:cubicBezTo>
                  <a:pt x="4945" y="8338"/>
                  <a:pt x="4766" y="8517"/>
                  <a:pt x="4545" y="8517"/>
                </a:cubicBezTo>
                <a:lnTo>
                  <a:pt x="1898" y="8517"/>
                </a:lnTo>
                <a:cubicBezTo>
                  <a:pt x="1677" y="8517"/>
                  <a:pt x="1498" y="8338"/>
                  <a:pt x="1498" y="8117"/>
                </a:cubicBezTo>
                <a:cubicBezTo>
                  <a:pt x="1498" y="7897"/>
                  <a:pt x="1677" y="7718"/>
                  <a:pt x="1898" y="7718"/>
                </a:cubicBezTo>
                <a:close/>
                <a:moveTo>
                  <a:pt x="5694" y="5145"/>
                </a:moveTo>
                <a:lnTo>
                  <a:pt x="6244" y="5145"/>
                </a:lnTo>
                <a:cubicBezTo>
                  <a:pt x="6464" y="5145"/>
                  <a:pt x="6643" y="5324"/>
                  <a:pt x="6643" y="5545"/>
                </a:cubicBezTo>
                <a:cubicBezTo>
                  <a:pt x="6643" y="5766"/>
                  <a:pt x="6464" y="5944"/>
                  <a:pt x="6244" y="5944"/>
                </a:cubicBezTo>
                <a:lnTo>
                  <a:pt x="5694" y="5944"/>
                </a:lnTo>
                <a:cubicBezTo>
                  <a:pt x="5473" y="5944"/>
                  <a:pt x="5295" y="5766"/>
                  <a:pt x="5295" y="5545"/>
                </a:cubicBezTo>
                <a:cubicBezTo>
                  <a:pt x="5295" y="5324"/>
                  <a:pt x="5473" y="5145"/>
                  <a:pt x="5694" y="5145"/>
                </a:cubicBezTo>
                <a:close/>
                <a:moveTo>
                  <a:pt x="9074" y="6037"/>
                </a:moveTo>
                <a:lnTo>
                  <a:pt x="11078" y="10044"/>
                </a:lnTo>
                <a:cubicBezTo>
                  <a:pt x="11275" y="10439"/>
                  <a:pt x="11115" y="10919"/>
                  <a:pt x="10721" y="11116"/>
                </a:cubicBezTo>
                <a:cubicBezTo>
                  <a:pt x="10610" y="11172"/>
                  <a:pt x="10487" y="11201"/>
                  <a:pt x="10363" y="11201"/>
                </a:cubicBezTo>
                <a:lnTo>
                  <a:pt x="6356" y="11201"/>
                </a:lnTo>
                <a:cubicBezTo>
                  <a:pt x="5915" y="11201"/>
                  <a:pt x="5557" y="10843"/>
                  <a:pt x="5557" y="10401"/>
                </a:cubicBezTo>
                <a:cubicBezTo>
                  <a:pt x="5557" y="10277"/>
                  <a:pt x="5586" y="10155"/>
                  <a:pt x="5641" y="10044"/>
                </a:cubicBezTo>
                <a:lnTo>
                  <a:pt x="7645" y="6037"/>
                </a:lnTo>
                <a:cubicBezTo>
                  <a:pt x="7842" y="5642"/>
                  <a:pt x="8322" y="5482"/>
                  <a:pt x="8717" y="5679"/>
                </a:cubicBezTo>
                <a:cubicBezTo>
                  <a:pt x="8872" y="5757"/>
                  <a:pt x="8997" y="5882"/>
                  <a:pt x="9074" y="6037"/>
                </a:cubicBezTo>
                <a:close/>
                <a:moveTo>
                  <a:pt x="8455" y="6572"/>
                </a:moveTo>
                <a:cubicBezTo>
                  <a:pt x="8418" y="6498"/>
                  <a:pt x="8313" y="6498"/>
                  <a:pt x="8276" y="6572"/>
                </a:cubicBezTo>
                <a:lnTo>
                  <a:pt x="6434" y="10257"/>
                </a:lnTo>
                <a:cubicBezTo>
                  <a:pt x="6401" y="10323"/>
                  <a:pt x="6449" y="10401"/>
                  <a:pt x="6523" y="10401"/>
                </a:cubicBezTo>
                <a:lnTo>
                  <a:pt x="10208" y="10401"/>
                </a:lnTo>
                <a:cubicBezTo>
                  <a:pt x="10283" y="10401"/>
                  <a:pt x="10331" y="10323"/>
                  <a:pt x="10298" y="10257"/>
                </a:cubicBezTo>
                <a:lnTo>
                  <a:pt x="8455" y="6572"/>
                </a:lnTo>
                <a:close/>
                <a:moveTo>
                  <a:pt x="8354" y="7331"/>
                </a:moveTo>
                <a:cubicBezTo>
                  <a:pt x="8575" y="7331"/>
                  <a:pt x="8754" y="7509"/>
                  <a:pt x="8754" y="7730"/>
                </a:cubicBezTo>
                <a:lnTo>
                  <a:pt x="8754" y="8804"/>
                </a:lnTo>
                <a:cubicBezTo>
                  <a:pt x="8754" y="9025"/>
                  <a:pt x="8575" y="9204"/>
                  <a:pt x="8354" y="9204"/>
                </a:cubicBezTo>
                <a:cubicBezTo>
                  <a:pt x="8133" y="9204"/>
                  <a:pt x="7954" y="9025"/>
                  <a:pt x="7954" y="8804"/>
                </a:cubicBezTo>
                <a:lnTo>
                  <a:pt x="7954" y="7730"/>
                </a:lnTo>
                <a:cubicBezTo>
                  <a:pt x="7954" y="7509"/>
                  <a:pt x="8133" y="7331"/>
                  <a:pt x="8354" y="7331"/>
                </a:cubicBezTo>
                <a:close/>
                <a:moveTo>
                  <a:pt x="8354" y="10203"/>
                </a:moveTo>
                <a:cubicBezTo>
                  <a:pt x="8133" y="10203"/>
                  <a:pt x="7954" y="10024"/>
                  <a:pt x="7954" y="9803"/>
                </a:cubicBezTo>
                <a:cubicBezTo>
                  <a:pt x="7954" y="9582"/>
                  <a:pt x="8133" y="9404"/>
                  <a:pt x="8354" y="9404"/>
                </a:cubicBezTo>
                <a:cubicBezTo>
                  <a:pt x="8575" y="9404"/>
                  <a:pt x="8754" y="9582"/>
                  <a:pt x="8754" y="9803"/>
                </a:cubicBezTo>
                <a:cubicBezTo>
                  <a:pt x="8754" y="10024"/>
                  <a:pt x="8575" y="10203"/>
                  <a:pt x="8354" y="102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2" name="矩形 231">
            <a:extLst>
              <a:ext uri="{FF2B5EF4-FFF2-40B4-BE49-F238E27FC236}">
                <a16:creationId xmlns:a16="http://schemas.microsoft.com/office/drawing/2014/main" id="{4C0DF94A-3C9B-B968-0116-C4C6E22C8479}"/>
              </a:ext>
            </a:extLst>
          </p:cNvPr>
          <p:cNvSpPr>
            <a:spLocks/>
          </p:cNvSpPr>
          <p:nvPr/>
        </p:nvSpPr>
        <p:spPr>
          <a:xfrm>
            <a:off x="7745973" y="1818672"/>
            <a:ext cx="19159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spc="-150" dirty="0">
                <a:gradFill flip="none" rotWithShape="1">
                  <a:gsLst>
                    <a:gs pos="0">
                      <a:schemeClr val="accent1"/>
                    </a:gs>
                    <a:gs pos="99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此处编辑标题</a:t>
            </a:r>
          </a:p>
        </p:txBody>
      </p:sp>
      <p:sp>
        <p:nvSpPr>
          <p:cNvPr id="233" name="矩形 232">
            <a:extLst>
              <a:ext uri="{FF2B5EF4-FFF2-40B4-BE49-F238E27FC236}">
                <a16:creationId xmlns:a16="http://schemas.microsoft.com/office/drawing/2014/main" id="{CEC3F684-34BB-53C6-A9D0-36B1EE5CFB28}"/>
              </a:ext>
            </a:extLst>
          </p:cNvPr>
          <p:cNvSpPr>
            <a:spLocks/>
          </p:cNvSpPr>
          <p:nvPr/>
        </p:nvSpPr>
        <p:spPr>
          <a:xfrm>
            <a:off x="7745973" y="2363528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请在此处添加文本内容加以解释</a:t>
            </a:r>
          </a:p>
          <a:p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说明，注意字体使用免商</a:t>
            </a:r>
          </a:p>
        </p:txBody>
      </p:sp>
      <p:sp>
        <p:nvSpPr>
          <p:cNvPr id="300" name="iconfont-11145-6970022">
            <a:extLst>
              <a:ext uri="{FF2B5EF4-FFF2-40B4-BE49-F238E27FC236}">
                <a16:creationId xmlns:a16="http://schemas.microsoft.com/office/drawing/2014/main" id="{4316A70D-DA9A-C34C-8297-BD27D6258A52}"/>
              </a:ext>
            </a:extLst>
          </p:cNvPr>
          <p:cNvSpPr>
            <a:spLocks/>
          </p:cNvSpPr>
          <p:nvPr/>
        </p:nvSpPr>
        <p:spPr>
          <a:xfrm>
            <a:off x="7167462" y="1948208"/>
            <a:ext cx="178488" cy="178090"/>
          </a:xfrm>
          <a:custGeom>
            <a:avLst/>
            <a:gdLst>
              <a:gd name="T0" fmla="*/ 2413 w 11200"/>
              <a:gd name="T1" fmla="*/ 8405 h 11175"/>
              <a:gd name="T2" fmla="*/ 400 w 11200"/>
              <a:gd name="T3" fmla="*/ 8405 h 11175"/>
              <a:gd name="T4" fmla="*/ 0 w 11200"/>
              <a:gd name="T5" fmla="*/ 8005 h 11175"/>
              <a:gd name="T6" fmla="*/ 0 w 11200"/>
              <a:gd name="T7" fmla="*/ 2417 h 11175"/>
              <a:gd name="T8" fmla="*/ 400 w 11200"/>
              <a:gd name="T9" fmla="*/ 2017 h 11175"/>
              <a:gd name="T10" fmla="*/ 2400 w 11200"/>
              <a:gd name="T11" fmla="*/ 2017 h 11175"/>
              <a:gd name="T12" fmla="*/ 2400 w 11200"/>
              <a:gd name="T13" fmla="*/ 800 h 11175"/>
              <a:gd name="T14" fmla="*/ 3200 w 11200"/>
              <a:gd name="T15" fmla="*/ 0 h 11175"/>
              <a:gd name="T16" fmla="*/ 8000 w 11200"/>
              <a:gd name="T17" fmla="*/ 0 h 11175"/>
              <a:gd name="T18" fmla="*/ 8800 w 11200"/>
              <a:gd name="T19" fmla="*/ 800 h 11175"/>
              <a:gd name="T20" fmla="*/ 8800 w 11200"/>
              <a:gd name="T21" fmla="*/ 2018 h 11175"/>
              <a:gd name="T22" fmla="*/ 10800 w 11200"/>
              <a:gd name="T23" fmla="*/ 2018 h 11175"/>
              <a:gd name="T24" fmla="*/ 11200 w 11200"/>
              <a:gd name="T25" fmla="*/ 2417 h 11175"/>
              <a:gd name="T26" fmla="*/ 11200 w 11200"/>
              <a:gd name="T27" fmla="*/ 7493 h 11175"/>
              <a:gd name="T28" fmla="*/ 10800 w 11200"/>
              <a:gd name="T29" fmla="*/ 8405 h 11175"/>
              <a:gd name="T30" fmla="*/ 8800 w 11200"/>
              <a:gd name="T31" fmla="*/ 8405 h 11175"/>
              <a:gd name="T32" fmla="*/ 8800 w 11200"/>
              <a:gd name="T33" fmla="*/ 10775 h 11175"/>
              <a:gd name="T34" fmla="*/ 8400 w 11200"/>
              <a:gd name="T35" fmla="*/ 11175 h 11175"/>
              <a:gd name="T36" fmla="*/ 2813 w 11200"/>
              <a:gd name="T37" fmla="*/ 11175 h 11175"/>
              <a:gd name="T38" fmla="*/ 2413 w 11200"/>
              <a:gd name="T39" fmla="*/ 10775 h 11175"/>
              <a:gd name="T40" fmla="*/ 2413 w 11200"/>
              <a:gd name="T41" fmla="*/ 8405 h 11175"/>
              <a:gd name="T42" fmla="*/ 8800 w 11200"/>
              <a:gd name="T43" fmla="*/ 7605 h 11175"/>
              <a:gd name="T44" fmla="*/ 10300 w 11200"/>
              <a:gd name="T45" fmla="*/ 7605 h 11175"/>
              <a:gd name="T46" fmla="*/ 10400 w 11200"/>
              <a:gd name="T47" fmla="*/ 7505 h 11175"/>
              <a:gd name="T48" fmla="*/ 10400 w 11200"/>
              <a:gd name="T49" fmla="*/ 2917 h 11175"/>
              <a:gd name="T50" fmla="*/ 10300 w 11200"/>
              <a:gd name="T51" fmla="*/ 2817 h 11175"/>
              <a:gd name="T52" fmla="*/ 900 w 11200"/>
              <a:gd name="T53" fmla="*/ 2817 h 11175"/>
              <a:gd name="T54" fmla="*/ 800 w 11200"/>
              <a:gd name="T55" fmla="*/ 2917 h 11175"/>
              <a:gd name="T56" fmla="*/ 800 w 11200"/>
              <a:gd name="T57" fmla="*/ 7505 h 11175"/>
              <a:gd name="T58" fmla="*/ 900 w 11200"/>
              <a:gd name="T59" fmla="*/ 7605 h 11175"/>
              <a:gd name="T60" fmla="*/ 2413 w 11200"/>
              <a:gd name="T61" fmla="*/ 7605 h 11175"/>
              <a:gd name="T62" fmla="*/ 2413 w 11200"/>
              <a:gd name="T63" fmla="*/ 5463 h 11175"/>
              <a:gd name="T64" fmla="*/ 2613 w 11200"/>
              <a:gd name="T65" fmla="*/ 5263 h 11175"/>
              <a:gd name="T66" fmla="*/ 8600 w 11200"/>
              <a:gd name="T67" fmla="*/ 5263 h 11175"/>
              <a:gd name="T68" fmla="*/ 8800 w 11200"/>
              <a:gd name="T69" fmla="*/ 5463 h 11175"/>
              <a:gd name="T70" fmla="*/ 8800 w 11200"/>
              <a:gd name="T71" fmla="*/ 7605 h 11175"/>
              <a:gd name="T72" fmla="*/ 3200 w 11200"/>
              <a:gd name="T73" fmla="*/ 800 h 11175"/>
              <a:gd name="T74" fmla="*/ 3200 w 11200"/>
              <a:gd name="T75" fmla="*/ 2013 h 11175"/>
              <a:gd name="T76" fmla="*/ 8000 w 11200"/>
              <a:gd name="T77" fmla="*/ 2013 h 11175"/>
              <a:gd name="T78" fmla="*/ 8000 w 11200"/>
              <a:gd name="T79" fmla="*/ 800 h 11175"/>
              <a:gd name="T80" fmla="*/ 3200 w 11200"/>
              <a:gd name="T81" fmla="*/ 800 h 11175"/>
              <a:gd name="T82" fmla="*/ 3313 w 11200"/>
              <a:gd name="T83" fmla="*/ 6063 h 11175"/>
              <a:gd name="T84" fmla="*/ 3213 w 11200"/>
              <a:gd name="T85" fmla="*/ 6163 h 11175"/>
              <a:gd name="T86" fmla="*/ 3213 w 11200"/>
              <a:gd name="T87" fmla="*/ 10275 h 11175"/>
              <a:gd name="T88" fmla="*/ 3313 w 11200"/>
              <a:gd name="T89" fmla="*/ 10375 h 11175"/>
              <a:gd name="T90" fmla="*/ 7900 w 11200"/>
              <a:gd name="T91" fmla="*/ 10375 h 11175"/>
              <a:gd name="T92" fmla="*/ 8000 w 11200"/>
              <a:gd name="T93" fmla="*/ 10275 h 11175"/>
              <a:gd name="T94" fmla="*/ 8000 w 11200"/>
              <a:gd name="T95" fmla="*/ 6163 h 11175"/>
              <a:gd name="T96" fmla="*/ 7900 w 11200"/>
              <a:gd name="T97" fmla="*/ 6063 h 11175"/>
              <a:gd name="T98" fmla="*/ 3313 w 11200"/>
              <a:gd name="T99" fmla="*/ 6063 h 11175"/>
              <a:gd name="T100" fmla="*/ 8800 w 11200"/>
              <a:gd name="T101" fmla="*/ 4650 h 11175"/>
              <a:gd name="T102" fmla="*/ 8100 w 11200"/>
              <a:gd name="T103" fmla="*/ 3950 h 11175"/>
              <a:gd name="T104" fmla="*/ 8800 w 11200"/>
              <a:gd name="T105" fmla="*/ 3250 h 11175"/>
              <a:gd name="T106" fmla="*/ 9500 w 11200"/>
              <a:gd name="T107" fmla="*/ 3950 h 11175"/>
              <a:gd name="T108" fmla="*/ 8800 w 11200"/>
              <a:gd name="T109" fmla="*/ 4650 h 11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1200" h="11175">
                <a:moveTo>
                  <a:pt x="2413" y="8405"/>
                </a:moveTo>
                <a:lnTo>
                  <a:pt x="400" y="8405"/>
                </a:lnTo>
                <a:cubicBezTo>
                  <a:pt x="179" y="8405"/>
                  <a:pt x="0" y="8226"/>
                  <a:pt x="0" y="8005"/>
                </a:cubicBezTo>
                <a:lnTo>
                  <a:pt x="0" y="2417"/>
                </a:lnTo>
                <a:cubicBezTo>
                  <a:pt x="0" y="2196"/>
                  <a:pt x="179" y="2017"/>
                  <a:pt x="400" y="2017"/>
                </a:cubicBezTo>
                <a:lnTo>
                  <a:pt x="2400" y="2017"/>
                </a:lnTo>
                <a:lnTo>
                  <a:pt x="2400" y="800"/>
                </a:lnTo>
                <a:cubicBezTo>
                  <a:pt x="2400" y="359"/>
                  <a:pt x="2759" y="0"/>
                  <a:pt x="3200" y="0"/>
                </a:cubicBezTo>
                <a:lnTo>
                  <a:pt x="8000" y="0"/>
                </a:lnTo>
                <a:cubicBezTo>
                  <a:pt x="8441" y="0"/>
                  <a:pt x="8800" y="359"/>
                  <a:pt x="8800" y="800"/>
                </a:cubicBezTo>
                <a:lnTo>
                  <a:pt x="8800" y="2018"/>
                </a:lnTo>
                <a:lnTo>
                  <a:pt x="10800" y="2018"/>
                </a:lnTo>
                <a:cubicBezTo>
                  <a:pt x="11021" y="2018"/>
                  <a:pt x="11200" y="2196"/>
                  <a:pt x="11200" y="2417"/>
                </a:cubicBezTo>
                <a:lnTo>
                  <a:pt x="11200" y="7493"/>
                </a:lnTo>
                <a:cubicBezTo>
                  <a:pt x="11200" y="7714"/>
                  <a:pt x="11021" y="8405"/>
                  <a:pt x="10800" y="8405"/>
                </a:cubicBezTo>
                <a:lnTo>
                  <a:pt x="8800" y="8405"/>
                </a:lnTo>
                <a:lnTo>
                  <a:pt x="8800" y="10775"/>
                </a:lnTo>
                <a:cubicBezTo>
                  <a:pt x="8800" y="10996"/>
                  <a:pt x="8621" y="11175"/>
                  <a:pt x="8400" y="11175"/>
                </a:cubicBezTo>
                <a:lnTo>
                  <a:pt x="2813" y="11175"/>
                </a:lnTo>
                <a:cubicBezTo>
                  <a:pt x="2592" y="11175"/>
                  <a:pt x="2413" y="10996"/>
                  <a:pt x="2413" y="10775"/>
                </a:cubicBezTo>
                <a:lnTo>
                  <a:pt x="2413" y="8405"/>
                </a:lnTo>
                <a:close/>
                <a:moveTo>
                  <a:pt x="8800" y="7605"/>
                </a:moveTo>
                <a:lnTo>
                  <a:pt x="10300" y="7605"/>
                </a:lnTo>
                <a:cubicBezTo>
                  <a:pt x="10355" y="7605"/>
                  <a:pt x="10400" y="7560"/>
                  <a:pt x="10400" y="7505"/>
                </a:cubicBezTo>
                <a:lnTo>
                  <a:pt x="10400" y="2917"/>
                </a:lnTo>
                <a:cubicBezTo>
                  <a:pt x="10400" y="2862"/>
                  <a:pt x="10355" y="2817"/>
                  <a:pt x="10300" y="2817"/>
                </a:cubicBezTo>
                <a:lnTo>
                  <a:pt x="900" y="2817"/>
                </a:lnTo>
                <a:cubicBezTo>
                  <a:pt x="845" y="2817"/>
                  <a:pt x="800" y="2862"/>
                  <a:pt x="800" y="2917"/>
                </a:cubicBezTo>
                <a:lnTo>
                  <a:pt x="800" y="7505"/>
                </a:lnTo>
                <a:cubicBezTo>
                  <a:pt x="800" y="7560"/>
                  <a:pt x="845" y="7605"/>
                  <a:pt x="900" y="7605"/>
                </a:cubicBezTo>
                <a:lnTo>
                  <a:pt x="2413" y="7605"/>
                </a:lnTo>
                <a:lnTo>
                  <a:pt x="2413" y="5463"/>
                </a:lnTo>
                <a:cubicBezTo>
                  <a:pt x="2413" y="5352"/>
                  <a:pt x="2502" y="5263"/>
                  <a:pt x="2613" y="5263"/>
                </a:cubicBezTo>
                <a:lnTo>
                  <a:pt x="8600" y="5263"/>
                </a:lnTo>
                <a:cubicBezTo>
                  <a:pt x="8710" y="5263"/>
                  <a:pt x="8800" y="5352"/>
                  <a:pt x="8800" y="5463"/>
                </a:cubicBezTo>
                <a:lnTo>
                  <a:pt x="8800" y="7605"/>
                </a:lnTo>
                <a:close/>
                <a:moveTo>
                  <a:pt x="3200" y="800"/>
                </a:moveTo>
                <a:lnTo>
                  <a:pt x="3200" y="2013"/>
                </a:lnTo>
                <a:lnTo>
                  <a:pt x="8000" y="2013"/>
                </a:lnTo>
                <a:lnTo>
                  <a:pt x="8000" y="800"/>
                </a:lnTo>
                <a:lnTo>
                  <a:pt x="3200" y="800"/>
                </a:lnTo>
                <a:close/>
                <a:moveTo>
                  <a:pt x="3313" y="6063"/>
                </a:moveTo>
                <a:cubicBezTo>
                  <a:pt x="3257" y="6063"/>
                  <a:pt x="3213" y="6107"/>
                  <a:pt x="3213" y="6163"/>
                </a:cubicBezTo>
                <a:lnTo>
                  <a:pt x="3213" y="10275"/>
                </a:lnTo>
                <a:cubicBezTo>
                  <a:pt x="3213" y="10330"/>
                  <a:pt x="3257" y="10375"/>
                  <a:pt x="3313" y="10375"/>
                </a:cubicBezTo>
                <a:lnTo>
                  <a:pt x="7900" y="10375"/>
                </a:lnTo>
                <a:cubicBezTo>
                  <a:pt x="7955" y="10375"/>
                  <a:pt x="8000" y="10330"/>
                  <a:pt x="8000" y="10275"/>
                </a:cubicBezTo>
                <a:lnTo>
                  <a:pt x="8000" y="6163"/>
                </a:lnTo>
                <a:cubicBezTo>
                  <a:pt x="8000" y="6107"/>
                  <a:pt x="7955" y="6063"/>
                  <a:pt x="7900" y="6063"/>
                </a:cubicBezTo>
                <a:lnTo>
                  <a:pt x="3313" y="6063"/>
                </a:lnTo>
                <a:close/>
                <a:moveTo>
                  <a:pt x="8800" y="4650"/>
                </a:moveTo>
                <a:cubicBezTo>
                  <a:pt x="8413" y="4650"/>
                  <a:pt x="8100" y="4337"/>
                  <a:pt x="8100" y="3950"/>
                </a:cubicBezTo>
                <a:cubicBezTo>
                  <a:pt x="8100" y="3563"/>
                  <a:pt x="8413" y="3250"/>
                  <a:pt x="8800" y="3250"/>
                </a:cubicBezTo>
                <a:cubicBezTo>
                  <a:pt x="9187" y="3250"/>
                  <a:pt x="9500" y="3563"/>
                  <a:pt x="9500" y="3950"/>
                </a:cubicBezTo>
                <a:cubicBezTo>
                  <a:pt x="9500" y="4337"/>
                  <a:pt x="9187" y="4650"/>
                  <a:pt x="8800" y="46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30" name="矩形 229">
            <a:extLst>
              <a:ext uri="{FF2B5EF4-FFF2-40B4-BE49-F238E27FC236}">
                <a16:creationId xmlns:a16="http://schemas.microsoft.com/office/drawing/2014/main" id="{CE8CB51B-0836-F85C-3ED7-DDA50CB0FB03}"/>
              </a:ext>
            </a:extLst>
          </p:cNvPr>
          <p:cNvSpPr>
            <a:spLocks/>
          </p:cNvSpPr>
          <p:nvPr/>
        </p:nvSpPr>
        <p:spPr>
          <a:xfrm>
            <a:off x="8140946" y="3951894"/>
            <a:ext cx="19159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spc="-150" dirty="0">
                <a:gradFill flip="none" rotWithShape="1">
                  <a:gsLst>
                    <a:gs pos="0">
                      <a:schemeClr val="accent1"/>
                    </a:gs>
                    <a:gs pos="99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此处编辑标题</a:t>
            </a:r>
          </a:p>
        </p:txBody>
      </p:sp>
      <p:sp>
        <p:nvSpPr>
          <p:cNvPr id="231" name="矩形 230">
            <a:extLst>
              <a:ext uri="{FF2B5EF4-FFF2-40B4-BE49-F238E27FC236}">
                <a16:creationId xmlns:a16="http://schemas.microsoft.com/office/drawing/2014/main" id="{79139DEB-CCD0-30E8-4B07-4ED9EFCE71C1}"/>
              </a:ext>
            </a:extLst>
          </p:cNvPr>
          <p:cNvSpPr>
            <a:spLocks/>
          </p:cNvSpPr>
          <p:nvPr/>
        </p:nvSpPr>
        <p:spPr>
          <a:xfrm>
            <a:off x="8140946" y="4422295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请在此处添加文本内容加以解释</a:t>
            </a:r>
          </a:p>
          <a:p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说明，注意字体使用免商</a:t>
            </a:r>
          </a:p>
        </p:txBody>
      </p:sp>
      <p:sp>
        <p:nvSpPr>
          <p:cNvPr id="301" name="iconfont-11145-6970022">
            <a:extLst>
              <a:ext uri="{FF2B5EF4-FFF2-40B4-BE49-F238E27FC236}">
                <a16:creationId xmlns:a16="http://schemas.microsoft.com/office/drawing/2014/main" id="{F432E20D-301C-7C68-7CB5-7AA4A242FAF4}"/>
              </a:ext>
            </a:extLst>
          </p:cNvPr>
          <p:cNvSpPr>
            <a:spLocks/>
          </p:cNvSpPr>
          <p:nvPr/>
        </p:nvSpPr>
        <p:spPr>
          <a:xfrm>
            <a:off x="7705757" y="4097769"/>
            <a:ext cx="170740" cy="178488"/>
          </a:xfrm>
          <a:custGeom>
            <a:avLst/>
            <a:gdLst>
              <a:gd name="T0" fmla="*/ 6062 w 11200"/>
              <a:gd name="T1" fmla="*/ 1316 h 11709"/>
              <a:gd name="T2" fmla="*/ 5656 w 11200"/>
              <a:gd name="T3" fmla="*/ 999 h 11709"/>
              <a:gd name="T4" fmla="*/ 5533 w 11200"/>
              <a:gd name="T5" fmla="*/ 999 h 11709"/>
              <a:gd name="T6" fmla="*/ 5127 w 11200"/>
              <a:gd name="T7" fmla="*/ 1316 h 11709"/>
              <a:gd name="T8" fmla="*/ 6062 w 11200"/>
              <a:gd name="T9" fmla="*/ 1316 h 11709"/>
              <a:gd name="T10" fmla="*/ 3749 w 11200"/>
              <a:gd name="T11" fmla="*/ 1316 h 11709"/>
              <a:gd name="T12" fmla="*/ 5289 w 11200"/>
              <a:gd name="T13" fmla="*/ 113 h 11709"/>
              <a:gd name="T14" fmla="*/ 5780 w 11200"/>
              <a:gd name="T15" fmla="*/ 112 h 11709"/>
              <a:gd name="T16" fmla="*/ 7333 w 11200"/>
              <a:gd name="T17" fmla="*/ 1316 h 11709"/>
              <a:gd name="T18" fmla="*/ 10013 w 11200"/>
              <a:gd name="T19" fmla="*/ 1316 h 11709"/>
              <a:gd name="T20" fmla="*/ 10413 w 11200"/>
              <a:gd name="T21" fmla="*/ 1716 h 11709"/>
              <a:gd name="T22" fmla="*/ 10413 w 11200"/>
              <a:gd name="T23" fmla="*/ 3703 h 11709"/>
              <a:gd name="T24" fmla="*/ 10843 w 11200"/>
              <a:gd name="T25" fmla="*/ 4036 h 11709"/>
              <a:gd name="T26" fmla="*/ 11200 w 11200"/>
              <a:gd name="T27" fmla="*/ 4434 h 11709"/>
              <a:gd name="T28" fmla="*/ 11200 w 11200"/>
              <a:gd name="T29" fmla="*/ 11309 h 11709"/>
              <a:gd name="T30" fmla="*/ 10800 w 11200"/>
              <a:gd name="T31" fmla="*/ 11709 h 11709"/>
              <a:gd name="T32" fmla="*/ 400 w 11200"/>
              <a:gd name="T33" fmla="*/ 11709 h 11709"/>
              <a:gd name="T34" fmla="*/ 0 w 11200"/>
              <a:gd name="T35" fmla="*/ 11309 h 11709"/>
              <a:gd name="T36" fmla="*/ 0 w 11200"/>
              <a:gd name="T37" fmla="*/ 4434 h 11709"/>
              <a:gd name="T38" fmla="*/ 281 w 11200"/>
              <a:gd name="T39" fmla="*/ 4026 h 11709"/>
              <a:gd name="T40" fmla="*/ 800 w 11200"/>
              <a:gd name="T41" fmla="*/ 3620 h 11709"/>
              <a:gd name="T42" fmla="*/ 800 w 11200"/>
              <a:gd name="T43" fmla="*/ 1716 h 11709"/>
              <a:gd name="T44" fmla="*/ 1200 w 11200"/>
              <a:gd name="T45" fmla="*/ 1316 h 11709"/>
              <a:gd name="T46" fmla="*/ 3749 w 11200"/>
              <a:gd name="T47" fmla="*/ 1316 h 11709"/>
              <a:gd name="T48" fmla="*/ 1600 w 11200"/>
              <a:gd name="T49" fmla="*/ 5980 h 11709"/>
              <a:gd name="T50" fmla="*/ 5553 w 11200"/>
              <a:gd name="T51" fmla="*/ 8450 h 11709"/>
              <a:gd name="T52" fmla="*/ 5659 w 11200"/>
              <a:gd name="T53" fmla="*/ 8450 h 11709"/>
              <a:gd name="T54" fmla="*/ 9613 w 11200"/>
              <a:gd name="T55" fmla="*/ 5980 h 11709"/>
              <a:gd name="T56" fmla="*/ 9613 w 11200"/>
              <a:gd name="T57" fmla="*/ 2329 h 11709"/>
              <a:gd name="T58" fmla="*/ 9513 w 11200"/>
              <a:gd name="T59" fmla="*/ 2229 h 11709"/>
              <a:gd name="T60" fmla="*/ 1700 w 11200"/>
              <a:gd name="T61" fmla="*/ 2229 h 11709"/>
              <a:gd name="T62" fmla="*/ 1600 w 11200"/>
              <a:gd name="T63" fmla="*/ 2329 h 11709"/>
              <a:gd name="T64" fmla="*/ 1600 w 11200"/>
              <a:gd name="T65" fmla="*/ 5980 h 11709"/>
              <a:gd name="T66" fmla="*/ 800 w 11200"/>
              <a:gd name="T67" fmla="*/ 6423 h 11709"/>
              <a:gd name="T68" fmla="*/ 800 w 11200"/>
              <a:gd name="T69" fmla="*/ 10809 h 11709"/>
              <a:gd name="T70" fmla="*/ 900 w 11200"/>
              <a:gd name="T71" fmla="*/ 10909 h 11709"/>
              <a:gd name="T72" fmla="*/ 10300 w 11200"/>
              <a:gd name="T73" fmla="*/ 10909 h 11709"/>
              <a:gd name="T74" fmla="*/ 10400 w 11200"/>
              <a:gd name="T75" fmla="*/ 10809 h 11709"/>
              <a:gd name="T76" fmla="*/ 10400 w 11200"/>
              <a:gd name="T77" fmla="*/ 6431 h 11709"/>
              <a:gd name="T78" fmla="*/ 5818 w 11200"/>
              <a:gd name="T79" fmla="*/ 9294 h 11709"/>
              <a:gd name="T80" fmla="*/ 5394 w 11200"/>
              <a:gd name="T81" fmla="*/ 9294 h 11709"/>
              <a:gd name="T82" fmla="*/ 800 w 11200"/>
              <a:gd name="T83" fmla="*/ 6423 h 11709"/>
              <a:gd name="T84" fmla="*/ 2538 w 11200"/>
              <a:gd name="T85" fmla="*/ 3129 h 11709"/>
              <a:gd name="T86" fmla="*/ 6563 w 11200"/>
              <a:gd name="T87" fmla="*/ 3129 h 11709"/>
              <a:gd name="T88" fmla="*/ 6963 w 11200"/>
              <a:gd name="T89" fmla="*/ 3529 h 11709"/>
              <a:gd name="T90" fmla="*/ 6563 w 11200"/>
              <a:gd name="T91" fmla="*/ 3929 h 11709"/>
              <a:gd name="T92" fmla="*/ 2538 w 11200"/>
              <a:gd name="T93" fmla="*/ 3929 h 11709"/>
              <a:gd name="T94" fmla="*/ 2138 w 11200"/>
              <a:gd name="T95" fmla="*/ 3529 h 11709"/>
              <a:gd name="T96" fmla="*/ 2538 w 11200"/>
              <a:gd name="T97" fmla="*/ 3129 h 11709"/>
              <a:gd name="T98" fmla="*/ 2538 w 11200"/>
              <a:gd name="T99" fmla="*/ 4829 h 11709"/>
              <a:gd name="T100" fmla="*/ 3688 w 11200"/>
              <a:gd name="T101" fmla="*/ 4829 h 11709"/>
              <a:gd name="T102" fmla="*/ 4088 w 11200"/>
              <a:gd name="T103" fmla="*/ 5229 h 11709"/>
              <a:gd name="T104" fmla="*/ 3688 w 11200"/>
              <a:gd name="T105" fmla="*/ 5629 h 11709"/>
              <a:gd name="T106" fmla="*/ 2538 w 11200"/>
              <a:gd name="T107" fmla="*/ 5629 h 11709"/>
              <a:gd name="T108" fmla="*/ 2138 w 11200"/>
              <a:gd name="T109" fmla="*/ 5229 h 11709"/>
              <a:gd name="T110" fmla="*/ 2538 w 11200"/>
              <a:gd name="T111" fmla="*/ 4829 h 11709"/>
              <a:gd name="T112" fmla="*/ 5025 w 11200"/>
              <a:gd name="T113" fmla="*/ 4829 h 11709"/>
              <a:gd name="T114" fmla="*/ 5375 w 11200"/>
              <a:gd name="T115" fmla="*/ 4829 h 11709"/>
              <a:gd name="T116" fmla="*/ 5775 w 11200"/>
              <a:gd name="T117" fmla="*/ 5229 h 11709"/>
              <a:gd name="T118" fmla="*/ 5375 w 11200"/>
              <a:gd name="T119" fmla="*/ 5629 h 11709"/>
              <a:gd name="T120" fmla="*/ 5025 w 11200"/>
              <a:gd name="T121" fmla="*/ 5629 h 11709"/>
              <a:gd name="T122" fmla="*/ 4625 w 11200"/>
              <a:gd name="T123" fmla="*/ 5229 h 11709"/>
              <a:gd name="T124" fmla="*/ 5025 w 11200"/>
              <a:gd name="T125" fmla="*/ 4829 h 11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200" h="11709">
                <a:moveTo>
                  <a:pt x="6062" y="1316"/>
                </a:moveTo>
                <a:lnTo>
                  <a:pt x="5656" y="999"/>
                </a:lnTo>
                <a:cubicBezTo>
                  <a:pt x="5620" y="971"/>
                  <a:pt x="5569" y="971"/>
                  <a:pt x="5533" y="999"/>
                </a:cubicBezTo>
                <a:lnTo>
                  <a:pt x="5127" y="1316"/>
                </a:lnTo>
                <a:lnTo>
                  <a:pt x="6062" y="1316"/>
                </a:lnTo>
                <a:close/>
                <a:moveTo>
                  <a:pt x="3749" y="1316"/>
                </a:moveTo>
                <a:lnTo>
                  <a:pt x="5289" y="113"/>
                </a:lnTo>
                <a:cubicBezTo>
                  <a:pt x="5433" y="1"/>
                  <a:pt x="5635" y="0"/>
                  <a:pt x="5780" y="112"/>
                </a:cubicBezTo>
                <a:lnTo>
                  <a:pt x="7333" y="1316"/>
                </a:lnTo>
                <a:lnTo>
                  <a:pt x="10013" y="1316"/>
                </a:lnTo>
                <a:cubicBezTo>
                  <a:pt x="10233" y="1316"/>
                  <a:pt x="10413" y="1495"/>
                  <a:pt x="10413" y="1716"/>
                </a:cubicBezTo>
                <a:lnTo>
                  <a:pt x="10413" y="3703"/>
                </a:lnTo>
                <a:lnTo>
                  <a:pt x="10843" y="4036"/>
                </a:lnTo>
                <a:cubicBezTo>
                  <a:pt x="11044" y="4058"/>
                  <a:pt x="11200" y="4228"/>
                  <a:pt x="11200" y="4434"/>
                </a:cubicBezTo>
                <a:lnTo>
                  <a:pt x="11200" y="11309"/>
                </a:lnTo>
                <a:cubicBezTo>
                  <a:pt x="11200" y="11530"/>
                  <a:pt x="11021" y="11709"/>
                  <a:pt x="10800" y="11709"/>
                </a:cubicBezTo>
                <a:lnTo>
                  <a:pt x="400" y="11709"/>
                </a:lnTo>
                <a:cubicBezTo>
                  <a:pt x="179" y="11709"/>
                  <a:pt x="0" y="11530"/>
                  <a:pt x="0" y="11309"/>
                </a:cubicBezTo>
                <a:lnTo>
                  <a:pt x="0" y="4434"/>
                </a:lnTo>
                <a:cubicBezTo>
                  <a:pt x="0" y="4232"/>
                  <a:pt x="87" y="4053"/>
                  <a:pt x="281" y="4026"/>
                </a:cubicBezTo>
                <a:lnTo>
                  <a:pt x="800" y="3620"/>
                </a:lnTo>
                <a:lnTo>
                  <a:pt x="800" y="1716"/>
                </a:lnTo>
                <a:cubicBezTo>
                  <a:pt x="800" y="1495"/>
                  <a:pt x="979" y="1316"/>
                  <a:pt x="1200" y="1316"/>
                </a:cubicBezTo>
                <a:lnTo>
                  <a:pt x="3749" y="1316"/>
                </a:lnTo>
                <a:close/>
                <a:moveTo>
                  <a:pt x="1600" y="5980"/>
                </a:moveTo>
                <a:lnTo>
                  <a:pt x="5553" y="8450"/>
                </a:lnTo>
                <a:cubicBezTo>
                  <a:pt x="5586" y="8470"/>
                  <a:pt x="5627" y="8470"/>
                  <a:pt x="5659" y="8450"/>
                </a:cubicBezTo>
                <a:lnTo>
                  <a:pt x="9613" y="5980"/>
                </a:lnTo>
                <a:lnTo>
                  <a:pt x="9613" y="2329"/>
                </a:lnTo>
                <a:cubicBezTo>
                  <a:pt x="9613" y="2273"/>
                  <a:pt x="9568" y="2229"/>
                  <a:pt x="9513" y="2229"/>
                </a:cubicBezTo>
                <a:lnTo>
                  <a:pt x="1700" y="2229"/>
                </a:lnTo>
                <a:cubicBezTo>
                  <a:pt x="1645" y="2229"/>
                  <a:pt x="1600" y="2273"/>
                  <a:pt x="1600" y="2329"/>
                </a:cubicBezTo>
                <a:lnTo>
                  <a:pt x="1600" y="5980"/>
                </a:lnTo>
                <a:close/>
                <a:moveTo>
                  <a:pt x="800" y="6423"/>
                </a:moveTo>
                <a:lnTo>
                  <a:pt x="800" y="10809"/>
                </a:lnTo>
                <a:cubicBezTo>
                  <a:pt x="800" y="10864"/>
                  <a:pt x="845" y="10909"/>
                  <a:pt x="900" y="10909"/>
                </a:cubicBezTo>
                <a:lnTo>
                  <a:pt x="10300" y="10909"/>
                </a:lnTo>
                <a:cubicBezTo>
                  <a:pt x="10355" y="10909"/>
                  <a:pt x="10400" y="10864"/>
                  <a:pt x="10400" y="10809"/>
                </a:cubicBezTo>
                <a:lnTo>
                  <a:pt x="10400" y="6431"/>
                </a:lnTo>
                <a:lnTo>
                  <a:pt x="5818" y="9294"/>
                </a:lnTo>
                <a:cubicBezTo>
                  <a:pt x="5689" y="9375"/>
                  <a:pt x="5524" y="9375"/>
                  <a:pt x="5394" y="9294"/>
                </a:cubicBezTo>
                <a:lnTo>
                  <a:pt x="800" y="6423"/>
                </a:lnTo>
                <a:close/>
                <a:moveTo>
                  <a:pt x="2538" y="3129"/>
                </a:moveTo>
                <a:lnTo>
                  <a:pt x="6563" y="3129"/>
                </a:lnTo>
                <a:cubicBezTo>
                  <a:pt x="6783" y="3129"/>
                  <a:pt x="6963" y="3308"/>
                  <a:pt x="6963" y="3529"/>
                </a:cubicBezTo>
                <a:cubicBezTo>
                  <a:pt x="6963" y="3749"/>
                  <a:pt x="6783" y="3929"/>
                  <a:pt x="6563" y="3929"/>
                </a:cubicBezTo>
                <a:lnTo>
                  <a:pt x="2538" y="3929"/>
                </a:lnTo>
                <a:cubicBezTo>
                  <a:pt x="2317" y="3929"/>
                  <a:pt x="2138" y="3749"/>
                  <a:pt x="2138" y="3529"/>
                </a:cubicBezTo>
                <a:cubicBezTo>
                  <a:pt x="2138" y="3308"/>
                  <a:pt x="2317" y="3129"/>
                  <a:pt x="2538" y="3129"/>
                </a:cubicBezTo>
                <a:close/>
                <a:moveTo>
                  <a:pt x="2538" y="4829"/>
                </a:moveTo>
                <a:lnTo>
                  <a:pt x="3688" y="4829"/>
                </a:lnTo>
                <a:cubicBezTo>
                  <a:pt x="3908" y="4829"/>
                  <a:pt x="4088" y="5008"/>
                  <a:pt x="4088" y="5229"/>
                </a:cubicBezTo>
                <a:cubicBezTo>
                  <a:pt x="4088" y="5449"/>
                  <a:pt x="3908" y="5629"/>
                  <a:pt x="3688" y="5629"/>
                </a:cubicBezTo>
                <a:lnTo>
                  <a:pt x="2538" y="5629"/>
                </a:lnTo>
                <a:cubicBezTo>
                  <a:pt x="2317" y="5629"/>
                  <a:pt x="2138" y="5449"/>
                  <a:pt x="2138" y="5229"/>
                </a:cubicBezTo>
                <a:cubicBezTo>
                  <a:pt x="2138" y="5008"/>
                  <a:pt x="2317" y="4829"/>
                  <a:pt x="2538" y="4829"/>
                </a:cubicBezTo>
                <a:close/>
                <a:moveTo>
                  <a:pt x="5025" y="4829"/>
                </a:moveTo>
                <a:lnTo>
                  <a:pt x="5375" y="4829"/>
                </a:lnTo>
                <a:cubicBezTo>
                  <a:pt x="5596" y="4829"/>
                  <a:pt x="5775" y="5008"/>
                  <a:pt x="5775" y="5229"/>
                </a:cubicBezTo>
                <a:cubicBezTo>
                  <a:pt x="5775" y="5449"/>
                  <a:pt x="5596" y="5629"/>
                  <a:pt x="5375" y="5629"/>
                </a:cubicBezTo>
                <a:lnTo>
                  <a:pt x="5025" y="5629"/>
                </a:lnTo>
                <a:cubicBezTo>
                  <a:pt x="4804" y="5629"/>
                  <a:pt x="4625" y="5449"/>
                  <a:pt x="4625" y="5229"/>
                </a:cubicBezTo>
                <a:cubicBezTo>
                  <a:pt x="4625" y="5008"/>
                  <a:pt x="4804" y="4829"/>
                  <a:pt x="5025" y="48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28" name="矩形 227">
            <a:extLst>
              <a:ext uri="{FF2B5EF4-FFF2-40B4-BE49-F238E27FC236}">
                <a16:creationId xmlns:a16="http://schemas.microsoft.com/office/drawing/2014/main" id="{95F53FE2-FA2B-A8F0-6726-A21EA2530D67}"/>
              </a:ext>
            </a:extLst>
          </p:cNvPr>
          <p:cNvSpPr>
            <a:spLocks/>
          </p:cNvSpPr>
          <p:nvPr/>
        </p:nvSpPr>
        <p:spPr>
          <a:xfrm>
            <a:off x="2135146" y="3934553"/>
            <a:ext cx="19159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400" b="1" spc="-150" dirty="0">
                <a:gradFill flip="none" rotWithShape="1">
                  <a:gsLst>
                    <a:gs pos="0">
                      <a:schemeClr val="accent1"/>
                    </a:gs>
                    <a:gs pos="99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此处编辑标题</a:t>
            </a:r>
          </a:p>
        </p:txBody>
      </p:sp>
      <p:sp>
        <p:nvSpPr>
          <p:cNvPr id="229" name="矩形 228">
            <a:extLst>
              <a:ext uri="{FF2B5EF4-FFF2-40B4-BE49-F238E27FC236}">
                <a16:creationId xmlns:a16="http://schemas.microsoft.com/office/drawing/2014/main" id="{B421E37E-3B2A-EFF8-C8FD-28AF38556E76}"/>
              </a:ext>
            </a:extLst>
          </p:cNvPr>
          <p:cNvSpPr>
            <a:spLocks/>
          </p:cNvSpPr>
          <p:nvPr/>
        </p:nvSpPr>
        <p:spPr>
          <a:xfrm>
            <a:off x="1352879" y="4455709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请在此处添加文本内容加以解释</a:t>
            </a:r>
          </a:p>
          <a:p>
            <a:pPr algn="r"/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说明，注意字体使用免商</a:t>
            </a:r>
          </a:p>
        </p:txBody>
      </p:sp>
      <p:sp>
        <p:nvSpPr>
          <p:cNvPr id="299" name="iconfont-11145-6970022">
            <a:extLst>
              <a:ext uri="{FF2B5EF4-FFF2-40B4-BE49-F238E27FC236}">
                <a16:creationId xmlns:a16="http://schemas.microsoft.com/office/drawing/2014/main" id="{D0234F8C-33C1-167F-EE90-A7FC284D9C61}"/>
              </a:ext>
            </a:extLst>
          </p:cNvPr>
          <p:cNvSpPr>
            <a:spLocks/>
          </p:cNvSpPr>
          <p:nvPr/>
        </p:nvSpPr>
        <p:spPr>
          <a:xfrm>
            <a:off x="4308649" y="4097769"/>
            <a:ext cx="175676" cy="178488"/>
          </a:xfrm>
          <a:custGeom>
            <a:avLst/>
            <a:gdLst>
              <a:gd name="T0" fmla="*/ 6271 w 11191"/>
              <a:gd name="T1" fmla="*/ 5069 h 11369"/>
              <a:gd name="T2" fmla="*/ 5821 w 11191"/>
              <a:gd name="T3" fmla="*/ 4619 h 11369"/>
              <a:gd name="T4" fmla="*/ 5885 w 11191"/>
              <a:gd name="T5" fmla="*/ 4386 h 11369"/>
              <a:gd name="T6" fmla="*/ 6449 w 11191"/>
              <a:gd name="T7" fmla="*/ 2331 h 11369"/>
              <a:gd name="T8" fmla="*/ 6350 w 11191"/>
              <a:gd name="T9" fmla="*/ 1344 h 11369"/>
              <a:gd name="T10" fmla="*/ 5806 w 11191"/>
              <a:gd name="T11" fmla="*/ 806 h 11369"/>
              <a:gd name="T12" fmla="*/ 5262 w 11191"/>
              <a:gd name="T13" fmla="*/ 1344 h 11369"/>
              <a:gd name="T14" fmla="*/ 5262 w 11191"/>
              <a:gd name="T15" fmla="*/ 1350 h 11369"/>
              <a:gd name="T16" fmla="*/ 3075 w 11191"/>
              <a:gd name="T17" fmla="*/ 5093 h 11369"/>
              <a:gd name="T18" fmla="*/ 3075 w 11191"/>
              <a:gd name="T19" fmla="*/ 10369 h 11369"/>
              <a:gd name="T20" fmla="*/ 3275 w 11191"/>
              <a:gd name="T21" fmla="*/ 10569 h 11369"/>
              <a:gd name="T22" fmla="*/ 9343 w 11191"/>
              <a:gd name="T23" fmla="*/ 10569 h 11369"/>
              <a:gd name="T24" fmla="*/ 9540 w 11191"/>
              <a:gd name="T25" fmla="*/ 10402 h 11369"/>
              <a:gd name="T26" fmla="*/ 10370 w 11191"/>
              <a:gd name="T27" fmla="*/ 5536 h 11369"/>
              <a:gd name="T28" fmla="*/ 10043 w 11191"/>
              <a:gd name="T29" fmla="*/ 5074 h 11369"/>
              <a:gd name="T30" fmla="*/ 9976 w 11191"/>
              <a:gd name="T31" fmla="*/ 5069 h 11369"/>
              <a:gd name="T32" fmla="*/ 6271 w 11191"/>
              <a:gd name="T33" fmla="*/ 5069 h 11369"/>
              <a:gd name="T34" fmla="*/ 11174 w 11191"/>
              <a:gd name="T35" fmla="*/ 5558 h 11369"/>
              <a:gd name="T36" fmla="*/ 10276 w 11191"/>
              <a:gd name="T37" fmla="*/ 10706 h 11369"/>
              <a:gd name="T38" fmla="*/ 9488 w 11191"/>
              <a:gd name="T39" fmla="*/ 11369 h 11369"/>
              <a:gd name="T40" fmla="*/ 400 w 11191"/>
              <a:gd name="T41" fmla="*/ 11369 h 11369"/>
              <a:gd name="T42" fmla="*/ 0 w 11191"/>
              <a:gd name="T43" fmla="*/ 10969 h 11369"/>
              <a:gd name="T44" fmla="*/ 0 w 11191"/>
              <a:gd name="T45" fmla="*/ 4669 h 11369"/>
              <a:gd name="T46" fmla="*/ 400 w 11191"/>
              <a:gd name="T47" fmla="*/ 4269 h 11369"/>
              <a:gd name="T48" fmla="*/ 2630 w 11191"/>
              <a:gd name="T49" fmla="*/ 4269 h 11369"/>
              <a:gd name="T50" fmla="*/ 3122 w 11191"/>
              <a:gd name="T51" fmla="*/ 4100 h 11369"/>
              <a:gd name="T52" fmla="*/ 4462 w 11191"/>
              <a:gd name="T53" fmla="*/ 1350 h 11369"/>
              <a:gd name="T54" fmla="*/ 4462 w 11191"/>
              <a:gd name="T55" fmla="*/ 1344 h 11369"/>
              <a:gd name="T56" fmla="*/ 5806 w 11191"/>
              <a:gd name="T57" fmla="*/ 0 h 11369"/>
              <a:gd name="T58" fmla="*/ 7150 w 11191"/>
              <a:gd name="T59" fmla="*/ 1344 h 11369"/>
              <a:gd name="T60" fmla="*/ 7249 w 11191"/>
              <a:gd name="T61" fmla="*/ 2331 h 11369"/>
              <a:gd name="T62" fmla="*/ 6844 w 11191"/>
              <a:gd name="T63" fmla="*/ 4269 h 11369"/>
              <a:gd name="T64" fmla="*/ 10091 w 11191"/>
              <a:gd name="T65" fmla="*/ 4269 h 11369"/>
              <a:gd name="T66" fmla="*/ 11191 w 11191"/>
              <a:gd name="T67" fmla="*/ 5369 h 11369"/>
              <a:gd name="T68" fmla="*/ 11174 w 11191"/>
              <a:gd name="T69" fmla="*/ 5558 h 11369"/>
              <a:gd name="T70" fmla="*/ 2075 w 11191"/>
              <a:gd name="T71" fmla="*/ 5069 h 11369"/>
              <a:gd name="T72" fmla="*/ 987 w 11191"/>
              <a:gd name="T73" fmla="*/ 5069 h 11369"/>
              <a:gd name="T74" fmla="*/ 787 w 11191"/>
              <a:gd name="T75" fmla="*/ 5269 h 11369"/>
              <a:gd name="T76" fmla="*/ 787 w 11191"/>
              <a:gd name="T77" fmla="*/ 10369 h 11369"/>
              <a:gd name="T78" fmla="*/ 987 w 11191"/>
              <a:gd name="T79" fmla="*/ 10569 h 11369"/>
              <a:gd name="T80" fmla="*/ 2075 w 11191"/>
              <a:gd name="T81" fmla="*/ 10569 h 11369"/>
              <a:gd name="T82" fmla="*/ 2275 w 11191"/>
              <a:gd name="T83" fmla="*/ 10369 h 11369"/>
              <a:gd name="T84" fmla="*/ 2275 w 11191"/>
              <a:gd name="T85" fmla="*/ 5269 h 11369"/>
              <a:gd name="T86" fmla="*/ 2075 w 11191"/>
              <a:gd name="T87" fmla="*/ 5069 h 11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191" h="11369">
                <a:moveTo>
                  <a:pt x="6271" y="5069"/>
                </a:moveTo>
                <a:cubicBezTo>
                  <a:pt x="6022" y="5069"/>
                  <a:pt x="5821" y="4867"/>
                  <a:pt x="5821" y="4619"/>
                </a:cubicBezTo>
                <a:cubicBezTo>
                  <a:pt x="5821" y="4537"/>
                  <a:pt x="5843" y="4456"/>
                  <a:pt x="5885" y="4386"/>
                </a:cubicBezTo>
                <a:cubicBezTo>
                  <a:pt x="6261" y="3764"/>
                  <a:pt x="6449" y="3080"/>
                  <a:pt x="6449" y="2331"/>
                </a:cubicBezTo>
                <a:cubicBezTo>
                  <a:pt x="6449" y="1991"/>
                  <a:pt x="6429" y="1660"/>
                  <a:pt x="6350" y="1344"/>
                </a:cubicBezTo>
                <a:cubicBezTo>
                  <a:pt x="6301" y="1031"/>
                  <a:pt x="6104" y="806"/>
                  <a:pt x="5806" y="806"/>
                </a:cubicBezTo>
                <a:cubicBezTo>
                  <a:pt x="5508" y="806"/>
                  <a:pt x="5265" y="1046"/>
                  <a:pt x="5262" y="1344"/>
                </a:cubicBezTo>
                <a:cubicBezTo>
                  <a:pt x="5262" y="1346"/>
                  <a:pt x="5262" y="1348"/>
                  <a:pt x="5262" y="1350"/>
                </a:cubicBezTo>
                <a:cubicBezTo>
                  <a:pt x="5262" y="2788"/>
                  <a:pt x="4533" y="4035"/>
                  <a:pt x="3075" y="5093"/>
                </a:cubicBezTo>
                <a:lnTo>
                  <a:pt x="3075" y="10369"/>
                </a:lnTo>
                <a:cubicBezTo>
                  <a:pt x="3075" y="10479"/>
                  <a:pt x="3164" y="10569"/>
                  <a:pt x="3275" y="10569"/>
                </a:cubicBezTo>
                <a:lnTo>
                  <a:pt x="9343" y="10569"/>
                </a:lnTo>
                <a:cubicBezTo>
                  <a:pt x="9441" y="10569"/>
                  <a:pt x="9524" y="10498"/>
                  <a:pt x="9540" y="10402"/>
                </a:cubicBezTo>
                <a:lnTo>
                  <a:pt x="10370" y="5536"/>
                </a:lnTo>
                <a:cubicBezTo>
                  <a:pt x="10407" y="5318"/>
                  <a:pt x="10261" y="5112"/>
                  <a:pt x="10043" y="5074"/>
                </a:cubicBezTo>
                <a:cubicBezTo>
                  <a:pt x="10021" y="5071"/>
                  <a:pt x="9998" y="5069"/>
                  <a:pt x="9976" y="5069"/>
                </a:cubicBezTo>
                <a:lnTo>
                  <a:pt x="6271" y="5069"/>
                </a:lnTo>
                <a:close/>
                <a:moveTo>
                  <a:pt x="11174" y="5558"/>
                </a:moveTo>
                <a:lnTo>
                  <a:pt x="10276" y="10706"/>
                </a:lnTo>
                <a:cubicBezTo>
                  <a:pt x="10209" y="11089"/>
                  <a:pt x="9876" y="11369"/>
                  <a:pt x="9488" y="11369"/>
                </a:cubicBezTo>
                <a:lnTo>
                  <a:pt x="400" y="11369"/>
                </a:lnTo>
                <a:cubicBezTo>
                  <a:pt x="179" y="11369"/>
                  <a:pt x="0" y="11190"/>
                  <a:pt x="0" y="10969"/>
                </a:cubicBezTo>
                <a:lnTo>
                  <a:pt x="0" y="4669"/>
                </a:lnTo>
                <a:cubicBezTo>
                  <a:pt x="0" y="4448"/>
                  <a:pt x="179" y="4269"/>
                  <a:pt x="400" y="4269"/>
                </a:cubicBezTo>
                <a:lnTo>
                  <a:pt x="2630" y="4269"/>
                </a:lnTo>
                <a:cubicBezTo>
                  <a:pt x="2808" y="4269"/>
                  <a:pt x="2981" y="4209"/>
                  <a:pt x="3122" y="4100"/>
                </a:cubicBezTo>
                <a:cubicBezTo>
                  <a:pt x="4000" y="3415"/>
                  <a:pt x="4447" y="2499"/>
                  <a:pt x="4462" y="1350"/>
                </a:cubicBezTo>
                <a:cubicBezTo>
                  <a:pt x="4462" y="1348"/>
                  <a:pt x="4462" y="1346"/>
                  <a:pt x="4462" y="1344"/>
                </a:cubicBezTo>
                <a:cubicBezTo>
                  <a:pt x="4462" y="602"/>
                  <a:pt x="5064" y="0"/>
                  <a:pt x="5806" y="0"/>
                </a:cubicBezTo>
                <a:cubicBezTo>
                  <a:pt x="6548" y="0"/>
                  <a:pt x="7019" y="559"/>
                  <a:pt x="7150" y="1344"/>
                </a:cubicBezTo>
                <a:cubicBezTo>
                  <a:pt x="7175" y="1494"/>
                  <a:pt x="7249" y="1993"/>
                  <a:pt x="7249" y="2331"/>
                </a:cubicBezTo>
                <a:cubicBezTo>
                  <a:pt x="7249" y="3020"/>
                  <a:pt x="7104" y="3676"/>
                  <a:pt x="6844" y="4269"/>
                </a:cubicBezTo>
                <a:lnTo>
                  <a:pt x="10091" y="4269"/>
                </a:lnTo>
                <a:cubicBezTo>
                  <a:pt x="10698" y="4269"/>
                  <a:pt x="11191" y="4761"/>
                  <a:pt x="11191" y="5369"/>
                </a:cubicBezTo>
                <a:cubicBezTo>
                  <a:pt x="11191" y="5432"/>
                  <a:pt x="11185" y="5495"/>
                  <a:pt x="11174" y="5558"/>
                </a:cubicBezTo>
                <a:close/>
                <a:moveTo>
                  <a:pt x="2075" y="5069"/>
                </a:moveTo>
                <a:lnTo>
                  <a:pt x="987" y="5069"/>
                </a:lnTo>
                <a:cubicBezTo>
                  <a:pt x="877" y="5069"/>
                  <a:pt x="787" y="5158"/>
                  <a:pt x="787" y="5269"/>
                </a:cubicBezTo>
                <a:lnTo>
                  <a:pt x="787" y="10369"/>
                </a:lnTo>
                <a:cubicBezTo>
                  <a:pt x="787" y="10479"/>
                  <a:pt x="877" y="10569"/>
                  <a:pt x="987" y="10569"/>
                </a:cubicBezTo>
                <a:lnTo>
                  <a:pt x="2075" y="10569"/>
                </a:lnTo>
                <a:cubicBezTo>
                  <a:pt x="2185" y="10569"/>
                  <a:pt x="2275" y="10479"/>
                  <a:pt x="2275" y="10369"/>
                </a:cubicBezTo>
                <a:lnTo>
                  <a:pt x="2275" y="5269"/>
                </a:lnTo>
                <a:cubicBezTo>
                  <a:pt x="2275" y="5158"/>
                  <a:pt x="2185" y="5069"/>
                  <a:pt x="2075" y="50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02" name="iconfont-11145-6970022">
            <a:extLst>
              <a:ext uri="{FF2B5EF4-FFF2-40B4-BE49-F238E27FC236}">
                <a16:creationId xmlns:a16="http://schemas.microsoft.com/office/drawing/2014/main" id="{A7904F5E-3EB6-58A4-D422-CDE4156A879A}"/>
              </a:ext>
            </a:extLst>
          </p:cNvPr>
          <p:cNvSpPr>
            <a:spLocks/>
          </p:cNvSpPr>
          <p:nvPr/>
        </p:nvSpPr>
        <p:spPr>
          <a:xfrm>
            <a:off x="6037891" y="5149210"/>
            <a:ext cx="177696" cy="178488"/>
          </a:xfrm>
          <a:custGeom>
            <a:avLst/>
            <a:gdLst>
              <a:gd name="T0" fmla="*/ 9125 w 11200"/>
              <a:gd name="T1" fmla="*/ 3388 h 11251"/>
              <a:gd name="T2" fmla="*/ 9525 w 11200"/>
              <a:gd name="T3" fmla="*/ 9338 h 11251"/>
              <a:gd name="T4" fmla="*/ 5775 w 11200"/>
              <a:gd name="T5" fmla="*/ 9738 h 11251"/>
              <a:gd name="T6" fmla="*/ 2366 w 11200"/>
              <a:gd name="T7" fmla="*/ 10971 h 11251"/>
              <a:gd name="T8" fmla="*/ 2325 w 11200"/>
              <a:gd name="T9" fmla="*/ 9738 h 11251"/>
              <a:gd name="T10" fmla="*/ 0 w 11200"/>
              <a:gd name="T11" fmla="*/ 9338 h 11251"/>
              <a:gd name="T12" fmla="*/ 400 w 11200"/>
              <a:gd name="T13" fmla="*/ 3388 h 11251"/>
              <a:gd name="T14" fmla="*/ 800 w 11200"/>
              <a:gd name="T15" fmla="*/ 4288 h 11251"/>
              <a:gd name="T16" fmla="*/ 900 w 11200"/>
              <a:gd name="T17" fmla="*/ 8950 h 11251"/>
              <a:gd name="T18" fmla="*/ 3125 w 11200"/>
              <a:gd name="T19" fmla="*/ 9350 h 11251"/>
              <a:gd name="T20" fmla="*/ 3269 w 11200"/>
              <a:gd name="T21" fmla="*/ 10092 h 11251"/>
              <a:gd name="T22" fmla="*/ 5634 w 11200"/>
              <a:gd name="T23" fmla="*/ 8950 h 11251"/>
              <a:gd name="T24" fmla="*/ 8725 w 11200"/>
              <a:gd name="T25" fmla="*/ 8850 h 11251"/>
              <a:gd name="T26" fmla="*/ 8625 w 11200"/>
              <a:gd name="T27" fmla="*/ 4188 h 11251"/>
              <a:gd name="T28" fmla="*/ 4750 w 11200"/>
              <a:gd name="T29" fmla="*/ 4738 h 11251"/>
              <a:gd name="T30" fmla="*/ 5148 w 11200"/>
              <a:gd name="T31" fmla="*/ 6950 h 11251"/>
              <a:gd name="T32" fmla="*/ 4750 w 11200"/>
              <a:gd name="T33" fmla="*/ 7517 h 11251"/>
              <a:gd name="T34" fmla="*/ 4352 w 11200"/>
              <a:gd name="T35" fmla="*/ 6641 h 11251"/>
              <a:gd name="T36" fmla="*/ 5179 w 11200"/>
              <a:gd name="T37" fmla="*/ 5874 h 11251"/>
              <a:gd name="T38" fmla="*/ 4321 w 11200"/>
              <a:gd name="T39" fmla="*/ 5874 h 11251"/>
              <a:gd name="T40" fmla="*/ 3525 w 11200"/>
              <a:gd name="T41" fmla="*/ 5874 h 11251"/>
              <a:gd name="T42" fmla="*/ 4348 w 11200"/>
              <a:gd name="T43" fmla="*/ 8196 h 11251"/>
              <a:gd name="T44" fmla="*/ 5162 w 11200"/>
              <a:gd name="T45" fmla="*/ 8196 h 11251"/>
              <a:gd name="T46" fmla="*/ 4348 w 11200"/>
              <a:gd name="T47" fmla="*/ 8196 h 11251"/>
              <a:gd name="T48" fmla="*/ 9800 w 11200"/>
              <a:gd name="T49" fmla="*/ 5663 h 11251"/>
              <a:gd name="T50" fmla="*/ 10300 w 11200"/>
              <a:gd name="T51" fmla="*/ 5563 h 11251"/>
              <a:gd name="T52" fmla="*/ 10400 w 11200"/>
              <a:gd name="T53" fmla="*/ 900 h 11251"/>
              <a:gd name="T54" fmla="*/ 2575 w 11200"/>
              <a:gd name="T55" fmla="*/ 800 h 11251"/>
              <a:gd name="T56" fmla="*/ 2475 w 11200"/>
              <a:gd name="T57" fmla="*/ 2713 h 11251"/>
              <a:gd name="T58" fmla="*/ 1775 w 11200"/>
              <a:gd name="T59" fmla="*/ 2813 h 11251"/>
              <a:gd name="T60" fmla="*/ 1675 w 11200"/>
              <a:gd name="T61" fmla="*/ 400 h 11251"/>
              <a:gd name="T62" fmla="*/ 10800 w 11200"/>
              <a:gd name="T63" fmla="*/ 0 h 11251"/>
              <a:gd name="T64" fmla="*/ 11200 w 11200"/>
              <a:gd name="T65" fmla="*/ 5950 h 11251"/>
              <a:gd name="T66" fmla="*/ 9900 w 11200"/>
              <a:gd name="T67" fmla="*/ 6350 h 11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200" h="11251">
                <a:moveTo>
                  <a:pt x="400" y="3388"/>
                </a:moveTo>
                <a:lnTo>
                  <a:pt x="9125" y="3388"/>
                </a:lnTo>
                <a:cubicBezTo>
                  <a:pt x="9346" y="3388"/>
                  <a:pt x="9525" y="3567"/>
                  <a:pt x="9525" y="3788"/>
                </a:cubicBezTo>
                <a:lnTo>
                  <a:pt x="9525" y="9338"/>
                </a:lnTo>
                <a:cubicBezTo>
                  <a:pt x="9525" y="9558"/>
                  <a:pt x="9346" y="9738"/>
                  <a:pt x="9125" y="9738"/>
                </a:cubicBezTo>
                <a:lnTo>
                  <a:pt x="5775" y="9738"/>
                </a:lnTo>
                <a:lnTo>
                  <a:pt x="2902" y="11153"/>
                </a:lnTo>
                <a:cubicBezTo>
                  <a:pt x="2704" y="11251"/>
                  <a:pt x="2464" y="11169"/>
                  <a:pt x="2366" y="10971"/>
                </a:cubicBezTo>
                <a:cubicBezTo>
                  <a:pt x="2339" y="10916"/>
                  <a:pt x="2325" y="10856"/>
                  <a:pt x="2325" y="10794"/>
                </a:cubicBezTo>
                <a:lnTo>
                  <a:pt x="2325" y="9738"/>
                </a:lnTo>
                <a:lnTo>
                  <a:pt x="400" y="9738"/>
                </a:lnTo>
                <a:cubicBezTo>
                  <a:pt x="179" y="9738"/>
                  <a:pt x="0" y="9558"/>
                  <a:pt x="0" y="9338"/>
                </a:cubicBezTo>
                <a:lnTo>
                  <a:pt x="0" y="3788"/>
                </a:lnTo>
                <a:cubicBezTo>
                  <a:pt x="0" y="3567"/>
                  <a:pt x="179" y="3388"/>
                  <a:pt x="400" y="3388"/>
                </a:cubicBezTo>
                <a:close/>
                <a:moveTo>
                  <a:pt x="900" y="4188"/>
                </a:moveTo>
                <a:cubicBezTo>
                  <a:pt x="845" y="4188"/>
                  <a:pt x="800" y="4232"/>
                  <a:pt x="800" y="4288"/>
                </a:cubicBezTo>
                <a:lnTo>
                  <a:pt x="800" y="8850"/>
                </a:lnTo>
                <a:cubicBezTo>
                  <a:pt x="800" y="8905"/>
                  <a:pt x="845" y="8950"/>
                  <a:pt x="900" y="8950"/>
                </a:cubicBezTo>
                <a:lnTo>
                  <a:pt x="2725" y="8950"/>
                </a:lnTo>
                <a:cubicBezTo>
                  <a:pt x="2946" y="8950"/>
                  <a:pt x="3125" y="9129"/>
                  <a:pt x="3125" y="9350"/>
                </a:cubicBezTo>
                <a:lnTo>
                  <a:pt x="3125" y="10002"/>
                </a:lnTo>
                <a:cubicBezTo>
                  <a:pt x="3125" y="10076"/>
                  <a:pt x="3203" y="10124"/>
                  <a:pt x="3269" y="10092"/>
                </a:cubicBezTo>
                <a:lnTo>
                  <a:pt x="5546" y="8971"/>
                </a:lnTo>
                <a:cubicBezTo>
                  <a:pt x="5573" y="8957"/>
                  <a:pt x="5603" y="8950"/>
                  <a:pt x="5634" y="8950"/>
                </a:cubicBezTo>
                <a:lnTo>
                  <a:pt x="8625" y="8950"/>
                </a:lnTo>
                <a:cubicBezTo>
                  <a:pt x="8680" y="8950"/>
                  <a:pt x="8725" y="8905"/>
                  <a:pt x="8725" y="8850"/>
                </a:cubicBezTo>
                <a:lnTo>
                  <a:pt x="8725" y="4288"/>
                </a:lnTo>
                <a:cubicBezTo>
                  <a:pt x="8725" y="4232"/>
                  <a:pt x="8680" y="4188"/>
                  <a:pt x="8625" y="4188"/>
                </a:cubicBezTo>
                <a:lnTo>
                  <a:pt x="900" y="4188"/>
                </a:lnTo>
                <a:close/>
                <a:moveTo>
                  <a:pt x="4750" y="4738"/>
                </a:moveTo>
                <a:cubicBezTo>
                  <a:pt x="5425" y="4738"/>
                  <a:pt x="5974" y="5248"/>
                  <a:pt x="5975" y="5875"/>
                </a:cubicBezTo>
                <a:cubicBezTo>
                  <a:pt x="5975" y="6372"/>
                  <a:pt x="5629" y="6795"/>
                  <a:pt x="5148" y="6950"/>
                </a:cubicBezTo>
                <a:lnTo>
                  <a:pt x="5148" y="7147"/>
                </a:lnTo>
                <a:cubicBezTo>
                  <a:pt x="5148" y="7352"/>
                  <a:pt x="4970" y="7517"/>
                  <a:pt x="4750" y="7517"/>
                </a:cubicBezTo>
                <a:cubicBezTo>
                  <a:pt x="4530" y="7517"/>
                  <a:pt x="4352" y="7352"/>
                  <a:pt x="4352" y="7147"/>
                </a:cubicBezTo>
                <a:lnTo>
                  <a:pt x="4352" y="6641"/>
                </a:lnTo>
                <a:cubicBezTo>
                  <a:pt x="4352" y="6437"/>
                  <a:pt x="4530" y="6272"/>
                  <a:pt x="4750" y="6272"/>
                </a:cubicBezTo>
                <a:cubicBezTo>
                  <a:pt x="4988" y="6272"/>
                  <a:pt x="5179" y="6093"/>
                  <a:pt x="5179" y="5874"/>
                </a:cubicBezTo>
                <a:cubicBezTo>
                  <a:pt x="5179" y="5654"/>
                  <a:pt x="4988" y="5476"/>
                  <a:pt x="4750" y="5476"/>
                </a:cubicBezTo>
                <a:cubicBezTo>
                  <a:pt x="4513" y="5476"/>
                  <a:pt x="4321" y="5655"/>
                  <a:pt x="4321" y="5874"/>
                </a:cubicBezTo>
                <a:cubicBezTo>
                  <a:pt x="4321" y="6078"/>
                  <a:pt x="4143" y="6243"/>
                  <a:pt x="3923" y="6243"/>
                </a:cubicBezTo>
                <a:cubicBezTo>
                  <a:pt x="3703" y="6243"/>
                  <a:pt x="3525" y="6078"/>
                  <a:pt x="3525" y="5874"/>
                </a:cubicBezTo>
                <a:cubicBezTo>
                  <a:pt x="3525" y="5248"/>
                  <a:pt x="4075" y="4738"/>
                  <a:pt x="4750" y="4738"/>
                </a:cubicBezTo>
                <a:close/>
                <a:moveTo>
                  <a:pt x="4348" y="8196"/>
                </a:moveTo>
                <a:cubicBezTo>
                  <a:pt x="4348" y="7986"/>
                  <a:pt x="4531" y="7817"/>
                  <a:pt x="4755" y="7816"/>
                </a:cubicBezTo>
                <a:cubicBezTo>
                  <a:pt x="4979" y="7817"/>
                  <a:pt x="5162" y="7986"/>
                  <a:pt x="5162" y="8196"/>
                </a:cubicBezTo>
                <a:cubicBezTo>
                  <a:pt x="5162" y="8405"/>
                  <a:pt x="4979" y="8575"/>
                  <a:pt x="4755" y="8575"/>
                </a:cubicBezTo>
                <a:cubicBezTo>
                  <a:pt x="4531" y="8575"/>
                  <a:pt x="4348" y="8406"/>
                  <a:pt x="4348" y="8196"/>
                </a:cubicBezTo>
                <a:close/>
                <a:moveTo>
                  <a:pt x="9800" y="6250"/>
                </a:moveTo>
                <a:lnTo>
                  <a:pt x="9800" y="5663"/>
                </a:lnTo>
                <a:cubicBezTo>
                  <a:pt x="9800" y="5607"/>
                  <a:pt x="9845" y="5563"/>
                  <a:pt x="9900" y="5563"/>
                </a:cubicBezTo>
                <a:lnTo>
                  <a:pt x="10300" y="5563"/>
                </a:lnTo>
                <a:cubicBezTo>
                  <a:pt x="10355" y="5563"/>
                  <a:pt x="10400" y="5518"/>
                  <a:pt x="10400" y="5463"/>
                </a:cubicBezTo>
                <a:lnTo>
                  <a:pt x="10400" y="900"/>
                </a:lnTo>
                <a:cubicBezTo>
                  <a:pt x="10400" y="845"/>
                  <a:pt x="10355" y="800"/>
                  <a:pt x="10300" y="800"/>
                </a:cubicBezTo>
                <a:lnTo>
                  <a:pt x="2575" y="800"/>
                </a:lnTo>
                <a:cubicBezTo>
                  <a:pt x="2520" y="800"/>
                  <a:pt x="2475" y="845"/>
                  <a:pt x="2475" y="900"/>
                </a:cubicBezTo>
                <a:lnTo>
                  <a:pt x="2475" y="2713"/>
                </a:lnTo>
                <a:cubicBezTo>
                  <a:pt x="2475" y="2768"/>
                  <a:pt x="2430" y="2813"/>
                  <a:pt x="2375" y="2813"/>
                </a:cubicBezTo>
                <a:lnTo>
                  <a:pt x="1775" y="2813"/>
                </a:lnTo>
                <a:cubicBezTo>
                  <a:pt x="1720" y="2813"/>
                  <a:pt x="1675" y="2768"/>
                  <a:pt x="1675" y="2713"/>
                </a:cubicBezTo>
                <a:lnTo>
                  <a:pt x="1675" y="400"/>
                </a:lnTo>
                <a:cubicBezTo>
                  <a:pt x="1675" y="179"/>
                  <a:pt x="1854" y="0"/>
                  <a:pt x="2075" y="0"/>
                </a:cubicBezTo>
                <a:lnTo>
                  <a:pt x="10800" y="0"/>
                </a:lnTo>
                <a:cubicBezTo>
                  <a:pt x="11021" y="0"/>
                  <a:pt x="11200" y="179"/>
                  <a:pt x="11200" y="400"/>
                </a:cubicBezTo>
                <a:lnTo>
                  <a:pt x="11200" y="5950"/>
                </a:lnTo>
                <a:cubicBezTo>
                  <a:pt x="11200" y="6171"/>
                  <a:pt x="11021" y="6350"/>
                  <a:pt x="10800" y="6350"/>
                </a:cubicBezTo>
                <a:lnTo>
                  <a:pt x="9900" y="6350"/>
                </a:lnTo>
                <a:cubicBezTo>
                  <a:pt x="9845" y="6350"/>
                  <a:pt x="9800" y="6305"/>
                  <a:pt x="9800" y="62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13" name="椭圆 612">
            <a:extLst>
              <a:ext uri="{FF2B5EF4-FFF2-40B4-BE49-F238E27FC236}">
                <a16:creationId xmlns:a16="http://schemas.microsoft.com/office/drawing/2014/main" id="{477F754D-D22B-4AF9-FE1A-7DA39DC8BCFB}"/>
              </a:ext>
            </a:extLst>
          </p:cNvPr>
          <p:cNvSpPr>
            <a:spLocks/>
          </p:cNvSpPr>
          <p:nvPr/>
        </p:nvSpPr>
        <p:spPr>
          <a:xfrm>
            <a:off x="4838475" y="2253497"/>
            <a:ext cx="2515054" cy="2515050"/>
          </a:xfrm>
          <a:prstGeom prst="ellipse">
            <a:avLst/>
          </a:prstGeom>
          <a:noFill/>
          <a:ln w="9525">
            <a:gradFill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3">
                    <a:alpha val="40000"/>
                  </a:schemeClr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id="{587E5406-0B3A-369A-A352-2D8E31A6A133}"/>
              </a:ext>
            </a:extLst>
          </p:cNvPr>
          <p:cNvSpPr txBox="1">
            <a:spLocks/>
          </p:cNvSpPr>
          <p:nvPr/>
        </p:nvSpPr>
        <p:spPr>
          <a:xfrm>
            <a:off x="770880" y="573305"/>
            <a:ext cx="335861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spc="-150" dirty="0">
                <a:solidFill>
                  <a:schemeClr val="bg1"/>
                </a:solidFill>
                <a:latin typeface="+mj-ea"/>
                <a:ea typeface="+mj-ea"/>
              </a:rPr>
              <a:t>请在这里输入页面主标题</a:t>
            </a:r>
          </a:p>
        </p:txBody>
      </p:sp>
    </p:spTree>
    <p:extLst>
      <p:ext uri="{BB962C8B-B14F-4D97-AF65-F5344CB8AC3E}">
        <p14:creationId xmlns:p14="http://schemas.microsoft.com/office/powerpoint/2010/main" val="29411645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文本框 614">
            <a:extLst>
              <a:ext uri="{FF2B5EF4-FFF2-40B4-BE49-F238E27FC236}">
                <a16:creationId xmlns:a16="http://schemas.microsoft.com/office/drawing/2014/main" id="{587E5406-0B3A-369A-A352-2D8E31A6A133}"/>
              </a:ext>
            </a:extLst>
          </p:cNvPr>
          <p:cNvSpPr txBox="1">
            <a:spLocks/>
          </p:cNvSpPr>
          <p:nvPr/>
        </p:nvSpPr>
        <p:spPr>
          <a:xfrm>
            <a:off x="770880" y="573305"/>
            <a:ext cx="335861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spc="-150" dirty="0">
                <a:solidFill>
                  <a:schemeClr val="bg1"/>
                </a:solidFill>
                <a:latin typeface="+mj-ea"/>
                <a:ea typeface="+mj-ea"/>
              </a:rPr>
              <a:t>请在这里输入页面主标题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A2D0426-6345-38F4-241F-995BC04BFC2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5826" y="763226"/>
            <a:ext cx="4577232" cy="4551419"/>
          </a:xfrm>
          <a:prstGeom prst="rect">
            <a:avLst/>
          </a:prstGeom>
        </p:spPr>
      </p:pic>
      <p:sp>
        <p:nvSpPr>
          <p:cNvPr id="3" name="弧形 2">
            <a:extLst>
              <a:ext uri="{FF2B5EF4-FFF2-40B4-BE49-F238E27FC236}">
                <a16:creationId xmlns:a16="http://schemas.microsoft.com/office/drawing/2014/main" id="{D0543E89-DA6F-939B-A364-4A13BB8E1C2B}"/>
              </a:ext>
            </a:extLst>
          </p:cNvPr>
          <p:cNvSpPr>
            <a:spLocks/>
          </p:cNvSpPr>
          <p:nvPr/>
        </p:nvSpPr>
        <p:spPr>
          <a:xfrm rot="21075889">
            <a:off x="1210403" y="1609416"/>
            <a:ext cx="9828579" cy="3156686"/>
          </a:xfrm>
          <a:prstGeom prst="arc">
            <a:avLst>
              <a:gd name="adj1" fmla="val 19423901"/>
              <a:gd name="adj2" fmla="val 12943440"/>
            </a:avLst>
          </a:prstGeom>
          <a:ln w="9525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latin typeface="Roboto Regular"/>
              <a:ea typeface="思源黑体 CN Regular"/>
            </a:endParaRPr>
          </a:p>
        </p:txBody>
      </p:sp>
      <p:sp>
        <p:nvSpPr>
          <p:cNvPr id="9" name="弧形 8">
            <a:extLst>
              <a:ext uri="{FF2B5EF4-FFF2-40B4-BE49-F238E27FC236}">
                <a16:creationId xmlns:a16="http://schemas.microsoft.com/office/drawing/2014/main" id="{C3766E07-E2C0-0F2A-7309-1E9EEF165B1C}"/>
              </a:ext>
            </a:extLst>
          </p:cNvPr>
          <p:cNvSpPr>
            <a:spLocks/>
          </p:cNvSpPr>
          <p:nvPr/>
        </p:nvSpPr>
        <p:spPr>
          <a:xfrm rot="21075889">
            <a:off x="2514625" y="1740117"/>
            <a:ext cx="7225335" cy="2256052"/>
          </a:xfrm>
          <a:prstGeom prst="arc">
            <a:avLst>
              <a:gd name="adj1" fmla="val 19957392"/>
              <a:gd name="adj2" fmla="val 12135342"/>
            </a:avLst>
          </a:prstGeom>
          <a:ln w="9525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black"/>
              </a:solidFill>
              <a:latin typeface="Roboto Regular"/>
              <a:ea typeface="思源黑体 CN Regular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5E08C1D-D082-37EA-B79E-C8C5B7B91B4D}"/>
              </a:ext>
            </a:extLst>
          </p:cNvPr>
          <p:cNvSpPr>
            <a:spLocks/>
          </p:cNvSpPr>
          <p:nvPr/>
        </p:nvSpPr>
        <p:spPr>
          <a:xfrm>
            <a:off x="4464784" y="1834345"/>
            <a:ext cx="32624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此处编辑文案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7C19B87-B413-5249-A752-D3B8DD0F19DF}"/>
              </a:ext>
            </a:extLst>
          </p:cNvPr>
          <p:cNvSpPr>
            <a:spLocks/>
          </p:cNvSpPr>
          <p:nvPr/>
        </p:nvSpPr>
        <p:spPr>
          <a:xfrm>
            <a:off x="4208303" y="2509650"/>
            <a:ext cx="37753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请在此处添加文本内容加以解释</a:t>
            </a:r>
          </a:p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说明，注意字体使用免商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65E1B82-4BD4-CE4D-D034-2CD7B0BF864D}"/>
              </a:ext>
            </a:extLst>
          </p:cNvPr>
          <p:cNvSpPr>
            <a:spLocks/>
          </p:cNvSpPr>
          <p:nvPr/>
        </p:nvSpPr>
        <p:spPr>
          <a:xfrm>
            <a:off x="622233" y="4806585"/>
            <a:ext cx="16081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请在此处编辑</a:t>
            </a:r>
          </a:p>
          <a:p>
            <a:pPr algn="ctr"/>
            <a:r>
              <a:rPr lang="zh-CN" altLang="en-US" sz="2000" b="1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正文内容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605D6A3-346D-8DFE-6349-89D2A2A3D247}"/>
              </a:ext>
            </a:extLst>
          </p:cNvPr>
          <p:cNvSpPr>
            <a:spLocks/>
          </p:cNvSpPr>
          <p:nvPr/>
        </p:nvSpPr>
        <p:spPr>
          <a:xfrm>
            <a:off x="2821896" y="5576809"/>
            <a:ext cx="16081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请在此处编辑</a:t>
            </a:r>
            <a:endParaRPr lang="en-US" altLang="zh-CN" sz="2000" b="1" spc="-15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  <a:p>
            <a:pPr algn="ctr"/>
            <a:r>
              <a:rPr lang="zh-CN" altLang="en-US" sz="2000" b="1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正文内容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6D297FE1-3921-0B1C-25C0-61F8D69D5B2F}"/>
              </a:ext>
            </a:extLst>
          </p:cNvPr>
          <p:cNvSpPr>
            <a:spLocks/>
          </p:cNvSpPr>
          <p:nvPr/>
        </p:nvSpPr>
        <p:spPr>
          <a:xfrm>
            <a:off x="5328164" y="5489214"/>
            <a:ext cx="16081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请在此处编辑</a:t>
            </a:r>
          </a:p>
          <a:p>
            <a:pPr algn="ctr"/>
            <a:r>
              <a:rPr lang="zh-CN" altLang="en-US" sz="2000" b="1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正文内容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EBDEB391-C7BF-B7A2-0482-B5A0F348C163}"/>
              </a:ext>
            </a:extLst>
          </p:cNvPr>
          <p:cNvSpPr>
            <a:spLocks/>
          </p:cNvSpPr>
          <p:nvPr/>
        </p:nvSpPr>
        <p:spPr>
          <a:xfrm>
            <a:off x="7834433" y="4885801"/>
            <a:ext cx="16081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spc="-15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请在此处编辑</a:t>
            </a:r>
          </a:p>
          <a:p>
            <a:pPr algn="ctr"/>
            <a:r>
              <a:rPr lang="zh-CN" altLang="en-US" sz="2000" b="1" spc="-15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正文内容</a:t>
            </a:r>
            <a:endParaRPr lang="zh-CN" altLang="en-US" sz="2000" b="1" spc="-15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F258D17C-E453-C604-5AE9-396974ED05BA}"/>
              </a:ext>
            </a:extLst>
          </p:cNvPr>
          <p:cNvSpPr>
            <a:spLocks/>
          </p:cNvSpPr>
          <p:nvPr/>
        </p:nvSpPr>
        <p:spPr>
          <a:xfrm>
            <a:off x="9903990" y="3777068"/>
            <a:ext cx="16081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spc="-15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请在此处编辑</a:t>
            </a:r>
          </a:p>
          <a:p>
            <a:pPr algn="ctr"/>
            <a:r>
              <a:rPr lang="zh-CN" altLang="en-US" sz="2000" b="1" spc="-15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正文内容</a:t>
            </a:r>
            <a:endParaRPr lang="zh-CN" altLang="en-US" sz="2000" b="1" spc="-15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205" name="组合 204">
            <a:extLst>
              <a:ext uri="{FF2B5EF4-FFF2-40B4-BE49-F238E27FC236}">
                <a16:creationId xmlns:a16="http://schemas.microsoft.com/office/drawing/2014/main" id="{BADE4E46-2E63-3056-762B-3EE91DD0A3C0}"/>
              </a:ext>
            </a:extLst>
          </p:cNvPr>
          <p:cNvGrpSpPr>
            <a:grpSpLocks/>
          </p:cNvGrpSpPr>
          <p:nvPr/>
        </p:nvGrpSpPr>
        <p:grpSpPr>
          <a:xfrm>
            <a:off x="3130305" y="4439872"/>
            <a:ext cx="991314" cy="991314"/>
            <a:chOff x="5134950" y="528063"/>
            <a:chExt cx="2225104" cy="2225103"/>
          </a:xfrm>
          <a:noFill/>
        </p:grpSpPr>
        <p:sp>
          <p:nvSpPr>
            <p:cNvPr id="206" name="弧形 205">
              <a:extLst>
                <a:ext uri="{FF2B5EF4-FFF2-40B4-BE49-F238E27FC236}">
                  <a16:creationId xmlns:a16="http://schemas.microsoft.com/office/drawing/2014/main" id="{45DDBA3B-45FE-80A9-FED0-7FD2F35C77FC}"/>
                </a:ext>
              </a:extLst>
            </p:cNvPr>
            <p:cNvSpPr>
              <a:spLocks/>
            </p:cNvSpPr>
            <p:nvPr/>
          </p:nvSpPr>
          <p:spPr>
            <a:xfrm rot="5400000">
              <a:off x="5134950" y="528064"/>
              <a:ext cx="2225103" cy="2225102"/>
            </a:xfrm>
            <a:prstGeom prst="arc">
              <a:avLst>
                <a:gd name="adj1" fmla="val 12888505"/>
                <a:gd name="adj2" fmla="val 20439601"/>
              </a:avLst>
            </a:prstGeom>
            <a:grpFill/>
            <a:ln w="3175" cap="flat"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207" name="弧形 206">
              <a:extLst>
                <a:ext uri="{FF2B5EF4-FFF2-40B4-BE49-F238E27FC236}">
                  <a16:creationId xmlns:a16="http://schemas.microsoft.com/office/drawing/2014/main" id="{ECCA1378-A79B-E938-D868-840732D3ECB4}"/>
                </a:ext>
              </a:extLst>
            </p:cNvPr>
            <p:cNvSpPr>
              <a:spLocks/>
            </p:cNvSpPr>
            <p:nvPr/>
          </p:nvSpPr>
          <p:spPr>
            <a:xfrm rot="16200000">
              <a:off x="5134951" y="528062"/>
              <a:ext cx="2225101" cy="2225104"/>
            </a:xfrm>
            <a:prstGeom prst="arc">
              <a:avLst>
                <a:gd name="adj1" fmla="val 12888505"/>
                <a:gd name="adj2" fmla="val 20439601"/>
              </a:avLst>
            </a:prstGeom>
            <a:grpFill/>
            <a:ln w="3175" cap="flat"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 useBgFill="1">
          <p:nvSpPr>
            <p:cNvPr id="208" name="椭圆 207">
              <a:extLst>
                <a:ext uri="{FF2B5EF4-FFF2-40B4-BE49-F238E27FC236}">
                  <a16:creationId xmlns:a16="http://schemas.microsoft.com/office/drawing/2014/main" id="{FA6B819C-8318-6815-AD81-A596EFFF9C5F}"/>
                </a:ext>
              </a:extLst>
            </p:cNvPr>
            <p:cNvSpPr>
              <a:spLocks/>
            </p:cNvSpPr>
            <p:nvPr/>
          </p:nvSpPr>
          <p:spPr>
            <a:xfrm>
              <a:off x="5528776" y="921890"/>
              <a:ext cx="1437451" cy="1437452"/>
            </a:xfrm>
            <a:prstGeom prst="ellipse">
              <a:avLst/>
            </a:prstGeom>
            <a:ln w="3175"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209" name="弧形 208">
              <a:extLst>
                <a:ext uri="{FF2B5EF4-FFF2-40B4-BE49-F238E27FC236}">
                  <a16:creationId xmlns:a16="http://schemas.microsoft.com/office/drawing/2014/main" id="{C7083556-6641-B968-8A7D-5F315FCB977E}"/>
                </a:ext>
              </a:extLst>
            </p:cNvPr>
            <p:cNvSpPr>
              <a:spLocks/>
            </p:cNvSpPr>
            <p:nvPr/>
          </p:nvSpPr>
          <p:spPr>
            <a:xfrm rot="16200000">
              <a:off x="5389421" y="782535"/>
              <a:ext cx="1716161" cy="1716162"/>
            </a:xfrm>
            <a:prstGeom prst="arc">
              <a:avLst>
                <a:gd name="adj1" fmla="val 14716105"/>
                <a:gd name="adj2" fmla="val 3169052"/>
              </a:avLst>
            </a:prstGeom>
            <a:grpFill/>
            <a:ln w="3175">
              <a:gradFill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210" name="弧形 209">
              <a:extLst>
                <a:ext uri="{FF2B5EF4-FFF2-40B4-BE49-F238E27FC236}">
                  <a16:creationId xmlns:a16="http://schemas.microsoft.com/office/drawing/2014/main" id="{B0F3EE0D-FBBC-9808-108B-70B51BF09508}"/>
                </a:ext>
              </a:extLst>
            </p:cNvPr>
            <p:cNvSpPr>
              <a:spLocks/>
            </p:cNvSpPr>
            <p:nvPr/>
          </p:nvSpPr>
          <p:spPr>
            <a:xfrm rot="16200000">
              <a:off x="5224803" y="617917"/>
              <a:ext cx="2045397" cy="2045397"/>
            </a:xfrm>
            <a:prstGeom prst="arc">
              <a:avLst>
                <a:gd name="adj1" fmla="val 19700047"/>
                <a:gd name="adj2" fmla="val 15080167"/>
              </a:avLst>
            </a:prstGeom>
            <a:grpFill/>
            <a:ln w="3175">
              <a:gradFill flip="none" rotWithShape="1">
                <a:gsLst>
                  <a:gs pos="0">
                    <a:schemeClr val="accent1">
                      <a:alpha val="7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</p:grpSp>
      <p:grpSp>
        <p:nvGrpSpPr>
          <p:cNvPr id="211" name="组合 210">
            <a:extLst>
              <a:ext uri="{FF2B5EF4-FFF2-40B4-BE49-F238E27FC236}">
                <a16:creationId xmlns:a16="http://schemas.microsoft.com/office/drawing/2014/main" id="{4E04B44A-689C-6F8D-6759-92B84D20F32C}"/>
              </a:ext>
            </a:extLst>
          </p:cNvPr>
          <p:cNvGrpSpPr>
            <a:grpSpLocks/>
          </p:cNvGrpSpPr>
          <p:nvPr/>
        </p:nvGrpSpPr>
        <p:grpSpPr>
          <a:xfrm>
            <a:off x="930642" y="3669648"/>
            <a:ext cx="991314" cy="991314"/>
            <a:chOff x="5134950" y="528063"/>
            <a:chExt cx="2225104" cy="2225103"/>
          </a:xfrm>
          <a:noFill/>
        </p:grpSpPr>
        <p:sp>
          <p:nvSpPr>
            <p:cNvPr id="212" name="弧形 211">
              <a:extLst>
                <a:ext uri="{FF2B5EF4-FFF2-40B4-BE49-F238E27FC236}">
                  <a16:creationId xmlns:a16="http://schemas.microsoft.com/office/drawing/2014/main" id="{4FFB3CF4-0D92-7F48-58C8-A759CC14CC8C}"/>
                </a:ext>
              </a:extLst>
            </p:cNvPr>
            <p:cNvSpPr>
              <a:spLocks/>
            </p:cNvSpPr>
            <p:nvPr/>
          </p:nvSpPr>
          <p:spPr>
            <a:xfrm rot="5400000">
              <a:off x="5134950" y="528064"/>
              <a:ext cx="2225103" cy="2225102"/>
            </a:xfrm>
            <a:prstGeom prst="arc">
              <a:avLst>
                <a:gd name="adj1" fmla="val 12888505"/>
                <a:gd name="adj2" fmla="val 20439601"/>
              </a:avLst>
            </a:prstGeom>
            <a:grpFill/>
            <a:ln w="3175" cap="flat"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213" name="弧形 212">
              <a:extLst>
                <a:ext uri="{FF2B5EF4-FFF2-40B4-BE49-F238E27FC236}">
                  <a16:creationId xmlns:a16="http://schemas.microsoft.com/office/drawing/2014/main" id="{DB441294-EC33-6E5A-5676-970C32593759}"/>
                </a:ext>
              </a:extLst>
            </p:cNvPr>
            <p:cNvSpPr>
              <a:spLocks/>
            </p:cNvSpPr>
            <p:nvPr/>
          </p:nvSpPr>
          <p:spPr>
            <a:xfrm rot="16200000">
              <a:off x="5134951" y="528062"/>
              <a:ext cx="2225101" cy="2225104"/>
            </a:xfrm>
            <a:prstGeom prst="arc">
              <a:avLst>
                <a:gd name="adj1" fmla="val 12888505"/>
                <a:gd name="adj2" fmla="val 20439601"/>
              </a:avLst>
            </a:prstGeom>
            <a:grpFill/>
            <a:ln w="3175" cap="flat"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 useBgFill="1">
          <p:nvSpPr>
            <p:cNvPr id="214" name="椭圆 213">
              <a:extLst>
                <a:ext uri="{FF2B5EF4-FFF2-40B4-BE49-F238E27FC236}">
                  <a16:creationId xmlns:a16="http://schemas.microsoft.com/office/drawing/2014/main" id="{7426F7D1-DBE3-D586-5A44-BC4DA05CBA72}"/>
                </a:ext>
              </a:extLst>
            </p:cNvPr>
            <p:cNvSpPr>
              <a:spLocks/>
            </p:cNvSpPr>
            <p:nvPr/>
          </p:nvSpPr>
          <p:spPr>
            <a:xfrm>
              <a:off x="5528776" y="921890"/>
              <a:ext cx="1437451" cy="1437452"/>
            </a:xfrm>
            <a:prstGeom prst="ellipse">
              <a:avLst/>
            </a:prstGeom>
            <a:ln w="3175"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215" name="弧形 214">
              <a:extLst>
                <a:ext uri="{FF2B5EF4-FFF2-40B4-BE49-F238E27FC236}">
                  <a16:creationId xmlns:a16="http://schemas.microsoft.com/office/drawing/2014/main" id="{7D746EED-4982-D2CD-8533-29F6C6BC8599}"/>
                </a:ext>
              </a:extLst>
            </p:cNvPr>
            <p:cNvSpPr>
              <a:spLocks/>
            </p:cNvSpPr>
            <p:nvPr/>
          </p:nvSpPr>
          <p:spPr>
            <a:xfrm rot="16200000">
              <a:off x="5389421" y="782535"/>
              <a:ext cx="1716161" cy="1716162"/>
            </a:xfrm>
            <a:prstGeom prst="arc">
              <a:avLst>
                <a:gd name="adj1" fmla="val 14716105"/>
                <a:gd name="adj2" fmla="val 3169052"/>
              </a:avLst>
            </a:prstGeom>
            <a:grpFill/>
            <a:ln w="3175">
              <a:gradFill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216" name="弧形 215">
              <a:extLst>
                <a:ext uri="{FF2B5EF4-FFF2-40B4-BE49-F238E27FC236}">
                  <a16:creationId xmlns:a16="http://schemas.microsoft.com/office/drawing/2014/main" id="{AB063E79-47AF-886F-87B6-7214C145A3A2}"/>
                </a:ext>
              </a:extLst>
            </p:cNvPr>
            <p:cNvSpPr>
              <a:spLocks/>
            </p:cNvSpPr>
            <p:nvPr/>
          </p:nvSpPr>
          <p:spPr>
            <a:xfrm rot="16200000">
              <a:off x="5224803" y="617917"/>
              <a:ext cx="2045397" cy="2045397"/>
            </a:xfrm>
            <a:prstGeom prst="arc">
              <a:avLst>
                <a:gd name="adj1" fmla="val 19700047"/>
                <a:gd name="adj2" fmla="val 15080167"/>
              </a:avLst>
            </a:prstGeom>
            <a:grpFill/>
            <a:ln w="3175">
              <a:gradFill flip="none" rotWithShape="1">
                <a:gsLst>
                  <a:gs pos="0">
                    <a:schemeClr val="accent1">
                      <a:alpha val="7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</p:grpSp>
      <p:grpSp>
        <p:nvGrpSpPr>
          <p:cNvPr id="217" name="组合 216">
            <a:extLst>
              <a:ext uri="{FF2B5EF4-FFF2-40B4-BE49-F238E27FC236}">
                <a16:creationId xmlns:a16="http://schemas.microsoft.com/office/drawing/2014/main" id="{B92F9391-4862-E5F0-9677-E3F318F7787E}"/>
              </a:ext>
            </a:extLst>
          </p:cNvPr>
          <p:cNvGrpSpPr>
            <a:grpSpLocks/>
          </p:cNvGrpSpPr>
          <p:nvPr/>
        </p:nvGrpSpPr>
        <p:grpSpPr>
          <a:xfrm>
            <a:off x="5636573" y="4352277"/>
            <a:ext cx="991314" cy="991314"/>
            <a:chOff x="5134950" y="528063"/>
            <a:chExt cx="2225104" cy="2225103"/>
          </a:xfrm>
          <a:noFill/>
        </p:grpSpPr>
        <p:sp>
          <p:nvSpPr>
            <p:cNvPr id="218" name="弧形 217">
              <a:extLst>
                <a:ext uri="{FF2B5EF4-FFF2-40B4-BE49-F238E27FC236}">
                  <a16:creationId xmlns:a16="http://schemas.microsoft.com/office/drawing/2014/main" id="{BD1DDABE-B223-A537-DAD9-6A351620F165}"/>
                </a:ext>
              </a:extLst>
            </p:cNvPr>
            <p:cNvSpPr>
              <a:spLocks/>
            </p:cNvSpPr>
            <p:nvPr/>
          </p:nvSpPr>
          <p:spPr>
            <a:xfrm rot="5400000">
              <a:off x="5134950" y="528064"/>
              <a:ext cx="2225103" cy="2225102"/>
            </a:xfrm>
            <a:prstGeom prst="arc">
              <a:avLst>
                <a:gd name="adj1" fmla="val 12888505"/>
                <a:gd name="adj2" fmla="val 20439601"/>
              </a:avLst>
            </a:prstGeom>
            <a:grpFill/>
            <a:ln w="3175" cap="flat"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219" name="弧形 218">
              <a:extLst>
                <a:ext uri="{FF2B5EF4-FFF2-40B4-BE49-F238E27FC236}">
                  <a16:creationId xmlns:a16="http://schemas.microsoft.com/office/drawing/2014/main" id="{B6F734CE-9143-11D2-2AB0-D54F928DD4CB}"/>
                </a:ext>
              </a:extLst>
            </p:cNvPr>
            <p:cNvSpPr>
              <a:spLocks/>
            </p:cNvSpPr>
            <p:nvPr/>
          </p:nvSpPr>
          <p:spPr>
            <a:xfrm rot="16200000">
              <a:off x="5134951" y="528062"/>
              <a:ext cx="2225101" cy="2225104"/>
            </a:xfrm>
            <a:prstGeom prst="arc">
              <a:avLst>
                <a:gd name="adj1" fmla="val 12888505"/>
                <a:gd name="adj2" fmla="val 20439601"/>
              </a:avLst>
            </a:prstGeom>
            <a:grpFill/>
            <a:ln w="3175" cap="flat"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 useBgFill="1">
          <p:nvSpPr>
            <p:cNvPr id="220" name="椭圆 219">
              <a:extLst>
                <a:ext uri="{FF2B5EF4-FFF2-40B4-BE49-F238E27FC236}">
                  <a16:creationId xmlns:a16="http://schemas.microsoft.com/office/drawing/2014/main" id="{2461DA53-3D0A-F05C-8480-AAE55340D2ED}"/>
                </a:ext>
              </a:extLst>
            </p:cNvPr>
            <p:cNvSpPr>
              <a:spLocks/>
            </p:cNvSpPr>
            <p:nvPr/>
          </p:nvSpPr>
          <p:spPr>
            <a:xfrm>
              <a:off x="5528776" y="921890"/>
              <a:ext cx="1437451" cy="1437452"/>
            </a:xfrm>
            <a:prstGeom prst="ellipse">
              <a:avLst/>
            </a:prstGeom>
            <a:ln w="3175"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222" name="弧形 221">
              <a:extLst>
                <a:ext uri="{FF2B5EF4-FFF2-40B4-BE49-F238E27FC236}">
                  <a16:creationId xmlns:a16="http://schemas.microsoft.com/office/drawing/2014/main" id="{CBE2F5A7-27E1-9366-8FFF-308ED5341CF6}"/>
                </a:ext>
              </a:extLst>
            </p:cNvPr>
            <p:cNvSpPr>
              <a:spLocks/>
            </p:cNvSpPr>
            <p:nvPr/>
          </p:nvSpPr>
          <p:spPr>
            <a:xfrm rot="16200000">
              <a:off x="5389421" y="782535"/>
              <a:ext cx="1716161" cy="1716162"/>
            </a:xfrm>
            <a:prstGeom prst="arc">
              <a:avLst>
                <a:gd name="adj1" fmla="val 14716105"/>
                <a:gd name="adj2" fmla="val 3169052"/>
              </a:avLst>
            </a:prstGeom>
            <a:grpFill/>
            <a:ln w="3175">
              <a:gradFill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223" name="弧形 222">
              <a:extLst>
                <a:ext uri="{FF2B5EF4-FFF2-40B4-BE49-F238E27FC236}">
                  <a16:creationId xmlns:a16="http://schemas.microsoft.com/office/drawing/2014/main" id="{CB4A235C-12A1-A607-F72D-AD1FDD6860F8}"/>
                </a:ext>
              </a:extLst>
            </p:cNvPr>
            <p:cNvSpPr>
              <a:spLocks/>
            </p:cNvSpPr>
            <p:nvPr/>
          </p:nvSpPr>
          <p:spPr>
            <a:xfrm rot="16200000">
              <a:off x="5224803" y="617917"/>
              <a:ext cx="2045397" cy="2045397"/>
            </a:xfrm>
            <a:prstGeom prst="arc">
              <a:avLst>
                <a:gd name="adj1" fmla="val 19700047"/>
                <a:gd name="adj2" fmla="val 15080167"/>
              </a:avLst>
            </a:prstGeom>
            <a:grpFill/>
            <a:ln w="3175">
              <a:gradFill flip="none" rotWithShape="1">
                <a:gsLst>
                  <a:gs pos="0">
                    <a:schemeClr val="accent1">
                      <a:alpha val="7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</p:grpSp>
      <p:grpSp>
        <p:nvGrpSpPr>
          <p:cNvPr id="640" name="组合 639">
            <a:extLst>
              <a:ext uri="{FF2B5EF4-FFF2-40B4-BE49-F238E27FC236}">
                <a16:creationId xmlns:a16="http://schemas.microsoft.com/office/drawing/2014/main" id="{2C34C802-ECE4-A3A8-EC13-F0591660D911}"/>
              </a:ext>
            </a:extLst>
          </p:cNvPr>
          <p:cNvGrpSpPr>
            <a:grpSpLocks/>
          </p:cNvGrpSpPr>
          <p:nvPr/>
        </p:nvGrpSpPr>
        <p:grpSpPr>
          <a:xfrm>
            <a:off x="8142841" y="3748864"/>
            <a:ext cx="991314" cy="991314"/>
            <a:chOff x="5134950" y="528063"/>
            <a:chExt cx="2225104" cy="2225103"/>
          </a:xfrm>
          <a:noFill/>
        </p:grpSpPr>
        <p:sp>
          <p:nvSpPr>
            <p:cNvPr id="641" name="弧形 640">
              <a:extLst>
                <a:ext uri="{FF2B5EF4-FFF2-40B4-BE49-F238E27FC236}">
                  <a16:creationId xmlns:a16="http://schemas.microsoft.com/office/drawing/2014/main" id="{4B494823-3AAB-2DCB-547B-BD016A8B9981}"/>
                </a:ext>
              </a:extLst>
            </p:cNvPr>
            <p:cNvSpPr>
              <a:spLocks/>
            </p:cNvSpPr>
            <p:nvPr/>
          </p:nvSpPr>
          <p:spPr>
            <a:xfrm rot="5400000">
              <a:off x="5134950" y="528064"/>
              <a:ext cx="2225103" cy="2225102"/>
            </a:xfrm>
            <a:prstGeom prst="arc">
              <a:avLst>
                <a:gd name="adj1" fmla="val 12888505"/>
                <a:gd name="adj2" fmla="val 20439601"/>
              </a:avLst>
            </a:prstGeom>
            <a:grpFill/>
            <a:ln w="3175" cap="flat"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642" name="弧形 641">
              <a:extLst>
                <a:ext uri="{FF2B5EF4-FFF2-40B4-BE49-F238E27FC236}">
                  <a16:creationId xmlns:a16="http://schemas.microsoft.com/office/drawing/2014/main" id="{93E680F3-4DD1-8093-2F8F-B57292CB67AE}"/>
                </a:ext>
              </a:extLst>
            </p:cNvPr>
            <p:cNvSpPr>
              <a:spLocks/>
            </p:cNvSpPr>
            <p:nvPr/>
          </p:nvSpPr>
          <p:spPr>
            <a:xfrm rot="16200000">
              <a:off x="5134951" y="528062"/>
              <a:ext cx="2225101" cy="2225104"/>
            </a:xfrm>
            <a:prstGeom prst="arc">
              <a:avLst>
                <a:gd name="adj1" fmla="val 12888505"/>
                <a:gd name="adj2" fmla="val 20439601"/>
              </a:avLst>
            </a:prstGeom>
            <a:grpFill/>
            <a:ln w="3175" cap="flat"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 useBgFill="1">
          <p:nvSpPr>
            <p:cNvPr id="643" name="椭圆 642">
              <a:extLst>
                <a:ext uri="{FF2B5EF4-FFF2-40B4-BE49-F238E27FC236}">
                  <a16:creationId xmlns:a16="http://schemas.microsoft.com/office/drawing/2014/main" id="{B52C4473-2474-8A15-FA9C-854C5DF10901}"/>
                </a:ext>
              </a:extLst>
            </p:cNvPr>
            <p:cNvSpPr>
              <a:spLocks/>
            </p:cNvSpPr>
            <p:nvPr/>
          </p:nvSpPr>
          <p:spPr>
            <a:xfrm>
              <a:off x="5528776" y="921890"/>
              <a:ext cx="1437451" cy="1437452"/>
            </a:xfrm>
            <a:prstGeom prst="ellipse">
              <a:avLst/>
            </a:prstGeom>
            <a:ln w="3175"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644" name="弧形 643">
              <a:extLst>
                <a:ext uri="{FF2B5EF4-FFF2-40B4-BE49-F238E27FC236}">
                  <a16:creationId xmlns:a16="http://schemas.microsoft.com/office/drawing/2014/main" id="{FFB84546-FD5E-673A-2694-F8A1BD0909DC}"/>
                </a:ext>
              </a:extLst>
            </p:cNvPr>
            <p:cNvSpPr>
              <a:spLocks/>
            </p:cNvSpPr>
            <p:nvPr/>
          </p:nvSpPr>
          <p:spPr>
            <a:xfrm rot="16200000">
              <a:off x="5389421" y="782535"/>
              <a:ext cx="1716161" cy="1716162"/>
            </a:xfrm>
            <a:prstGeom prst="arc">
              <a:avLst>
                <a:gd name="adj1" fmla="val 14716105"/>
                <a:gd name="adj2" fmla="val 3169052"/>
              </a:avLst>
            </a:prstGeom>
            <a:grpFill/>
            <a:ln w="3175">
              <a:gradFill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645" name="弧形 644">
              <a:extLst>
                <a:ext uri="{FF2B5EF4-FFF2-40B4-BE49-F238E27FC236}">
                  <a16:creationId xmlns:a16="http://schemas.microsoft.com/office/drawing/2014/main" id="{814FD148-C412-7B54-79BF-B6C91DA4AA28}"/>
                </a:ext>
              </a:extLst>
            </p:cNvPr>
            <p:cNvSpPr>
              <a:spLocks/>
            </p:cNvSpPr>
            <p:nvPr/>
          </p:nvSpPr>
          <p:spPr>
            <a:xfrm rot="16200000">
              <a:off x="5224803" y="617917"/>
              <a:ext cx="2045397" cy="2045397"/>
            </a:xfrm>
            <a:prstGeom prst="arc">
              <a:avLst>
                <a:gd name="adj1" fmla="val 19700047"/>
                <a:gd name="adj2" fmla="val 15080167"/>
              </a:avLst>
            </a:prstGeom>
            <a:grpFill/>
            <a:ln w="3175">
              <a:gradFill flip="none" rotWithShape="1">
                <a:gsLst>
                  <a:gs pos="0">
                    <a:schemeClr val="accent1">
                      <a:alpha val="7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</p:grpSp>
      <p:grpSp>
        <p:nvGrpSpPr>
          <p:cNvPr id="646" name="组合 645">
            <a:extLst>
              <a:ext uri="{FF2B5EF4-FFF2-40B4-BE49-F238E27FC236}">
                <a16:creationId xmlns:a16="http://schemas.microsoft.com/office/drawing/2014/main" id="{B428AD52-9715-1F26-1458-D6DBE72974B7}"/>
              </a:ext>
            </a:extLst>
          </p:cNvPr>
          <p:cNvGrpSpPr>
            <a:grpSpLocks/>
          </p:cNvGrpSpPr>
          <p:nvPr/>
        </p:nvGrpSpPr>
        <p:grpSpPr>
          <a:xfrm>
            <a:off x="10327416" y="2755149"/>
            <a:ext cx="761278" cy="761278"/>
            <a:chOff x="5134950" y="528063"/>
            <a:chExt cx="2225104" cy="2225103"/>
          </a:xfrm>
          <a:noFill/>
        </p:grpSpPr>
        <p:sp>
          <p:nvSpPr>
            <p:cNvPr id="647" name="弧形 646">
              <a:extLst>
                <a:ext uri="{FF2B5EF4-FFF2-40B4-BE49-F238E27FC236}">
                  <a16:creationId xmlns:a16="http://schemas.microsoft.com/office/drawing/2014/main" id="{8ED80199-822D-3F4C-D191-ABF2885F8651}"/>
                </a:ext>
              </a:extLst>
            </p:cNvPr>
            <p:cNvSpPr>
              <a:spLocks/>
            </p:cNvSpPr>
            <p:nvPr/>
          </p:nvSpPr>
          <p:spPr>
            <a:xfrm rot="5400000">
              <a:off x="5134950" y="528064"/>
              <a:ext cx="2225103" cy="2225102"/>
            </a:xfrm>
            <a:prstGeom prst="arc">
              <a:avLst>
                <a:gd name="adj1" fmla="val 12888505"/>
                <a:gd name="adj2" fmla="val 20439601"/>
              </a:avLst>
            </a:prstGeom>
            <a:grpFill/>
            <a:ln w="3175" cap="flat"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648" name="弧形 647">
              <a:extLst>
                <a:ext uri="{FF2B5EF4-FFF2-40B4-BE49-F238E27FC236}">
                  <a16:creationId xmlns:a16="http://schemas.microsoft.com/office/drawing/2014/main" id="{A28F27F6-43E3-3DF1-7E53-92F4CC35804C}"/>
                </a:ext>
              </a:extLst>
            </p:cNvPr>
            <p:cNvSpPr>
              <a:spLocks/>
            </p:cNvSpPr>
            <p:nvPr/>
          </p:nvSpPr>
          <p:spPr>
            <a:xfrm rot="16200000">
              <a:off x="5134951" y="528062"/>
              <a:ext cx="2225101" cy="2225104"/>
            </a:xfrm>
            <a:prstGeom prst="arc">
              <a:avLst>
                <a:gd name="adj1" fmla="val 12888505"/>
                <a:gd name="adj2" fmla="val 20439601"/>
              </a:avLst>
            </a:prstGeom>
            <a:grpFill/>
            <a:ln w="3175" cap="flat"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 useBgFill="1">
          <p:nvSpPr>
            <p:cNvPr id="649" name="椭圆 648">
              <a:extLst>
                <a:ext uri="{FF2B5EF4-FFF2-40B4-BE49-F238E27FC236}">
                  <a16:creationId xmlns:a16="http://schemas.microsoft.com/office/drawing/2014/main" id="{85158598-4E0D-C840-4AD8-7124008EF303}"/>
                </a:ext>
              </a:extLst>
            </p:cNvPr>
            <p:cNvSpPr>
              <a:spLocks/>
            </p:cNvSpPr>
            <p:nvPr/>
          </p:nvSpPr>
          <p:spPr>
            <a:xfrm>
              <a:off x="5528776" y="921890"/>
              <a:ext cx="1437451" cy="1437452"/>
            </a:xfrm>
            <a:prstGeom prst="ellipse">
              <a:avLst/>
            </a:prstGeom>
            <a:ln w="3175"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650" name="弧形 649">
              <a:extLst>
                <a:ext uri="{FF2B5EF4-FFF2-40B4-BE49-F238E27FC236}">
                  <a16:creationId xmlns:a16="http://schemas.microsoft.com/office/drawing/2014/main" id="{C5E4BDCE-3D83-C354-B970-9B0AD5DB3759}"/>
                </a:ext>
              </a:extLst>
            </p:cNvPr>
            <p:cNvSpPr>
              <a:spLocks/>
            </p:cNvSpPr>
            <p:nvPr/>
          </p:nvSpPr>
          <p:spPr>
            <a:xfrm rot="16200000">
              <a:off x="5389421" y="782535"/>
              <a:ext cx="1716161" cy="1716162"/>
            </a:xfrm>
            <a:prstGeom prst="arc">
              <a:avLst>
                <a:gd name="adj1" fmla="val 14716105"/>
                <a:gd name="adj2" fmla="val 3169052"/>
              </a:avLst>
            </a:prstGeom>
            <a:grpFill/>
            <a:ln w="3175">
              <a:gradFill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651" name="弧形 650">
              <a:extLst>
                <a:ext uri="{FF2B5EF4-FFF2-40B4-BE49-F238E27FC236}">
                  <a16:creationId xmlns:a16="http://schemas.microsoft.com/office/drawing/2014/main" id="{C2F800BE-34C8-09D8-E8D4-2BBA1F0B5D1B}"/>
                </a:ext>
              </a:extLst>
            </p:cNvPr>
            <p:cNvSpPr>
              <a:spLocks/>
            </p:cNvSpPr>
            <p:nvPr/>
          </p:nvSpPr>
          <p:spPr>
            <a:xfrm rot="16200000">
              <a:off x="5224803" y="617917"/>
              <a:ext cx="2045397" cy="2045397"/>
            </a:xfrm>
            <a:prstGeom prst="arc">
              <a:avLst>
                <a:gd name="adj1" fmla="val 19700047"/>
                <a:gd name="adj2" fmla="val 15080167"/>
              </a:avLst>
            </a:prstGeom>
            <a:grpFill/>
            <a:ln w="3175">
              <a:gradFill flip="none" rotWithShape="1">
                <a:gsLst>
                  <a:gs pos="0">
                    <a:schemeClr val="accent1">
                      <a:alpha val="7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</p:grpSp>
      <p:sp>
        <p:nvSpPr>
          <p:cNvPr id="652" name="iconfont-11145-6970022">
            <a:extLst>
              <a:ext uri="{FF2B5EF4-FFF2-40B4-BE49-F238E27FC236}">
                <a16:creationId xmlns:a16="http://schemas.microsoft.com/office/drawing/2014/main" id="{B91B67FE-8359-44B0-6A06-F3A4F1B0EE2E}"/>
              </a:ext>
            </a:extLst>
          </p:cNvPr>
          <p:cNvSpPr>
            <a:spLocks/>
          </p:cNvSpPr>
          <p:nvPr/>
        </p:nvSpPr>
        <p:spPr>
          <a:xfrm>
            <a:off x="1258023" y="3998118"/>
            <a:ext cx="336552" cy="334374"/>
          </a:xfrm>
          <a:custGeom>
            <a:avLst/>
            <a:gdLst>
              <a:gd name="T0" fmla="*/ 9116 w 11275"/>
              <a:gd name="T1" fmla="*/ 4696 h 11201"/>
              <a:gd name="T2" fmla="*/ 9016 w 11275"/>
              <a:gd name="T3" fmla="*/ 799 h 11201"/>
              <a:gd name="T4" fmla="*/ 799 w 11275"/>
              <a:gd name="T5" fmla="*/ 899 h 11201"/>
              <a:gd name="T6" fmla="*/ 899 w 11275"/>
              <a:gd name="T7" fmla="*/ 10390 h 11201"/>
              <a:gd name="T8" fmla="*/ 4907 w 11275"/>
              <a:gd name="T9" fmla="*/ 10790 h 11201"/>
              <a:gd name="T10" fmla="*/ 399 w 11275"/>
              <a:gd name="T11" fmla="*/ 11189 h 11201"/>
              <a:gd name="T12" fmla="*/ 0 w 11275"/>
              <a:gd name="T13" fmla="*/ 400 h 11201"/>
              <a:gd name="T14" fmla="*/ 9515 w 11275"/>
              <a:gd name="T15" fmla="*/ 0 h 11201"/>
              <a:gd name="T16" fmla="*/ 9915 w 11275"/>
              <a:gd name="T17" fmla="*/ 4696 h 11201"/>
              <a:gd name="T18" fmla="*/ 1835 w 11275"/>
              <a:gd name="T19" fmla="*/ 2573 h 11201"/>
              <a:gd name="T20" fmla="*/ 8117 w 11275"/>
              <a:gd name="T21" fmla="*/ 2972 h 11201"/>
              <a:gd name="T22" fmla="*/ 1835 w 11275"/>
              <a:gd name="T23" fmla="*/ 3372 h 11201"/>
              <a:gd name="T24" fmla="*/ 1835 w 11275"/>
              <a:gd name="T25" fmla="*/ 2573 h 11201"/>
              <a:gd name="T26" fmla="*/ 4545 w 11275"/>
              <a:gd name="T27" fmla="*/ 5145 h 11201"/>
              <a:gd name="T28" fmla="*/ 4545 w 11275"/>
              <a:gd name="T29" fmla="*/ 5944 h 11201"/>
              <a:gd name="T30" fmla="*/ 1498 w 11275"/>
              <a:gd name="T31" fmla="*/ 5545 h 11201"/>
              <a:gd name="T32" fmla="*/ 1898 w 11275"/>
              <a:gd name="T33" fmla="*/ 7718 h 11201"/>
              <a:gd name="T34" fmla="*/ 4945 w 11275"/>
              <a:gd name="T35" fmla="*/ 8117 h 11201"/>
              <a:gd name="T36" fmla="*/ 1898 w 11275"/>
              <a:gd name="T37" fmla="*/ 8517 h 11201"/>
              <a:gd name="T38" fmla="*/ 1898 w 11275"/>
              <a:gd name="T39" fmla="*/ 7718 h 11201"/>
              <a:gd name="T40" fmla="*/ 6244 w 11275"/>
              <a:gd name="T41" fmla="*/ 5145 h 11201"/>
              <a:gd name="T42" fmla="*/ 6244 w 11275"/>
              <a:gd name="T43" fmla="*/ 5944 h 11201"/>
              <a:gd name="T44" fmla="*/ 5295 w 11275"/>
              <a:gd name="T45" fmla="*/ 5545 h 11201"/>
              <a:gd name="T46" fmla="*/ 9074 w 11275"/>
              <a:gd name="T47" fmla="*/ 6037 h 11201"/>
              <a:gd name="T48" fmla="*/ 10721 w 11275"/>
              <a:gd name="T49" fmla="*/ 11116 h 11201"/>
              <a:gd name="T50" fmla="*/ 6356 w 11275"/>
              <a:gd name="T51" fmla="*/ 11201 h 11201"/>
              <a:gd name="T52" fmla="*/ 5641 w 11275"/>
              <a:gd name="T53" fmla="*/ 10044 h 11201"/>
              <a:gd name="T54" fmla="*/ 8717 w 11275"/>
              <a:gd name="T55" fmla="*/ 5679 h 11201"/>
              <a:gd name="T56" fmla="*/ 8455 w 11275"/>
              <a:gd name="T57" fmla="*/ 6572 h 11201"/>
              <a:gd name="T58" fmla="*/ 6434 w 11275"/>
              <a:gd name="T59" fmla="*/ 10257 h 11201"/>
              <a:gd name="T60" fmla="*/ 10208 w 11275"/>
              <a:gd name="T61" fmla="*/ 10401 h 11201"/>
              <a:gd name="T62" fmla="*/ 8455 w 11275"/>
              <a:gd name="T63" fmla="*/ 6572 h 11201"/>
              <a:gd name="T64" fmla="*/ 8754 w 11275"/>
              <a:gd name="T65" fmla="*/ 7730 h 11201"/>
              <a:gd name="T66" fmla="*/ 8354 w 11275"/>
              <a:gd name="T67" fmla="*/ 9204 h 11201"/>
              <a:gd name="T68" fmla="*/ 7954 w 11275"/>
              <a:gd name="T69" fmla="*/ 7730 h 11201"/>
              <a:gd name="T70" fmla="*/ 8354 w 11275"/>
              <a:gd name="T71" fmla="*/ 10203 h 11201"/>
              <a:gd name="T72" fmla="*/ 8354 w 11275"/>
              <a:gd name="T73" fmla="*/ 9404 h 11201"/>
              <a:gd name="T74" fmla="*/ 8354 w 11275"/>
              <a:gd name="T75" fmla="*/ 10203 h 11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275" h="11201">
                <a:moveTo>
                  <a:pt x="9515" y="5095"/>
                </a:moveTo>
                <a:cubicBezTo>
                  <a:pt x="9295" y="5095"/>
                  <a:pt x="9116" y="4916"/>
                  <a:pt x="9116" y="4696"/>
                </a:cubicBezTo>
                <a:lnTo>
                  <a:pt x="9116" y="899"/>
                </a:lnTo>
                <a:cubicBezTo>
                  <a:pt x="9116" y="844"/>
                  <a:pt x="9071" y="799"/>
                  <a:pt x="9016" y="799"/>
                </a:cubicBezTo>
                <a:lnTo>
                  <a:pt x="899" y="799"/>
                </a:lnTo>
                <a:cubicBezTo>
                  <a:pt x="844" y="799"/>
                  <a:pt x="799" y="844"/>
                  <a:pt x="799" y="899"/>
                </a:cubicBezTo>
                <a:lnTo>
                  <a:pt x="799" y="10290"/>
                </a:lnTo>
                <a:cubicBezTo>
                  <a:pt x="799" y="10345"/>
                  <a:pt x="844" y="10390"/>
                  <a:pt x="899" y="10390"/>
                </a:cubicBezTo>
                <a:lnTo>
                  <a:pt x="4508" y="10390"/>
                </a:lnTo>
                <a:cubicBezTo>
                  <a:pt x="4728" y="10390"/>
                  <a:pt x="4907" y="10569"/>
                  <a:pt x="4907" y="10790"/>
                </a:cubicBezTo>
                <a:cubicBezTo>
                  <a:pt x="4907" y="11010"/>
                  <a:pt x="4728" y="11189"/>
                  <a:pt x="4508" y="11189"/>
                </a:cubicBezTo>
                <a:lnTo>
                  <a:pt x="399" y="11189"/>
                </a:lnTo>
                <a:cubicBezTo>
                  <a:pt x="179" y="11189"/>
                  <a:pt x="0" y="11010"/>
                  <a:pt x="0" y="10790"/>
                </a:cubicBezTo>
                <a:lnTo>
                  <a:pt x="0" y="400"/>
                </a:lnTo>
                <a:cubicBezTo>
                  <a:pt x="0" y="179"/>
                  <a:pt x="179" y="0"/>
                  <a:pt x="399" y="0"/>
                </a:cubicBezTo>
                <a:lnTo>
                  <a:pt x="9515" y="0"/>
                </a:lnTo>
                <a:cubicBezTo>
                  <a:pt x="9736" y="0"/>
                  <a:pt x="9915" y="179"/>
                  <a:pt x="9915" y="400"/>
                </a:cubicBezTo>
                <a:lnTo>
                  <a:pt x="9915" y="4696"/>
                </a:lnTo>
                <a:cubicBezTo>
                  <a:pt x="9915" y="4916"/>
                  <a:pt x="9736" y="5095"/>
                  <a:pt x="9515" y="5095"/>
                </a:cubicBezTo>
                <a:close/>
                <a:moveTo>
                  <a:pt x="1835" y="2573"/>
                </a:moveTo>
                <a:lnTo>
                  <a:pt x="7717" y="2573"/>
                </a:lnTo>
                <a:cubicBezTo>
                  <a:pt x="7938" y="2573"/>
                  <a:pt x="8117" y="2752"/>
                  <a:pt x="8117" y="2972"/>
                </a:cubicBezTo>
                <a:cubicBezTo>
                  <a:pt x="8117" y="3193"/>
                  <a:pt x="7938" y="3372"/>
                  <a:pt x="7717" y="3372"/>
                </a:cubicBezTo>
                <a:lnTo>
                  <a:pt x="1835" y="3372"/>
                </a:lnTo>
                <a:cubicBezTo>
                  <a:pt x="1615" y="3372"/>
                  <a:pt x="1436" y="3193"/>
                  <a:pt x="1436" y="2972"/>
                </a:cubicBezTo>
                <a:cubicBezTo>
                  <a:pt x="1436" y="2752"/>
                  <a:pt x="1615" y="2573"/>
                  <a:pt x="1835" y="2573"/>
                </a:cubicBezTo>
                <a:close/>
                <a:moveTo>
                  <a:pt x="1898" y="5145"/>
                </a:moveTo>
                <a:lnTo>
                  <a:pt x="4545" y="5145"/>
                </a:lnTo>
                <a:cubicBezTo>
                  <a:pt x="4766" y="5145"/>
                  <a:pt x="4945" y="5324"/>
                  <a:pt x="4945" y="5545"/>
                </a:cubicBezTo>
                <a:cubicBezTo>
                  <a:pt x="4945" y="5766"/>
                  <a:pt x="4766" y="5944"/>
                  <a:pt x="4545" y="5944"/>
                </a:cubicBezTo>
                <a:lnTo>
                  <a:pt x="1898" y="5944"/>
                </a:lnTo>
                <a:cubicBezTo>
                  <a:pt x="1677" y="5944"/>
                  <a:pt x="1498" y="5766"/>
                  <a:pt x="1498" y="5545"/>
                </a:cubicBezTo>
                <a:cubicBezTo>
                  <a:pt x="1498" y="5324"/>
                  <a:pt x="1677" y="5145"/>
                  <a:pt x="1898" y="5145"/>
                </a:cubicBezTo>
                <a:close/>
                <a:moveTo>
                  <a:pt x="1898" y="7718"/>
                </a:moveTo>
                <a:lnTo>
                  <a:pt x="4545" y="7718"/>
                </a:lnTo>
                <a:cubicBezTo>
                  <a:pt x="4766" y="7718"/>
                  <a:pt x="4945" y="7897"/>
                  <a:pt x="4945" y="8117"/>
                </a:cubicBezTo>
                <a:cubicBezTo>
                  <a:pt x="4945" y="8338"/>
                  <a:pt x="4766" y="8517"/>
                  <a:pt x="4545" y="8517"/>
                </a:cubicBezTo>
                <a:lnTo>
                  <a:pt x="1898" y="8517"/>
                </a:lnTo>
                <a:cubicBezTo>
                  <a:pt x="1677" y="8517"/>
                  <a:pt x="1498" y="8338"/>
                  <a:pt x="1498" y="8117"/>
                </a:cubicBezTo>
                <a:cubicBezTo>
                  <a:pt x="1498" y="7897"/>
                  <a:pt x="1677" y="7718"/>
                  <a:pt x="1898" y="7718"/>
                </a:cubicBezTo>
                <a:close/>
                <a:moveTo>
                  <a:pt x="5694" y="5145"/>
                </a:moveTo>
                <a:lnTo>
                  <a:pt x="6244" y="5145"/>
                </a:lnTo>
                <a:cubicBezTo>
                  <a:pt x="6464" y="5145"/>
                  <a:pt x="6643" y="5324"/>
                  <a:pt x="6643" y="5545"/>
                </a:cubicBezTo>
                <a:cubicBezTo>
                  <a:pt x="6643" y="5766"/>
                  <a:pt x="6464" y="5944"/>
                  <a:pt x="6244" y="5944"/>
                </a:cubicBezTo>
                <a:lnTo>
                  <a:pt x="5694" y="5944"/>
                </a:lnTo>
                <a:cubicBezTo>
                  <a:pt x="5473" y="5944"/>
                  <a:pt x="5295" y="5766"/>
                  <a:pt x="5295" y="5545"/>
                </a:cubicBezTo>
                <a:cubicBezTo>
                  <a:pt x="5295" y="5324"/>
                  <a:pt x="5473" y="5145"/>
                  <a:pt x="5694" y="5145"/>
                </a:cubicBezTo>
                <a:close/>
                <a:moveTo>
                  <a:pt x="9074" y="6037"/>
                </a:moveTo>
                <a:lnTo>
                  <a:pt x="11078" y="10044"/>
                </a:lnTo>
                <a:cubicBezTo>
                  <a:pt x="11275" y="10439"/>
                  <a:pt x="11115" y="10919"/>
                  <a:pt x="10721" y="11116"/>
                </a:cubicBezTo>
                <a:cubicBezTo>
                  <a:pt x="10610" y="11172"/>
                  <a:pt x="10487" y="11201"/>
                  <a:pt x="10363" y="11201"/>
                </a:cubicBezTo>
                <a:lnTo>
                  <a:pt x="6356" y="11201"/>
                </a:lnTo>
                <a:cubicBezTo>
                  <a:pt x="5915" y="11201"/>
                  <a:pt x="5557" y="10843"/>
                  <a:pt x="5557" y="10401"/>
                </a:cubicBezTo>
                <a:cubicBezTo>
                  <a:pt x="5557" y="10277"/>
                  <a:pt x="5586" y="10155"/>
                  <a:pt x="5641" y="10044"/>
                </a:cubicBezTo>
                <a:lnTo>
                  <a:pt x="7645" y="6037"/>
                </a:lnTo>
                <a:cubicBezTo>
                  <a:pt x="7842" y="5642"/>
                  <a:pt x="8322" y="5482"/>
                  <a:pt x="8717" y="5679"/>
                </a:cubicBezTo>
                <a:cubicBezTo>
                  <a:pt x="8872" y="5757"/>
                  <a:pt x="8997" y="5882"/>
                  <a:pt x="9074" y="6037"/>
                </a:cubicBezTo>
                <a:close/>
                <a:moveTo>
                  <a:pt x="8455" y="6572"/>
                </a:moveTo>
                <a:cubicBezTo>
                  <a:pt x="8418" y="6498"/>
                  <a:pt x="8313" y="6498"/>
                  <a:pt x="8276" y="6572"/>
                </a:cubicBezTo>
                <a:lnTo>
                  <a:pt x="6434" y="10257"/>
                </a:lnTo>
                <a:cubicBezTo>
                  <a:pt x="6401" y="10323"/>
                  <a:pt x="6449" y="10401"/>
                  <a:pt x="6523" y="10401"/>
                </a:cubicBezTo>
                <a:lnTo>
                  <a:pt x="10208" y="10401"/>
                </a:lnTo>
                <a:cubicBezTo>
                  <a:pt x="10283" y="10401"/>
                  <a:pt x="10331" y="10323"/>
                  <a:pt x="10298" y="10257"/>
                </a:cubicBezTo>
                <a:lnTo>
                  <a:pt x="8455" y="6572"/>
                </a:lnTo>
                <a:close/>
                <a:moveTo>
                  <a:pt x="8354" y="7331"/>
                </a:moveTo>
                <a:cubicBezTo>
                  <a:pt x="8575" y="7331"/>
                  <a:pt x="8754" y="7509"/>
                  <a:pt x="8754" y="7730"/>
                </a:cubicBezTo>
                <a:lnTo>
                  <a:pt x="8754" y="8804"/>
                </a:lnTo>
                <a:cubicBezTo>
                  <a:pt x="8754" y="9025"/>
                  <a:pt x="8575" y="9204"/>
                  <a:pt x="8354" y="9204"/>
                </a:cubicBezTo>
                <a:cubicBezTo>
                  <a:pt x="8133" y="9204"/>
                  <a:pt x="7954" y="9025"/>
                  <a:pt x="7954" y="8804"/>
                </a:cubicBezTo>
                <a:lnTo>
                  <a:pt x="7954" y="7730"/>
                </a:lnTo>
                <a:cubicBezTo>
                  <a:pt x="7954" y="7509"/>
                  <a:pt x="8133" y="7331"/>
                  <a:pt x="8354" y="7331"/>
                </a:cubicBezTo>
                <a:close/>
                <a:moveTo>
                  <a:pt x="8354" y="10203"/>
                </a:moveTo>
                <a:cubicBezTo>
                  <a:pt x="8133" y="10203"/>
                  <a:pt x="7954" y="10024"/>
                  <a:pt x="7954" y="9803"/>
                </a:cubicBezTo>
                <a:cubicBezTo>
                  <a:pt x="7954" y="9582"/>
                  <a:pt x="8133" y="9404"/>
                  <a:pt x="8354" y="9404"/>
                </a:cubicBezTo>
                <a:cubicBezTo>
                  <a:pt x="8575" y="9404"/>
                  <a:pt x="8754" y="9582"/>
                  <a:pt x="8754" y="9803"/>
                </a:cubicBezTo>
                <a:cubicBezTo>
                  <a:pt x="8754" y="10024"/>
                  <a:pt x="8575" y="10203"/>
                  <a:pt x="8354" y="102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3" name="iconfont-11145-6970022">
            <a:extLst>
              <a:ext uri="{FF2B5EF4-FFF2-40B4-BE49-F238E27FC236}">
                <a16:creationId xmlns:a16="http://schemas.microsoft.com/office/drawing/2014/main" id="{04C65067-1BA0-D2A2-DB68-8106BB4E857C}"/>
              </a:ext>
            </a:extLst>
          </p:cNvPr>
          <p:cNvSpPr>
            <a:spLocks/>
          </p:cNvSpPr>
          <p:nvPr/>
        </p:nvSpPr>
        <p:spPr>
          <a:xfrm>
            <a:off x="3457686" y="4768342"/>
            <a:ext cx="336552" cy="334374"/>
          </a:xfrm>
          <a:custGeom>
            <a:avLst/>
            <a:gdLst>
              <a:gd name="T0" fmla="*/ 9116 w 11275"/>
              <a:gd name="T1" fmla="*/ 4696 h 11201"/>
              <a:gd name="T2" fmla="*/ 9016 w 11275"/>
              <a:gd name="T3" fmla="*/ 799 h 11201"/>
              <a:gd name="T4" fmla="*/ 799 w 11275"/>
              <a:gd name="T5" fmla="*/ 899 h 11201"/>
              <a:gd name="T6" fmla="*/ 899 w 11275"/>
              <a:gd name="T7" fmla="*/ 10390 h 11201"/>
              <a:gd name="T8" fmla="*/ 4907 w 11275"/>
              <a:gd name="T9" fmla="*/ 10790 h 11201"/>
              <a:gd name="T10" fmla="*/ 399 w 11275"/>
              <a:gd name="T11" fmla="*/ 11189 h 11201"/>
              <a:gd name="T12" fmla="*/ 0 w 11275"/>
              <a:gd name="T13" fmla="*/ 400 h 11201"/>
              <a:gd name="T14" fmla="*/ 9515 w 11275"/>
              <a:gd name="T15" fmla="*/ 0 h 11201"/>
              <a:gd name="T16" fmla="*/ 9915 w 11275"/>
              <a:gd name="T17" fmla="*/ 4696 h 11201"/>
              <a:gd name="T18" fmla="*/ 1835 w 11275"/>
              <a:gd name="T19" fmla="*/ 2573 h 11201"/>
              <a:gd name="T20" fmla="*/ 8117 w 11275"/>
              <a:gd name="T21" fmla="*/ 2972 h 11201"/>
              <a:gd name="T22" fmla="*/ 1835 w 11275"/>
              <a:gd name="T23" fmla="*/ 3372 h 11201"/>
              <a:gd name="T24" fmla="*/ 1835 w 11275"/>
              <a:gd name="T25" fmla="*/ 2573 h 11201"/>
              <a:gd name="T26" fmla="*/ 4545 w 11275"/>
              <a:gd name="T27" fmla="*/ 5145 h 11201"/>
              <a:gd name="T28" fmla="*/ 4545 w 11275"/>
              <a:gd name="T29" fmla="*/ 5944 h 11201"/>
              <a:gd name="T30" fmla="*/ 1498 w 11275"/>
              <a:gd name="T31" fmla="*/ 5545 h 11201"/>
              <a:gd name="T32" fmla="*/ 1898 w 11275"/>
              <a:gd name="T33" fmla="*/ 7718 h 11201"/>
              <a:gd name="T34" fmla="*/ 4945 w 11275"/>
              <a:gd name="T35" fmla="*/ 8117 h 11201"/>
              <a:gd name="T36" fmla="*/ 1898 w 11275"/>
              <a:gd name="T37" fmla="*/ 8517 h 11201"/>
              <a:gd name="T38" fmla="*/ 1898 w 11275"/>
              <a:gd name="T39" fmla="*/ 7718 h 11201"/>
              <a:gd name="T40" fmla="*/ 6244 w 11275"/>
              <a:gd name="T41" fmla="*/ 5145 h 11201"/>
              <a:gd name="T42" fmla="*/ 6244 w 11275"/>
              <a:gd name="T43" fmla="*/ 5944 h 11201"/>
              <a:gd name="T44" fmla="*/ 5295 w 11275"/>
              <a:gd name="T45" fmla="*/ 5545 h 11201"/>
              <a:gd name="T46" fmla="*/ 9074 w 11275"/>
              <a:gd name="T47" fmla="*/ 6037 h 11201"/>
              <a:gd name="T48" fmla="*/ 10721 w 11275"/>
              <a:gd name="T49" fmla="*/ 11116 h 11201"/>
              <a:gd name="T50" fmla="*/ 6356 w 11275"/>
              <a:gd name="T51" fmla="*/ 11201 h 11201"/>
              <a:gd name="T52" fmla="*/ 5641 w 11275"/>
              <a:gd name="T53" fmla="*/ 10044 h 11201"/>
              <a:gd name="T54" fmla="*/ 8717 w 11275"/>
              <a:gd name="T55" fmla="*/ 5679 h 11201"/>
              <a:gd name="T56" fmla="*/ 8455 w 11275"/>
              <a:gd name="T57" fmla="*/ 6572 h 11201"/>
              <a:gd name="T58" fmla="*/ 6434 w 11275"/>
              <a:gd name="T59" fmla="*/ 10257 h 11201"/>
              <a:gd name="T60" fmla="*/ 10208 w 11275"/>
              <a:gd name="T61" fmla="*/ 10401 h 11201"/>
              <a:gd name="T62" fmla="*/ 8455 w 11275"/>
              <a:gd name="T63" fmla="*/ 6572 h 11201"/>
              <a:gd name="T64" fmla="*/ 8754 w 11275"/>
              <a:gd name="T65" fmla="*/ 7730 h 11201"/>
              <a:gd name="T66" fmla="*/ 8354 w 11275"/>
              <a:gd name="T67" fmla="*/ 9204 h 11201"/>
              <a:gd name="T68" fmla="*/ 7954 w 11275"/>
              <a:gd name="T69" fmla="*/ 7730 h 11201"/>
              <a:gd name="T70" fmla="*/ 8354 w 11275"/>
              <a:gd name="T71" fmla="*/ 10203 h 11201"/>
              <a:gd name="T72" fmla="*/ 8354 w 11275"/>
              <a:gd name="T73" fmla="*/ 9404 h 11201"/>
              <a:gd name="T74" fmla="*/ 8354 w 11275"/>
              <a:gd name="T75" fmla="*/ 10203 h 11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275" h="11201">
                <a:moveTo>
                  <a:pt x="9515" y="5095"/>
                </a:moveTo>
                <a:cubicBezTo>
                  <a:pt x="9295" y="5095"/>
                  <a:pt x="9116" y="4916"/>
                  <a:pt x="9116" y="4696"/>
                </a:cubicBezTo>
                <a:lnTo>
                  <a:pt x="9116" y="899"/>
                </a:lnTo>
                <a:cubicBezTo>
                  <a:pt x="9116" y="844"/>
                  <a:pt x="9071" y="799"/>
                  <a:pt x="9016" y="799"/>
                </a:cubicBezTo>
                <a:lnTo>
                  <a:pt x="899" y="799"/>
                </a:lnTo>
                <a:cubicBezTo>
                  <a:pt x="844" y="799"/>
                  <a:pt x="799" y="844"/>
                  <a:pt x="799" y="899"/>
                </a:cubicBezTo>
                <a:lnTo>
                  <a:pt x="799" y="10290"/>
                </a:lnTo>
                <a:cubicBezTo>
                  <a:pt x="799" y="10345"/>
                  <a:pt x="844" y="10390"/>
                  <a:pt x="899" y="10390"/>
                </a:cubicBezTo>
                <a:lnTo>
                  <a:pt x="4508" y="10390"/>
                </a:lnTo>
                <a:cubicBezTo>
                  <a:pt x="4728" y="10390"/>
                  <a:pt x="4907" y="10569"/>
                  <a:pt x="4907" y="10790"/>
                </a:cubicBezTo>
                <a:cubicBezTo>
                  <a:pt x="4907" y="11010"/>
                  <a:pt x="4728" y="11189"/>
                  <a:pt x="4508" y="11189"/>
                </a:cubicBezTo>
                <a:lnTo>
                  <a:pt x="399" y="11189"/>
                </a:lnTo>
                <a:cubicBezTo>
                  <a:pt x="179" y="11189"/>
                  <a:pt x="0" y="11010"/>
                  <a:pt x="0" y="10790"/>
                </a:cubicBezTo>
                <a:lnTo>
                  <a:pt x="0" y="400"/>
                </a:lnTo>
                <a:cubicBezTo>
                  <a:pt x="0" y="179"/>
                  <a:pt x="179" y="0"/>
                  <a:pt x="399" y="0"/>
                </a:cubicBezTo>
                <a:lnTo>
                  <a:pt x="9515" y="0"/>
                </a:lnTo>
                <a:cubicBezTo>
                  <a:pt x="9736" y="0"/>
                  <a:pt x="9915" y="179"/>
                  <a:pt x="9915" y="400"/>
                </a:cubicBezTo>
                <a:lnTo>
                  <a:pt x="9915" y="4696"/>
                </a:lnTo>
                <a:cubicBezTo>
                  <a:pt x="9915" y="4916"/>
                  <a:pt x="9736" y="5095"/>
                  <a:pt x="9515" y="5095"/>
                </a:cubicBezTo>
                <a:close/>
                <a:moveTo>
                  <a:pt x="1835" y="2573"/>
                </a:moveTo>
                <a:lnTo>
                  <a:pt x="7717" y="2573"/>
                </a:lnTo>
                <a:cubicBezTo>
                  <a:pt x="7938" y="2573"/>
                  <a:pt x="8117" y="2752"/>
                  <a:pt x="8117" y="2972"/>
                </a:cubicBezTo>
                <a:cubicBezTo>
                  <a:pt x="8117" y="3193"/>
                  <a:pt x="7938" y="3372"/>
                  <a:pt x="7717" y="3372"/>
                </a:cubicBezTo>
                <a:lnTo>
                  <a:pt x="1835" y="3372"/>
                </a:lnTo>
                <a:cubicBezTo>
                  <a:pt x="1615" y="3372"/>
                  <a:pt x="1436" y="3193"/>
                  <a:pt x="1436" y="2972"/>
                </a:cubicBezTo>
                <a:cubicBezTo>
                  <a:pt x="1436" y="2752"/>
                  <a:pt x="1615" y="2573"/>
                  <a:pt x="1835" y="2573"/>
                </a:cubicBezTo>
                <a:close/>
                <a:moveTo>
                  <a:pt x="1898" y="5145"/>
                </a:moveTo>
                <a:lnTo>
                  <a:pt x="4545" y="5145"/>
                </a:lnTo>
                <a:cubicBezTo>
                  <a:pt x="4766" y="5145"/>
                  <a:pt x="4945" y="5324"/>
                  <a:pt x="4945" y="5545"/>
                </a:cubicBezTo>
                <a:cubicBezTo>
                  <a:pt x="4945" y="5766"/>
                  <a:pt x="4766" y="5944"/>
                  <a:pt x="4545" y="5944"/>
                </a:cubicBezTo>
                <a:lnTo>
                  <a:pt x="1898" y="5944"/>
                </a:lnTo>
                <a:cubicBezTo>
                  <a:pt x="1677" y="5944"/>
                  <a:pt x="1498" y="5766"/>
                  <a:pt x="1498" y="5545"/>
                </a:cubicBezTo>
                <a:cubicBezTo>
                  <a:pt x="1498" y="5324"/>
                  <a:pt x="1677" y="5145"/>
                  <a:pt x="1898" y="5145"/>
                </a:cubicBezTo>
                <a:close/>
                <a:moveTo>
                  <a:pt x="1898" y="7718"/>
                </a:moveTo>
                <a:lnTo>
                  <a:pt x="4545" y="7718"/>
                </a:lnTo>
                <a:cubicBezTo>
                  <a:pt x="4766" y="7718"/>
                  <a:pt x="4945" y="7897"/>
                  <a:pt x="4945" y="8117"/>
                </a:cubicBezTo>
                <a:cubicBezTo>
                  <a:pt x="4945" y="8338"/>
                  <a:pt x="4766" y="8517"/>
                  <a:pt x="4545" y="8517"/>
                </a:cubicBezTo>
                <a:lnTo>
                  <a:pt x="1898" y="8517"/>
                </a:lnTo>
                <a:cubicBezTo>
                  <a:pt x="1677" y="8517"/>
                  <a:pt x="1498" y="8338"/>
                  <a:pt x="1498" y="8117"/>
                </a:cubicBezTo>
                <a:cubicBezTo>
                  <a:pt x="1498" y="7897"/>
                  <a:pt x="1677" y="7718"/>
                  <a:pt x="1898" y="7718"/>
                </a:cubicBezTo>
                <a:close/>
                <a:moveTo>
                  <a:pt x="5694" y="5145"/>
                </a:moveTo>
                <a:lnTo>
                  <a:pt x="6244" y="5145"/>
                </a:lnTo>
                <a:cubicBezTo>
                  <a:pt x="6464" y="5145"/>
                  <a:pt x="6643" y="5324"/>
                  <a:pt x="6643" y="5545"/>
                </a:cubicBezTo>
                <a:cubicBezTo>
                  <a:pt x="6643" y="5766"/>
                  <a:pt x="6464" y="5944"/>
                  <a:pt x="6244" y="5944"/>
                </a:cubicBezTo>
                <a:lnTo>
                  <a:pt x="5694" y="5944"/>
                </a:lnTo>
                <a:cubicBezTo>
                  <a:pt x="5473" y="5944"/>
                  <a:pt x="5295" y="5766"/>
                  <a:pt x="5295" y="5545"/>
                </a:cubicBezTo>
                <a:cubicBezTo>
                  <a:pt x="5295" y="5324"/>
                  <a:pt x="5473" y="5145"/>
                  <a:pt x="5694" y="5145"/>
                </a:cubicBezTo>
                <a:close/>
                <a:moveTo>
                  <a:pt x="9074" y="6037"/>
                </a:moveTo>
                <a:lnTo>
                  <a:pt x="11078" y="10044"/>
                </a:lnTo>
                <a:cubicBezTo>
                  <a:pt x="11275" y="10439"/>
                  <a:pt x="11115" y="10919"/>
                  <a:pt x="10721" y="11116"/>
                </a:cubicBezTo>
                <a:cubicBezTo>
                  <a:pt x="10610" y="11172"/>
                  <a:pt x="10487" y="11201"/>
                  <a:pt x="10363" y="11201"/>
                </a:cubicBezTo>
                <a:lnTo>
                  <a:pt x="6356" y="11201"/>
                </a:lnTo>
                <a:cubicBezTo>
                  <a:pt x="5915" y="11201"/>
                  <a:pt x="5557" y="10843"/>
                  <a:pt x="5557" y="10401"/>
                </a:cubicBezTo>
                <a:cubicBezTo>
                  <a:pt x="5557" y="10277"/>
                  <a:pt x="5586" y="10155"/>
                  <a:pt x="5641" y="10044"/>
                </a:cubicBezTo>
                <a:lnTo>
                  <a:pt x="7645" y="6037"/>
                </a:lnTo>
                <a:cubicBezTo>
                  <a:pt x="7842" y="5642"/>
                  <a:pt x="8322" y="5482"/>
                  <a:pt x="8717" y="5679"/>
                </a:cubicBezTo>
                <a:cubicBezTo>
                  <a:pt x="8872" y="5757"/>
                  <a:pt x="8997" y="5882"/>
                  <a:pt x="9074" y="6037"/>
                </a:cubicBezTo>
                <a:close/>
                <a:moveTo>
                  <a:pt x="8455" y="6572"/>
                </a:moveTo>
                <a:cubicBezTo>
                  <a:pt x="8418" y="6498"/>
                  <a:pt x="8313" y="6498"/>
                  <a:pt x="8276" y="6572"/>
                </a:cubicBezTo>
                <a:lnTo>
                  <a:pt x="6434" y="10257"/>
                </a:lnTo>
                <a:cubicBezTo>
                  <a:pt x="6401" y="10323"/>
                  <a:pt x="6449" y="10401"/>
                  <a:pt x="6523" y="10401"/>
                </a:cubicBezTo>
                <a:lnTo>
                  <a:pt x="10208" y="10401"/>
                </a:lnTo>
                <a:cubicBezTo>
                  <a:pt x="10283" y="10401"/>
                  <a:pt x="10331" y="10323"/>
                  <a:pt x="10298" y="10257"/>
                </a:cubicBezTo>
                <a:lnTo>
                  <a:pt x="8455" y="6572"/>
                </a:lnTo>
                <a:close/>
                <a:moveTo>
                  <a:pt x="8354" y="7331"/>
                </a:moveTo>
                <a:cubicBezTo>
                  <a:pt x="8575" y="7331"/>
                  <a:pt x="8754" y="7509"/>
                  <a:pt x="8754" y="7730"/>
                </a:cubicBezTo>
                <a:lnTo>
                  <a:pt x="8754" y="8804"/>
                </a:lnTo>
                <a:cubicBezTo>
                  <a:pt x="8754" y="9025"/>
                  <a:pt x="8575" y="9204"/>
                  <a:pt x="8354" y="9204"/>
                </a:cubicBezTo>
                <a:cubicBezTo>
                  <a:pt x="8133" y="9204"/>
                  <a:pt x="7954" y="9025"/>
                  <a:pt x="7954" y="8804"/>
                </a:cubicBezTo>
                <a:lnTo>
                  <a:pt x="7954" y="7730"/>
                </a:lnTo>
                <a:cubicBezTo>
                  <a:pt x="7954" y="7509"/>
                  <a:pt x="8133" y="7331"/>
                  <a:pt x="8354" y="7331"/>
                </a:cubicBezTo>
                <a:close/>
                <a:moveTo>
                  <a:pt x="8354" y="10203"/>
                </a:moveTo>
                <a:cubicBezTo>
                  <a:pt x="8133" y="10203"/>
                  <a:pt x="7954" y="10024"/>
                  <a:pt x="7954" y="9803"/>
                </a:cubicBezTo>
                <a:cubicBezTo>
                  <a:pt x="7954" y="9582"/>
                  <a:pt x="8133" y="9404"/>
                  <a:pt x="8354" y="9404"/>
                </a:cubicBezTo>
                <a:cubicBezTo>
                  <a:pt x="8575" y="9404"/>
                  <a:pt x="8754" y="9582"/>
                  <a:pt x="8754" y="9803"/>
                </a:cubicBezTo>
                <a:cubicBezTo>
                  <a:pt x="8754" y="10024"/>
                  <a:pt x="8575" y="10203"/>
                  <a:pt x="8354" y="102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4" name="iconfont-11145-6970022">
            <a:extLst>
              <a:ext uri="{FF2B5EF4-FFF2-40B4-BE49-F238E27FC236}">
                <a16:creationId xmlns:a16="http://schemas.microsoft.com/office/drawing/2014/main" id="{50C4F5F5-4D62-0FB2-A9BB-4D04AB60F6FE}"/>
              </a:ext>
            </a:extLst>
          </p:cNvPr>
          <p:cNvSpPr>
            <a:spLocks/>
          </p:cNvSpPr>
          <p:nvPr/>
        </p:nvSpPr>
        <p:spPr>
          <a:xfrm>
            <a:off x="5963954" y="4680747"/>
            <a:ext cx="336552" cy="334374"/>
          </a:xfrm>
          <a:custGeom>
            <a:avLst/>
            <a:gdLst>
              <a:gd name="T0" fmla="*/ 9116 w 11275"/>
              <a:gd name="T1" fmla="*/ 4696 h 11201"/>
              <a:gd name="T2" fmla="*/ 9016 w 11275"/>
              <a:gd name="T3" fmla="*/ 799 h 11201"/>
              <a:gd name="T4" fmla="*/ 799 w 11275"/>
              <a:gd name="T5" fmla="*/ 899 h 11201"/>
              <a:gd name="T6" fmla="*/ 899 w 11275"/>
              <a:gd name="T7" fmla="*/ 10390 h 11201"/>
              <a:gd name="T8" fmla="*/ 4907 w 11275"/>
              <a:gd name="T9" fmla="*/ 10790 h 11201"/>
              <a:gd name="T10" fmla="*/ 399 w 11275"/>
              <a:gd name="T11" fmla="*/ 11189 h 11201"/>
              <a:gd name="T12" fmla="*/ 0 w 11275"/>
              <a:gd name="T13" fmla="*/ 400 h 11201"/>
              <a:gd name="T14" fmla="*/ 9515 w 11275"/>
              <a:gd name="T15" fmla="*/ 0 h 11201"/>
              <a:gd name="T16" fmla="*/ 9915 w 11275"/>
              <a:gd name="T17" fmla="*/ 4696 h 11201"/>
              <a:gd name="T18" fmla="*/ 1835 w 11275"/>
              <a:gd name="T19" fmla="*/ 2573 h 11201"/>
              <a:gd name="T20" fmla="*/ 8117 w 11275"/>
              <a:gd name="T21" fmla="*/ 2972 h 11201"/>
              <a:gd name="T22" fmla="*/ 1835 w 11275"/>
              <a:gd name="T23" fmla="*/ 3372 h 11201"/>
              <a:gd name="T24" fmla="*/ 1835 w 11275"/>
              <a:gd name="T25" fmla="*/ 2573 h 11201"/>
              <a:gd name="T26" fmla="*/ 4545 w 11275"/>
              <a:gd name="T27" fmla="*/ 5145 h 11201"/>
              <a:gd name="T28" fmla="*/ 4545 w 11275"/>
              <a:gd name="T29" fmla="*/ 5944 h 11201"/>
              <a:gd name="T30" fmla="*/ 1498 w 11275"/>
              <a:gd name="T31" fmla="*/ 5545 h 11201"/>
              <a:gd name="T32" fmla="*/ 1898 w 11275"/>
              <a:gd name="T33" fmla="*/ 7718 h 11201"/>
              <a:gd name="T34" fmla="*/ 4945 w 11275"/>
              <a:gd name="T35" fmla="*/ 8117 h 11201"/>
              <a:gd name="T36" fmla="*/ 1898 w 11275"/>
              <a:gd name="T37" fmla="*/ 8517 h 11201"/>
              <a:gd name="T38" fmla="*/ 1898 w 11275"/>
              <a:gd name="T39" fmla="*/ 7718 h 11201"/>
              <a:gd name="T40" fmla="*/ 6244 w 11275"/>
              <a:gd name="T41" fmla="*/ 5145 h 11201"/>
              <a:gd name="T42" fmla="*/ 6244 w 11275"/>
              <a:gd name="T43" fmla="*/ 5944 h 11201"/>
              <a:gd name="T44" fmla="*/ 5295 w 11275"/>
              <a:gd name="T45" fmla="*/ 5545 h 11201"/>
              <a:gd name="T46" fmla="*/ 9074 w 11275"/>
              <a:gd name="T47" fmla="*/ 6037 h 11201"/>
              <a:gd name="T48" fmla="*/ 10721 w 11275"/>
              <a:gd name="T49" fmla="*/ 11116 h 11201"/>
              <a:gd name="T50" fmla="*/ 6356 w 11275"/>
              <a:gd name="T51" fmla="*/ 11201 h 11201"/>
              <a:gd name="T52" fmla="*/ 5641 w 11275"/>
              <a:gd name="T53" fmla="*/ 10044 h 11201"/>
              <a:gd name="T54" fmla="*/ 8717 w 11275"/>
              <a:gd name="T55" fmla="*/ 5679 h 11201"/>
              <a:gd name="T56" fmla="*/ 8455 w 11275"/>
              <a:gd name="T57" fmla="*/ 6572 h 11201"/>
              <a:gd name="T58" fmla="*/ 6434 w 11275"/>
              <a:gd name="T59" fmla="*/ 10257 h 11201"/>
              <a:gd name="T60" fmla="*/ 10208 w 11275"/>
              <a:gd name="T61" fmla="*/ 10401 h 11201"/>
              <a:gd name="T62" fmla="*/ 8455 w 11275"/>
              <a:gd name="T63" fmla="*/ 6572 h 11201"/>
              <a:gd name="T64" fmla="*/ 8754 w 11275"/>
              <a:gd name="T65" fmla="*/ 7730 h 11201"/>
              <a:gd name="T66" fmla="*/ 8354 w 11275"/>
              <a:gd name="T67" fmla="*/ 9204 h 11201"/>
              <a:gd name="T68" fmla="*/ 7954 w 11275"/>
              <a:gd name="T69" fmla="*/ 7730 h 11201"/>
              <a:gd name="T70" fmla="*/ 8354 w 11275"/>
              <a:gd name="T71" fmla="*/ 10203 h 11201"/>
              <a:gd name="T72" fmla="*/ 8354 w 11275"/>
              <a:gd name="T73" fmla="*/ 9404 h 11201"/>
              <a:gd name="T74" fmla="*/ 8354 w 11275"/>
              <a:gd name="T75" fmla="*/ 10203 h 11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275" h="11201">
                <a:moveTo>
                  <a:pt x="9515" y="5095"/>
                </a:moveTo>
                <a:cubicBezTo>
                  <a:pt x="9295" y="5095"/>
                  <a:pt x="9116" y="4916"/>
                  <a:pt x="9116" y="4696"/>
                </a:cubicBezTo>
                <a:lnTo>
                  <a:pt x="9116" y="899"/>
                </a:lnTo>
                <a:cubicBezTo>
                  <a:pt x="9116" y="844"/>
                  <a:pt x="9071" y="799"/>
                  <a:pt x="9016" y="799"/>
                </a:cubicBezTo>
                <a:lnTo>
                  <a:pt x="899" y="799"/>
                </a:lnTo>
                <a:cubicBezTo>
                  <a:pt x="844" y="799"/>
                  <a:pt x="799" y="844"/>
                  <a:pt x="799" y="899"/>
                </a:cubicBezTo>
                <a:lnTo>
                  <a:pt x="799" y="10290"/>
                </a:lnTo>
                <a:cubicBezTo>
                  <a:pt x="799" y="10345"/>
                  <a:pt x="844" y="10390"/>
                  <a:pt x="899" y="10390"/>
                </a:cubicBezTo>
                <a:lnTo>
                  <a:pt x="4508" y="10390"/>
                </a:lnTo>
                <a:cubicBezTo>
                  <a:pt x="4728" y="10390"/>
                  <a:pt x="4907" y="10569"/>
                  <a:pt x="4907" y="10790"/>
                </a:cubicBezTo>
                <a:cubicBezTo>
                  <a:pt x="4907" y="11010"/>
                  <a:pt x="4728" y="11189"/>
                  <a:pt x="4508" y="11189"/>
                </a:cubicBezTo>
                <a:lnTo>
                  <a:pt x="399" y="11189"/>
                </a:lnTo>
                <a:cubicBezTo>
                  <a:pt x="179" y="11189"/>
                  <a:pt x="0" y="11010"/>
                  <a:pt x="0" y="10790"/>
                </a:cubicBezTo>
                <a:lnTo>
                  <a:pt x="0" y="400"/>
                </a:lnTo>
                <a:cubicBezTo>
                  <a:pt x="0" y="179"/>
                  <a:pt x="179" y="0"/>
                  <a:pt x="399" y="0"/>
                </a:cubicBezTo>
                <a:lnTo>
                  <a:pt x="9515" y="0"/>
                </a:lnTo>
                <a:cubicBezTo>
                  <a:pt x="9736" y="0"/>
                  <a:pt x="9915" y="179"/>
                  <a:pt x="9915" y="400"/>
                </a:cubicBezTo>
                <a:lnTo>
                  <a:pt x="9915" y="4696"/>
                </a:lnTo>
                <a:cubicBezTo>
                  <a:pt x="9915" y="4916"/>
                  <a:pt x="9736" y="5095"/>
                  <a:pt x="9515" y="5095"/>
                </a:cubicBezTo>
                <a:close/>
                <a:moveTo>
                  <a:pt x="1835" y="2573"/>
                </a:moveTo>
                <a:lnTo>
                  <a:pt x="7717" y="2573"/>
                </a:lnTo>
                <a:cubicBezTo>
                  <a:pt x="7938" y="2573"/>
                  <a:pt x="8117" y="2752"/>
                  <a:pt x="8117" y="2972"/>
                </a:cubicBezTo>
                <a:cubicBezTo>
                  <a:pt x="8117" y="3193"/>
                  <a:pt x="7938" y="3372"/>
                  <a:pt x="7717" y="3372"/>
                </a:cubicBezTo>
                <a:lnTo>
                  <a:pt x="1835" y="3372"/>
                </a:lnTo>
                <a:cubicBezTo>
                  <a:pt x="1615" y="3372"/>
                  <a:pt x="1436" y="3193"/>
                  <a:pt x="1436" y="2972"/>
                </a:cubicBezTo>
                <a:cubicBezTo>
                  <a:pt x="1436" y="2752"/>
                  <a:pt x="1615" y="2573"/>
                  <a:pt x="1835" y="2573"/>
                </a:cubicBezTo>
                <a:close/>
                <a:moveTo>
                  <a:pt x="1898" y="5145"/>
                </a:moveTo>
                <a:lnTo>
                  <a:pt x="4545" y="5145"/>
                </a:lnTo>
                <a:cubicBezTo>
                  <a:pt x="4766" y="5145"/>
                  <a:pt x="4945" y="5324"/>
                  <a:pt x="4945" y="5545"/>
                </a:cubicBezTo>
                <a:cubicBezTo>
                  <a:pt x="4945" y="5766"/>
                  <a:pt x="4766" y="5944"/>
                  <a:pt x="4545" y="5944"/>
                </a:cubicBezTo>
                <a:lnTo>
                  <a:pt x="1898" y="5944"/>
                </a:lnTo>
                <a:cubicBezTo>
                  <a:pt x="1677" y="5944"/>
                  <a:pt x="1498" y="5766"/>
                  <a:pt x="1498" y="5545"/>
                </a:cubicBezTo>
                <a:cubicBezTo>
                  <a:pt x="1498" y="5324"/>
                  <a:pt x="1677" y="5145"/>
                  <a:pt x="1898" y="5145"/>
                </a:cubicBezTo>
                <a:close/>
                <a:moveTo>
                  <a:pt x="1898" y="7718"/>
                </a:moveTo>
                <a:lnTo>
                  <a:pt x="4545" y="7718"/>
                </a:lnTo>
                <a:cubicBezTo>
                  <a:pt x="4766" y="7718"/>
                  <a:pt x="4945" y="7897"/>
                  <a:pt x="4945" y="8117"/>
                </a:cubicBezTo>
                <a:cubicBezTo>
                  <a:pt x="4945" y="8338"/>
                  <a:pt x="4766" y="8517"/>
                  <a:pt x="4545" y="8517"/>
                </a:cubicBezTo>
                <a:lnTo>
                  <a:pt x="1898" y="8517"/>
                </a:lnTo>
                <a:cubicBezTo>
                  <a:pt x="1677" y="8517"/>
                  <a:pt x="1498" y="8338"/>
                  <a:pt x="1498" y="8117"/>
                </a:cubicBezTo>
                <a:cubicBezTo>
                  <a:pt x="1498" y="7897"/>
                  <a:pt x="1677" y="7718"/>
                  <a:pt x="1898" y="7718"/>
                </a:cubicBezTo>
                <a:close/>
                <a:moveTo>
                  <a:pt x="5694" y="5145"/>
                </a:moveTo>
                <a:lnTo>
                  <a:pt x="6244" y="5145"/>
                </a:lnTo>
                <a:cubicBezTo>
                  <a:pt x="6464" y="5145"/>
                  <a:pt x="6643" y="5324"/>
                  <a:pt x="6643" y="5545"/>
                </a:cubicBezTo>
                <a:cubicBezTo>
                  <a:pt x="6643" y="5766"/>
                  <a:pt x="6464" y="5944"/>
                  <a:pt x="6244" y="5944"/>
                </a:cubicBezTo>
                <a:lnTo>
                  <a:pt x="5694" y="5944"/>
                </a:lnTo>
                <a:cubicBezTo>
                  <a:pt x="5473" y="5944"/>
                  <a:pt x="5295" y="5766"/>
                  <a:pt x="5295" y="5545"/>
                </a:cubicBezTo>
                <a:cubicBezTo>
                  <a:pt x="5295" y="5324"/>
                  <a:pt x="5473" y="5145"/>
                  <a:pt x="5694" y="5145"/>
                </a:cubicBezTo>
                <a:close/>
                <a:moveTo>
                  <a:pt x="9074" y="6037"/>
                </a:moveTo>
                <a:lnTo>
                  <a:pt x="11078" y="10044"/>
                </a:lnTo>
                <a:cubicBezTo>
                  <a:pt x="11275" y="10439"/>
                  <a:pt x="11115" y="10919"/>
                  <a:pt x="10721" y="11116"/>
                </a:cubicBezTo>
                <a:cubicBezTo>
                  <a:pt x="10610" y="11172"/>
                  <a:pt x="10487" y="11201"/>
                  <a:pt x="10363" y="11201"/>
                </a:cubicBezTo>
                <a:lnTo>
                  <a:pt x="6356" y="11201"/>
                </a:lnTo>
                <a:cubicBezTo>
                  <a:pt x="5915" y="11201"/>
                  <a:pt x="5557" y="10843"/>
                  <a:pt x="5557" y="10401"/>
                </a:cubicBezTo>
                <a:cubicBezTo>
                  <a:pt x="5557" y="10277"/>
                  <a:pt x="5586" y="10155"/>
                  <a:pt x="5641" y="10044"/>
                </a:cubicBezTo>
                <a:lnTo>
                  <a:pt x="7645" y="6037"/>
                </a:lnTo>
                <a:cubicBezTo>
                  <a:pt x="7842" y="5642"/>
                  <a:pt x="8322" y="5482"/>
                  <a:pt x="8717" y="5679"/>
                </a:cubicBezTo>
                <a:cubicBezTo>
                  <a:pt x="8872" y="5757"/>
                  <a:pt x="8997" y="5882"/>
                  <a:pt x="9074" y="6037"/>
                </a:cubicBezTo>
                <a:close/>
                <a:moveTo>
                  <a:pt x="8455" y="6572"/>
                </a:moveTo>
                <a:cubicBezTo>
                  <a:pt x="8418" y="6498"/>
                  <a:pt x="8313" y="6498"/>
                  <a:pt x="8276" y="6572"/>
                </a:cubicBezTo>
                <a:lnTo>
                  <a:pt x="6434" y="10257"/>
                </a:lnTo>
                <a:cubicBezTo>
                  <a:pt x="6401" y="10323"/>
                  <a:pt x="6449" y="10401"/>
                  <a:pt x="6523" y="10401"/>
                </a:cubicBezTo>
                <a:lnTo>
                  <a:pt x="10208" y="10401"/>
                </a:lnTo>
                <a:cubicBezTo>
                  <a:pt x="10283" y="10401"/>
                  <a:pt x="10331" y="10323"/>
                  <a:pt x="10298" y="10257"/>
                </a:cubicBezTo>
                <a:lnTo>
                  <a:pt x="8455" y="6572"/>
                </a:lnTo>
                <a:close/>
                <a:moveTo>
                  <a:pt x="8354" y="7331"/>
                </a:moveTo>
                <a:cubicBezTo>
                  <a:pt x="8575" y="7331"/>
                  <a:pt x="8754" y="7509"/>
                  <a:pt x="8754" y="7730"/>
                </a:cubicBezTo>
                <a:lnTo>
                  <a:pt x="8754" y="8804"/>
                </a:lnTo>
                <a:cubicBezTo>
                  <a:pt x="8754" y="9025"/>
                  <a:pt x="8575" y="9204"/>
                  <a:pt x="8354" y="9204"/>
                </a:cubicBezTo>
                <a:cubicBezTo>
                  <a:pt x="8133" y="9204"/>
                  <a:pt x="7954" y="9025"/>
                  <a:pt x="7954" y="8804"/>
                </a:cubicBezTo>
                <a:lnTo>
                  <a:pt x="7954" y="7730"/>
                </a:lnTo>
                <a:cubicBezTo>
                  <a:pt x="7954" y="7509"/>
                  <a:pt x="8133" y="7331"/>
                  <a:pt x="8354" y="7331"/>
                </a:cubicBezTo>
                <a:close/>
                <a:moveTo>
                  <a:pt x="8354" y="10203"/>
                </a:moveTo>
                <a:cubicBezTo>
                  <a:pt x="8133" y="10203"/>
                  <a:pt x="7954" y="10024"/>
                  <a:pt x="7954" y="9803"/>
                </a:cubicBezTo>
                <a:cubicBezTo>
                  <a:pt x="7954" y="9582"/>
                  <a:pt x="8133" y="9404"/>
                  <a:pt x="8354" y="9404"/>
                </a:cubicBezTo>
                <a:cubicBezTo>
                  <a:pt x="8575" y="9404"/>
                  <a:pt x="8754" y="9582"/>
                  <a:pt x="8754" y="9803"/>
                </a:cubicBezTo>
                <a:cubicBezTo>
                  <a:pt x="8754" y="10024"/>
                  <a:pt x="8575" y="10203"/>
                  <a:pt x="8354" y="102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5" name="iconfont-11145-6970022">
            <a:extLst>
              <a:ext uri="{FF2B5EF4-FFF2-40B4-BE49-F238E27FC236}">
                <a16:creationId xmlns:a16="http://schemas.microsoft.com/office/drawing/2014/main" id="{B3C4D489-A8C2-781B-6800-8C9242E1596C}"/>
              </a:ext>
            </a:extLst>
          </p:cNvPr>
          <p:cNvSpPr>
            <a:spLocks/>
          </p:cNvSpPr>
          <p:nvPr/>
        </p:nvSpPr>
        <p:spPr>
          <a:xfrm>
            <a:off x="8470222" y="4077334"/>
            <a:ext cx="336552" cy="334374"/>
          </a:xfrm>
          <a:custGeom>
            <a:avLst/>
            <a:gdLst>
              <a:gd name="T0" fmla="*/ 9116 w 11275"/>
              <a:gd name="T1" fmla="*/ 4696 h 11201"/>
              <a:gd name="T2" fmla="*/ 9016 w 11275"/>
              <a:gd name="T3" fmla="*/ 799 h 11201"/>
              <a:gd name="T4" fmla="*/ 799 w 11275"/>
              <a:gd name="T5" fmla="*/ 899 h 11201"/>
              <a:gd name="T6" fmla="*/ 899 w 11275"/>
              <a:gd name="T7" fmla="*/ 10390 h 11201"/>
              <a:gd name="T8" fmla="*/ 4907 w 11275"/>
              <a:gd name="T9" fmla="*/ 10790 h 11201"/>
              <a:gd name="T10" fmla="*/ 399 w 11275"/>
              <a:gd name="T11" fmla="*/ 11189 h 11201"/>
              <a:gd name="T12" fmla="*/ 0 w 11275"/>
              <a:gd name="T13" fmla="*/ 400 h 11201"/>
              <a:gd name="T14" fmla="*/ 9515 w 11275"/>
              <a:gd name="T15" fmla="*/ 0 h 11201"/>
              <a:gd name="T16" fmla="*/ 9915 w 11275"/>
              <a:gd name="T17" fmla="*/ 4696 h 11201"/>
              <a:gd name="T18" fmla="*/ 1835 w 11275"/>
              <a:gd name="T19" fmla="*/ 2573 h 11201"/>
              <a:gd name="T20" fmla="*/ 8117 w 11275"/>
              <a:gd name="T21" fmla="*/ 2972 h 11201"/>
              <a:gd name="T22" fmla="*/ 1835 w 11275"/>
              <a:gd name="T23" fmla="*/ 3372 h 11201"/>
              <a:gd name="T24" fmla="*/ 1835 w 11275"/>
              <a:gd name="T25" fmla="*/ 2573 h 11201"/>
              <a:gd name="T26" fmla="*/ 4545 w 11275"/>
              <a:gd name="T27" fmla="*/ 5145 h 11201"/>
              <a:gd name="T28" fmla="*/ 4545 w 11275"/>
              <a:gd name="T29" fmla="*/ 5944 h 11201"/>
              <a:gd name="T30" fmla="*/ 1498 w 11275"/>
              <a:gd name="T31" fmla="*/ 5545 h 11201"/>
              <a:gd name="T32" fmla="*/ 1898 w 11275"/>
              <a:gd name="T33" fmla="*/ 7718 h 11201"/>
              <a:gd name="T34" fmla="*/ 4945 w 11275"/>
              <a:gd name="T35" fmla="*/ 8117 h 11201"/>
              <a:gd name="T36" fmla="*/ 1898 w 11275"/>
              <a:gd name="T37" fmla="*/ 8517 h 11201"/>
              <a:gd name="T38" fmla="*/ 1898 w 11275"/>
              <a:gd name="T39" fmla="*/ 7718 h 11201"/>
              <a:gd name="T40" fmla="*/ 6244 w 11275"/>
              <a:gd name="T41" fmla="*/ 5145 h 11201"/>
              <a:gd name="T42" fmla="*/ 6244 w 11275"/>
              <a:gd name="T43" fmla="*/ 5944 h 11201"/>
              <a:gd name="T44" fmla="*/ 5295 w 11275"/>
              <a:gd name="T45" fmla="*/ 5545 h 11201"/>
              <a:gd name="T46" fmla="*/ 9074 w 11275"/>
              <a:gd name="T47" fmla="*/ 6037 h 11201"/>
              <a:gd name="T48" fmla="*/ 10721 w 11275"/>
              <a:gd name="T49" fmla="*/ 11116 h 11201"/>
              <a:gd name="T50" fmla="*/ 6356 w 11275"/>
              <a:gd name="T51" fmla="*/ 11201 h 11201"/>
              <a:gd name="T52" fmla="*/ 5641 w 11275"/>
              <a:gd name="T53" fmla="*/ 10044 h 11201"/>
              <a:gd name="T54" fmla="*/ 8717 w 11275"/>
              <a:gd name="T55" fmla="*/ 5679 h 11201"/>
              <a:gd name="T56" fmla="*/ 8455 w 11275"/>
              <a:gd name="T57" fmla="*/ 6572 h 11201"/>
              <a:gd name="T58" fmla="*/ 6434 w 11275"/>
              <a:gd name="T59" fmla="*/ 10257 h 11201"/>
              <a:gd name="T60" fmla="*/ 10208 w 11275"/>
              <a:gd name="T61" fmla="*/ 10401 h 11201"/>
              <a:gd name="T62" fmla="*/ 8455 w 11275"/>
              <a:gd name="T63" fmla="*/ 6572 h 11201"/>
              <a:gd name="T64" fmla="*/ 8754 w 11275"/>
              <a:gd name="T65" fmla="*/ 7730 h 11201"/>
              <a:gd name="T66" fmla="*/ 8354 w 11275"/>
              <a:gd name="T67" fmla="*/ 9204 h 11201"/>
              <a:gd name="T68" fmla="*/ 7954 w 11275"/>
              <a:gd name="T69" fmla="*/ 7730 h 11201"/>
              <a:gd name="T70" fmla="*/ 8354 w 11275"/>
              <a:gd name="T71" fmla="*/ 10203 h 11201"/>
              <a:gd name="T72" fmla="*/ 8354 w 11275"/>
              <a:gd name="T73" fmla="*/ 9404 h 11201"/>
              <a:gd name="T74" fmla="*/ 8354 w 11275"/>
              <a:gd name="T75" fmla="*/ 10203 h 11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275" h="11201">
                <a:moveTo>
                  <a:pt x="9515" y="5095"/>
                </a:moveTo>
                <a:cubicBezTo>
                  <a:pt x="9295" y="5095"/>
                  <a:pt x="9116" y="4916"/>
                  <a:pt x="9116" y="4696"/>
                </a:cubicBezTo>
                <a:lnTo>
                  <a:pt x="9116" y="899"/>
                </a:lnTo>
                <a:cubicBezTo>
                  <a:pt x="9116" y="844"/>
                  <a:pt x="9071" y="799"/>
                  <a:pt x="9016" y="799"/>
                </a:cubicBezTo>
                <a:lnTo>
                  <a:pt x="899" y="799"/>
                </a:lnTo>
                <a:cubicBezTo>
                  <a:pt x="844" y="799"/>
                  <a:pt x="799" y="844"/>
                  <a:pt x="799" y="899"/>
                </a:cubicBezTo>
                <a:lnTo>
                  <a:pt x="799" y="10290"/>
                </a:lnTo>
                <a:cubicBezTo>
                  <a:pt x="799" y="10345"/>
                  <a:pt x="844" y="10390"/>
                  <a:pt x="899" y="10390"/>
                </a:cubicBezTo>
                <a:lnTo>
                  <a:pt x="4508" y="10390"/>
                </a:lnTo>
                <a:cubicBezTo>
                  <a:pt x="4728" y="10390"/>
                  <a:pt x="4907" y="10569"/>
                  <a:pt x="4907" y="10790"/>
                </a:cubicBezTo>
                <a:cubicBezTo>
                  <a:pt x="4907" y="11010"/>
                  <a:pt x="4728" y="11189"/>
                  <a:pt x="4508" y="11189"/>
                </a:cubicBezTo>
                <a:lnTo>
                  <a:pt x="399" y="11189"/>
                </a:lnTo>
                <a:cubicBezTo>
                  <a:pt x="179" y="11189"/>
                  <a:pt x="0" y="11010"/>
                  <a:pt x="0" y="10790"/>
                </a:cubicBezTo>
                <a:lnTo>
                  <a:pt x="0" y="400"/>
                </a:lnTo>
                <a:cubicBezTo>
                  <a:pt x="0" y="179"/>
                  <a:pt x="179" y="0"/>
                  <a:pt x="399" y="0"/>
                </a:cubicBezTo>
                <a:lnTo>
                  <a:pt x="9515" y="0"/>
                </a:lnTo>
                <a:cubicBezTo>
                  <a:pt x="9736" y="0"/>
                  <a:pt x="9915" y="179"/>
                  <a:pt x="9915" y="400"/>
                </a:cubicBezTo>
                <a:lnTo>
                  <a:pt x="9915" y="4696"/>
                </a:lnTo>
                <a:cubicBezTo>
                  <a:pt x="9915" y="4916"/>
                  <a:pt x="9736" y="5095"/>
                  <a:pt x="9515" y="5095"/>
                </a:cubicBezTo>
                <a:close/>
                <a:moveTo>
                  <a:pt x="1835" y="2573"/>
                </a:moveTo>
                <a:lnTo>
                  <a:pt x="7717" y="2573"/>
                </a:lnTo>
                <a:cubicBezTo>
                  <a:pt x="7938" y="2573"/>
                  <a:pt x="8117" y="2752"/>
                  <a:pt x="8117" y="2972"/>
                </a:cubicBezTo>
                <a:cubicBezTo>
                  <a:pt x="8117" y="3193"/>
                  <a:pt x="7938" y="3372"/>
                  <a:pt x="7717" y="3372"/>
                </a:cubicBezTo>
                <a:lnTo>
                  <a:pt x="1835" y="3372"/>
                </a:lnTo>
                <a:cubicBezTo>
                  <a:pt x="1615" y="3372"/>
                  <a:pt x="1436" y="3193"/>
                  <a:pt x="1436" y="2972"/>
                </a:cubicBezTo>
                <a:cubicBezTo>
                  <a:pt x="1436" y="2752"/>
                  <a:pt x="1615" y="2573"/>
                  <a:pt x="1835" y="2573"/>
                </a:cubicBezTo>
                <a:close/>
                <a:moveTo>
                  <a:pt x="1898" y="5145"/>
                </a:moveTo>
                <a:lnTo>
                  <a:pt x="4545" y="5145"/>
                </a:lnTo>
                <a:cubicBezTo>
                  <a:pt x="4766" y="5145"/>
                  <a:pt x="4945" y="5324"/>
                  <a:pt x="4945" y="5545"/>
                </a:cubicBezTo>
                <a:cubicBezTo>
                  <a:pt x="4945" y="5766"/>
                  <a:pt x="4766" y="5944"/>
                  <a:pt x="4545" y="5944"/>
                </a:cubicBezTo>
                <a:lnTo>
                  <a:pt x="1898" y="5944"/>
                </a:lnTo>
                <a:cubicBezTo>
                  <a:pt x="1677" y="5944"/>
                  <a:pt x="1498" y="5766"/>
                  <a:pt x="1498" y="5545"/>
                </a:cubicBezTo>
                <a:cubicBezTo>
                  <a:pt x="1498" y="5324"/>
                  <a:pt x="1677" y="5145"/>
                  <a:pt x="1898" y="5145"/>
                </a:cubicBezTo>
                <a:close/>
                <a:moveTo>
                  <a:pt x="1898" y="7718"/>
                </a:moveTo>
                <a:lnTo>
                  <a:pt x="4545" y="7718"/>
                </a:lnTo>
                <a:cubicBezTo>
                  <a:pt x="4766" y="7718"/>
                  <a:pt x="4945" y="7897"/>
                  <a:pt x="4945" y="8117"/>
                </a:cubicBezTo>
                <a:cubicBezTo>
                  <a:pt x="4945" y="8338"/>
                  <a:pt x="4766" y="8517"/>
                  <a:pt x="4545" y="8517"/>
                </a:cubicBezTo>
                <a:lnTo>
                  <a:pt x="1898" y="8517"/>
                </a:lnTo>
                <a:cubicBezTo>
                  <a:pt x="1677" y="8517"/>
                  <a:pt x="1498" y="8338"/>
                  <a:pt x="1498" y="8117"/>
                </a:cubicBezTo>
                <a:cubicBezTo>
                  <a:pt x="1498" y="7897"/>
                  <a:pt x="1677" y="7718"/>
                  <a:pt x="1898" y="7718"/>
                </a:cubicBezTo>
                <a:close/>
                <a:moveTo>
                  <a:pt x="5694" y="5145"/>
                </a:moveTo>
                <a:lnTo>
                  <a:pt x="6244" y="5145"/>
                </a:lnTo>
                <a:cubicBezTo>
                  <a:pt x="6464" y="5145"/>
                  <a:pt x="6643" y="5324"/>
                  <a:pt x="6643" y="5545"/>
                </a:cubicBezTo>
                <a:cubicBezTo>
                  <a:pt x="6643" y="5766"/>
                  <a:pt x="6464" y="5944"/>
                  <a:pt x="6244" y="5944"/>
                </a:cubicBezTo>
                <a:lnTo>
                  <a:pt x="5694" y="5944"/>
                </a:lnTo>
                <a:cubicBezTo>
                  <a:pt x="5473" y="5944"/>
                  <a:pt x="5295" y="5766"/>
                  <a:pt x="5295" y="5545"/>
                </a:cubicBezTo>
                <a:cubicBezTo>
                  <a:pt x="5295" y="5324"/>
                  <a:pt x="5473" y="5145"/>
                  <a:pt x="5694" y="5145"/>
                </a:cubicBezTo>
                <a:close/>
                <a:moveTo>
                  <a:pt x="9074" y="6037"/>
                </a:moveTo>
                <a:lnTo>
                  <a:pt x="11078" y="10044"/>
                </a:lnTo>
                <a:cubicBezTo>
                  <a:pt x="11275" y="10439"/>
                  <a:pt x="11115" y="10919"/>
                  <a:pt x="10721" y="11116"/>
                </a:cubicBezTo>
                <a:cubicBezTo>
                  <a:pt x="10610" y="11172"/>
                  <a:pt x="10487" y="11201"/>
                  <a:pt x="10363" y="11201"/>
                </a:cubicBezTo>
                <a:lnTo>
                  <a:pt x="6356" y="11201"/>
                </a:lnTo>
                <a:cubicBezTo>
                  <a:pt x="5915" y="11201"/>
                  <a:pt x="5557" y="10843"/>
                  <a:pt x="5557" y="10401"/>
                </a:cubicBezTo>
                <a:cubicBezTo>
                  <a:pt x="5557" y="10277"/>
                  <a:pt x="5586" y="10155"/>
                  <a:pt x="5641" y="10044"/>
                </a:cubicBezTo>
                <a:lnTo>
                  <a:pt x="7645" y="6037"/>
                </a:lnTo>
                <a:cubicBezTo>
                  <a:pt x="7842" y="5642"/>
                  <a:pt x="8322" y="5482"/>
                  <a:pt x="8717" y="5679"/>
                </a:cubicBezTo>
                <a:cubicBezTo>
                  <a:pt x="8872" y="5757"/>
                  <a:pt x="8997" y="5882"/>
                  <a:pt x="9074" y="6037"/>
                </a:cubicBezTo>
                <a:close/>
                <a:moveTo>
                  <a:pt x="8455" y="6572"/>
                </a:moveTo>
                <a:cubicBezTo>
                  <a:pt x="8418" y="6498"/>
                  <a:pt x="8313" y="6498"/>
                  <a:pt x="8276" y="6572"/>
                </a:cubicBezTo>
                <a:lnTo>
                  <a:pt x="6434" y="10257"/>
                </a:lnTo>
                <a:cubicBezTo>
                  <a:pt x="6401" y="10323"/>
                  <a:pt x="6449" y="10401"/>
                  <a:pt x="6523" y="10401"/>
                </a:cubicBezTo>
                <a:lnTo>
                  <a:pt x="10208" y="10401"/>
                </a:lnTo>
                <a:cubicBezTo>
                  <a:pt x="10283" y="10401"/>
                  <a:pt x="10331" y="10323"/>
                  <a:pt x="10298" y="10257"/>
                </a:cubicBezTo>
                <a:lnTo>
                  <a:pt x="8455" y="6572"/>
                </a:lnTo>
                <a:close/>
                <a:moveTo>
                  <a:pt x="8354" y="7331"/>
                </a:moveTo>
                <a:cubicBezTo>
                  <a:pt x="8575" y="7331"/>
                  <a:pt x="8754" y="7509"/>
                  <a:pt x="8754" y="7730"/>
                </a:cubicBezTo>
                <a:lnTo>
                  <a:pt x="8754" y="8804"/>
                </a:lnTo>
                <a:cubicBezTo>
                  <a:pt x="8754" y="9025"/>
                  <a:pt x="8575" y="9204"/>
                  <a:pt x="8354" y="9204"/>
                </a:cubicBezTo>
                <a:cubicBezTo>
                  <a:pt x="8133" y="9204"/>
                  <a:pt x="7954" y="9025"/>
                  <a:pt x="7954" y="8804"/>
                </a:cubicBezTo>
                <a:lnTo>
                  <a:pt x="7954" y="7730"/>
                </a:lnTo>
                <a:cubicBezTo>
                  <a:pt x="7954" y="7509"/>
                  <a:pt x="8133" y="7331"/>
                  <a:pt x="8354" y="7331"/>
                </a:cubicBezTo>
                <a:close/>
                <a:moveTo>
                  <a:pt x="8354" y="10203"/>
                </a:moveTo>
                <a:cubicBezTo>
                  <a:pt x="8133" y="10203"/>
                  <a:pt x="7954" y="10024"/>
                  <a:pt x="7954" y="9803"/>
                </a:cubicBezTo>
                <a:cubicBezTo>
                  <a:pt x="7954" y="9582"/>
                  <a:pt x="8133" y="9404"/>
                  <a:pt x="8354" y="9404"/>
                </a:cubicBezTo>
                <a:cubicBezTo>
                  <a:pt x="8575" y="9404"/>
                  <a:pt x="8754" y="9582"/>
                  <a:pt x="8754" y="9803"/>
                </a:cubicBezTo>
                <a:cubicBezTo>
                  <a:pt x="8754" y="10024"/>
                  <a:pt x="8575" y="10203"/>
                  <a:pt x="8354" y="102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6" name="iconfont-11145-6970022">
            <a:extLst>
              <a:ext uri="{FF2B5EF4-FFF2-40B4-BE49-F238E27FC236}">
                <a16:creationId xmlns:a16="http://schemas.microsoft.com/office/drawing/2014/main" id="{8B839D1E-94AA-9627-B111-3612025550E5}"/>
              </a:ext>
            </a:extLst>
          </p:cNvPr>
          <p:cNvSpPr>
            <a:spLocks/>
          </p:cNvSpPr>
          <p:nvPr/>
        </p:nvSpPr>
        <p:spPr>
          <a:xfrm>
            <a:off x="10539779" y="2968601"/>
            <a:ext cx="336552" cy="334374"/>
          </a:xfrm>
          <a:custGeom>
            <a:avLst/>
            <a:gdLst>
              <a:gd name="T0" fmla="*/ 9116 w 11275"/>
              <a:gd name="T1" fmla="*/ 4696 h 11201"/>
              <a:gd name="T2" fmla="*/ 9016 w 11275"/>
              <a:gd name="T3" fmla="*/ 799 h 11201"/>
              <a:gd name="T4" fmla="*/ 799 w 11275"/>
              <a:gd name="T5" fmla="*/ 899 h 11201"/>
              <a:gd name="T6" fmla="*/ 899 w 11275"/>
              <a:gd name="T7" fmla="*/ 10390 h 11201"/>
              <a:gd name="T8" fmla="*/ 4907 w 11275"/>
              <a:gd name="T9" fmla="*/ 10790 h 11201"/>
              <a:gd name="T10" fmla="*/ 399 w 11275"/>
              <a:gd name="T11" fmla="*/ 11189 h 11201"/>
              <a:gd name="T12" fmla="*/ 0 w 11275"/>
              <a:gd name="T13" fmla="*/ 400 h 11201"/>
              <a:gd name="T14" fmla="*/ 9515 w 11275"/>
              <a:gd name="T15" fmla="*/ 0 h 11201"/>
              <a:gd name="T16" fmla="*/ 9915 w 11275"/>
              <a:gd name="T17" fmla="*/ 4696 h 11201"/>
              <a:gd name="T18" fmla="*/ 1835 w 11275"/>
              <a:gd name="T19" fmla="*/ 2573 h 11201"/>
              <a:gd name="T20" fmla="*/ 8117 w 11275"/>
              <a:gd name="T21" fmla="*/ 2972 h 11201"/>
              <a:gd name="T22" fmla="*/ 1835 w 11275"/>
              <a:gd name="T23" fmla="*/ 3372 h 11201"/>
              <a:gd name="T24" fmla="*/ 1835 w 11275"/>
              <a:gd name="T25" fmla="*/ 2573 h 11201"/>
              <a:gd name="T26" fmla="*/ 4545 w 11275"/>
              <a:gd name="T27" fmla="*/ 5145 h 11201"/>
              <a:gd name="T28" fmla="*/ 4545 w 11275"/>
              <a:gd name="T29" fmla="*/ 5944 h 11201"/>
              <a:gd name="T30" fmla="*/ 1498 w 11275"/>
              <a:gd name="T31" fmla="*/ 5545 h 11201"/>
              <a:gd name="T32" fmla="*/ 1898 w 11275"/>
              <a:gd name="T33" fmla="*/ 7718 h 11201"/>
              <a:gd name="T34" fmla="*/ 4945 w 11275"/>
              <a:gd name="T35" fmla="*/ 8117 h 11201"/>
              <a:gd name="T36" fmla="*/ 1898 w 11275"/>
              <a:gd name="T37" fmla="*/ 8517 h 11201"/>
              <a:gd name="T38" fmla="*/ 1898 w 11275"/>
              <a:gd name="T39" fmla="*/ 7718 h 11201"/>
              <a:gd name="T40" fmla="*/ 6244 w 11275"/>
              <a:gd name="T41" fmla="*/ 5145 h 11201"/>
              <a:gd name="T42" fmla="*/ 6244 w 11275"/>
              <a:gd name="T43" fmla="*/ 5944 h 11201"/>
              <a:gd name="T44" fmla="*/ 5295 w 11275"/>
              <a:gd name="T45" fmla="*/ 5545 h 11201"/>
              <a:gd name="T46" fmla="*/ 9074 w 11275"/>
              <a:gd name="T47" fmla="*/ 6037 h 11201"/>
              <a:gd name="T48" fmla="*/ 10721 w 11275"/>
              <a:gd name="T49" fmla="*/ 11116 h 11201"/>
              <a:gd name="T50" fmla="*/ 6356 w 11275"/>
              <a:gd name="T51" fmla="*/ 11201 h 11201"/>
              <a:gd name="T52" fmla="*/ 5641 w 11275"/>
              <a:gd name="T53" fmla="*/ 10044 h 11201"/>
              <a:gd name="T54" fmla="*/ 8717 w 11275"/>
              <a:gd name="T55" fmla="*/ 5679 h 11201"/>
              <a:gd name="T56" fmla="*/ 8455 w 11275"/>
              <a:gd name="T57" fmla="*/ 6572 h 11201"/>
              <a:gd name="T58" fmla="*/ 6434 w 11275"/>
              <a:gd name="T59" fmla="*/ 10257 h 11201"/>
              <a:gd name="T60" fmla="*/ 10208 w 11275"/>
              <a:gd name="T61" fmla="*/ 10401 h 11201"/>
              <a:gd name="T62" fmla="*/ 8455 w 11275"/>
              <a:gd name="T63" fmla="*/ 6572 h 11201"/>
              <a:gd name="T64" fmla="*/ 8754 w 11275"/>
              <a:gd name="T65" fmla="*/ 7730 h 11201"/>
              <a:gd name="T66" fmla="*/ 8354 w 11275"/>
              <a:gd name="T67" fmla="*/ 9204 h 11201"/>
              <a:gd name="T68" fmla="*/ 7954 w 11275"/>
              <a:gd name="T69" fmla="*/ 7730 h 11201"/>
              <a:gd name="T70" fmla="*/ 8354 w 11275"/>
              <a:gd name="T71" fmla="*/ 10203 h 11201"/>
              <a:gd name="T72" fmla="*/ 8354 w 11275"/>
              <a:gd name="T73" fmla="*/ 9404 h 11201"/>
              <a:gd name="T74" fmla="*/ 8354 w 11275"/>
              <a:gd name="T75" fmla="*/ 10203 h 11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275" h="11201">
                <a:moveTo>
                  <a:pt x="9515" y="5095"/>
                </a:moveTo>
                <a:cubicBezTo>
                  <a:pt x="9295" y="5095"/>
                  <a:pt x="9116" y="4916"/>
                  <a:pt x="9116" y="4696"/>
                </a:cubicBezTo>
                <a:lnTo>
                  <a:pt x="9116" y="899"/>
                </a:lnTo>
                <a:cubicBezTo>
                  <a:pt x="9116" y="844"/>
                  <a:pt x="9071" y="799"/>
                  <a:pt x="9016" y="799"/>
                </a:cubicBezTo>
                <a:lnTo>
                  <a:pt x="899" y="799"/>
                </a:lnTo>
                <a:cubicBezTo>
                  <a:pt x="844" y="799"/>
                  <a:pt x="799" y="844"/>
                  <a:pt x="799" y="899"/>
                </a:cubicBezTo>
                <a:lnTo>
                  <a:pt x="799" y="10290"/>
                </a:lnTo>
                <a:cubicBezTo>
                  <a:pt x="799" y="10345"/>
                  <a:pt x="844" y="10390"/>
                  <a:pt x="899" y="10390"/>
                </a:cubicBezTo>
                <a:lnTo>
                  <a:pt x="4508" y="10390"/>
                </a:lnTo>
                <a:cubicBezTo>
                  <a:pt x="4728" y="10390"/>
                  <a:pt x="4907" y="10569"/>
                  <a:pt x="4907" y="10790"/>
                </a:cubicBezTo>
                <a:cubicBezTo>
                  <a:pt x="4907" y="11010"/>
                  <a:pt x="4728" y="11189"/>
                  <a:pt x="4508" y="11189"/>
                </a:cubicBezTo>
                <a:lnTo>
                  <a:pt x="399" y="11189"/>
                </a:lnTo>
                <a:cubicBezTo>
                  <a:pt x="179" y="11189"/>
                  <a:pt x="0" y="11010"/>
                  <a:pt x="0" y="10790"/>
                </a:cubicBezTo>
                <a:lnTo>
                  <a:pt x="0" y="400"/>
                </a:lnTo>
                <a:cubicBezTo>
                  <a:pt x="0" y="179"/>
                  <a:pt x="179" y="0"/>
                  <a:pt x="399" y="0"/>
                </a:cubicBezTo>
                <a:lnTo>
                  <a:pt x="9515" y="0"/>
                </a:lnTo>
                <a:cubicBezTo>
                  <a:pt x="9736" y="0"/>
                  <a:pt x="9915" y="179"/>
                  <a:pt x="9915" y="400"/>
                </a:cubicBezTo>
                <a:lnTo>
                  <a:pt x="9915" y="4696"/>
                </a:lnTo>
                <a:cubicBezTo>
                  <a:pt x="9915" y="4916"/>
                  <a:pt x="9736" y="5095"/>
                  <a:pt x="9515" y="5095"/>
                </a:cubicBezTo>
                <a:close/>
                <a:moveTo>
                  <a:pt x="1835" y="2573"/>
                </a:moveTo>
                <a:lnTo>
                  <a:pt x="7717" y="2573"/>
                </a:lnTo>
                <a:cubicBezTo>
                  <a:pt x="7938" y="2573"/>
                  <a:pt x="8117" y="2752"/>
                  <a:pt x="8117" y="2972"/>
                </a:cubicBezTo>
                <a:cubicBezTo>
                  <a:pt x="8117" y="3193"/>
                  <a:pt x="7938" y="3372"/>
                  <a:pt x="7717" y="3372"/>
                </a:cubicBezTo>
                <a:lnTo>
                  <a:pt x="1835" y="3372"/>
                </a:lnTo>
                <a:cubicBezTo>
                  <a:pt x="1615" y="3372"/>
                  <a:pt x="1436" y="3193"/>
                  <a:pt x="1436" y="2972"/>
                </a:cubicBezTo>
                <a:cubicBezTo>
                  <a:pt x="1436" y="2752"/>
                  <a:pt x="1615" y="2573"/>
                  <a:pt x="1835" y="2573"/>
                </a:cubicBezTo>
                <a:close/>
                <a:moveTo>
                  <a:pt x="1898" y="5145"/>
                </a:moveTo>
                <a:lnTo>
                  <a:pt x="4545" y="5145"/>
                </a:lnTo>
                <a:cubicBezTo>
                  <a:pt x="4766" y="5145"/>
                  <a:pt x="4945" y="5324"/>
                  <a:pt x="4945" y="5545"/>
                </a:cubicBezTo>
                <a:cubicBezTo>
                  <a:pt x="4945" y="5766"/>
                  <a:pt x="4766" y="5944"/>
                  <a:pt x="4545" y="5944"/>
                </a:cubicBezTo>
                <a:lnTo>
                  <a:pt x="1898" y="5944"/>
                </a:lnTo>
                <a:cubicBezTo>
                  <a:pt x="1677" y="5944"/>
                  <a:pt x="1498" y="5766"/>
                  <a:pt x="1498" y="5545"/>
                </a:cubicBezTo>
                <a:cubicBezTo>
                  <a:pt x="1498" y="5324"/>
                  <a:pt x="1677" y="5145"/>
                  <a:pt x="1898" y="5145"/>
                </a:cubicBezTo>
                <a:close/>
                <a:moveTo>
                  <a:pt x="1898" y="7718"/>
                </a:moveTo>
                <a:lnTo>
                  <a:pt x="4545" y="7718"/>
                </a:lnTo>
                <a:cubicBezTo>
                  <a:pt x="4766" y="7718"/>
                  <a:pt x="4945" y="7897"/>
                  <a:pt x="4945" y="8117"/>
                </a:cubicBezTo>
                <a:cubicBezTo>
                  <a:pt x="4945" y="8338"/>
                  <a:pt x="4766" y="8517"/>
                  <a:pt x="4545" y="8517"/>
                </a:cubicBezTo>
                <a:lnTo>
                  <a:pt x="1898" y="8517"/>
                </a:lnTo>
                <a:cubicBezTo>
                  <a:pt x="1677" y="8517"/>
                  <a:pt x="1498" y="8338"/>
                  <a:pt x="1498" y="8117"/>
                </a:cubicBezTo>
                <a:cubicBezTo>
                  <a:pt x="1498" y="7897"/>
                  <a:pt x="1677" y="7718"/>
                  <a:pt x="1898" y="7718"/>
                </a:cubicBezTo>
                <a:close/>
                <a:moveTo>
                  <a:pt x="5694" y="5145"/>
                </a:moveTo>
                <a:lnTo>
                  <a:pt x="6244" y="5145"/>
                </a:lnTo>
                <a:cubicBezTo>
                  <a:pt x="6464" y="5145"/>
                  <a:pt x="6643" y="5324"/>
                  <a:pt x="6643" y="5545"/>
                </a:cubicBezTo>
                <a:cubicBezTo>
                  <a:pt x="6643" y="5766"/>
                  <a:pt x="6464" y="5944"/>
                  <a:pt x="6244" y="5944"/>
                </a:cubicBezTo>
                <a:lnTo>
                  <a:pt x="5694" y="5944"/>
                </a:lnTo>
                <a:cubicBezTo>
                  <a:pt x="5473" y="5944"/>
                  <a:pt x="5295" y="5766"/>
                  <a:pt x="5295" y="5545"/>
                </a:cubicBezTo>
                <a:cubicBezTo>
                  <a:pt x="5295" y="5324"/>
                  <a:pt x="5473" y="5145"/>
                  <a:pt x="5694" y="5145"/>
                </a:cubicBezTo>
                <a:close/>
                <a:moveTo>
                  <a:pt x="9074" y="6037"/>
                </a:moveTo>
                <a:lnTo>
                  <a:pt x="11078" y="10044"/>
                </a:lnTo>
                <a:cubicBezTo>
                  <a:pt x="11275" y="10439"/>
                  <a:pt x="11115" y="10919"/>
                  <a:pt x="10721" y="11116"/>
                </a:cubicBezTo>
                <a:cubicBezTo>
                  <a:pt x="10610" y="11172"/>
                  <a:pt x="10487" y="11201"/>
                  <a:pt x="10363" y="11201"/>
                </a:cubicBezTo>
                <a:lnTo>
                  <a:pt x="6356" y="11201"/>
                </a:lnTo>
                <a:cubicBezTo>
                  <a:pt x="5915" y="11201"/>
                  <a:pt x="5557" y="10843"/>
                  <a:pt x="5557" y="10401"/>
                </a:cubicBezTo>
                <a:cubicBezTo>
                  <a:pt x="5557" y="10277"/>
                  <a:pt x="5586" y="10155"/>
                  <a:pt x="5641" y="10044"/>
                </a:cubicBezTo>
                <a:lnTo>
                  <a:pt x="7645" y="6037"/>
                </a:lnTo>
                <a:cubicBezTo>
                  <a:pt x="7842" y="5642"/>
                  <a:pt x="8322" y="5482"/>
                  <a:pt x="8717" y="5679"/>
                </a:cubicBezTo>
                <a:cubicBezTo>
                  <a:pt x="8872" y="5757"/>
                  <a:pt x="8997" y="5882"/>
                  <a:pt x="9074" y="6037"/>
                </a:cubicBezTo>
                <a:close/>
                <a:moveTo>
                  <a:pt x="8455" y="6572"/>
                </a:moveTo>
                <a:cubicBezTo>
                  <a:pt x="8418" y="6498"/>
                  <a:pt x="8313" y="6498"/>
                  <a:pt x="8276" y="6572"/>
                </a:cubicBezTo>
                <a:lnTo>
                  <a:pt x="6434" y="10257"/>
                </a:lnTo>
                <a:cubicBezTo>
                  <a:pt x="6401" y="10323"/>
                  <a:pt x="6449" y="10401"/>
                  <a:pt x="6523" y="10401"/>
                </a:cubicBezTo>
                <a:lnTo>
                  <a:pt x="10208" y="10401"/>
                </a:lnTo>
                <a:cubicBezTo>
                  <a:pt x="10283" y="10401"/>
                  <a:pt x="10331" y="10323"/>
                  <a:pt x="10298" y="10257"/>
                </a:cubicBezTo>
                <a:lnTo>
                  <a:pt x="8455" y="6572"/>
                </a:lnTo>
                <a:close/>
                <a:moveTo>
                  <a:pt x="8354" y="7331"/>
                </a:moveTo>
                <a:cubicBezTo>
                  <a:pt x="8575" y="7331"/>
                  <a:pt x="8754" y="7509"/>
                  <a:pt x="8754" y="7730"/>
                </a:cubicBezTo>
                <a:lnTo>
                  <a:pt x="8754" y="8804"/>
                </a:lnTo>
                <a:cubicBezTo>
                  <a:pt x="8754" y="9025"/>
                  <a:pt x="8575" y="9204"/>
                  <a:pt x="8354" y="9204"/>
                </a:cubicBezTo>
                <a:cubicBezTo>
                  <a:pt x="8133" y="9204"/>
                  <a:pt x="7954" y="9025"/>
                  <a:pt x="7954" y="8804"/>
                </a:cubicBezTo>
                <a:lnTo>
                  <a:pt x="7954" y="7730"/>
                </a:lnTo>
                <a:cubicBezTo>
                  <a:pt x="7954" y="7509"/>
                  <a:pt x="8133" y="7331"/>
                  <a:pt x="8354" y="7331"/>
                </a:cubicBezTo>
                <a:close/>
                <a:moveTo>
                  <a:pt x="8354" y="10203"/>
                </a:moveTo>
                <a:cubicBezTo>
                  <a:pt x="8133" y="10203"/>
                  <a:pt x="7954" y="10024"/>
                  <a:pt x="7954" y="9803"/>
                </a:cubicBezTo>
                <a:cubicBezTo>
                  <a:pt x="7954" y="9582"/>
                  <a:pt x="8133" y="9404"/>
                  <a:pt x="8354" y="9404"/>
                </a:cubicBezTo>
                <a:cubicBezTo>
                  <a:pt x="8575" y="9404"/>
                  <a:pt x="8754" y="9582"/>
                  <a:pt x="8754" y="9803"/>
                </a:cubicBezTo>
                <a:cubicBezTo>
                  <a:pt x="8754" y="10024"/>
                  <a:pt x="8575" y="10203"/>
                  <a:pt x="8354" y="102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0209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: 空心 1">
            <a:extLst>
              <a:ext uri="{FF2B5EF4-FFF2-40B4-BE49-F238E27FC236}">
                <a16:creationId xmlns:a16="http://schemas.microsoft.com/office/drawing/2014/main" id="{FD7D04DA-845F-3515-D0A4-51618DACDD19}"/>
              </a:ext>
            </a:extLst>
          </p:cNvPr>
          <p:cNvSpPr>
            <a:spLocks/>
          </p:cNvSpPr>
          <p:nvPr/>
        </p:nvSpPr>
        <p:spPr>
          <a:xfrm>
            <a:off x="1176867" y="-2282721"/>
            <a:ext cx="9838266" cy="9838266"/>
          </a:xfrm>
          <a:prstGeom prst="donut">
            <a:avLst>
              <a:gd name="adj" fmla="val 13368"/>
            </a:avLst>
          </a:prstGeom>
          <a:gradFill>
            <a:gsLst>
              <a:gs pos="0">
                <a:schemeClr val="accent1">
                  <a:alpha val="5000"/>
                </a:schemeClr>
              </a:gs>
              <a:gs pos="100000">
                <a:schemeClr val="accent3">
                  <a:alpha val="0"/>
                </a:schemeClr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3CFB8090-47B9-B094-05A1-C732F7845573}"/>
              </a:ext>
            </a:extLst>
          </p:cNvPr>
          <p:cNvSpPr>
            <a:spLocks/>
          </p:cNvSpPr>
          <p:nvPr/>
        </p:nvSpPr>
        <p:spPr>
          <a:xfrm>
            <a:off x="1991501" y="-1468087"/>
            <a:ext cx="8208998" cy="8208998"/>
          </a:xfrm>
          <a:prstGeom prst="ellipse">
            <a:avLst/>
          </a:prstGeom>
          <a:noFill/>
          <a:ln w="12700">
            <a:gradFill>
              <a:gsLst>
                <a:gs pos="68000">
                  <a:schemeClr val="accent3">
                    <a:alpha val="0"/>
                  </a:schemeClr>
                </a:gs>
                <a:gs pos="52000">
                  <a:schemeClr val="accent3">
                    <a:alpha val="25000"/>
                  </a:schemeClr>
                </a:gs>
                <a:gs pos="0">
                  <a:schemeClr val="accent1">
                    <a:alpha val="60000"/>
                  </a:schemeClr>
                </a:gs>
              </a:gsLst>
              <a:lin ang="5400000" scaled="1"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汉仪旗黑X1-55W"/>
              <a:cs typeface="+mn-cs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25A91B5B-CDE6-4D69-2D5F-8B2FA410D811}"/>
              </a:ext>
            </a:extLst>
          </p:cNvPr>
          <p:cNvSpPr>
            <a:spLocks/>
          </p:cNvSpPr>
          <p:nvPr/>
        </p:nvSpPr>
        <p:spPr>
          <a:xfrm>
            <a:off x="3391065" y="-68523"/>
            <a:ext cx="5409870" cy="5409870"/>
          </a:xfrm>
          <a:prstGeom prst="ellipse">
            <a:avLst/>
          </a:prstGeom>
          <a:noFill/>
          <a:ln w="12700">
            <a:gradFill>
              <a:gsLst>
                <a:gs pos="100000">
                  <a:schemeClr val="accent3">
                    <a:alpha val="25000"/>
                  </a:schemeClr>
                </a:gs>
                <a:gs pos="0">
                  <a:schemeClr val="accent1">
                    <a:alpha val="60000"/>
                  </a:schemeClr>
                </a:gs>
              </a:gsLst>
              <a:lin ang="5400000" scaled="1"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dirty="0">
              <a:solidFill>
                <a:srgbClr val="FFFFFF"/>
              </a:solidFill>
              <a:latin typeface="Arial"/>
              <a:ea typeface="汉仪旗黑X1-55W"/>
            </a:endParaRPr>
          </a:p>
        </p:txBody>
      </p:sp>
      <p:sp>
        <p:nvSpPr>
          <p:cNvPr id="7" name="弧形 6">
            <a:extLst>
              <a:ext uri="{FF2B5EF4-FFF2-40B4-BE49-F238E27FC236}">
                <a16:creationId xmlns:a16="http://schemas.microsoft.com/office/drawing/2014/main" id="{5C8AA478-B1A4-1ED0-CCF2-7926618DD4CD}"/>
              </a:ext>
            </a:extLst>
          </p:cNvPr>
          <p:cNvSpPr>
            <a:spLocks/>
          </p:cNvSpPr>
          <p:nvPr/>
        </p:nvSpPr>
        <p:spPr>
          <a:xfrm>
            <a:off x="4415271" y="955683"/>
            <a:ext cx="3361458" cy="3361458"/>
          </a:xfrm>
          <a:prstGeom prst="arc">
            <a:avLst>
              <a:gd name="adj1" fmla="val 3786619"/>
              <a:gd name="adj2" fmla="val 14073582"/>
            </a:avLst>
          </a:prstGeom>
          <a:noFill/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E25D88E-BB69-F96D-FE67-6FD8DD0B19C0}"/>
              </a:ext>
            </a:extLst>
          </p:cNvPr>
          <p:cNvSpPr>
            <a:spLocks/>
          </p:cNvSpPr>
          <p:nvPr/>
        </p:nvSpPr>
        <p:spPr>
          <a:xfrm>
            <a:off x="1187435" y="3289821"/>
            <a:ext cx="16081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spc="-150" dirty="0">
                <a:gradFill flip="none" rotWithShape="1">
                  <a:gsLst>
                    <a:gs pos="100000">
                      <a:schemeClr val="accent3"/>
                    </a:gs>
                    <a:gs pos="0">
                      <a:schemeClr val="accent1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此处编辑标题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BDF8119-5538-69C8-45DC-31B51168CFDA}"/>
              </a:ext>
            </a:extLst>
          </p:cNvPr>
          <p:cNvSpPr>
            <a:spLocks/>
          </p:cNvSpPr>
          <p:nvPr/>
        </p:nvSpPr>
        <p:spPr>
          <a:xfrm>
            <a:off x="642412" y="3683013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请在此处添加文本内容加以解释</a:t>
            </a:r>
          </a:p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说明，注意字体使用免商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BAC4AA3-4ADC-8943-C0A8-59A3698E23B6}"/>
              </a:ext>
            </a:extLst>
          </p:cNvPr>
          <p:cNvSpPr>
            <a:spLocks/>
          </p:cNvSpPr>
          <p:nvPr/>
        </p:nvSpPr>
        <p:spPr>
          <a:xfrm>
            <a:off x="3510344" y="5392705"/>
            <a:ext cx="16081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spc="-150" dirty="0">
                <a:gradFill flip="none" rotWithShape="1">
                  <a:gsLst>
                    <a:gs pos="100000">
                      <a:schemeClr val="accent3"/>
                    </a:gs>
                    <a:gs pos="0">
                      <a:schemeClr val="accent1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此处编辑标题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16C9B0B-D7A0-80DF-6B16-FB10867CEA1F}"/>
              </a:ext>
            </a:extLst>
          </p:cNvPr>
          <p:cNvSpPr>
            <a:spLocks/>
          </p:cNvSpPr>
          <p:nvPr/>
        </p:nvSpPr>
        <p:spPr>
          <a:xfrm>
            <a:off x="2965322" y="5785897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请在此处添加文本内容加以解释</a:t>
            </a:r>
          </a:p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说明，注意字体使用免商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6859A60-4F7B-1ED5-5C31-FC9EFCF424CB}"/>
              </a:ext>
            </a:extLst>
          </p:cNvPr>
          <p:cNvSpPr>
            <a:spLocks/>
          </p:cNvSpPr>
          <p:nvPr/>
        </p:nvSpPr>
        <p:spPr>
          <a:xfrm>
            <a:off x="7082457" y="5392705"/>
            <a:ext cx="16081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spc="-150" dirty="0">
                <a:gradFill flip="none" rotWithShape="1">
                  <a:gsLst>
                    <a:gs pos="100000">
                      <a:schemeClr val="accent3"/>
                    </a:gs>
                    <a:gs pos="0">
                      <a:schemeClr val="accent1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此处编辑标题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25BAE77-39D9-2FD8-7356-54E01A6A1936}"/>
              </a:ext>
            </a:extLst>
          </p:cNvPr>
          <p:cNvSpPr>
            <a:spLocks/>
          </p:cNvSpPr>
          <p:nvPr/>
        </p:nvSpPr>
        <p:spPr>
          <a:xfrm>
            <a:off x="6537434" y="5785897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</a:rPr>
              <a:t>请在此处添加文本内容加以解释</a:t>
            </a:r>
          </a:p>
          <a:p>
            <a:pPr algn="ctr"/>
            <a:r>
              <a:rPr lang="zh-CN" altLang="en-US" sz="1400">
                <a:solidFill>
                  <a:schemeClr val="bg1"/>
                </a:solidFill>
              </a:rPr>
              <a:t>说明，注意字体使用免商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DDA7079-7796-74AE-B1E0-8763432522FB}"/>
              </a:ext>
            </a:extLst>
          </p:cNvPr>
          <p:cNvSpPr>
            <a:spLocks/>
          </p:cNvSpPr>
          <p:nvPr/>
        </p:nvSpPr>
        <p:spPr>
          <a:xfrm>
            <a:off x="9396435" y="3289821"/>
            <a:ext cx="16081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spc="-150" dirty="0">
                <a:gradFill flip="none" rotWithShape="1">
                  <a:gsLst>
                    <a:gs pos="100000">
                      <a:schemeClr val="accent3"/>
                    </a:gs>
                    <a:gs pos="0">
                      <a:schemeClr val="accent1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此处编辑标题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31EE5B5A-19FC-4275-620C-F0E8B3F749AB}"/>
              </a:ext>
            </a:extLst>
          </p:cNvPr>
          <p:cNvSpPr>
            <a:spLocks/>
          </p:cNvSpPr>
          <p:nvPr/>
        </p:nvSpPr>
        <p:spPr>
          <a:xfrm>
            <a:off x="8851411" y="3683013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</a:rPr>
              <a:t>请在此处添加文本内容加以解释</a:t>
            </a:r>
          </a:p>
          <a:p>
            <a:pPr algn="ctr"/>
            <a:r>
              <a:rPr lang="zh-CN" altLang="en-US" sz="1400">
                <a:solidFill>
                  <a:schemeClr val="bg1"/>
                </a:solidFill>
              </a:rPr>
              <a:t>说明，注意字体使用免商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8095158D-A37D-DC16-7542-1BF733147FE5}"/>
              </a:ext>
            </a:extLst>
          </p:cNvPr>
          <p:cNvSpPr>
            <a:spLocks/>
          </p:cNvSpPr>
          <p:nvPr/>
        </p:nvSpPr>
        <p:spPr>
          <a:xfrm>
            <a:off x="7498277" y="4365725"/>
            <a:ext cx="776490" cy="776490"/>
          </a:xfrm>
          <a:prstGeom prst="ellipse">
            <a:avLst/>
          </a:prstGeom>
          <a:gradFill flip="none" rotWithShape="1">
            <a:gsLst>
              <a:gs pos="80000">
                <a:schemeClr val="accent4"/>
              </a:gs>
              <a:gs pos="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469900" sx="102000" sy="102000" algn="ctr" rotWithShape="0">
              <a:schemeClr val="accent2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EABFE244-0452-155B-731A-8BC6553B013A}"/>
              </a:ext>
            </a:extLst>
          </p:cNvPr>
          <p:cNvSpPr>
            <a:spLocks/>
          </p:cNvSpPr>
          <p:nvPr/>
        </p:nvSpPr>
        <p:spPr>
          <a:xfrm>
            <a:off x="1603255" y="2262841"/>
            <a:ext cx="776490" cy="776490"/>
          </a:xfrm>
          <a:prstGeom prst="ellipse">
            <a:avLst/>
          </a:prstGeom>
          <a:gradFill flip="none" rotWithShape="1">
            <a:gsLst>
              <a:gs pos="80000">
                <a:schemeClr val="accent4"/>
              </a:gs>
              <a:gs pos="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469900" sx="102000" sy="102000" algn="ctr" rotWithShape="0">
              <a:schemeClr val="accent2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C6C10D24-1FDA-97F1-286A-A85BD29A20B3}"/>
              </a:ext>
            </a:extLst>
          </p:cNvPr>
          <p:cNvSpPr>
            <a:spLocks/>
          </p:cNvSpPr>
          <p:nvPr/>
        </p:nvSpPr>
        <p:spPr>
          <a:xfrm>
            <a:off x="3918545" y="4365725"/>
            <a:ext cx="776490" cy="776490"/>
          </a:xfrm>
          <a:prstGeom prst="ellipse">
            <a:avLst/>
          </a:prstGeom>
          <a:gradFill flip="none" rotWithShape="1">
            <a:gsLst>
              <a:gs pos="80000">
                <a:schemeClr val="accent4"/>
              </a:gs>
              <a:gs pos="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469900" sx="102000" sy="102000" algn="ctr" rotWithShape="0">
              <a:schemeClr val="accent2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E5A89666-0836-F4C8-8C1F-4371828FBA25}"/>
              </a:ext>
            </a:extLst>
          </p:cNvPr>
          <p:cNvSpPr>
            <a:spLocks/>
          </p:cNvSpPr>
          <p:nvPr/>
        </p:nvSpPr>
        <p:spPr>
          <a:xfrm>
            <a:off x="9812254" y="2262841"/>
            <a:ext cx="776490" cy="776490"/>
          </a:xfrm>
          <a:prstGeom prst="ellipse">
            <a:avLst/>
          </a:prstGeom>
          <a:gradFill flip="none" rotWithShape="1">
            <a:gsLst>
              <a:gs pos="80000">
                <a:schemeClr val="accent4"/>
              </a:gs>
              <a:gs pos="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469900" sx="102000" sy="102000" algn="ctr" rotWithShape="0">
              <a:schemeClr val="accent2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9" name="组合 198">
            <a:extLst>
              <a:ext uri="{FF2B5EF4-FFF2-40B4-BE49-F238E27FC236}">
                <a16:creationId xmlns:a16="http://schemas.microsoft.com/office/drawing/2014/main" id="{FCFCCD92-C5D9-D83B-9E9E-E064628CD1C5}"/>
              </a:ext>
            </a:extLst>
          </p:cNvPr>
          <p:cNvGrpSpPr>
            <a:grpSpLocks/>
          </p:cNvGrpSpPr>
          <p:nvPr/>
        </p:nvGrpSpPr>
        <p:grpSpPr>
          <a:xfrm>
            <a:off x="4230375" y="770787"/>
            <a:ext cx="3731250" cy="3731250"/>
            <a:chOff x="5134950" y="528063"/>
            <a:chExt cx="2225104" cy="2225103"/>
          </a:xfrm>
          <a:noFill/>
        </p:grpSpPr>
        <p:sp>
          <p:nvSpPr>
            <p:cNvPr id="200" name="弧形 199">
              <a:extLst>
                <a:ext uri="{FF2B5EF4-FFF2-40B4-BE49-F238E27FC236}">
                  <a16:creationId xmlns:a16="http://schemas.microsoft.com/office/drawing/2014/main" id="{8986AC2B-CC39-9B42-AE8A-7AB76C3C50C8}"/>
                </a:ext>
              </a:extLst>
            </p:cNvPr>
            <p:cNvSpPr>
              <a:spLocks/>
            </p:cNvSpPr>
            <p:nvPr/>
          </p:nvSpPr>
          <p:spPr>
            <a:xfrm rot="5400000">
              <a:off x="5134950" y="528064"/>
              <a:ext cx="2225103" cy="2225102"/>
            </a:xfrm>
            <a:prstGeom prst="arc">
              <a:avLst>
                <a:gd name="adj1" fmla="val 12888505"/>
                <a:gd name="adj2" fmla="val 20439601"/>
              </a:avLst>
            </a:prstGeom>
            <a:grpFill/>
            <a:ln w="3175" cap="flat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201" name="弧形 200">
              <a:extLst>
                <a:ext uri="{FF2B5EF4-FFF2-40B4-BE49-F238E27FC236}">
                  <a16:creationId xmlns:a16="http://schemas.microsoft.com/office/drawing/2014/main" id="{CFFEC0B2-5DF6-36EE-556C-D45F5A8051D1}"/>
                </a:ext>
              </a:extLst>
            </p:cNvPr>
            <p:cNvSpPr>
              <a:spLocks/>
            </p:cNvSpPr>
            <p:nvPr/>
          </p:nvSpPr>
          <p:spPr>
            <a:xfrm rot="16200000">
              <a:off x="5134951" y="528062"/>
              <a:ext cx="2225101" cy="2225104"/>
            </a:xfrm>
            <a:prstGeom prst="arc">
              <a:avLst>
                <a:gd name="adj1" fmla="val 12888505"/>
                <a:gd name="adj2" fmla="val 20439601"/>
              </a:avLst>
            </a:prstGeom>
            <a:grpFill/>
            <a:ln w="3175" cap="flat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202" name="椭圆 201">
              <a:extLst>
                <a:ext uri="{FF2B5EF4-FFF2-40B4-BE49-F238E27FC236}">
                  <a16:creationId xmlns:a16="http://schemas.microsoft.com/office/drawing/2014/main" id="{2E0816A9-8964-15D7-2ACE-903388BE4EA6}"/>
                </a:ext>
              </a:extLst>
            </p:cNvPr>
            <p:cNvSpPr>
              <a:spLocks/>
            </p:cNvSpPr>
            <p:nvPr/>
          </p:nvSpPr>
          <p:spPr>
            <a:xfrm>
              <a:off x="5528776" y="921890"/>
              <a:ext cx="1437451" cy="1437452"/>
            </a:xfrm>
            <a:prstGeom prst="ellipse">
              <a:avLst/>
            </a:prstGeom>
            <a:noFill/>
            <a:ln w="3175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203" name="弧形 202">
              <a:extLst>
                <a:ext uri="{FF2B5EF4-FFF2-40B4-BE49-F238E27FC236}">
                  <a16:creationId xmlns:a16="http://schemas.microsoft.com/office/drawing/2014/main" id="{9D35EC82-DF34-BA35-45A8-88C056A01A33}"/>
                </a:ext>
              </a:extLst>
            </p:cNvPr>
            <p:cNvSpPr>
              <a:spLocks/>
            </p:cNvSpPr>
            <p:nvPr/>
          </p:nvSpPr>
          <p:spPr>
            <a:xfrm rot="16200000">
              <a:off x="5389421" y="782535"/>
              <a:ext cx="1716161" cy="1716162"/>
            </a:xfrm>
            <a:prstGeom prst="arc">
              <a:avLst>
                <a:gd name="adj1" fmla="val 14716105"/>
                <a:gd name="adj2" fmla="val 3169052"/>
              </a:avLst>
            </a:prstGeom>
            <a:grpFill/>
            <a:ln w="3175">
              <a:gradFill>
                <a:gsLst>
                  <a:gs pos="0">
                    <a:schemeClr val="accent1"/>
                  </a:gs>
                  <a:gs pos="100000">
                    <a:schemeClr val="accent4"/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  <p:sp>
          <p:nvSpPr>
            <p:cNvPr id="204" name="弧形 203">
              <a:extLst>
                <a:ext uri="{FF2B5EF4-FFF2-40B4-BE49-F238E27FC236}">
                  <a16:creationId xmlns:a16="http://schemas.microsoft.com/office/drawing/2014/main" id="{ECFA4F12-6E41-874A-3600-76701E801A51}"/>
                </a:ext>
              </a:extLst>
            </p:cNvPr>
            <p:cNvSpPr>
              <a:spLocks/>
            </p:cNvSpPr>
            <p:nvPr/>
          </p:nvSpPr>
          <p:spPr>
            <a:xfrm rot="16200000">
              <a:off x="5224803" y="617917"/>
              <a:ext cx="2045397" cy="2045397"/>
            </a:xfrm>
            <a:prstGeom prst="arc">
              <a:avLst>
                <a:gd name="adj1" fmla="val 19700047"/>
                <a:gd name="adj2" fmla="val 15080167"/>
              </a:avLst>
            </a:prstGeom>
            <a:grpFill/>
            <a:ln w="3175">
              <a:gradFill flip="none" rotWithShape="1">
                <a:gsLst>
                  <a:gs pos="0">
                    <a:schemeClr val="accent1">
                      <a:alpha val="7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7200" spc="-150">
                <a:solidFill>
                  <a:schemeClr val="bg1"/>
                </a:solidFill>
              </a:endParaRPr>
            </a:p>
          </p:txBody>
        </p:sp>
      </p:grpSp>
      <p:grpSp>
        <p:nvGrpSpPr>
          <p:cNvPr id="214" name="组合 213">
            <a:extLst>
              <a:ext uri="{FF2B5EF4-FFF2-40B4-BE49-F238E27FC236}">
                <a16:creationId xmlns:a16="http://schemas.microsoft.com/office/drawing/2014/main" id="{44DA97ED-D0D4-1104-5451-A33EE7CD557C}"/>
              </a:ext>
            </a:extLst>
          </p:cNvPr>
          <p:cNvGrpSpPr>
            <a:grpSpLocks/>
          </p:cNvGrpSpPr>
          <p:nvPr/>
        </p:nvGrpSpPr>
        <p:grpSpPr>
          <a:xfrm>
            <a:off x="5138045" y="1879103"/>
            <a:ext cx="1915910" cy="1514618"/>
            <a:chOff x="5138047" y="2745379"/>
            <a:chExt cx="1915910" cy="1514618"/>
          </a:xfrm>
        </p:grpSpPr>
        <p:sp>
          <p:nvSpPr>
            <p:cNvPr id="205" name="矩形 204">
              <a:extLst>
                <a:ext uri="{FF2B5EF4-FFF2-40B4-BE49-F238E27FC236}">
                  <a16:creationId xmlns:a16="http://schemas.microsoft.com/office/drawing/2014/main" id="{72E56F21-37E1-CFB4-E915-370C58EC0718}"/>
                </a:ext>
              </a:extLst>
            </p:cNvPr>
            <p:cNvSpPr>
              <a:spLocks/>
            </p:cNvSpPr>
            <p:nvPr/>
          </p:nvSpPr>
          <p:spPr>
            <a:xfrm>
              <a:off x="5138047" y="3429000"/>
              <a:ext cx="1915910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kern="100" spc="-150" dirty="0">
                  <a:solidFill>
                    <a:schemeClr val="bg1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请在此处编辑</a:t>
              </a:r>
              <a:endParaRPr lang="en-US" altLang="zh-CN" sz="2400" kern="100" spc="-150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endParaRPr>
            </a:p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kern="100" spc="-150" dirty="0">
                  <a:solidFill>
                    <a:schemeClr val="bg1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主要标题</a:t>
              </a:r>
              <a:endParaRPr kumimoji="0" lang="zh-CN" altLang="zh-CN" sz="2400" i="0" u="none" strike="noStrike" kern="100" cap="none" spc="-15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  <p:sp>
          <p:nvSpPr>
            <p:cNvPr id="213" name="iconfont-11145-6970024">
              <a:extLst>
                <a:ext uri="{FF2B5EF4-FFF2-40B4-BE49-F238E27FC236}">
                  <a16:creationId xmlns:a16="http://schemas.microsoft.com/office/drawing/2014/main" id="{7FD41F0C-4B54-05CA-27DA-D5D10990248B}"/>
                </a:ext>
              </a:extLst>
            </p:cNvPr>
            <p:cNvSpPr>
              <a:spLocks/>
            </p:cNvSpPr>
            <p:nvPr/>
          </p:nvSpPr>
          <p:spPr>
            <a:xfrm>
              <a:off x="5768978" y="2745379"/>
              <a:ext cx="654044" cy="627746"/>
            </a:xfrm>
            <a:custGeom>
              <a:avLst/>
              <a:gdLst>
                <a:gd name="T0" fmla="*/ 3750 w 10465"/>
                <a:gd name="T1" fmla="*/ 7230 h 10045"/>
                <a:gd name="T2" fmla="*/ 1875 w 10465"/>
                <a:gd name="T3" fmla="*/ 9105 h 10045"/>
                <a:gd name="T4" fmla="*/ 0 w 10465"/>
                <a:gd name="T5" fmla="*/ 7230 h 10045"/>
                <a:gd name="T6" fmla="*/ 1875 w 10465"/>
                <a:gd name="T7" fmla="*/ 5355 h 10045"/>
                <a:gd name="T8" fmla="*/ 3750 w 10465"/>
                <a:gd name="T9" fmla="*/ 7230 h 10045"/>
                <a:gd name="T10" fmla="*/ 1875 w 10465"/>
                <a:gd name="T11" fmla="*/ 8205 h 10045"/>
                <a:gd name="T12" fmla="*/ 2850 w 10465"/>
                <a:gd name="T13" fmla="*/ 7230 h 10045"/>
                <a:gd name="T14" fmla="*/ 1875 w 10465"/>
                <a:gd name="T15" fmla="*/ 6255 h 10045"/>
                <a:gd name="T16" fmla="*/ 900 w 10465"/>
                <a:gd name="T17" fmla="*/ 7230 h 10045"/>
                <a:gd name="T18" fmla="*/ 1875 w 10465"/>
                <a:gd name="T19" fmla="*/ 8205 h 10045"/>
                <a:gd name="T20" fmla="*/ 5215 w 10465"/>
                <a:gd name="T21" fmla="*/ 3750 h 10045"/>
                <a:gd name="T22" fmla="*/ 3340 w 10465"/>
                <a:gd name="T23" fmla="*/ 1875 h 10045"/>
                <a:gd name="T24" fmla="*/ 5215 w 10465"/>
                <a:gd name="T25" fmla="*/ 0 h 10045"/>
                <a:gd name="T26" fmla="*/ 7090 w 10465"/>
                <a:gd name="T27" fmla="*/ 1875 h 10045"/>
                <a:gd name="T28" fmla="*/ 5215 w 10465"/>
                <a:gd name="T29" fmla="*/ 3750 h 10045"/>
                <a:gd name="T30" fmla="*/ 5215 w 10465"/>
                <a:gd name="T31" fmla="*/ 900 h 10045"/>
                <a:gd name="T32" fmla="*/ 4240 w 10465"/>
                <a:gd name="T33" fmla="*/ 1875 h 10045"/>
                <a:gd name="T34" fmla="*/ 5215 w 10465"/>
                <a:gd name="T35" fmla="*/ 2850 h 10045"/>
                <a:gd name="T36" fmla="*/ 6190 w 10465"/>
                <a:gd name="T37" fmla="*/ 1875 h 10045"/>
                <a:gd name="T38" fmla="*/ 5215 w 10465"/>
                <a:gd name="T39" fmla="*/ 900 h 10045"/>
                <a:gd name="T40" fmla="*/ 8590 w 10465"/>
                <a:gd name="T41" fmla="*/ 5355 h 10045"/>
                <a:gd name="T42" fmla="*/ 10465 w 10465"/>
                <a:gd name="T43" fmla="*/ 7230 h 10045"/>
                <a:gd name="T44" fmla="*/ 8590 w 10465"/>
                <a:gd name="T45" fmla="*/ 9105 h 10045"/>
                <a:gd name="T46" fmla="*/ 6715 w 10465"/>
                <a:gd name="T47" fmla="*/ 7230 h 10045"/>
                <a:gd name="T48" fmla="*/ 8590 w 10465"/>
                <a:gd name="T49" fmla="*/ 5355 h 10045"/>
                <a:gd name="T50" fmla="*/ 8590 w 10465"/>
                <a:gd name="T51" fmla="*/ 8205 h 10045"/>
                <a:gd name="T52" fmla="*/ 9565 w 10465"/>
                <a:gd name="T53" fmla="*/ 7230 h 10045"/>
                <a:gd name="T54" fmla="*/ 8590 w 10465"/>
                <a:gd name="T55" fmla="*/ 6255 h 10045"/>
                <a:gd name="T56" fmla="*/ 7615 w 10465"/>
                <a:gd name="T57" fmla="*/ 7230 h 10045"/>
                <a:gd name="T58" fmla="*/ 8590 w 10465"/>
                <a:gd name="T59" fmla="*/ 8205 h 10045"/>
                <a:gd name="T60" fmla="*/ 8740 w 10465"/>
                <a:gd name="T61" fmla="*/ 5065 h 10045"/>
                <a:gd name="T62" fmla="*/ 7241 w 10465"/>
                <a:gd name="T63" fmla="*/ 2651 h 10045"/>
                <a:gd name="T64" fmla="*/ 7385 w 10465"/>
                <a:gd name="T65" fmla="*/ 1874 h 10045"/>
                <a:gd name="T66" fmla="*/ 7376 w 10465"/>
                <a:gd name="T67" fmla="*/ 1676 h 10045"/>
                <a:gd name="T68" fmla="*/ 9671 w 10465"/>
                <a:gd name="T69" fmla="*/ 5348 h 10045"/>
                <a:gd name="T70" fmla="*/ 8740 w 10465"/>
                <a:gd name="T71" fmla="*/ 5065 h 10045"/>
                <a:gd name="T72" fmla="*/ 6974 w 10465"/>
                <a:gd name="T73" fmla="*/ 8680 h 10045"/>
                <a:gd name="T74" fmla="*/ 7771 w 10465"/>
                <a:gd name="T75" fmla="*/ 9240 h 10045"/>
                <a:gd name="T76" fmla="*/ 5215 w 10465"/>
                <a:gd name="T77" fmla="*/ 10045 h 10045"/>
                <a:gd name="T78" fmla="*/ 2671 w 10465"/>
                <a:gd name="T79" fmla="*/ 9250 h 10045"/>
                <a:gd name="T80" fmla="*/ 3477 w 10465"/>
                <a:gd name="T81" fmla="*/ 8694 h 10045"/>
                <a:gd name="T82" fmla="*/ 5215 w 10465"/>
                <a:gd name="T83" fmla="*/ 9145 h 10045"/>
                <a:gd name="T84" fmla="*/ 6974 w 10465"/>
                <a:gd name="T85" fmla="*/ 8680 h 10045"/>
                <a:gd name="T86" fmla="*/ 3188 w 10465"/>
                <a:gd name="T87" fmla="*/ 2653 h 10045"/>
                <a:gd name="T88" fmla="*/ 1689 w 10465"/>
                <a:gd name="T89" fmla="*/ 5069 h 10045"/>
                <a:gd name="T90" fmla="*/ 757 w 10465"/>
                <a:gd name="T91" fmla="*/ 5370 h 10045"/>
                <a:gd name="T92" fmla="*/ 3053 w 10465"/>
                <a:gd name="T93" fmla="*/ 1678 h 10045"/>
                <a:gd name="T94" fmla="*/ 3045 w 10465"/>
                <a:gd name="T95" fmla="*/ 1875 h 10045"/>
                <a:gd name="T96" fmla="*/ 3188 w 10465"/>
                <a:gd name="T97" fmla="*/ 2653 h 10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465" h="10045">
                  <a:moveTo>
                    <a:pt x="3750" y="7230"/>
                  </a:moveTo>
                  <a:cubicBezTo>
                    <a:pt x="3750" y="8266"/>
                    <a:pt x="2910" y="9105"/>
                    <a:pt x="1875" y="9105"/>
                  </a:cubicBezTo>
                  <a:cubicBezTo>
                    <a:pt x="840" y="9105"/>
                    <a:pt x="0" y="8265"/>
                    <a:pt x="0" y="7230"/>
                  </a:cubicBezTo>
                  <a:cubicBezTo>
                    <a:pt x="0" y="6195"/>
                    <a:pt x="840" y="5355"/>
                    <a:pt x="1875" y="5355"/>
                  </a:cubicBezTo>
                  <a:cubicBezTo>
                    <a:pt x="2910" y="5355"/>
                    <a:pt x="3750" y="6195"/>
                    <a:pt x="3750" y="7230"/>
                  </a:cubicBezTo>
                  <a:close/>
                  <a:moveTo>
                    <a:pt x="1875" y="8205"/>
                  </a:moveTo>
                  <a:cubicBezTo>
                    <a:pt x="2413" y="8205"/>
                    <a:pt x="2850" y="7769"/>
                    <a:pt x="2850" y="7230"/>
                  </a:cubicBezTo>
                  <a:cubicBezTo>
                    <a:pt x="2850" y="6691"/>
                    <a:pt x="2413" y="6255"/>
                    <a:pt x="1875" y="6255"/>
                  </a:cubicBezTo>
                  <a:cubicBezTo>
                    <a:pt x="1336" y="6255"/>
                    <a:pt x="900" y="6691"/>
                    <a:pt x="900" y="7230"/>
                  </a:cubicBezTo>
                  <a:cubicBezTo>
                    <a:pt x="900" y="7769"/>
                    <a:pt x="1336" y="8205"/>
                    <a:pt x="1875" y="8205"/>
                  </a:cubicBezTo>
                  <a:close/>
                  <a:moveTo>
                    <a:pt x="5215" y="3750"/>
                  </a:moveTo>
                  <a:cubicBezTo>
                    <a:pt x="4180" y="3750"/>
                    <a:pt x="3340" y="2910"/>
                    <a:pt x="3340" y="1875"/>
                  </a:cubicBezTo>
                  <a:cubicBezTo>
                    <a:pt x="3340" y="840"/>
                    <a:pt x="4180" y="0"/>
                    <a:pt x="5215" y="0"/>
                  </a:cubicBezTo>
                  <a:cubicBezTo>
                    <a:pt x="6249" y="0"/>
                    <a:pt x="7090" y="840"/>
                    <a:pt x="7090" y="1875"/>
                  </a:cubicBezTo>
                  <a:cubicBezTo>
                    <a:pt x="7090" y="2910"/>
                    <a:pt x="6249" y="3750"/>
                    <a:pt x="5215" y="3750"/>
                  </a:cubicBezTo>
                  <a:close/>
                  <a:moveTo>
                    <a:pt x="5215" y="900"/>
                  </a:moveTo>
                  <a:cubicBezTo>
                    <a:pt x="4676" y="900"/>
                    <a:pt x="4240" y="1336"/>
                    <a:pt x="4240" y="1875"/>
                  </a:cubicBezTo>
                  <a:cubicBezTo>
                    <a:pt x="4240" y="2414"/>
                    <a:pt x="4676" y="2850"/>
                    <a:pt x="5215" y="2850"/>
                  </a:cubicBezTo>
                  <a:cubicBezTo>
                    <a:pt x="5753" y="2850"/>
                    <a:pt x="6190" y="2414"/>
                    <a:pt x="6190" y="1875"/>
                  </a:cubicBezTo>
                  <a:cubicBezTo>
                    <a:pt x="6190" y="1336"/>
                    <a:pt x="5753" y="900"/>
                    <a:pt x="5215" y="900"/>
                  </a:cubicBezTo>
                  <a:close/>
                  <a:moveTo>
                    <a:pt x="8590" y="5355"/>
                  </a:moveTo>
                  <a:cubicBezTo>
                    <a:pt x="9626" y="5355"/>
                    <a:pt x="10465" y="6195"/>
                    <a:pt x="10465" y="7230"/>
                  </a:cubicBezTo>
                  <a:cubicBezTo>
                    <a:pt x="10465" y="8265"/>
                    <a:pt x="9625" y="9105"/>
                    <a:pt x="8590" y="9105"/>
                  </a:cubicBezTo>
                  <a:cubicBezTo>
                    <a:pt x="7555" y="9105"/>
                    <a:pt x="6715" y="8265"/>
                    <a:pt x="6715" y="7230"/>
                  </a:cubicBezTo>
                  <a:cubicBezTo>
                    <a:pt x="6715" y="6195"/>
                    <a:pt x="7555" y="5355"/>
                    <a:pt x="8590" y="5355"/>
                  </a:cubicBezTo>
                  <a:close/>
                  <a:moveTo>
                    <a:pt x="8590" y="8205"/>
                  </a:moveTo>
                  <a:cubicBezTo>
                    <a:pt x="9128" y="8205"/>
                    <a:pt x="9565" y="7769"/>
                    <a:pt x="9565" y="7230"/>
                  </a:cubicBezTo>
                  <a:cubicBezTo>
                    <a:pt x="9565" y="6691"/>
                    <a:pt x="9128" y="6255"/>
                    <a:pt x="8590" y="6255"/>
                  </a:cubicBezTo>
                  <a:cubicBezTo>
                    <a:pt x="8051" y="6255"/>
                    <a:pt x="7615" y="6691"/>
                    <a:pt x="7615" y="7230"/>
                  </a:cubicBezTo>
                  <a:cubicBezTo>
                    <a:pt x="7615" y="7769"/>
                    <a:pt x="8051" y="8205"/>
                    <a:pt x="8590" y="8205"/>
                  </a:cubicBezTo>
                  <a:close/>
                  <a:moveTo>
                    <a:pt x="8740" y="5065"/>
                  </a:moveTo>
                  <a:cubicBezTo>
                    <a:pt x="8595" y="4066"/>
                    <a:pt x="8035" y="3202"/>
                    <a:pt x="7241" y="2651"/>
                  </a:cubicBezTo>
                  <a:cubicBezTo>
                    <a:pt x="7333" y="2410"/>
                    <a:pt x="7385" y="2147"/>
                    <a:pt x="7385" y="1874"/>
                  </a:cubicBezTo>
                  <a:cubicBezTo>
                    <a:pt x="7385" y="1807"/>
                    <a:pt x="7382" y="1741"/>
                    <a:pt x="7376" y="1676"/>
                  </a:cubicBezTo>
                  <a:cubicBezTo>
                    <a:pt x="8683" y="2403"/>
                    <a:pt x="9590" y="3766"/>
                    <a:pt x="9671" y="5348"/>
                  </a:cubicBezTo>
                  <a:cubicBezTo>
                    <a:pt x="9393" y="5188"/>
                    <a:pt x="9077" y="5088"/>
                    <a:pt x="8740" y="5065"/>
                  </a:cubicBezTo>
                  <a:close/>
                  <a:moveTo>
                    <a:pt x="6974" y="8680"/>
                  </a:moveTo>
                  <a:cubicBezTo>
                    <a:pt x="7193" y="8923"/>
                    <a:pt x="7465" y="9115"/>
                    <a:pt x="7771" y="9240"/>
                  </a:cubicBezTo>
                  <a:cubicBezTo>
                    <a:pt x="7047" y="9748"/>
                    <a:pt x="6166" y="10045"/>
                    <a:pt x="5215" y="10045"/>
                  </a:cubicBezTo>
                  <a:cubicBezTo>
                    <a:pt x="4270" y="10045"/>
                    <a:pt x="3393" y="9751"/>
                    <a:pt x="2671" y="9250"/>
                  </a:cubicBezTo>
                  <a:cubicBezTo>
                    <a:pt x="2981" y="9128"/>
                    <a:pt x="3256" y="8936"/>
                    <a:pt x="3477" y="8694"/>
                  </a:cubicBezTo>
                  <a:cubicBezTo>
                    <a:pt x="3992" y="8981"/>
                    <a:pt x="4583" y="9145"/>
                    <a:pt x="5215" y="9145"/>
                  </a:cubicBezTo>
                  <a:cubicBezTo>
                    <a:pt x="5855" y="9145"/>
                    <a:pt x="6456" y="8976"/>
                    <a:pt x="6974" y="8680"/>
                  </a:cubicBezTo>
                  <a:close/>
                  <a:moveTo>
                    <a:pt x="3188" y="2653"/>
                  </a:moveTo>
                  <a:cubicBezTo>
                    <a:pt x="2393" y="3203"/>
                    <a:pt x="1833" y="4069"/>
                    <a:pt x="1689" y="5069"/>
                  </a:cubicBezTo>
                  <a:cubicBezTo>
                    <a:pt x="1351" y="5098"/>
                    <a:pt x="1033" y="5204"/>
                    <a:pt x="757" y="5370"/>
                  </a:cubicBezTo>
                  <a:cubicBezTo>
                    <a:pt x="832" y="3779"/>
                    <a:pt x="1739" y="2406"/>
                    <a:pt x="3053" y="1678"/>
                  </a:cubicBezTo>
                  <a:cubicBezTo>
                    <a:pt x="3048" y="1743"/>
                    <a:pt x="3045" y="1809"/>
                    <a:pt x="3045" y="1875"/>
                  </a:cubicBezTo>
                  <a:cubicBezTo>
                    <a:pt x="3045" y="2149"/>
                    <a:pt x="3096" y="2411"/>
                    <a:pt x="3188" y="2653"/>
                  </a:cubicBezTo>
                  <a:close/>
                </a:path>
              </a:pathLst>
            </a:custGeom>
            <a:gradFill>
              <a:gsLst>
                <a:gs pos="100000">
                  <a:schemeClr val="accent4"/>
                </a:gs>
                <a:gs pos="0">
                  <a:schemeClr val="accent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5" name="iconfont-11145-6970022">
            <a:extLst>
              <a:ext uri="{FF2B5EF4-FFF2-40B4-BE49-F238E27FC236}">
                <a16:creationId xmlns:a16="http://schemas.microsoft.com/office/drawing/2014/main" id="{70B7637F-3DFD-2D02-D23A-9BD7215D928B}"/>
              </a:ext>
            </a:extLst>
          </p:cNvPr>
          <p:cNvSpPr>
            <a:spLocks/>
          </p:cNvSpPr>
          <p:nvPr/>
        </p:nvSpPr>
        <p:spPr>
          <a:xfrm>
            <a:off x="1790923" y="2451808"/>
            <a:ext cx="401154" cy="398558"/>
          </a:xfrm>
          <a:custGeom>
            <a:avLst/>
            <a:gdLst>
              <a:gd name="T0" fmla="*/ 9116 w 11275"/>
              <a:gd name="T1" fmla="*/ 4696 h 11201"/>
              <a:gd name="T2" fmla="*/ 9016 w 11275"/>
              <a:gd name="T3" fmla="*/ 799 h 11201"/>
              <a:gd name="T4" fmla="*/ 799 w 11275"/>
              <a:gd name="T5" fmla="*/ 899 h 11201"/>
              <a:gd name="T6" fmla="*/ 899 w 11275"/>
              <a:gd name="T7" fmla="*/ 10390 h 11201"/>
              <a:gd name="T8" fmla="*/ 4907 w 11275"/>
              <a:gd name="T9" fmla="*/ 10790 h 11201"/>
              <a:gd name="T10" fmla="*/ 399 w 11275"/>
              <a:gd name="T11" fmla="*/ 11189 h 11201"/>
              <a:gd name="T12" fmla="*/ 0 w 11275"/>
              <a:gd name="T13" fmla="*/ 400 h 11201"/>
              <a:gd name="T14" fmla="*/ 9515 w 11275"/>
              <a:gd name="T15" fmla="*/ 0 h 11201"/>
              <a:gd name="T16" fmla="*/ 9915 w 11275"/>
              <a:gd name="T17" fmla="*/ 4696 h 11201"/>
              <a:gd name="T18" fmla="*/ 1835 w 11275"/>
              <a:gd name="T19" fmla="*/ 2573 h 11201"/>
              <a:gd name="T20" fmla="*/ 8117 w 11275"/>
              <a:gd name="T21" fmla="*/ 2972 h 11201"/>
              <a:gd name="T22" fmla="*/ 1835 w 11275"/>
              <a:gd name="T23" fmla="*/ 3372 h 11201"/>
              <a:gd name="T24" fmla="*/ 1835 w 11275"/>
              <a:gd name="T25" fmla="*/ 2573 h 11201"/>
              <a:gd name="T26" fmla="*/ 4545 w 11275"/>
              <a:gd name="T27" fmla="*/ 5145 h 11201"/>
              <a:gd name="T28" fmla="*/ 4545 w 11275"/>
              <a:gd name="T29" fmla="*/ 5944 h 11201"/>
              <a:gd name="T30" fmla="*/ 1498 w 11275"/>
              <a:gd name="T31" fmla="*/ 5545 h 11201"/>
              <a:gd name="T32" fmla="*/ 1898 w 11275"/>
              <a:gd name="T33" fmla="*/ 7718 h 11201"/>
              <a:gd name="T34" fmla="*/ 4945 w 11275"/>
              <a:gd name="T35" fmla="*/ 8117 h 11201"/>
              <a:gd name="T36" fmla="*/ 1898 w 11275"/>
              <a:gd name="T37" fmla="*/ 8517 h 11201"/>
              <a:gd name="T38" fmla="*/ 1898 w 11275"/>
              <a:gd name="T39" fmla="*/ 7718 h 11201"/>
              <a:gd name="T40" fmla="*/ 6244 w 11275"/>
              <a:gd name="T41" fmla="*/ 5145 h 11201"/>
              <a:gd name="T42" fmla="*/ 6244 w 11275"/>
              <a:gd name="T43" fmla="*/ 5944 h 11201"/>
              <a:gd name="T44" fmla="*/ 5295 w 11275"/>
              <a:gd name="T45" fmla="*/ 5545 h 11201"/>
              <a:gd name="T46" fmla="*/ 9074 w 11275"/>
              <a:gd name="T47" fmla="*/ 6037 h 11201"/>
              <a:gd name="T48" fmla="*/ 10721 w 11275"/>
              <a:gd name="T49" fmla="*/ 11116 h 11201"/>
              <a:gd name="T50" fmla="*/ 6356 w 11275"/>
              <a:gd name="T51" fmla="*/ 11201 h 11201"/>
              <a:gd name="T52" fmla="*/ 5641 w 11275"/>
              <a:gd name="T53" fmla="*/ 10044 h 11201"/>
              <a:gd name="T54" fmla="*/ 8717 w 11275"/>
              <a:gd name="T55" fmla="*/ 5679 h 11201"/>
              <a:gd name="T56" fmla="*/ 8455 w 11275"/>
              <a:gd name="T57" fmla="*/ 6572 h 11201"/>
              <a:gd name="T58" fmla="*/ 6434 w 11275"/>
              <a:gd name="T59" fmla="*/ 10257 h 11201"/>
              <a:gd name="T60" fmla="*/ 10208 w 11275"/>
              <a:gd name="T61" fmla="*/ 10401 h 11201"/>
              <a:gd name="T62" fmla="*/ 8455 w 11275"/>
              <a:gd name="T63" fmla="*/ 6572 h 11201"/>
              <a:gd name="T64" fmla="*/ 8754 w 11275"/>
              <a:gd name="T65" fmla="*/ 7730 h 11201"/>
              <a:gd name="T66" fmla="*/ 8354 w 11275"/>
              <a:gd name="T67" fmla="*/ 9204 h 11201"/>
              <a:gd name="T68" fmla="*/ 7954 w 11275"/>
              <a:gd name="T69" fmla="*/ 7730 h 11201"/>
              <a:gd name="T70" fmla="*/ 8354 w 11275"/>
              <a:gd name="T71" fmla="*/ 10203 h 11201"/>
              <a:gd name="T72" fmla="*/ 8354 w 11275"/>
              <a:gd name="T73" fmla="*/ 9404 h 11201"/>
              <a:gd name="T74" fmla="*/ 8354 w 11275"/>
              <a:gd name="T75" fmla="*/ 10203 h 11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275" h="11201">
                <a:moveTo>
                  <a:pt x="9515" y="5095"/>
                </a:moveTo>
                <a:cubicBezTo>
                  <a:pt x="9295" y="5095"/>
                  <a:pt x="9116" y="4916"/>
                  <a:pt x="9116" y="4696"/>
                </a:cubicBezTo>
                <a:lnTo>
                  <a:pt x="9116" y="899"/>
                </a:lnTo>
                <a:cubicBezTo>
                  <a:pt x="9116" y="844"/>
                  <a:pt x="9071" y="799"/>
                  <a:pt x="9016" y="799"/>
                </a:cubicBezTo>
                <a:lnTo>
                  <a:pt x="899" y="799"/>
                </a:lnTo>
                <a:cubicBezTo>
                  <a:pt x="844" y="799"/>
                  <a:pt x="799" y="844"/>
                  <a:pt x="799" y="899"/>
                </a:cubicBezTo>
                <a:lnTo>
                  <a:pt x="799" y="10290"/>
                </a:lnTo>
                <a:cubicBezTo>
                  <a:pt x="799" y="10345"/>
                  <a:pt x="844" y="10390"/>
                  <a:pt x="899" y="10390"/>
                </a:cubicBezTo>
                <a:lnTo>
                  <a:pt x="4508" y="10390"/>
                </a:lnTo>
                <a:cubicBezTo>
                  <a:pt x="4728" y="10390"/>
                  <a:pt x="4907" y="10569"/>
                  <a:pt x="4907" y="10790"/>
                </a:cubicBezTo>
                <a:cubicBezTo>
                  <a:pt x="4907" y="11010"/>
                  <a:pt x="4728" y="11189"/>
                  <a:pt x="4508" y="11189"/>
                </a:cubicBezTo>
                <a:lnTo>
                  <a:pt x="399" y="11189"/>
                </a:lnTo>
                <a:cubicBezTo>
                  <a:pt x="179" y="11189"/>
                  <a:pt x="0" y="11010"/>
                  <a:pt x="0" y="10790"/>
                </a:cubicBezTo>
                <a:lnTo>
                  <a:pt x="0" y="400"/>
                </a:lnTo>
                <a:cubicBezTo>
                  <a:pt x="0" y="179"/>
                  <a:pt x="179" y="0"/>
                  <a:pt x="399" y="0"/>
                </a:cubicBezTo>
                <a:lnTo>
                  <a:pt x="9515" y="0"/>
                </a:lnTo>
                <a:cubicBezTo>
                  <a:pt x="9736" y="0"/>
                  <a:pt x="9915" y="179"/>
                  <a:pt x="9915" y="400"/>
                </a:cubicBezTo>
                <a:lnTo>
                  <a:pt x="9915" y="4696"/>
                </a:lnTo>
                <a:cubicBezTo>
                  <a:pt x="9915" y="4916"/>
                  <a:pt x="9736" y="5095"/>
                  <a:pt x="9515" y="5095"/>
                </a:cubicBezTo>
                <a:close/>
                <a:moveTo>
                  <a:pt x="1835" y="2573"/>
                </a:moveTo>
                <a:lnTo>
                  <a:pt x="7717" y="2573"/>
                </a:lnTo>
                <a:cubicBezTo>
                  <a:pt x="7938" y="2573"/>
                  <a:pt x="8117" y="2752"/>
                  <a:pt x="8117" y="2972"/>
                </a:cubicBezTo>
                <a:cubicBezTo>
                  <a:pt x="8117" y="3193"/>
                  <a:pt x="7938" y="3372"/>
                  <a:pt x="7717" y="3372"/>
                </a:cubicBezTo>
                <a:lnTo>
                  <a:pt x="1835" y="3372"/>
                </a:lnTo>
                <a:cubicBezTo>
                  <a:pt x="1615" y="3372"/>
                  <a:pt x="1436" y="3193"/>
                  <a:pt x="1436" y="2972"/>
                </a:cubicBezTo>
                <a:cubicBezTo>
                  <a:pt x="1436" y="2752"/>
                  <a:pt x="1615" y="2573"/>
                  <a:pt x="1835" y="2573"/>
                </a:cubicBezTo>
                <a:close/>
                <a:moveTo>
                  <a:pt x="1898" y="5145"/>
                </a:moveTo>
                <a:lnTo>
                  <a:pt x="4545" y="5145"/>
                </a:lnTo>
                <a:cubicBezTo>
                  <a:pt x="4766" y="5145"/>
                  <a:pt x="4945" y="5324"/>
                  <a:pt x="4945" y="5545"/>
                </a:cubicBezTo>
                <a:cubicBezTo>
                  <a:pt x="4945" y="5766"/>
                  <a:pt x="4766" y="5944"/>
                  <a:pt x="4545" y="5944"/>
                </a:cubicBezTo>
                <a:lnTo>
                  <a:pt x="1898" y="5944"/>
                </a:lnTo>
                <a:cubicBezTo>
                  <a:pt x="1677" y="5944"/>
                  <a:pt x="1498" y="5766"/>
                  <a:pt x="1498" y="5545"/>
                </a:cubicBezTo>
                <a:cubicBezTo>
                  <a:pt x="1498" y="5324"/>
                  <a:pt x="1677" y="5145"/>
                  <a:pt x="1898" y="5145"/>
                </a:cubicBezTo>
                <a:close/>
                <a:moveTo>
                  <a:pt x="1898" y="7718"/>
                </a:moveTo>
                <a:lnTo>
                  <a:pt x="4545" y="7718"/>
                </a:lnTo>
                <a:cubicBezTo>
                  <a:pt x="4766" y="7718"/>
                  <a:pt x="4945" y="7897"/>
                  <a:pt x="4945" y="8117"/>
                </a:cubicBezTo>
                <a:cubicBezTo>
                  <a:pt x="4945" y="8338"/>
                  <a:pt x="4766" y="8517"/>
                  <a:pt x="4545" y="8517"/>
                </a:cubicBezTo>
                <a:lnTo>
                  <a:pt x="1898" y="8517"/>
                </a:lnTo>
                <a:cubicBezTo>
                  <a:pt x="1677" y="8517"/>
                  <a:pt x="1498" y="8338"/>
                  <a:pt x="1498" y="8117"/>
                </a:cubicBezTo>
                <a:cubicBezTo>
                  <a:pt x="1498" y="7897"/>
                  <a:pt x="1677" y="7718"/>
                  <a:pt x="1898" y="7718"/>
                </a:cubicBezTo>
                <a:close/>
                <a:moveTo>
                  <a:pt x="5694" y="5145"/>
                </a:moveTo>
                <a:lnTo>
                  <a:pt x="6244" y="5145"/>
                </a:lnTo>
                <a:cubicBezTo>
                  <a:pt x="6464" y="5145"/>
                  <a:pt x="6643" y="5324"/>
                  <a:pt x="6643" y="5545"/>
                </a:cubicBezTo>
                <a:cubicBezTo>
                  <a:pt x="6643" y="5766"/>
                  <a:pt x="6464" y="5944"/>
                  <a:pt x="6244" y="5944"/>
                </a:cubicBezTo>
                <a:lnTo>
                  <a:pt x="5694" y="5944"/>
                </a:lnTo>
                <a:cubicBezTo>
                  <a:pt x="5473" y="5944"/>
                  <a:pt x="5295" y="5766"/>
                  <a:pt x="5295" y="5545"/>
                </a:cubicBezTo>
                <a:cubicBezTo>
                  <a:pt x="5295" y="5324"/>
                  <a:pt x="5473" y="5145"/>
                  <a:pt x="5694" y="5145"/>
                </a:cubicBezTo>
                <a:close/>
                <a:moveTo>
                  <a:pt x="9074" y="6037"/>
                </a:moveTo>
                <a:lnTo>
                  <a:pt x="11078" y="10044"/>
                </a:lnTo>
                <a:cubicBezTo>
                  <a:pt x="11275" y="10439"/>
                  <a:pt x="11115" y="10919"/>
                  <a:pt x="10721" y="11116"/>
                </a:cubicBezTo>
                <a:cubicBezTo>
                  <a:pt x="10610" y="11172"/>
                  <a:pt x="10487" y="11201"/>
                  <a:pt x="10363" y="11201"/>
                </a:cubicBezTo>
                <a:lnTo>
                  <a:pt x="6356" y="11201"/>
                </a:lnTo>
                <a:cubicBezTo>
                  <a:pt x="5915" y="11201"/>
                  <a:pt x="5557" y="10843"/>
                  <a:pt x="5557" y="10401"/>
                </a:cubicBezTo>
                <a:cubicBezTo>
                  <a:pt x="5557" y="10277"/>
                  <a:pt x="5586" y="10155"/>
                  <a:pt x="5641" y="10044"/>
                </a:cubicBezTo>
                <a:lnTo>
                  <a:pt x="7645" y="6037"/>
                </a:lnTo>
                <a:cubicBezTo>
                  <a:pt x="7842" y="5642"/>
                  <a:pt x="8322" y="5482"/>
                  <a:pt x="8717" y="5679"/>
                </a:cubicBezTo>
                <a:cubicBezTo>
                  <a:pt x="8872" y="5757"/>
                  <a:pt x="8997" y="5882"/>
                  <a:pt x="9074" y="6037"/>
                </a:cubicBezTo>
                <a:close/>
                <a:moveTo>
                  <a:pt x="8455" y="6572"/>
                </a:moveTo>
                <a:cubicBezTo>
                  <a:pt x="8418" y="6498"/>
                  <a:pt x="8313" y="6498"/>
                  <a:pt x="8276" y="6572"/>
                </a:cubicBezTo>
                <a:lnTo>
                  <a:pt x="6434" y="10257"/>
                </a:lnTo>
                <a:cubicBezTo>
                  <a:pt x="6401" y="10323"/>
                  <a:pt x="6449" y="10401"/>
                  <a:pt x="6523" y="10401"/>
                </a:cubicBezTo>
                <a:lnTo>
                  <a:pt x="10208" y="10401"/>
                </a:lnTo>
                <a:cubicBezTo>
                  <a:pt x="10283" y="10401"/>
                  <a:pt x="10331" y="10323"/>
                  <a:pt x="10298" y="10257"/>
                </a:cubicBezTo>
                <a:lnTo>
                  <a:pt x="8455" y="6572"/>
                </a:lnTo>
                <a:close/>
                <a:moveTo>
                  <a:pt x="8354" y="7331"/>
                </a:moveTo>
                <a:cubicBezTo>
                  <a:pt x="8575" y="7331"/>
                  <a:pt x="8754" y="7509"/>
                  <a:pt x="8754" y="7730"/>
                </a:cubicBezTo>
                <a:lnTo>
                  <a:pt x="8754" y="8804"/>
                </a:lnTo>
                <a:cubicBezTo>
                  <a:pt x="8754" y="9025"/>
                  <a:pt x="8575" y="9204"/>
                  <a:pt x="8354" y="9204"/>
                </a:cubicBezTo>
                <a:cubicBezTo>
                  <a:pt x="8133" y="9204"/>
                  <a:pt x="7954" y="9025"/>
                  <a:pt x="7954" y="8804"/>
                </a:cubicBezTo>
                <a:lnTo>
                  <a:pt x="7954" y="7730"/>
                </a:lnTo>
                <a:cubicBezTo>
                  <a:pt x="7954" y="7509"/>
                  <a:pt x="8133" y="7331"/>
                  <a:pt x="8354" y="7331"/>
                </a:cubicBezTo>
                <a:close/>
                <a:moveTo>
                  <a:pt x="8354" y="10203"/>
                </a:moveTo>
                <a:cubicBezTo>
                  <a:pt x="8133" y="10203"/>
                  <a:pt x="7954" y="10024"/>
                  <a:pt x="7954" y="9803"/>
                </a:cubicBezTo>
                <a:cubicBezTo>
                  <a:pt x="7954" y="9582"/>
                  <a:pt x="8133" y="9404"/>
                  <a:pt x="8354" y="9404"/>
                </a:cubicBezTo>
                <a:cubicBezTo>
                  <a:pt x="8575" y="9404"/>
                  <a:pt x="8754" y="9582"/>
                  <a:pt x="8754" y="9803"/>
                </a:cubicBezTo>
                <a:cubicBezTo>
                  <a:pt x="8754" y="10024"/>
                  <a:pt x="8575" y="10203"/>
                  <a:pt x="8354" y="102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" name="iconfont-11145-6970022">
            <a:extLst>
              <a:ext uri="{FF2B5EF4-FFF2-40B4-BE49-F238E27FC236}">
                <a16:creationId xmlns:a16="http://schemas.microsoft.com/office/drawing/2014/main" id="{6541DB38-C40A-3A06-563F-73BBF0EFC916}"/>
              </a:ext>
            </a:extLst>
          </p:cNvPr>
          <p:cNvSpPr>
            <a:spLocks/>
          </p:cNvSpPr>
          <p:nvPr/>
        </p:nvSpPr>
        <p:spPr>
          <a:xfrm>
            <a:off x="4109373" y="4553393"/>
            <a:ext cx="394834" cy="401154"/>
          </a:xfrm>
          <a:custGeom>
            <a:avLst/>
            <a:gdLst>
              <a:gd name="T0" fmla="*/ 6271 w 11191"/>
              <a:gd name="T1" fmla="*/ 5069 h 11369"/>
              <a:gd name="T2" fmla="*/ 5821 w 11191"/>
              <a:gd name="T3" fmla="*/ 4619 h 11369"/>
              <a:gd name="T4" fmla="*/ 5885 w 11191"/>
              <a:gd name="T5" fmla="*/ 4386 h 11369"/>
              <a:gd name="T6" fmla="*/ 6449 w 11191"/>
              <a:gd name="T7" fmla="*/ 2331 h 11369"/>
              <a:gd name="T8" fmla="*/ 6350 w 11191"/>
              <a:gd name="T9" fmla="*/ 1344 h 11369"/>
              <a:gd name="T10" fmla="*/ 5806 w 11191"/>
              <a:gd name="T11" fmla="*/ 806 h 11369"/>
              <a:gd name="T12" fmla="*/ 5262 w 11191"/>
              <a:gd name="T13" fmla="*/ 1344 h 11369"/>
              <a:gd name="T14" fmla="*/ 5262 w 11191"/>
              <a:gd name="T15" fmla="*/ 1350 h 11369"/>
              <a:gd name="T16" fmla="*/ 3075 w 11191"/>
              <a:gd name="T17" fmla="*/ 5093 h 11369"/>
              <a:gd name="T18" fmla="*/ 3075 w 11191"/>
              <a:gd name="T19" fmla="*/ 10369 h 11369"/>
              <a:gd name="T20" fmla="*/ 3275 w 11191"/>
              <a:gd name="T21" fmla="*/ 10569 h 11369"/>
              <a:gd name="T22" fmla="*/ 9343 w 11191"/>
              <a:gd name="T23" fmla="*/ 10569 h 11369"/>
              <a:gd name="T24" fmla="*/ 9540 w 11191"/>
              <a:gd name="T25" fmla="*/ 10402 h 11369"/>
              <a:gd name="T26" fmla="*/ 10370 w 11191"/>
              <a:gd name="T27" fmla="*/ 5536 h 11369"/>
              <a:gd name="T28" fmla="*/ 10043 w 11191"/>
              <a:gd name="T29" fmla="*/ 5074 h 11369"/>
              <a:gd name="T30" fmla="*/ 9976 w 11191"/>
              <a:gd name="T31" fmla="*/ 5069 h 11369"/>
              <a:gd name="T32" fmla="*/ 6271 w 11191"/>
              <a:gd name="T33" fmla="*/ 5069 h 11369"/>
              <a:gd name="T34" fmla="*/ 11174 w 11191"/>
              <a:gd name="T35" fmla="*/ 5558 h 11369"/>
              <a:gd name="T36" fmla="*/ 10276 w 11191"/>
              <a:gd name="T37" fmla="*/ 10706 h 11369"/>
              <a:gd name="T38" fmla="*/ 9488 w 11191"/>
              <a:gd name="T39" fmla="*/ 11369 h 11369"/>
              <a:gd name="T40" fmla="*/ 400 w 11191"/>
              <a:gd name="T41" fmla="*/ 11369 h 11369"/>
              <a:gd name="T42" fmla="*/ 0 w 11191"/>
              <a:gd name="T43" fmla="*/ 10969 h 11369"/>
              <a:gd name="T44" fmla="*/ 0 w 11191"/>
              <a:gd name="T45" fmla="*/ 4669 h 11369"/>
              <a:gd name="T46" fmla="*/ 400 w 11191"/>
              <a:gd name="T47" fmla="*/ 4269 h 11369"/>
              <a:gd name="T48" fmla="*/ 2630 w 11191"/>
              <a:gd name="T49" fmla="*/ 4269 h 11369"/>
              <a:gd name="T50" fmla="*/ 3122 w 11191"/>
              <a:gd name="T51" fmla="*/ 4100 h 11369"/>
              <a:gd name="T52" fmla="*/ 4462 w 11191"/>
              <a:gd name="T53" fmla="*/ 1350 h 11369"/>
              <a:gd name="T54" fmla="*/ 4462 w 11191"/>
              <a:gd name="T55" fmla="*/ 1344 h 11369"/>
              <a:gd name="T56" fmla="*/ 5806 w 11191"/>
              <a:gd name="T57" fmla="*/ 0 h 11369"/>
              <a:gd name="T58" fmla="*/ 7150 w 11191"/>
              <a:gd name="T59" fmla="*/ 1344 h 11369"/>
              <a:gd name="T60" fmla="*/ 7249 w 11191"/>
              <a:gd name="T61" fmla="*/ 2331 h 11369"/>
              <a:gd name="T62" fmla="*/ 6844 w 11191"/>
              <a:gd name="T63" fmla="*/ 4269 h 11369"/>
              <a:gd name="T64" fmla="*/ 10091 w 11191"/>
              <a:gd name="T65" fmla="*/ 4269 h 11369"/>
              <a:gd name="T66" fmla="*/ 11191 w 11191"/>
              <a:gd name="T67" fmla="*/ 5369 h 11369"/>
              <a:gd name="T68" fmla="*/ 11174 w 11191"/>
              <a:gd name="T69" fmla="*/ 5558 h 11369"/>
              <a:gd name="T70" fmla="*/ 2075 w 11191"/>
              <a:gd name="T71" fmla="*/ 5069 h 11369"/>
              <a:gd name="T72" fmla="*/ 987 w 11191"/>
              <a:gd name="T73" fmla="*/ 5069 h 11369"/>
              <a:gd name="T74" fmla="*/ 787 w 11191"/>
              <a:gd name="T75" fmla="*/ 5269 h 11369"/>
              <a:gd name="T76" fmla="*/ 787 w 11191"/>
              <a:gd name="T77" fmla="*/ 10369 h 11369"/>
              <a:gd name="T78" fmla="*/ 987 w 11191"/>
              <a:gd name="T79" fmla="*/ 10569 h 11369"/>
              <a:gd name="T80" fmla="*/ 2075 w 11191"/>
              <a:gd name="T81" fmla="*/ 10569 h 11369"/>
              <a:gd name="T82" fmla="*/ 2275 w 11191"/>
              <a:gd name="T83" fmla="*/ 10369 h 11369"/>
              <a:gd name="T84" fmla="*/ 2275 w 11191"/>
              <a:gd name="T85" fmla="*/ 5269 h 11369"/>
              <a:gd name="T86" fmla="*/ 2075 w 11191"/>
              <a:gd name="T87" fmla="*/ 5069 h 11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191" h="11369">
                <a:moveTo>
                  <a:pt x="6271" y="5069"/>
                </a:moveTo>
                <a:cubicBezTo>
                  <a:pt x="6022" y="5069"/>
                  <a:pt x="5821" y="4867"/>
                  <a:pt x="5821" y="4619"/>
                </a:cubicBezTo>
                <a:cubicBezTo>
                  <a:pt x="5821" y="4537"/>
                  <a:pt x="5843" y="4456"/>
                  <a:pt x="5885" y="4386"/>
                </a:cubicBezTo>
                <a:cubicBezTo>
                  <a:pt x="6261" y="3764"/>
                  <a:pt x="6449" y="3080"/>
                  <a:pt x="6449" y="2331"/>
                </a:cubicBezTo>
                <a:cubicBezTo>
                  <a:pt x="6449" y="1991"/>
                  <a:pt x="6429" y="1660"/>
                  <a:pt x="6350" y="1344"/>
                </a:cubicBezTo>
                <a:cubicBezTo>
                  <a:pt x="6301" y="1031"/>
                  <a:pt x="6104" y="806"/>
                  <a:pt x="5806" y="806"/>
                </a:cubicBezTo>
                <a:cubicBezTo>
                  <a:pt x="5508" y="806"/>
                  <a:pt x="5265" y="1046"/>
                  <a:pt x="5262" y="1344"/>
                </a:cubicBezTo>
                <a:cubicBezTo>
                  <a:pt x="5262" y="1346"/>
                  <a:pt x="5262" y="1348"/>
                  <a:pt x="5262" y="1350"/>
                </a:cubicBezTo>
                <a:cubicBezTo>
                  <a:pt x="5262" y="2788"/>
                  <a:pt x="4533" y="4035"/>
                  <a:pt x="3075" y="5093"/>
                </a:cubicBezTo>
                <a:lnTo>
                  <a:pt x="3075" y="10369"/>
                </a:lnTo>
                <a:cubicBezTo>
                  <a:pt x="3075" y="10479"/>
                  <a:pt x="3164" y="10569"/>
                  <a:pt x="3275" y="10569"/>
                </a:cubicBezTo>
                <a:lnTo>
                  <a:pt x="9343" y="10569"/>
                </a:lnTo>
                <a:cubicBezTo>
                  <a:pt x="9441" y="10569"/>
                  <a:pt x="9524" y="10498"/>
                  <a:pt x="9540" y="10402"/>
                </a:cubicBezTo>
                <a:lnTo>
                  <a:pt x="10370" y="5536"/>
                </a:lnTo>
                <a:cubicBezTo>
                  <a:pt x="10407" y="5318"/>
                  <a:pt x="10261" y="5112"/>
                  <a:pt x="10043" y="5074"/>
                </a:cubicBezTo>
                <a:cubicBezTo>
                  <a:pt x="10021" y="5071"/>
                  <a:pt x="9998" y="5069"/>
                  <a:pt x="9976" y="5069"/>
                </a:cubicBezTo>
                <a:lnTo>
                  <a:pt x="6271" y="5069"/>
                </a:lnTo>
                <a:close/>
                <a:moveTo>
                  <a:pt x="11174" y="5558"/>
                </a:moveTo>
                <a:lnTo>
                  <a:pt x="10276" y="10706"/>
                </a:lnTo>
                <a:cubicBezTo>
                  <a:pt x="10209" y="11089"/>
                  <a:pt x="9876" y="11369"/>
                  <a:pt x="9488" y="11369"/>
                </a:cubicBezTo>
                <a:lnTo>
                  <a:pt x="400" y="11369"/>
                </a:lnTo>
                <a:cubicBezTo>
                  <a:pt x="179" y="11369"/>
                  <a:pt x="0" y="11190"/>
                  <a:pt x="0" y="10969"/>
                </a:cubicBezTo>
                <a:lnTo>
                  <a:pt x="0" y="4669"/>
                </a:lnTo>
                <a:cubicBezTo>
                  <a:pt x="0" y="4448"/>
                  <a:pt x="179" y="4269"/>
                  <a:pt x="400" y="4269"/>
                </a:cubicBezTo>
                <a:lnTo>
                  <a:pt x="2630" y="4269"/>
                </a:lnTo>
                <a:cubicBezTo>
                  <a:pt x="2808" y="4269"/>
                  <a:pt x="2981" y="4209"/>
                  <a:pt x="3122" y="4100"/>
                </a:cubicBezTo>
                <a:cubicBezTo>
                  <a:pt x="4000" y="3415"/>
                  <a:pt x="4447" y="2499"/>
                  <a:pt x="4462" y="1350"/>
                </a:cubicBezTo>
                <a:cubicBezTo>
                  <a:pt x="4462" y="1348"/>
                  <a:pt x="4462" y="1346"/>
                  <a:pt x="4462" y="1344"/>
                </a:cubicBezTo>
                <a:cubicBezTo>
                  <a:pt x="4462" y="602"/>
                  <a:pt x="5064" y="0"/>
                  <a:pt x="5806" y="0"/>
                </a:cubicBezTo>
                <a:cubicBezTo>
                  <a:pt x="6548" y="0"/>
                  <a:pt x="7019" y="559"/>
                  <a:pt x="7150" y="1344"/>
                </a:cubicBezTo>
                <a:cubicBezTo>
                  <a:pt x="7175" y="1494"/>
                  <a:pt x="7249" y="1993"/>
                  <a:pt x="7249" y="2331"/>
                </a:cubicBezTo>
                <a:cubicBezTo>
                  <a:pt x="7249" y="3020"/>
                  <a:pt x="7104" y="3676"/>
                  <a:pt x="6844" y="4269"/>
                </a:cubicBezTo>
                <a:lnTo>
                  <a:pt x="10091" y="4269"/>
                </a:lnTo>
                <a:cubicBezTo>
                  <a:pt x="10698" y="4269"/>
                  <a:pt x="11191" y="4761"/>
                  <a:pt x="11191" y="5369"/>
                </a:cubicBezTo>
                <a:cubicBezTo>
                  <a:pt x="11191" y="5432"/>
                  <a:pt x="11185" y="5495"/>
                  <a:pt x="11174" y="5558"/>
                </a:cubicBezTo>
                <a:close/>
                <a:moveTo>
                  <a:pt x="2075" y="5069"/>
                </a:moveTo>
                <a:lnTo>
                  <a:pt x="987" y="5069"/>
                </a:lnTo>
                <a:cubicBezTo>
                  <a:pt x="877" y="5069"/>
                  <a:pt x="787" y="5158"/>
                  <a:pt x="787" y="5269"/>
                </a:cubicBezTo>
                <a:lnTo>
                  <a:pt x="787" y="10369"/>
                </a:lnTo>
                <a:cubicBezTo>
                  <a:pt x="787" y="10479"/>
                  <a:pt x="877" y="10569"/>
                  <a:pt x="987" y="10569"/>
                </a:cubicBezTo>
                <a:lnTo>
                  <a:pt x="2075" y="10569"/>
                </a:lnTo>
                <a:cubicBezTo>
                  <a:pt x="2185" y="10569"/>
                  <a:pt x="2275" y="10479"/>
                  <a:pt x="2275" y="10369"/>
                </a:cubicBezTo>
                <a:lnTo>
                  <a:pt x="2275" y="5269"/>
                </a:lnTo>
                <a:cubicBezTo>
                  <a:pt x="2275" y="5158"/>
                  <a:pt x="2185" y="5069"/>
                  <a:pt x="2075" y="50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17" name="iconfont-11145-6970022">
            <a:extLst>
              <a:ext uri="{FF2B5EF4-FFF2-40B4-BE49-F238E27FC236}">
                <a16:creationId xmlns:a16="http://schemas.microsoft.com/office/drawing/2014/main" id="{00A8F701-4959-76E8-7F4A-4568E71D2751}"/>
              </a:ext>
            </a:extLst>
          </p:cNvPr>
          <p:cNvSpPr>
            <a:spLocks/>
          </p:cNvSpPr>
          <p:nvPr/>
        </p:nvSpPr>
        <p:spPr>
          <a:xfrm>
            <a:off x="7686836" y="4553393"/>
            <a:ext cx="399372" cy="401154"/>
          </a:xfrm>
          <a:custGeom>
            <a:avLst/>
            <a:gdLst>
              <a:gd name="T0" fmla="*/ 9125 w 11200"/>
              <a:gd name="T1" fmla="*/ 3388 h 11251"/>
              <a:gd name="T2" fmla="*/ 9525 w 11200"/>
              <a:gd name="T3" fmla="*/ 9338 h 11251"/>
              <a:gd name="T4" fmla="*/ 5775 w 11200"/>
              <a:gd name="T5" fmla="*/ 9738 h 11251"/>
              <a:gd name="T6" fmla="*/ 2366 w 11200"/>
              <a:gd name="T7" fmla="*/ 10971 h 11251"/>
              <a:gd name="T8" fmla="*/ 2325 w 11200"/>
              <a:gd name="T9" fmla="*/ 9738 h 11251"/>
              <a:gd name="T10" fmla="*/ 0 w 11200"/>
              <a:gd name="T11" fmla="*/ 9338 h 11251"/>
              <a:gd name="T12" fmla="*/ 400 w 11200"/>
              <a:gd name="T13" fmla="*/ 3388 h 11251"/>
              <a:gd name="T14" fmla="*/ 800 w 11200"/>
              <a:gd name="T15" fmla="*/ 4288 h 11251"/>
              <a:gd name="T16" fmla="*/ 900 w 11200"/>
              <a:gd name="T17" fmla="*/ 8950 h 11251"/>
              <a:gd name="T18" fmla="*/ 3125 w 11200"/>
              <a:gd name="T19" fmla="*/ 9350 h 11251"/>
              <a:gd name="T20" fmla="*/ 3269 w 11200"/>
              <a:gd name="T21" fmla="*/ 10092 h 11251"/>
              <a:gd name="T22" fmla="*/ 5634 w 11200"/>
              <a:gd name="T23" fmla="*/ 8950 h 11251"/>
              <a:gd name="T24" fmla="*/ 8725 w 11200"/>
              <a:gd name="T25" fmla="*/ 8850 h 11251"/>
              <a:gd name="T26" fmla="*/ 8625 w 11200"/>
              <a:gd name="T27" fmla="*/ 4188 h 11251"/>
              <a:gd name="T28" fmla="*/ 4750 w 11200"/>
              <a:gd name="T29" fmla="*/ 4738 h 11251"/>
              <a:gd name="T30" fmla="*/ 5148 w 11200"/>
              <a:gd name="T31" fmla="*/ 6950 h 11251"/>
              <a:gd name="T32" fmla="*/ 4750 w 11200"/>
              <a:gd name="T33" fmla="*/ 7517 h 11251"/>
              <a:gd name="T34" fmla="*/ 4352 w 11200"/>
              <a:gd name="T35" fmla="*/ 6641 h 11251"/>
              <a:gd name="T36" fmla="*/ 5179 w 11200"/>
              <a:gd name="T37" fmla="*/ 5874 h 11251"/>
              <a:gd name="T38" fmla="*/ 4321 w 11200"/>
              <a:gd name="T39" fmla="*/ 5874 h 11251"/>
              <a:gd name="T40" fmla="*/ 3525 w 11200"/>
              <a:gd name="T41" fmla="*/ 5874 h 11251"/>
              <a:gd name="T42" fmla="*/ 4348 w 11200"/>
              <a:gd name="T43" fmla="*/ 8196 h 11251"/>
              <a:gd name="T44" fmla="*/ 5162 w 11200"/>
              <a:gd name="T45" fmla="*/ 8196 h 11251"/>
              <a:gd name="T46" fmla="*/ 4348 w 11200"/>
              <a:gd name="T47" fmla="*/ 8196 h 11251"/>
              <a:gd name="T48" fmla="*/ 9800 w 11200"/>
              <a:gd name="T49" fmla="*/ 5663 h 11251"/>
              <a:gd name="T50" fmla="*/ 10300 w 11200"/>
              <a:gd name="T51" fmla="*/ 5563 h 11251"/>
              <a:gd name="T52" fmla="*/ 10400 w 11200"/>
              <a:gd name="T53" fmla="*/ 900 h 11251"/>
              <a:gd name="T54" fmla="*/ 2575 w 11200"/>
              <a:gd name="T55" fmla="*/ 800 h 11251"/>
              <a:gd name="T56" fmla="*/ 2475 w 11200"/>
              <a:gd name="T57" fmla="*/ 2713 h 11251"/>
              <a:gd name="T58" fmla="*/ 1775 w 11200"/>
              <a:gd name="T59" fmla="*/ 2813 h 11251"/>
              <a:gd name="T60" fmla="*/ 1675 w 11200"/>
              <a:gd name="T61" fmla="*/ 400 h 11251"/>
              <a:gd name="T62" fmla="*/ 10800 w 11200"/>
              <a:gd name="T63" fmla="*/ 0 h 11251"/>
              <a:gd name="T64" fmla="*/ 11200 w 11200"/>
              <a:gd name="T65" fmla="*/ 5950 h 11251"/>
              <a:gd name="T66" fmla="*/ 9900 w 11200"/>
              <a:gd name="T67" fmla="*/ 6350 h 11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200" h="11251">
                <a:moveTo>
                  <a:pt x="400" y="3388"/>
                </a:moveTo>
                <a:lnTo>
                  <a:pt x="9125" y="3388"/>
                </a:lnTo>
                <a:cubicBezTo>
                  <a:pt x="9346" y="3388"/>
                  <a:pt x="9525" y="3567"/>
                  <a:pt x="9525" y="3788"/>
                </a:cubicBezTo>
                <a:lnTo>
                  <a:pt x="9525" y="9338"/>
                </a:lnTo>
                <a:cubicBezTo>
                  <a:pt x="9525" y="9558"/>
                  <a:pt x="9346" y="9738"/>
                  <a:pt x="9125" y="9738"/>
                </a:cubicBezTo>
                <a:lnTo>
                  <a:pt x="5775" y="9738"/>
                </a:lnTo>
                <a:lnTo>
                  <a:pt x="2902" y="11153"/>
                </a:lnTo>
                <a:cubicBezTo>
                  <a:pt x="2704" y="11251"/>
                  <a:pt x="2464" y="11169"/>
                  <a:pt x="2366" y="10971"/>
                </a:cubicBezTo>
                <a:cubicBezTo>
                  <a:pt x="2339" y="10916"/>
                  <a:pt x="2325" y="10856"/>
                  <a:pt x="2325" y="10794"/>
                </a:cubicBezTo>
                <a:lnTo>
                  <a:pt x="2325" y="9738"/>
                </a:lnTo>
                <a:lnTo>
                  <a:pt x="400" y="9738"/>
                </a:lnTo>
                <a:cubicBezTo>
                  <a:pt x="179" y="9738"/>
                  <a:pt x="0" y="9558"/>
                  <a:pt x="0" y="9338"/>
                </a:cubicBezTo>
                <a:lnTo>
                  <a:pt x="0" y="3788"/>
                </a:lnTo>
                <a:cubicBezTo>
                  <a:pt x="0" y="3567"/>
                  <a:pt x="179" y="3388"/>
                  <a:pt x="400" y="3388"/>
                </a:cubicBezTo>
                <a:close/>
                <a:moveTo>
                  <a:pt x="900" y="4188"/>
                </a:moveTo>
                <a:cubicBezTo>
                  <a:pt x="845" y="4188"/>
                  <a:pt x="800" y="4232"/>
                  <a:pt x="800" y="4288"/>
                </a:cubicBezTo>
                <a:lnTo>
                  <a:pt x="800" y="8850"/>
                </a:lnTo>
                <a:cubicBezTo>
                  <a:pt x="800" y="8905"/>
                  <a:pt x="845" y="8950"/>
                  <a:pt x="900" y="8950"/>
                </a:cubicBezTo>
                <a:lnTo>
                  <a:pt x="2725" y="8950"/>
                </a:lnTo>
                <a:cubicBezTo>
                  <a:pt x="2946" y="8950"/>
                  <a:pt x="3125" y="9129"/>
                  <a:pt x="3125" y="9350"/>
                </a:cubicBezTo>
                <a:lnTo>
                  <a:pt x="3125" y="10002"/>
                </a:lnTo>
                <a:cubicBezTo>
                  <a:pt x="3125" y="10076"/>
                  <a:pt x="3203" y="10124"/>
                  <a:pt x="3269" y="10092"/>
                </a:cubicBezTo>
                <a:lnTo>
                  <a:pt x="5546" y="8971"/>
                </a:lnTo>
                <a:cubicBezTo>
                  <a:pt x="5573" y="8957"/>
                  <a:pt x="5603" y="8950"/>
                  <a:pt x="5634" y="8950"/>
                </a:cubicBezTo>
                <a:lnTo>
                  <a:pt x="8625" y="8950"/>
                </a:lnTo>
                <a:cubicBezTo>
                  <a:pt x="8680" y="8950"/>
                  <a:pt x="8725" y="8905"/>
                  <a:pt x="8725" y="8850"/>
                </a:cubicBezTo>
                <a:lnTo>
                  <a:pt x="8725" y="4288"/>
                </a:lnTo>
                <a:cubicBezTo>
                  <a:pt x="8725" y="4232"/>
                  <a:pt x="8680" y="4188"/>
                  <a:pt x="8625" y="4188"/>
                </a:cubicBezTo>
                <a:lnTo>
                  <a:pt x="900" y="4188"/>
                </a:lnTo>
                <a:close/>
                <a:moveTo>
                  <a:pt x="4750" y="4738"/>
                </a:moveTo>
                <a:cubicBezTo>
                  <a:pt x="5425" y="4738"/>
                  <a:pt x="5974" y="5248"/>
                  <a:pt x="5975" y="5875"/>
                </a:cubicBezTo>
                <a:cubicBezTo>
                  <a:pt x="5975" y="6372"/>
                  <a:pt x="5629" y="6795"/>
                  <a:pt x="5148" y="6950"/>
                </a:cubicBezTo>
                <a:lnTo>
                  <a:pt x="5148" y="7147"/>
                </a:lnTo>
                <a:cubicBezTo>
                  <a:pt x="5148" y="7352"/>
                  <a:pt x="4970" y="7517"/>
                  <a:pt x="4750" y="7517"/>
                </a:cubicBezTo>
                <a:cubicBezTo>
                  <a:pt x="4530" y="7517"/>
                  <a:pt x="4352" y="7352"/>
                  <a:pt x="4352" y="7147"/>
                </a:cubicBezTo>
                <a:lnTo>
                  <a:pt x="4352" y="6641"/>
                </a:lnTo>
                <a:cubicBezTo>
                  <a:pt x="4352" y="6437"/>
                  <a:pt x="4530" y="6272"/>
                  <a:pt x="4750" y="6272"/>
                </a:cubicBezTo>
                <a:cubicBezTo>
                  <a:pt x="4988" y="6272"/>
                  <a:pt x="5179" y="6093"/>
                  <a:pt x="5179" y="5874"/>
                </a:cubicBezTo>
                <a:cubicBezTo>
                  <a:pt x="5179" y="5654"/>
                  <a:pt x="4988" y="5476"/>
                  <a:pt x="4750" y="5476"/>
                </a:cubicBezTo>
                <a:cubicBezTo>
                  <a:pt x="4513" y="5476"/>
                  <a:pt x="4321" y="5655"/>
                  <a:pt x="4321" y="5874"/>
                </a:cubicBezTo>
                <a:cubicBezTo>
                  <a:pt x="4321" y="6078"/>
                  <a:pt x="4143" y="6243"/>
                  <a:pt x="3923" y="6243"/>
                </a:cubicBezTo>
                <a:cubicBezTo>
                  <a:pt x="3703" y="6243"/>
                  <a:pt x="3525" y="6078"/>
                  <a:pt x="3525" y="5874"/>
                </a:cubicBezTo>
                <a:cubicBezTo>
                  <a:pt x="3525" y="5248"/>
                  <a:pt x="4075" y="4738"/>
                  <a:pt x="4750" y="4738"/>
                </a:cubicBezTo>
                <a:close/>
                <a:moveTo>
                  <a:pt x="4348" y="8196"/>
                </a:moveTo>
                <a:cubicBezTo>
                  <a:pt x="4348" y="7986"/>
                  <a:pt x="4531" y="7817"/>
                  <a:pt x="4755" y="7816"/>
                </a:cubicBezTo>
                <a:cubicBezTo>
                  <a:pt x="4979" y="7817"/>
                  <a:pt x="5162" y="7986"/>
                  <a:pt x="5162" y="8196"/>
                </a:cubicBezTo>
                <a:cubicBezTo>
                  <a:pt x="5162" y="8405"/>
                  <a:pt x="4979" y="8575"/>
                  <a:pt x="4755" y="8575"/>
                </a:cubicBezTo>
                <a:cubicBezTo>
                  <a:pt x="4531" y="8575"/>
                  <a:pt x="4348" y="8406"/>
                  <a:pt x="4348" y="8196"/>
                </a:cubicBezTo>
                <a:close/>
                <a:moveTo>
                  <a:pt x="9800" y="6250"/>
                </a:moveTo>
                <a:lnTo>
                  <a:pt x="9800" y="5663"/>
                </a:lnTo>
                <a:cubicBezTo>
                  <a:pt x="9800" y="5607"/>
                  <a:pt x="9845" y="5563"/>
                  <a:pt x="9900" y="5563"/>
                </a:cubicBezTo>
                <a:lnTo>
                  <a:pt x="10300" y="5563"/>
                </a:lnTo>
                <a:cubicBezTo>
                  <a:pt x="10355" y="5563"/>
                  <a:pt x="10400" y="5518"/>
                  <a:pt x="10400" y="5463"/>
                </a:cubicBezTo>
                <a:lnTo>
                  <a:pt x="10400" y="900"/>
                </a:lnTo>
                <a:cubicBezTo>
                  <a:pt x="10400" y="845"/>
                  <a:pt x="10355" y="800"/>
                  <a:pt x="10300" y="800"/>
                </a:cubicBezTo>
                <a:lnTo>
                  <a:pt x="2575" y="800"/>
                </a:lnTo>
                <a:cubicBezTo>
                  <a:pt x="2520" y="800"/>
                  <a:pt x="2475" y="845"/>
                  <a:pt x="2475" y="900"/>
                </a:cubicBezTo>
                <a:lnTo>
                  <a:pt x="2475" y="2713"/>
                </a:lnTo>
                <a:cubicBezTo>
                  <a:pt x="2475" y="2768"/>
                  <a:pt x="2430" y="2813"/>
                  <a:pt x="2375" y="2813"/>
                </a:cubicBezTo>
                <a:lnTo>
                  <a:pt x="1775" y="2813"/>
                </a:lnTo>
                <a:cubicBezTo>
                  <a:pt x="1720" y="2813"/>
                  <a:pt x="1675" y="2768"/>
                  <a:pt x="1675" y="2713"/>
                </a:cubicBezTo>
                <a:lnTo>
                  <a:pt x="1675" y="400"/>
                </a:lnTo>
                <a:cubicBezTo>
                  <a:pt x="1675" y="179"/>
                  <a:pt x="1854" y="0"/>
                  <a:pt x="2075" y="0"/>
                </a:cubicBezTo>
                <a:lnTo>
                  <a:pt x="10800" y="0"/>
                </a:lnTo>
                <a:cubicBezTo>
                  <a:pt x="11021" y="0"/>
                  <a:pt x="11200" y="179"/>
                  <a:pt x="11200" y="400"/>
                </a:cubicBezTo>
                <a:lnTo>
                  <a:pt x="11200" y="5950"/>
                </a:lnTo>
                <a:cubicBezTo>
                  <a:pt x="11200" y="6171"/>
                  <a:pt x="11021" y="6350"/>
                  <a:pt x="10800" y="6350"/>
                </a:cubicBezTo>
                <a:lnTo>
                  <a:pt x="9900" y="6350"/>
                </a:lnTo>
                <a:cubicBezTo>
                  <a:pt x="9845" y="6350"/>
                  <a:pt x="9800" y="6305"/>
                  <a:pt x="9800" y="62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18" name="iconfont-11145-6970022">
            <a:extLst>
              <a:ext uri="{FF2B5EF4-FFF2-40B4-BE49-F238E27FC236}">
                <a16:creationId xmlns:a16="http://schemas.microsoft.com/office/drawing/2014/main" id="{117E7B7A-253A-69D0-9B95-81B281AD7832}"/>
              </a:ext>
            </a:extLst>
          </p:cNvPr>
          <p:cNvSpPr>
            <a:spLocks/>
          </p:cNvSpPr>
          <p:nvPr/>
        </p:nvSpPr>
        <p:spPr>
          <a:xfrm>
            <a:off x="9999922" y="2450957"/>
            <a:ext cx="401154" cy="400260"/>
          </a:xfrm>
          <a:custGeom>
            <a:avLst/>
            <a:gdLst>
              <a:gd name="T0" fmla="*/ 2413 w 11200"/>
              <a:gd name="T1" fmla="*/ 8405 h 11175"/>
              <a:gd name="T2" fmla="*/ 400 w 11200"/>
              <a:gd name="T3" fmla="*/ 8405 h 11175"/>
              <a:gd name="T4" fmla="*/ 0 w 11200"/>
              <a:gd name="T5" fmla="*/ 8005 h 11175"/>
              <a:gd name="T6" fmla="*/ 0 w 11200"/>
              <a:gd name="T7" fmla="*/ 2417 h 11175"/>
              <a:gd name="T8" fmla="*/ 400 w 11200"/>
              <a:gd name="T9" fmla="*/ 2017 h 11175"/>
              <a:gd name="T10" fmla="*/ 2400 w 11200"/>
              <a:gd name="T11" fmla="*/ 2017 h 11175"/>
              <a:gd name="T12" fmla="*/ 2400 w 11200"/>
              <a:gd name="T13" fmla="*/ 800 h 11175"/>
              <a:gd name="T14" fmla="*/ 3200 w 11200"/>
              <a:gd name="T15" fmla="*/ 0 h 11175"/>
              <a:gd name="T16" fmla="*/ 8000 w 11200"/>
              <a:gd name="T17" fmla="*/ 0 h 11175"/>
              <a:gd name="T18" fmla="*/ 8800 w 11200"/>
              <a:gd name="T19" fmla="*/ 800 h 11175"/>
              <a:gd name="T20" fmla="*/ 8800 w 11200"/>
              <a:gd name="T21" fmla="*/ 2018 h 11175"/>
              <a:gd name="T22" fmla="*/ 10800 w 11200"/>
              <a:gd name="T23" fmla="*/ 2018 h 11175"/>
              <a:gd name="T24" fmla="*/ 11200 w 11200"/>
              <a:gd name="T25" fmla="*/ 2417 h 11175"/>
              <a:gd name="T26" fmla="*/ 11200 w 11200"/>
              <a:gd name="T27" fmla="*/ 7493 h 11175"/>
              <a:gd name="T28" fmla="*/ 10800 w 11200"/>
              <a:gd name="T29" fmla="*/ 8405 h 11175"/>
              <a:gd name="T30" fmla="*/ 8800 w 11200"/>
              <a:gd name="T31" fmla="*/ 8405 h 11175"/>
              <a:gd name="T32" fmla="*/ 8800 w 11200"/>
              <a:gd name="T33" fmla="*/ 10775 h 11175"/>
              <a:gd name="T34" fmla="*/ 8400 w 11200"/>
              <a:gd name="T35" fmla="*/ 11175 h 11175"/>
              <a:gd name="T36" fmla="*/ 2813 w 11200"/>
              <a:gd name="T37" fmla="*/ 11175 h 11175"/>
              <a:gd name="T38" fmla="*/ 2413 w 11200"/>
              <a:gd name="T39" fmla="*/ 10775 h 11175"/>
              <a:gd name="T40" fmla="*/ 2413 w 11200"/>
              <a:gd name="T41" fmla="*/ 8405 h 11175"/>
              <a:gd name="T42" fmla="*/ 8800 w 11200"/>
              <a:gd name="T43" fmla="*/ 7605 h 11175"/>
              <a:gd name="T44" fmla="*/ 10300 w 11200"/>
              <a:gd name="T45" fmla="*/ 7605 h 11175"/>
              <a:gd name="T46" fmla="*/ 10400 w 11200"/>
              <a:gd name="T47" fmla="*/ 7505 h 11175"/>
              <a:gd name="T48" fmla="*/ 10400 w 11200"/>
              <a:gd name="T49" fmla="*/ 2917 h 11175"/>
              <a:gd name="T50" fmla="*/ 10300 w 11200"/>
              <a:gd name="T51" fmla="*/ 2817 h 11175"/>
              <a:gd name="T52" fmla="*/ 900 w 11200"/>
              <a:gd name="T53" fmla="*/ 2817 h 11175"/>
              <a:gd name="T54" fmla="*/ 800 w 11200"/>
              <a:gd name="T55" fmla="*/ 2917 h 11175"/>
              <a:gd name="T56" fmla="*/ 800 w 11200"/>
              <a:gd name="T57" fmla="*/ 7505 h 11175"/>
              <a:gd name="T58" fmla="*/ 900 w 11200"/>
              <a:gd name="T59" fmla="*/ 7605 h 11175"/>
              <a:gd name="T60" fmla="*/ 2413 w 11200"/>
              <a:gd name="T61" fmla="*/ 7605 h 11175"/>
              <a:gd name="T62" fmla="*/ 2413 w 11200"/>
              <a:gd name="T63" fmla="*/ 5463 h 11175"/>
              <a:gd name="T64" fmla="*/ 2613 w 11200"/>
              <a:gd name="T65" fmla="*/ 5263 h 11175"/>
              <a:gd name="T66" fmla="*/ 8600 w 11200"/>
              <a:gd name="T67" fmla="*/ 5263 h 11175"/>
              <a:gd name="T68" fmla="*/ 8800 w 11200"/>
              <a:gd name="T69" fmla="*/ 5463 h 11175"/>
              <a:gd name="T70" fmla="*/ 8800 w 11200"/>
              <a:gd name="T71" fmla="*/ 7605 h 11175"/>
              <a:gd name="T72" fmla="*/ 3200 w 11200"/>
              <a:gd name="T73" fmla="*/ 800 h 11175"/>
              <a:gd name="T74" fmla="*/ 3200 w 11200"/>
              <a:gd name="T75" fmla="*/ 2013 h 11175"/>
              <a:gd name="T76" fmla="*/ 8000 w 11200"/>
              <a:gd name="T77" fmla="*/ 2013 h 11175"/>
              <a:gd name="T78" fmla="*/ 8000 w 11200"/>
              <a:gd name="T79" fmla="*/ 800 h 11175"/>
              <a:gd name="T80" fmla="*/ 3200 w 11200"/>
              <a:gd name="T81" fmla="*/ 800 h 11175"/>
              <a:gd name="T82" fmla="*/ 3313 w 11200"/>
              <a:gd name="T83" fmla="*/ 6063 h 11175"/>
              <a:gd name="T84" fmla="*/ 3213 w 11200"/>
              <a:gd name="T85" fmla="*/ 6163 h 11175"/>
              <a:gd name="T86" fmla="*/ 3213 w 11200"/>
              <a:gd name="T87" fmla="*/ 10275 h 11175"/>
              <a:gd name="T88" fmla="*/ 3313 w 11200"/>
              <a:gd name="T89" fmla="*/ 10375 h 11175"/>
              <a:gd name="T90" fmla="*/ 7900 w 11200"/>
              <a:gd name="T91" fmla="*/ 10375 h 11175"/>
              <a:gd name="T92" fmla="*/ 8000 w 11200"/>
              <a:gd name="T93" fmla="*/ 10275 h 11175"/>
              <a:gd name="T94" fmla="*/ 8000 w 11200"/>
              <a:gd name="T95" fmla="*/ 6163 h 11175"/>
              <a:gd name="T96" fmla="*/ 7900 w 11200"/>
              <a:gd name="T97" fmla="*/ 6063 h 11175"/>
              <a:gd name="T98" fmla="*/ 3313 w 11200"/>
              <a:gd name="T99" fmla="*/ 6063 h 11175"/>
              <a:gd name="T100" fmla="*/ 8800 w 11200"/>
              <a:gd name="T101" fmla="*/ 4650 h 11175"/>
              <a:gd name="T102" fmla="*/ 8100 w 11200"/>
              <a:gd name="T103" fmla="*/ 3950 h 11175"/>
              <a:gd name="T104" fmla="*/ 8800 w 11200"/>
              <a:gd name="T105" fmla="*/ 3250 h 11175"/>
              <a:gd name="T106" fmla="*/ 9500 w 11200"/>
              <a:gd name="T107" fmla="*/ 3950 h 11175"/>
              <a:gd name="T108" fmla="*/ 8800 w 11200"/>
              <a:gd name="T109" fmla="*/ 4650 h 11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1200" h="11175">
                <a:moveTo>
                  <a:pt x="2413" y="8405"/>
                </a:moveTo>
                <a:lnTo>
                  <a:pt x="400" y="8405"/>
                </a:lnTo>
                <a:cubicBezTo>
                  <a:pt x="179" y="8405"/>
                  <a:pt x="0" y="8226"/>
                  <a:pt x="0" y="8005"/>
                </a:cubicBezTo>
                <a:lnTo>
                  <a:pt x="0" y="2417"/>
                </a:lnTo>
                <a:cubicBezTo>
                  <a:pt x="0" y="2196"/>
                  <a:pt x="179" y="2017"/>
                  <a:pt x="400" y="2017"/>
                </a:cubicBezTo>
                <a:lnTo>
                  <a:pt x="2400" y="2017"/>
                </a:lnTo>
                <a:lnTo>
                  <a:pt x="2400" y="800"/>
                </a:lnTo>
                <a:cubicBezTo>
                  <a:pt x="2400" y="359"/>
                  <a:pt x="2759" y="0"/>
                  <a:pt x="3200" y="0"/>
                </a:cubicBezTo>
                <a:lnTo>
                  <a:pt x="8000" y="0"/>
                </a:lnTo>
                <a:cubicBezTo>
                  <a:pt x="8441" y="0"/>
                  <a:pt x="8800" y="359"/>
                  <a:pt x="8800" y="800"/>
                </a:cubicBezTo>
                <a:lnTo>
                  <a:pt x="8800" y="2018"/>
                </a:lnTo>
                <a:lnTo>
                  <a:pt x="10800" y="2018"/>
                </a:lnTo>
                <a:cubicBezTo>
                  <a:pt x="11021" y="2018"/>
                  <a:pt x="11200" y="2196"/>
                  <a:pt x="11200" y="2417"/>
                </a:cubicBezTo>
                <a:lnTo>
                  <a:pt x="11200" y="7493"/>
                </a:lnTo>
                <a:cubicBezTo>
                  <a:pt x="11200" y="7714"/>
                  <a:pt x="11021" y="8405"/>
                  <a:pt x="10800" y="8405"/>
                </a:cubicBezTo>
                <a:lnTo>
                  <a:pt x="8800" y="8405"/>
                </a:lnTo>
                <a:lnTo>
                  <a:pt x="8800" y="10775"/>
                </a:lnTo>
                <a:cubicBezTo>
                  <a:pt x="8800" y="10996"/>
                  <a:pt x="8621" y="11175"/>
                  <a:pt x="8400" y="11175"/>
                </a:cubicBezTo>
                <a:lnTo>
                  <a:pt x="2813" y="11175"/>
                </a:lnTo>
                <a:cubicBezTo>
                  <a:pt x="2592" y="11175"/>
                  <a:pt x="2413" y="10996"/>
                  <a:pt x="2413" y="10775"/>
                </a:cubicBezTo>
                <a:lnTo>
                  <a:pt x="2413" y="8405"/>
                </a:lnTo>
                <a:close/>
                <a:moveTo>
                  <a:pt x="8800" y="7605"/>
                </a:moveTo>
                <a:lnTo>
                  <a:pt x="10300" y="7605"/>
                </a:lnTo>
                <a:cubicBezTo>
                  <a:pt x="10355" y="7605"/>
                  <a:pt x="10400" y="7560"/>
                  <a:pt x="10400" y="7505"/>
                </a:cubicBezTo>
                <a:lnTo>
                  <a:pt x="10400" y="2917"/>
                </a:lnTo>
                <a:cubicBezTo>
                  <a:pt x="10400" y="2862"/>
                  <a:pt x="10355" y="2817"/>
                  <a:pt x="10300" y="2817"/>
                </a:cubicBezTo>
                <a:lnTo>
                  <a:pt x="900" y="2817"/>
                </a:lnTo>
                <a:cubicBezTo>
                  <a:pt x="845" y="2817"/>
                  <a:pt x="800" y="2862"/>
                  <a:pt x="800" y="2917"/>
                </a:cubicBezTo>
                <a:lnTo>
                  <a:pt x="800" y="7505"/>
                </a:lnTo>
                <a:cubicBezTo>
                  <a:pt x="800" y="7560"/>
                  <a:pt x="845" y="7605"/>
                  <a:pt x="900" y="7605"/>
                </a:cubicBezTo>
                <a:lnTo>
                  <a:pt x="2413" y="7605"/>
                </a:lnTo>
                <a:lnTo>
                  <a:pt x="2413" y="5463"/>
                </a:lnTo>
                <a:cubicBezTo>
                  <a:pt x="2413" y="5352"/>
                  <a:pt x="2502" y="5263"/>
                  <a:pt x="2613" y="5263"/>
                </a:cubicBezTo>
                <a:lnTo>
                  <a:pt x="8600" y="5263"/>
                </a:lnTo>
                <a:cubicBezTo>
                  <a:pt x="8710" y="5263"/>
                  <a:pt x="8800" y="5352"/>
                  <a:pt x="8800" y="5463"/>
                </a:cubicBezTo>
                <a:lnTo>
                  <a:pt x="8800" y="7605"/>
                </a:lnTo>
                <a:close/>
                <a:moveTo>
                  <a:pt x="3200" y="800"/>
                </a:moveTo>
                <a:lnTo>
                  <a:pt x="3200" y="2013"/>
                </a:lnTo>
                <a:lnTo>
                  <a:pt x="8000" y="2013"/>
                </a:lnTo>
                <a:lnTo>
                  <a:pt x="8000" y="800"/>
                </a:lnTo>
                <a:lnTo>
                  <a:pt x="3200" y="800"/>
                </a:lnTo>
                <a:close/>
                <a:moveTo>
                  <a:pt x="3313" y="6063"/>
                </a:moveTo>
                <a:cubicBezTo>
                  <a:pt x="3257" y="6063"/>
                  <a:pt x="3213" y="6107"/>
                  <a:pt x="3213" y="6163"/>
                </a:cubicBezTo>
                <a:lnTo>
                  <a:pt x="3213" y="10275"/>
                </a:lnTo>
                <a:cubicBezTo>
                  <a:pt x="3213" y="10330"/>
                  <a:pt x="3257" y="10375"/>
                  <a:pt x="3313" y="10375"/>
                </a:cubicBezTo>
                <a:lnTo>
                  <a:pt x="7900" y="10375"/>
                </a:lnTo>
                <a:cubicBezTo>
                  <a:pt x="7955" y="10375"/>
                  <a:pt x="8000" y="10330"/>
                  <a:pt x="8000" y="10275"/>
                </a:cubicBezTo>
                <a:lnTo>
                  <a:pt x="8000" y="6163"/>
                </a:lnTo>
                <a:cubicBezTo>
                  <a:pt x="8000" y="6107"/>
                  <a:pt x="7955" y="6063"/>
                  <a:pt x="7900" y="6063"/>
                </a:cubicBezTo>
                <a:lnTo>
                  <a:pt x="3313" y="6063"/>
                </a:lnTo>
                <a:close/>
                <a:moveTo>
                  <a:pt x="8800" y="4650"/>
                </a:moveTo>
                <a:cubicBezTo>
                  <a:pt x="8413" y="4650"/>
                  <a:pt x="8100" y="4337"/>
                  <a:pt x="8100" y="3950"/>
                </a:cubicBezTo>
                <a:cubicBezTo>
                  <a:pt x="8100" y="3563"/>
                  <a:pt x="8413" y="3250"/>
                  <a:pt x="8800" y="3250"/>
                </a:cubicBezTo>
                <a:cubicBezTo>
                  <a:pt x="9187" y="3250"/>
                  <a:pt x="9500" y="3563"/>
                  <a:pt x="9500" y="3950"/>
                </a:cubicBezTo>
                <a:cubicBezTo>
                  <a:pt x="9500" y="4337"/>
                  <a:pt x="9187" y="4650"/>
                  <a:pt x="8800" y="46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19" name="文本框 218">
            <a:extLst>
              <a:ext uri="{FF2B5EF4-FFF2-40B4-BE49-F238E27FC236}">
                <a16:creationId xmlns:a16="http://schemas.microsoft.com/office/drawing/2014/main" id="{70D117B2-6877-F077-F1E7-6F71876BFF3C}"/>
              </a:ext>
            </a:extLst>
          </p:cNvPr>
          <p:cNvSpPr txBox="1">
            <a:spLocks/>
          </p:cNvSpPr>
          <p:nvPr/>
        </p:nvSpPr>
        <p:spPr>
          <a:xfrm>
            <a:off x="770880" y="573305"/>
            <a:ext cx="335861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spc="-150" dirty="0">
                <a:solidFill>
                  <a:schemeClr val="bg1"/>
                </a:solidFill>
                <a:latin typeface="+mj-ea"/>
                <a:ea typeface="+mj-ea"/>
              </a:rPr>
              <a:t>请在这里输入页面主标题</a:t>
            </a:r>
          </a:p>
        </p:txBody>
      </p:sp>
    </p:spTree>
    <p:extLst>
      <p:ext uri="{BB962C8B-B14F-4D97-AF65-F5344CB8AC3E}">
        <p14:creationId xmlns:p14="http://schemas.microsoft.com/office/powerpoint/2010/main" val="15303596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文本框 614">
            <a:extLst>
              <a:ext uri="{FF2B5EF4-FFF2-40B4-BE49-F238E27FC236}">
                <a16:creationId xmlns:a16="http://schemas.microsoft.com/office/drawing/2014/main" id="{587E5406-0B3A-369A-A352-2D8E31A6A133}"/>
              </a:ext>
            </a:extLst>
          </p:cNvPr>
          <p:cNvSpPr txBox="1">
            <a:spLocks/>
          </p:cNvSpPr>
          <p:nvPr/>
        </p:nvSpPr>
        <p:spPr>
          <a:xfrm>
            <a:off x="770880" y="573305"/>
            <a:ext cx="335861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spc="-150" dirty="0">
                <a:solidFill>
                  <a:schemeClr val="bg1"/>
                </a:solidFill>
                <a:latin typeface="+mj-ea"/>
                <a:ea typeface="+mj-ea"/>
              </a:rPr>
              <a:t>请在这里输入页面主标题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C682BCAA-1B5C-0451-9E90-32E006A09E6B}"/>
              </a:ext>
            </a:extLst>
          </p:cNvPr>
          <p:cNvSpPr>
            <a:spLocks/>
          </p:cNvSpPr>
          <p:nvPr/>
        </p:nvSpPr>
        <p:spPr>
          <a:xfrm>
            <a:off x="317437" y="5423100"/>
            <a:ext cx="11557126" cy="1196320"/>
          </a:xfrm>
          <a:prstGeom prst="ellipse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98000">
                <a:schemeClr val="accent1"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E8DAB8EE-6E17-8775-B117-F2F8EB1816E8}"/>
              </a:ext>
            </a:extLst>
          </p:cNvPr>
          <p:cNvSpPr>
            <a:spLocks/>
          </p:cNvSpPr>
          <p:nvPr/>
        </p:nvSpPr>
        <p:spPr>
          <a:xfrm>
            <a:off x="2096430" y="5327850"/>
            <a:ext cx="7999140" cy="828020"/>
          </a:xfrm>
          <a:prstGeom prst="ellipse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3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705A4E06-8CAB-3FF5-835A-A5C9ADC42A00}"/>
              </a:ext>
            </a:extLst>
          </p:cNvPr>
          <p:cNvSpPr>
            <a:spLocks/>
          </p:cNvSpPr>
          <p:nvPr/>
        </p:nvSpPr>
        <p:spPr>
          <a:xfrm>
            <a:off x="4022457" y="5527220"/>
            <a:ext cx="4147086" cy="429280"/>
          </a:xfrm>
          <a:prstGeom prst="ellipse">
            <a:avLst/>
          </a:prstGeom>
          <a:gradFill>
            <a:gsLst>
              <a:gs pos="0">
                <a:schemeClr val="accent1">
                  <a:alpha val="10000"/>
                </a:schemeClr>
              </a:gs>
              <a:gs pos="100000">
                <a:schemeClr val="accent1">
                  <a:alpha val="3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4964E01F-D985-DA3E-3496-1D1C38FF9975}"/>
              </a:ext>
            </a:extLst>
          </p:cNvPr>
          <p:cNvSpPr>
            <a:spLocks/>
          </p:cNvSpPr>
          <p:nvPr/>
        </p:nvSpPr>
        <p:spPr>
          <a:xfrm>
            <a:off x="3016599" y="5423100"/>
            <a:ext cx="6158802" cy="637520"/>
          </a:xfrm>
          <a:prstGeom prst="ellipse">
            <a:avLst/>
          </a:prstGeom>
          <a:noFill/>
          <a:ln w="9525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70000"/>
                  </a:schemeClr>
                </a:gs>
              </a:gsLst>
              <a:lin ang="5400000" scaled="1"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6C9BDF57-5C2F-6303-1A4A-E889C9A1B1DE}"/>
              </a:ext>
            </a:extLst>
          </p:cNvPr>
          <p:cNvSpPr>
            <a:spLocks/>
          </p:cNvSpPr>
          <p:nvPr/>
        </p:nvSpPr>
        <p:spPr>
          <a:xfrm>
            <a:off x="759109" y="5189419"/>
            <a:ext cx="10673782" cy="1104882"/>
          </a:xfrm>
          <a:prstGeom prst="ellipse">
            <a:avLst/>
          </a:prstGeom>
          <a:noFill/>
          <a:ln w="9525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58000"/>
                  </a:schemeClr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C237ED11-6772-599D-05BD-EA84748E9BE3}"/>
              </a:ext>
            </a:extLst>
          </p:cNvPr>
          <p:cNvCxnSpPr>
            <a:cxnSpLocks/>
          </p:cNvCxnSpPr>
          <p:nvPr/>
        </p:nvCxnSpPr>
        <p:spPr>
          <a:xfrm flipV="1">
            <a:off x="1865127" y="3778155"/>
            <a:ext cx="0" cy="2221905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7A353719-C9C3-0F17-160C-D9E25B5D44D8}"/>
              </a:ext>
            </a:extLst>
          </p:cNvPr>
          <p:cNvCxnSpPr>
            <a:cxnSpLocks/>
          </p:cNvCxnSpPr>
          <p:nvPr/>
        </p:nvCxnSpPr>
        <p:spPr>
          <a:xfrm flipV="1">
            <a:off x="9311965" y="3492700"/>
            <a:ext cx="0" cy="1968344"/>
          </a:xfrm>
          <a:prstGeom prst="line">
            <a:avLst/>
          </a:prstGeom>
          <a:ln w="9525">
            <a:gradFill flip="none" rotWithShape="1">
              <a:gsLst>
                <a:gs pos="0">
                  <a:schemeClr val="accent1">
                    <a:alpha val="14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9741DF2A-2CF2-9B10-C01B-293C07171027}"/>
              </a:ext>
            </a:extLst>
          </p:cNvPr>
          <p:cNvCxnSpPr>
            <a:cxnSpLocks/>
          </p:cNvCxnSpPr>
          <p:nvPr/>
        </p:nvCxnSpPr>
        <p:spPr>
          <a:xfrm flipV="1">
            <a:off x="3417188" y="3899529"/>
            <a:ext cx="0" cy="1720830"/>
          </a:xfrm>
          <a:prstGeom prst="line">
            <a:avLst/>
          </a:prstGeom>
          <a:ln w="9525">
            <a:gradFill flip="none" rotWithShape="1">
              <a:gsLst>
                <a:gs pos="0">
                  <a:schemeClr val="accent1">
                    <a:alpha val="3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189B208-A43A-01EC-93E2-E7C054B227D3}"/>
              </a:ext>
            </a:extLst>
          </p:cNvPr>
          <p:cNvGrpSpPr>
            <a:grpSpLocks/>
          </p:cNvGrpSpPr>
          <p:nvPr/>
        </p:nvGrpSpPr>
        <p:grpSpPr>
          <a:xfrm>
            <a:off x="7482028" y="4242525"/>
            <a:ext cx="293370" cy="1934254"/>
            <a:chOff x="7262025" y="4219363"/>
            <a:chExt cx="293370" cy="1934254"/>
          </a:xfrm>
        </p:grpSpPr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49EFAA06-FAF6-0126-A62D-0E47C3F4584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408710" y="4508756"/>
              <a:ext cx="0" cy="1644861"/>
            </a:xfrm>
            <a:prstGeom prst="line">
              <a:avLst/>
            </a:prstGeom>
            <a:ln w="6350">
              <a:gradFill flip="none" rotWithShape="1">
                <a:gsLst>
                  <a:gs pos="0">
                    <a:srgbClr val="0068E9">
                      <a:alpha val="17000"/>
                    </a:srgbClr>
                  </a:gs>
                  <a:gs pos="84000">
                    <a:srgbClr val="0068E9">
                      <a:alpha val="0"/>
                    </a:srgb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9BD5909A-3FEF-E8BE-24F3-2921868B8AF4}"/>
                </a:ext>
              </a:extLst>
            </p:cNvPr>
            <p:cNvSpPr>
              <a:spLocks/>
            </p:cNvSpPr>
            <p:nvPr/>
          </p:nvSpPr>
          <p:spPr>
            <a:xfrm>
              <a:off x="7262025" y="4219363"/>
              <a:ext cx="293370" cy="293370"/>
            </a:xfrm>
            <a:prstGeom prst="ellipse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1364D902-05CA-2A9B-CB55-32E2E48C542C}"/>
              </a:ext>
            </a:extLst>
          </p:cNvPr>
          <p:cNvCxnSpPr>
            <a:cxnSpLocks/>
          </p:cNvCxnSpPr>
          <p:nvPr/>
        </p:nvCxnSpPr>
        <p:spPr>
          <a:xfrm flipV="1">
            <a:off x="543731" y="3325484"/>
            <a:ext cx="0" cy="243094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alpha val="47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CDADEB6-A9C5-5A6E-D45B-E4B2C90A92B2}"/>
              </a:ext>
            </a:extLst>
          </p:cNvPr>
          <p:cNvGrpSpPr>
            <a:grpSpLocks/>
          </p:cNvGrpSpPr>
          <p:nvPr/>
        </p:nvGrpSpPr>
        <p:grpSpPr>
          <a:xfrm>
            <a:off x="2269468" y="4835250"/>
            <a:ext cx="142060" cy="893920"/>
            <a:chOff x="3817634" y="4816000"/>
            <a:chExt cx="142060" cy="893920"/>
          </a:xfrm>
        </p:grpSpPr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FE44BF82-7282-3A13-D6AB-A3FD82E6E64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87042" y="4952455"/>
              <a:ext cx="0" cy="757465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accent1">
                      <a:alpha val="43000"/>
                    </a:schemeClr>
                  </a:gs>
                  <a:gs pos="89000">
                    <a:schemeClr val="accent1"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10334692-B17E-1455-1624-AEECF517E8DA}"/>
                </a:ext>
              </a:extLst>
            </p:cNvPr>
            <p:cNvSpPr>
              <a:spLocks/>
            </p:cNvSpPr>
            <p:nvPr/>
          </p:nvSpPr>
          <p:spPr>
            <a:xfrm>
              <a:off x="3817634" y="4816000"/>
              <a:ext cx="142060" cy="142060"/>
            </a:xfrm>
            <a:prstGeom prst="ellipse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DCB687CF-7B73-D827-B6D7-0388A6777CC2}"/>
              </a:ext>
            </a:extLst>
          </p:cNvPr>
          <p:cNvCxnSpPr>
            <a:cxnSpLocks/>
          </p:cNvCxnSpPr>
          <p:nvPr/>
        </p:nvCxnSpPr>
        <p:spPr>
          <a:xfrm flipV="1">
            <a:off x="6695085" y="4173139"/>
            <a:ext cx="0" cy="1655573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alpha val="37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B157CC5-5FE4-2946-DEA1-7AB353A8B870}"/>
              </a:ext>
            </a:extLst>
          </p:cNvPr>
          <p:cNvGrpSpPr>
            <a:grpSpLocks/>
          </p:cNvGrpSpPr>
          <p:nvPr/>
        </p:nvGrpSpPr>
        <p:grpSpPr>
          <a:xfrm>
            <a:off x="10098378" y="4588117"/>
            <a:ext cx="142060" cy="897095"/>
            <a:chOff x="10098378" y="4492739"/>
            <a:chExt cx="142060" cy="897095"/>
          </a:xfrm>
        </p:grpSpPr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A80B2A46-2CB0-F6AC-3264-43A6D42C6CA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169408" y="4632369"/>
              <a:ext cx="0" cy="757465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accent1">
                      <a:alpha val="10000"/>
                    </a:schemeClr>
                  </a:gs>
                  <a:gs pos="89000">
                    <a:schemeClr val="accent1"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2AA20CD5-D6BD-1F5E-8AF2-E986839120C9}"/>
                </a:ext>
              </a:extLst>
            </p:cNvPr>
            <p:cNvSpPr>
              <a:spLocks/>
            </p:cNvSpPr>
            <p:nvPr/>
          </p:nvSpPr>
          <p:spPr>
            <a:xfrm>
              <a:off x="10098378" y="4492739"/>
              <a:ext cx="142060" cy="142060"/>
            </a:xfrm>
            <a:prstGeom prst="ellipse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AE5F14EB-83ED-30E8-E7B6-B2D72F9FA53E}"/>
              </a:ext>
            </a:extLst>
          </p:cNvPr>
          <p:cNvSpPr>
            <a:spLocks/>
          </p:cNvSpPr>
          <p:nvPr/>
        </p:nvSpPr>
        <p:spPr>
          <a:xfrm>
            <a:off x="878061" y="2675244"/>
            <a:ext cx="91440" cy="3860800"/>
          </a:xfrm>
          <a:custGeom>
            <a:avLst/>
            <a:gdLst>
              <a:gd name="connsiteX0" fmla="*/ 0 w 91440"/>
              <a:gd name="connsiteY0" fmla="*/ 3860800 h 3860800"/>
              <a:gd name="connsiteX1" fmla="*/ 0 w 91440"/>
              <a:gd name="connsiteY1" fmla="*/ 731520 h 3860800"/>
              <a:gd name="connsiteX2" fmla="*/ 0 w 91440"/>
              <a:gd name="connsiteY2" fmla="*/ 259080 h 3860800"/>
              <a:gd name="connsiteX3" fmla="*/ 91440 w 91440"/>
              <a:gd name="connsiteY3" fmla="*/ 167640 h 3860800"/>
              <a:gd name="connsiteX4" fmla="*/ 91440 w 91440"/>
              <a:gd name="connsiteY4" fmla="*/ 0 h 386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" h="3860800">
                <a:moveTo>
                  <a:pt x="0" y="3860800"/>
                </a:moveTo>
                <a:lnTo>
                  <a:pt x="0" y="731520"/>
                </a:lnTo>
                <a:lnTo>
                  <a:pt x="0" y="259080"/>
                </a:lnTo>
                <a:lnTo>
                  <a:pt x="91440" y="167640"/>
                </a:lnTo>
                <a:lnTo>
                  <a:pt x="91440" y="0"/>
                </a:lnTo>
              </a:path>
            </a:pathLst>
          </a:custGeom>
          <a:ln w="12700">
            <a:gradFill flip="none" rotWithShape="1">
              <a:gsLst>
                <a:gs pos="0">
                  <a:schemeClr val="accent1"/>
                </a:gs>
                <a:gs pos="68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86389E44-BDC4-8CD4-2A98-19AC68C0A460}"/>
              </a:ext>
            </a:extLst>
          </p:cNvPr>
          <p:cNvSpPr>
            <a:spLocks/>
          </p:cNvSpPr>
          <p:nvPr/>
        </p:nvSpPr>
        <p:spPr>
          <a:xfrm>
            <a:off x="672812" y="2081866"/>
            <a:ext cx="593378" cy="593378"/>
          </a:xfrm>
          <a:prstGeom prst="ellipse">
            <a:avLst/>
          </a:prstGeom>
          <a:gradFill flip="none" rotWithShape="1">
            <a:gsLst>
              <a:gs pos="80000">
                <a:schemeClr val="accent4"/>
              </a:gs>
              <a:gs pos="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469900" sx="102000" sy="102000" algn="ctr" rotWithShape="0">
              <a:schemeClr val="accent2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4B6E26E-6384-0F8C-716C-C130C0DF8871}"/>
              </a:ext>
            </a:extLst>
          </p:cNvPr>
          <p:cNvGrpSpPr>
            <a:grpSpLocks/>
          </p:cNvGrpSpPr>
          <p:nvPr/>
        </p:nvGrpSpPr>
        <p:grpSpPr>
          <a:xfrm>
            <a:off x="847609" y="2217604"/>
            <a:ext cx="228797" cy="295948"/>
            <a:chOff x="1058288" y="2168720"/>
            <a:chExt cx="228797" cy="295948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CFB6C061-09A6-5C6E-ABA1-086CC4EF9909}"/>
                </a:ext>
              </a:extLst>
            </p:cNvPr>
            <p:cNvSpPr>
              <a:spLocks/>
            </p:cNvSpPr>
            <p:nvPr/>
          </p:nvSpPr>
          <p:spPr>
            <a:xfrm>
              <a:off x="1058288" y="2168720"/>
              <a:ext cx="228797" cy="295948"/>
            </a:xfrm>
            <a:custGeom>
              <a:avLst/>
              <a:gdLst>
                <a:gd name="connsiteX0" fmla="*/ 529713 w 1058540"/>
                <a:gd name="connsiteY0" fmla="*/ 1369634 h 1369218"/>
                <a:gd name="connsiteX1" fmla="*/ 0 w 1058540"/>
                <a:gd name="connsiteY1" fmla="*/ 789654 h 1369218"/>
                <a:gd name="connsiteX2" fmla="*/ 488662 w 1058540"/>
                <a:gd name="connsiteY2" fmla="*/ 36872 h 1369218"/>
                <a:gd name="connsiteX3" fmla="*/ 529713 w 1058540"/>
                <a:gd name="connsiteY3" fmla="*/ 0 h 1369218"/>
                <a:gd name="connsiteX4" fmla="*/ 570763 w 1058540"/>
                <a:gd name="connsiteY4" fmla="*/ 36995 h 1369218"/>
                <a:gd name="connsiteX5" fmla="*/ 1059364 w 1058540"/>
                <a:gd name="connsiteY5" fmla="*/ 789716 h 1369218"/>
                <a:gd name="connsiteX6" fmla="*/ 529713 w 1058540"/>
                <a:gd name="connsiteY6" fmla="*/ 1369634 h 1369218"/>
                <a:gd name="connsiteX7" fmla="*/ 529713 w 1058540"/>
                <a:gd name="connsiteY7" fmla="*/ 166781 h 1369218"/>
                <a:gd name="connsiteX8" fmla="*/ 122902 w 1058540"/>
                <a:gd name="connsiteY8" fmla="*/ 789716 h 1369218"/>
                <a:gd name="connsiteX9" fmla="*/ 529713 w 1058540"/>
                <a:gd name="connsiteY9" fmla="*/ 1246793 h 1369218"/>
                <a:gd name="connsiteX10" fmla="*/ 936523 w 1058540"/>
                <a:gd name="connsiteY10" fmla="*/ 789716 h 1369218"/>
                <a:gd name="connsiteX11" fmla="*/ 529713 w 1058540"/>
                <a:gd name="connsiteY11" fmla="*/ 166781 h 1369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58540" h="1369218">
                  <a:moveTo>
                    <a:pt x="529713" y="1369634"/>
                  </a:moveTo>
                  <a:cubicBezTo>
                    <a:pt x="237634" y="1369634"/>
                    <a:pt x="0" y="1109510"/>
                    <a:pt x="0" y="789654"/>
                  </a:cubicBezTo>
                  <a:cubicBezTo>
                    <a:pt x="0" y="484670"/>
                    <a:pt x="438641" y="81854"/>
                    <a:pt x="488662" y="36872"/>
                  </a:cubicBezTo>
                  <a:lnTo>
                    <a:pt x="529713" y="0"/>
                  </a:lnTo>
                  <a:lnTo>
                    <a:pt x="570763" y="36995"/>
                  </a:lnTo>
                  <a:cubicBezTo>
                    <a:pt x="620723" y="81854"/>
                    <a:pt x="1059364" y="484793"/>
                    <a:pt x="1059364" y="789716"/>
                  </a:cubicBezTo>
                  <a:cubicBezTo>
                    <a:pt x="1059364" y="1109510"/>
                    <a:pt x="821730" y="1369634"/>
                    <a:pt x="529713" y="1369634"/>
                  </a:cubicBezTo>
                  <a:close/>
                  <a:moveTo>
                    <a:pt x="529713" y="166781"/>
                  </a:moveTo>
                  <a:cubicBezTo>
                    <a:pt x="386899" y="304247"/>
                    <a:pt x="122902" y="598047"/>
                    <a:pt x="122902" y="789716"/>
                  </a:cubicBezTo>
                  <a:cubicBezTo>
                    <a:pt x="122902" y="1041667"/>
                    <a:pt x="305414" y="1246793"/>
                    <a:pt x="529713" y="1246793"/>
                  </a:cubicBezTo>
                  <a:cubicBezTo>
                    <a:pt x="754012" y="1246793"/>
                    <a:pt x="936523" y="1041728"/>
                    <a:pt x="936523" y="789716"/>
                  </a:cubicBezTo>
                  <a:cubicBezTo>
                    <a:pt x="936523" y="597986"/>
                    <a:pt x="672526" y="304247"/>
                    <a:pt x="529713" y="166781"/>
                  </a:cubicBezTo>
                  <a:close/>
                </a:path>
              </a:pathLst>
            </a:custGeom>
            <a:solidFill>
              <a:srgbClr val="F7F7F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B9C64B82-020B-D817-F692-700DDBDB642D}"/>
                </a:ext>
              </a:extLst>
            </p:cNvPr>
            <p:cNvSpPr>
              <a:spLocks/>
            </p:cNvSpPr>
            <p:nvPr/>
          </p:nvSpPr>
          <p:spPr>
            <a:xfrm>
              <a:off x="1104484" y="2236035"/>
              <a:ext cx="134302" cy="188989"/>
            </a:xfrm>
            <a:custGeom>
              <a:avLst/>
              <a:gdLst>
                <a:gd name="connsiteX0" fmla="*/ 296443 w 621357"/>
                <a:gd name="connsiteY0" fmla="*/ 538808 h 874365"/>
                <a:gd name="connsiteX1" fmla="*/ 0 w 621357"/>
                <a:gd name="connsiteY1" fmla="*/ 538808 h 874365"/>
                <a:gd name="connsiteX2" fmla="*/ 385424 w 621357"/>
                <a:gd name="connsiteY2" fmla="*/ 0 h 874365"/>
                <a:gd name="connsiteX3" fmla="*/ 326062 w 621357"/>
                <a:gd name="connsiteY3" fmla="*/ 336753 h 874365"/>
                <a:gd name="connsiteX4" fmla="*/ 622628 w 621357"/>
                <a:gd name="connsiteY4" fmla="*/ 336753 h 874365"/>
                <a:gd name="connsiteX5" fmla="*/ 237020 w 621357"/>
                <a:gd name="connsiteY5" fmla="*/ 875684 h 874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1357" h="874365">
                  <a:moveTo>
                    <a:pt x="296443" y="538808"/>
                  </a:moveTo>
                  <a:lnTo>
                    <a:pt x="0" y="538808"/>
                  </a:lnTo>
                  <a:lnTo>
                    <a:pt x="385424" y="0"/>
                  </a:lnTo>
                  <a:lnTo>
                    <a:pt x="326062" y="336753"/>
                  </a:lnTo>
                  <a:lnTo>
                    <a:pt x="622628" y="336753"/>
                  </a:lnTo>
                  <a:lnTo>
                    <a:pt x="237020" y="875684"/>
                  </a:lnTo>
                  <a:close/>
                </a:path>
              </a:pathLst>
            </a:custGeom>
            <a:solidFill>
              <a:srgbClr val="F7F7F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id="{E195E10D-AAC0-4301-7F57-02C833E3A60A}"/>
              </a:ext>
            </a:extLst>
          </p:cNvPr>
          <p:cNvSpPr>
            <a:spLocks/>
          </p:cNvSpPr>
          <p:nvPr/>
        </p:nvSpPr>
        <p:spPr>
          <a:xfrm>
            <a:off x="1298532" y="2669577"/>
            <a:ext cx="1936268" cy="1448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>
                <a:solidFill>
                  <a:schemeClr val="bg1"/>
                </a:solidFill>
              </a:rPr>
              <a:t>请在此处添加文本内容加以解释说明，注意字体使用免商，字号</a:t>
            </a:r>
            <a:r>
              <a:rPr lang="en-US" altLang="zh-CN" sz="1200">
                <a:solidFill>
                  <a:schemeClr val="bg1"/>
                </a:solidFill>
              </a:rPr>
              <a:t>12~24</a:t>
            </a:r>
            <a:r>
              <a:rPr lang="zh-CN" altLang="en-US" sz="1200">
                <a:solidFill>
                  <a:schemeClr val="bg1"/>
                </a:solidFill>
              </a:rPr>
              <a:t>，行距</a:t>
            </a:r>
            <a:r>
              <a:rPr lang="en-US" altLang="zh-CN" sz="1200">
                <a:solidFill>
                  <a:schemeClr val="bg1"/>
                </a:solidFill>
              </a:rPr>
              <a:t>12~1.5</a:t>
            </a:r>
            <a:r>
              <a:rPr lang="zh-CN" altLang="en-US" sz="1200">
                <a:solidFill>
                  <a:schemeClr val="bg1"/>
                </a:solidFill>
              </a:rPr>
              <a:t>倍，内容简洁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43290270-9BA5-F9AB-53B7-C389F176A8CD}"/>
              </a:ext>
            </a:extLst>
          </p:cNvPr>
          <p:cNvSpPr>
            <a:spLocks/>
          </p:cNvSpPr>
          <p:nvPr/>
        </p:nvSpPr>
        <p:spPr>
          <a:xfrm>
            <a:off x="1298532" y="2204827"/>
            <a:ext cx="20826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此处编辑主要标题</a:t>
            </a:r>
          </a:p>
        </p:txBody>
      </p:sp>
      <p:sp>
        <p:nvSpPr>
          <p:cNvPr id="224" name="任意多边形: 形状 223">
            <a:extLst>
              <a:ext uri="{FF2B5EF4-FFF2-40B4-BE49-F238E27FC236}">
                <a16:creationId xmlns:a16="http://schemas.microsoft.com/office/drawing/2014/main" id="{CF905F62-B27F-F75E-0E55-DF19AA18BB67}"/>
              </a:ext>
            </a:extLst>
          </p:cNvPr>
          <p:cNvSpPr>
            <a:spLocks/>
          </p:cNvSpPr>
          <p:nvPr/>
        </p:nvSpPr>
        <p:spPr>
          <a:xfrm>
            <a:off x="3622437" y="2095700"/>
            <a:ext cx="91440" cy="3860800"/>
          </a:xfrm>
          <a:custGeom>
            <a:avLst/>
            <a:gdLst>
              <a:gd name="connsiteX0" fmla="*/ 0 w 91440"/>
              <a:gd name="connsiteY0" fmla="*/ 3860800 h 3860800"/>
              <a:gd name="connsiteX1" fmla="*/ 0 w 91440"/>
              <a:gd name="connsiteY1" fmla="*/ 731520 h 3860800"/>
              <a:gd name="connsiteX2" fmla="*/ 0 w 91440"/>
              <a:gd name="connsiteY2" fmla="*/ 259080 h 3860800"/>
              <a:gd name="connsiteX3" fmla="*/ 91440 w 91440"/>
              <a:gd name="connsiteY3" fmla="*/ 167640 h 3860800"/>
              <a:gd name="connsiteX4" fmla="*/ 91440 w 91440"/>
              <a:gd name="connsiteY4" fmla="*/ 0 h 386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" h="3860800">
                <a:moveTo>
                  <a:pt x="0" y="3860800"/>
                </a:moveTo>
                <a:lnTo>
                  <a:pt x="0" y="731520"/>
                </a:lnTo>
                <a:lnTo>
                  <a:pt x="0" y="259080"/>
                </a:lnTo>
                <a:lnTo>
                  <a:pt x="91440" y="167640"/>
                </a:lnTo>
                <a:lnTo>
                  <a:pt x="91440" y="0"/>
                </a:lnTo>
              </a:path>
            </a:pathLst>
          </a:custGeom>
          <a:ln w="12700">
            <a:gradFill flip="none" rotWithShape="1">
              <a:gsLst>
                <a:gs pos="0">
                  <a:schemeClr val="accent1"/>
                </a:gs>
                <a:gs pos="68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5" name="椭圆 224">
            <a:extLst>
              <a:ext uri="{FF2B5EF4-FFF2-40B4-BE49-F238E27FC236}">
                <a16:creationId xmlns:a16="http://schemas.microsoft.com/office/drawing/2014/main" id="{03CE11DF-B62D-EA80-5390-AD81E3E7AF9F}"/>
              </a:ext>
            </a:extLst>
          </p:cNvPr>
          <p:cNvSpPr>
            <a:spLocks/>
          </p:cNvSpPr>
          <p:nvPr/>
        </p:nvSpPr>
        <p:spPr>
          <a:xfrm>
            <a:off x="3417188" y="1502322"/>
            <a:ext cx="593378" cy="593378"/>
          </a:xfrm>
          <a:prstGeom prst="ellipse">
            <a:avLst/>
          </a:prstGeom>
          <a:gradFill flip="none" rotWithShape="1">
            <a:gsLst>
              <a:gs pos="80000">
                <a:schemeClr val="accent4"/>
              </a:gs>
              <a:gs pos="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469900" sx="102000" sy="102000" algn="ctr" rotWithShape="0">
              <a:schemeClr val="accent2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6" name="图形 11">
            <a:extLst>
              <a:ext uri="{FF2B5EF4-FFF2-40B4-BE49-F238E27FC236}">
                <a16:creationId xmlns:a16="http://schemas.microsoft.com/office/drawing/2014/main" id="{246BDF66-8132-7F17-208A-9970B6AF45BF}"/>
              </a:ext>
            </a:extLst>
          </p:cNvPr>
          <p:cNvSpPr>
            <a:spLocks/>
          </p:cNvSpPr>
          <p:nvPr/>
        </p:nvSpPr>
        <p:spPr>
          <a:xfrm>
            <a:off x="3544744" y="1693138"/>
            <a:ext cx="338266" cy="211746"/>
          </a:xfrm>
          <a:custGeom>
            <a:avLst/>
            <a:gdLst>
              <a:gd name="connsiteX0" fmla="*/ 1905000 w 1905000"/>
              <a:gd name="connsiteY0" fmla="*/ 599868 h 1192485"/>
              <a:gd name="connsiteX1" fmla="*/ 1040320 w 1905000"/>
              <a:gd name="connsiteY1" fmla="*/ 668256 h 1192485"/>
              <a:gd name="connsiteX2" fmla="*/ 1050989 w 1905000"/>
              <a:gd name="connsiteY2" fmla="*/ 471089 h 1192485"/>
              <a:gd name="connsiteX3" fmla="*/ 1903661 w 1905000"/>
              <a:gd name="connsiteY3" fmla="*/ 551480 h 1192485"/>
              <a:gd name="connsiteX4" fmla="*/ 1905000 w 1905000"/>
              <a:gd name="connsiteY4" fmla="*/ 401366 h 1192485"/>
              <a:gd name="connsiteX5" fmla="*/ 1107376 w 1905000"/>
              <a:gd name="connsiteY5" fmla="*/ 127999 h 1192485"/>
              <a:gd name="connsiteX6" fmla="*/ 667703 w 1905000"/>
              <a:gd name="connsiteY6" fmla="*/ 3221 h 1192485"/>
              <a:gd name="connsiteX7" fmla="*/ 405002 w 1905000"/>
              <a:gd name="connsiteY7" fmla="*/ 103805 h 1192485"/>
              <a:gd name="connsiteX8" fmla="*/ 135446 w 1905000"/>
              <a:gd name="connsiteY8" fmla="*/ 412225 h 1192485"/>
              <a:gd name="connsiteX9" fmla="*/ 83249 w 1905000"/>
              <a:gd name="connsiteY9" fmla="*/ 833039 h 1192485"/>
              <a:gd name="connsiteX10" fmla="*/ 177165 w 1905000"/>
              <a:gd name="connsiteY10" fmla="*/ 964484 h 1192485"/>
              <a:gd name="connsiteX11" fmla="*/ 228029 w 1905000"/>
              <a:gd name="connsiteY11" fmla="*/ 1014014 h 1192485"/>
              <a:gd name="connsiteX12" fmla="*/ 0 w 1905000"/>
              <a:gd name="connsiteY12" fmla="*/ 1156318 h 1192485"/>
              <a:gd name="connsiteX13" fmla="*/ 179642 w 1905000"/>
              <a:gd name="connsiteY13" fmla="*/ 1156318 h 1192485"/>
              <a:gd name="connsiteX14" fmla="*/ 414338 w 1905000"/>
              <a:gd name="connsiteY14" fmla="*/ 1018205 h 1192485"/>
              <a:gd name="connsiteX15" fmla="*/ 654368 w 1905000"/>
              <a:gd name="connsiteY15" fmla="*/ 1023539 h 1192485"/>
              <a:gd name="connsiteX16" fmla="*/ 414338 w 1905000"/>
              <a:gd name="connsiteY16" fmla="*/ 1192513 h 1192485"/>
              <a:gd name="connsiteX17" fmla="*/ 592455 w 1905000"/>
              <a:gd name="connsiteY17" fmla="*/ 1192513 h 1192485"/>
              <a:gd name="connsiteX18" fmla="*/ 1205102 w 1905000"/>
              <a:gd name="connsiteY18" fmla="*/ 928289 h 1192485"/>
              <a:gd name="connsiteX19" fmla="*/ 1176909 w 1905000"/>
              <a:gd name="connsiteY19" fmla="*/ 932480 h 1192485"/>
              <a:gd name="connsiteX20" fmla="*/ 1904814 w 1905000"/>
              <a:gd name="connsiteY20" fmla="*/ 787700 h 1192485"/>
              <a:gd name="connsiteX21" fmla="*/ 1905000 w 1905000"/>
              <a:gd name="connsiteY21" fmla="*/ 599868 h 1192485"/>
              <a:gd name="connsiteX22" fmla="*/ 225171 w 1905000"/>
              <a:gd name="connsiteY22" fmla="*/ 632061 h 1192485"/>
              <a:gd name="connsiteX23" fmla="*/ 113919 w 1905000"/>
              <a:gd name="connsiteY23" fmla="*/ 569006 h 1192485"/>
              <a:gd name="connsiteX24" fmla="*/ 225171 w 1905000"/>
              <a:gd name="connsiteY24" fmla="*/ 505950 h 1192485"/>
              <a:gd name="connsiteX25" fmla="*/ 336422 w 1905000"/>
              <a:gd name="connsiteY25" fmla="*/ 569006 h 1192485"/>
              <a:gd name="connsiteX26" fmla="*/ 225171 w 1905000"/>
              <a:gd name="connsiteY26" fmla="*/ 632061 h 1192485"/>
              <a:gd name="connsiteX27" fmla="*/ 541591 w 1905000"/>
              <a:gd name="connsiteY27" fmla="*/ 294115 h 1192485"/>
              <a:gd name="connsiteX28" fmla="*/ 316420 w 1905000"/>
              <a:gd name="connsiteY28" fmla="*/ 283256 h 1192485"/>
              <a:gd name="connsiteX29" fmla="*/ 450533 w 1905000"/>
              <a:gd name="connsiteY29" fmla="*/ 141142 h 1192485"/>
              <a:gd name="connsiteX30" fmla="*/ 588645 w 1905000"/>
              <a:gd name="connsiteY30" fmla="*/ 143810 h 1192485"/>
              <a:gd name="connsiteX31" fmla="*/ 541591 w 1905000"/>
              <a:gd name="connsiteY31" fmla="*/ 294115 h 1192485"/>
              <a:gd name="connsiteX32" fmla="*/ 642175 w 1905000"/>
              <a:gd name="connsiteY32" fmla="*/ 148001 h 1192485"/>
              <a:gd name="connsiteX33" fmla="*/ 836485 w 1905000"/>
              <a:gd name="connsiteY33" fmla="*/ 153335 h 1192485"/>
              <a:gd name="connsiteX34" fmla="*/ 837819 w 1905000"/>
              <a:gd name="connsiteY34" fmla="*/ 304783 h 1192485"/>
              <a:gd name="connsiteX35" fmla="*/ 604648 w 1905000"/>
              <a:gd name="connsiteY35" fmla="*/ 296781 h 1192485"/>
              <a:gd name="connsiteX36" fmla="*/ 642175 w 1905000"/>
              <a:gd name="connsiteY36" fmla="*/ 148001 h 1192485"/>
              <a:gd name="connsiteX37" fmla="*/ 635507 w 1905000"/>
              <a:gd name="connsiteY37" fmla="*/ 569006 h 1192485"/>
              <a:gd name="connsiteX38" fmla="*/ 746760 w 1905000"/>
              <a:gd name="connsiteY38" fmla="*/ 505950 h 1192485"/>
              <a:gd name="connsiteX39" fmla="*/ 858013 w 1905000"/>
              <a:gd name="connsiteY39" fmla="*/ 569006 h 1192485"/>
              <a:gd name="connsiteX40" fmla="*/ 746760 w 1905000"/>
              <a:gd name="connsiteY40" fmla="*/ 632061 h 1192485"/>
              <a:gd name="connsiteX41" fmla="*/ 635507 w 1905000"/>
              <a:gd name="connsiteY41" fmla="*/ 569006 h 1192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905000" h="1192485">
                <a:moveTo>
                  <a:pt x="1905000" y="599868"/>
                </a:moveTo>
                <a:cubicBezTo>
                  <a:pt x="1677163" y="617392"/>
                  <a:pt x="1040320" y="668256"/>
                  <a:pt x="1040320" y="668256"/>
                </a:cubicBezTo>
                <a:cubicBezTo>
                  <a:pt x="1029653" y="606535"/>
                  <a:pt x="1050989" y="471089"/>
                  <a:pt x="1050989" y="471089"/>
                </a:cubicBezTo>
                <a:cubicBezTo>
                  <a:pt x="1435799" y="531478"/>
                  <a:pt x="1825943" y="554148"/>
                  <a:pt x="1903661" y="551480"/>
                </a:cubicBezTo>
                <a:lnTo>
                  <a:pt x="1905000" y="401366"/>
                </a:lnTo>
                <a:cubicBezTo>
                  <a:pt x="1475994" y="378506"/>
                  <a:pt x="1107376" y="127999"/>
                  <a:pt x="1107376" y="127999"/>
                </a:cubicBezTo>
                <a:cubicBezTo>
                  <a:pt x="902207" y="-31640"/>
                  <a:pt x="667703" y="3221"/>
                  <a:pt x="667703" y="3221"/>
                </a:cubicBezTo>
                <a:cubicBezTo>
                  <a:pt x="573786" y="7221"/>
                  <a:pt x="480060" y="39416"/>
                  <a:pt x="405002" y="103805"/>
                </a:cubicBezTo>
                <a:cubicBezTo>
                  <a:pt x="304419" y="188196"/>
                  <a:pt x="213360" y="302306"/>
                  <a:pt x="135446" y="412225"/>
                </a:cubicBezTo>
                <a:cubicBezTo>
                  <a:pt x="42863" y="542145"/>
                  <a:pt x="4000" y="682925"/>
                  <a:pt x="83249" y="833039"/>
                </a:cubicBezTo>
                <a:cubicBezTo>
                  <a:pt x="108776" y="881235"/>
                  <a:pt x="142304" y="925623"/>
                  <a:pt x="177165" y="964484"/>
                </a:cubicBezTo>
                <a:cubicBezTo>
                  <a:pt x="185166" y="973819"/>
                  <a:pt x="214694" y="1014014"/>
                  <a:pt x="228029" y="1014014"/>
                </a:cubicBezTo>
                <a:cubicBezTo>
                  <a:pt x="167640" y="1047543"/>
                  <a:pt x="77724" y="1099930"/>
                  <a:pt x="0" y="1156318"/>
                </a:cubicBezTo>
                <a:lnTo>
                  <a:pt x="179642" y="1156318"/>
                </a:lnTo>
                <a:cubicBezTo>
                  <a:pt x="179642" y="1156318"/>
                  <a:pt x="296228" y="1079928"/>
                  <a:pt x="414338" y="1018205"/>
                </a:cubicBezTo>
                <a:cubicBezTo>
                  <a:pt x="492061" y="1019539"/>
                  <a:pt x="580454" y="1020873"/>
                  <a:pt x="654368" y="1023539"/>
                </a:cubicBezTo>
                <a:cubicBezTo>
                  <a:pt x="603504" y="1057068"/>
                  <a:pt x="494919" y="1126790"/>
                  <a:pt x="414338" y="1192513"/>
                </a:cubicBezTo>
                <a:lnTo>
                  <a:pt x="592455" y="1192513"/>
                </a:lnTo>
                <a:cubicBezTo>
                  <a:pt x="592455" y="1192513"/>
                  <a:pt x="927735" y="976676"/>
                  <a:pt x="1205102" y="928289"/>
                </a:cubicBezTo>
                <a:lnTo>
                  <a:pt x="1176909" y="932480"/>
                </a:lnTo>
                <a:cubicBezTo>
                  <a:pt x="1732026" y="795701"/>
                  <a:pt x="1904814" y="787700"/>
                  <a:pt x="1904814" y="787700"/>
                </a:cubicBezTo>
                <a:lnTo>
                  <a:pt x="1905000" y="599868"/>
                </a:lnTo>
                <a:close/>
                <a:moveTo>
                  <a:pt x="225171" y="632061"/>
                </a:moveTo>
                <a:cubicBezTo>
                  <a:pt x="163640" y="632061"/>
                  <a:pt x="113919" y="603868"/>
                  <a:pt x="113919" y="569006"/>
                </a:cubicBezTo>
                <a:cubicBezTo>
                  <a:pt x="113919" y="534145"/>
                  <a:pt x="163449" y="505950"/>
                  <a:pt x="225171" y="505950"/>
                </a:cubicBezTo>
                <a:cubicBezTo>
                  <a:pt x="286892" y="505950"/>
                  <a:pt x="336422" y="533954"/>
                  <a:pt x="336422" y="569006"/>
                </a:cubicBezTo>
                <a:cubicBezTo>
                  <a:pt x="336422" y="603868"/>
                  <a:pt x="286892" y="632061"/>
                  <a:pt x="225171" y="632061"/>
                </a:cubicBezTo>
                <a:close/>
                <a:moveTo>
                  <a:pt x="541591" y="294115"/>
                </a:moveTo>
                <a:lnTo>
                  <a:pt x="316420" y="283256"/>
                </a:lnTo>
                <a:cubicBezTo>
                  <a:pt x="316420" y="283256"/>
                  <a:pt x="418337" y="149144"/>
                  <a:pt x="450533" y="141142"/>
                </a:cubicBezTo>
                <a:lnTo>
                  <a:pt x="588645" y="143810"/>
                </a:lnTo>
                <a:lnTo>
                  <a:pt x="541591" y="294115"/>
                </a:lnTo>
                <a:close/>
                <a:moveTo>
                  <a:pt x="642175" y="148001"/>
                </a:moveTo>
                <a:lnTo>
                  <a:pt x="836485" y="153335"/>
                </a:lnTo>
                <a:lnTo>
                  <a:pt x="837819" y="304783"/>
                </a:lnTo>
                <a:lnTo>
                  <a:pt x="604648" y="296781"/>
                </a:lnTo>
                <a:lnTo>
                  <a:pt x="642175" y="148001"/>
                </a:lnTo>
                <a:close/>
                <a:moveTo>
                  <a:pt x="635507" y="569006"/>
                </a:moveTo>
                <a:cubicBezTo>
                  <a:pt x="635507" y="534145"/>
                  <a:pt x="685037" y="505950"/>
                  <a:pt x="746760" y="505950"/>
                </a:cubicBezTo>
                <a:cubicBezTo>
                  <a:pt x="808483" y="505950"/>
                  <a:pt x="858013" y="533954"/>
                  <a:pt x="858013" y="569006"/>
                </a:cubicBezTo>
                <a:cubicBezTo>
                  <a:pt x="858013" y="603868"/>
                  <a:pt x="808483" y="632061"/>
                  <a:pt x="746760" y="632061"/>
                </a:cubicBezTo>
                <a:cubicBezTo>
                  <a:pt x="685037" y="632061"/>
                  <a:pt x="635507" y="603868"/>
                  <a:pt x="635507" y="569006"/>
                </a:cubicBezTo>
                <a:close/>
              </a:path>
            </a:pathLst>
          </a:custGeom>
          <a:solidFill>
            <a:srgbClr val="F7F7F7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7" name="矩形 236">
            <a:extLst>
              <a:ext uri="{FF2B5EF4-FFF2-40B4-BE49-F238E27FC236}">
                <a16:creationId xmlns:a16="http://schemas.microsoft.com/office/drawing/2014/main" id="{8EEA638B-6798-DEC7-9603-9D53BA0019C3}"/>
              </a:ext>
            </a:extLst>
          </p:cNvPr>
          <p:cNvSpPr>
            <a:spLocks/>
          </p:cNvSpPr>
          <p:nvPr/>
        </p:nvSpPr>
        <p:spPr>
          <a:xfrm>
            <a:off x="4049376" y="2090033"/>
            <a:ext cx="1936268" cy="1448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bg1"/>
                </a:solidFill>
              </a:rPr>
              <a:t>请在此处添加文本内容加以解释说明，注意字体使用免商，字号</a:t>
            </a:r>
            <a:r>
              <a:rPr lang="en-US" altLang="zh-CN" sz="1200" dirty="0">
                <a:solidFill>
                  <a:schemeClr val="bg1"/>
                </a:solidFill>
              </a:rPr>
              <a:t>12~24</a:t>
            </a:r>
            <a:r>
              <a:rPr lang="zh-CN" altLang="en-US" sz="1200" dirty="0">
                <a:solidFill>
                  <a:schemeClr val="bg1"/>
                </a:solidFill>
              </a:rPr>
              <a:t>，行距</a:t>
            </a:r>
            <a:r>
              <a:rPr lang="en-US" altLang="zh-CN" sz="1200" dirty="0">
                <a:solidFill>
                  <a:schemeClr val="bg1"/>
                </a:solidFill>
              </a:rPr>
              <a:t>12~1.5</a:t>
            </a:r>
            <a:r>
              <a:rPr lang="zh-CN" altLang="en-US" sz="1200" dirty="0">
                <a:solidFill>
                  <a:schemeClr val="bg1"/>
                </a:solidFill>
              </a:rPr>
              <a:t>倍，内容简洁</a:t>
            </a:r>
          </a:p>
        </p:txBody>
      </p:sp>
      <p:sp>
        <p:nvSpPr>
          <p:cNvPr id="238" name="矩形 237">
            <a:extLst>
              <a:ext uri="{FF2B5EF4-FFF2-40B4-BE49-F238E27FC236}">
                <a16:creationId xmlns:a16="http://schemas.microsoft.com/office/drawing/2014/main" id="{A97A1294-7830-AD4C-846B-2E00D45CD09B}"/>
              </a:ext>
            </a:extLst>
          </p:cNvPr>
          <p:cNvSpPr>
            <a:spLocks/>
          </p:cNvSpPr>
          <p:nvPr/>
        </p:nvSpPr>
        <p:spPr>
          <a:xfrm>
            <a:off x="4049376" y="1625283"/>
            <a:ext cx="20826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此处编辑主要标题</a:t>
            </a:r>
          </a:p>
        </p:txBody>
      </p:sp>
      <p:sp>
        <p:nvSpPr>
          <p:cNvPr id="1153" name="任意多边形: 形状 1152">
            <a:extLst>
              <a:ext uri="{FF2B5EF4-FFF2-40B4-BE49-F238E27FC236}">
                <a16:creationId xmlns:a16="http://schemas.microsoft.com/office/drawing/2014/main" id="{D7D4FDF8-A348-998F-4A4A-7048BD525A2D}"/>
              </a:ext>
            </a:extLst>
          </p:cNvPr>
          <p:cNvSpPr>
            <a:spLocks/>
          </p:cNvSpPr>
          <p:nvPr/>
        </p:nvSpPr>
        <p:spPr>
          <a:xfrm>
            <a:off x="6373281" y="3000543"/>
            <a:ext cx="91440" cy="3860800"/>
          </a:xfrm>
          <a:custGeom>
            <a:avLst/>
            <a:gdLst>
              <a:gd name="connsiteX0" fmla="*/ 0 w 91440"/>
              <a:gd name="connsiteY0" fmla="*/ 3860800 h 3860800"/>
              <a:gd name="connsiteX1" fmla="*/ 0 w 91440"/>
              <a:gd name="connsiteY1" fmla="*/ 731520 h 3860800"/>
              <a:gd name="connsiteX2" fmla="*/ 0 w 91440"/>
              <a:gd name="connsiteY2" fmla="*/ 259080 h 3860800"/>
              <a:gd name="connsiteX3" fmla="*/ 91440 w 91440"/>
              <a:gd name="connsiteY3" fmla="*/ 167640 h 3860800"/>
              <a:gd name="connsiteX4" fmla="*/ 91440 w 91440"/>
              <a:gd name="connsiteY4" fmla="*/ 0 h 386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" h="3860800">
                <a:moveTo>
                  <a:pt x="0" y="3860800"/>
                </a:moveTo>
                <a:lnTo>
                  <a:pt x="0" y="731520"/>
                </a:lnTo>
                <a:lnTo>
                  <a:pt x="0" y="259080"/>
                </a:lnTo>
                <a:lnTo>
                  <a:pt x="91440" y="167640"/>
                </a:lnTo>
                <a:lnTo>
                  <a:pt x="91440" y="0"/>
                </a:lnTo>
              </a:path>
            </a:pathLst>
          </a:custGeom>
          <a:ln w="12700">
            <a:gradFill flip="none" rotWithShape="1">
              <a:gsLst>
                <a:gs pos="0">
                  <a:schemeClr val="accent1"/>
                </a:gs>
                <a:gs pos="68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4" name="椭圆 1153">
            <a:extLst>
              <a:ext uri="{FF2B5EF4-FFF2-40B4-BE49-F238E27FC236}">
                <a16:creationId xmlns:a16="http://schemas.microsoft.com/office/drawing/2014/main" id="{702374BA-F8B0-E18E-082E-EA7F8B3D3ACF}"/>
              </a:ext>
            </a:extLst>
          </p:cNvPr>
          <p:cNvSpPr>
            <a:spLocks/>
          </p:cNvSpPr>
          <p:nvPr/>
        </p:nvSpPr>
        <p:spPr>
          <a:xfrm>
            <a:off x="6168032" y="2407165"/>
            <a:ext cx="593378" cy="593378"/>
          </a:xfrm>
          <a:prstGeom prst="ellipse">
            <a:avLst/>
          </a:prstGeom>
          <a:gradFill flip="none" rotWithShape="1">
            <a:gsLst>
              <a:gs pos="80000">
                <a:schemeClr val="accent4"/>
              </a:gs>
              <a:gs pos="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469900" sx="102000" sy="102000" algn="ctr" rotWithShape="0">
              <a:schemeClr val="accent2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55" name="组合 1154">
            <a:extLst>
              <a:ext uri="{FF2B5EF4-FFF2-40B4-BE49-F238E27FC236}">
                <a16:creationId xmlns:a16="http://schemas.microsoft.com/office/drawing/2014/main" id="{EF204365-D030-A5D3-3186-D94AD0A669B4}"/>
              </a:ext>
            </a:extLst>
          </p:cNvPr>
          <p:cNvGrpSpPr>
            <a:grpSpLocks/>
          </p:cNvGrpSpPr>
          <p:nvPr/>
        </p:nvGrpSpPr>
        <p:grpSpPr>
          <a:xfrm>
            <a:off x="6342829" y="2542903"/>
            <a:ext cx="228797" cy="295948"/>
            <a:chOff x="1058288" y="2168720"/>
            <a:chExt cx="228797" cy="295948"/>
          </a:xfrm>
        </p:grpSpPr>
        <p:sp>
          <p:nvSpPr>
            <p:cNvPr id="1156" name="任意多边形: 形状 1155">
              <a:extLst>
                <a:ext uri="{FF2B5EF4-FFF2-40B4-BE49-F238E27FC236}">
                  <a16:creationId xmlns:a16="http://schemas.microsoft.com/office/drawing/2014/main" id="{577F9252-3560-43AB-F84F-296008357EC0}"/>
                </a:ext>
              </a:extLst>
            </p:cNvPr>
            <p:cNvSpPr>
              <a:spLocks/>
            </p:cNvSpPr>
            <p:nvPr/>
          </p:nvSpPr>
          <p:spPr>
            <a:xfrm>
              <a:off x="1058288" y="2168720"/>
              <a:ext cx="228797" cy="295948"/>
            </a:xfrm>
            <a:custGeom>
              <a:avLst/>
              <a:gdLst>
                <a:gd name="connsiteX0" fmla="*/ 529713 w 1058540"/>
                <a:gd name="connsiteY0" fmla="*/ 1369634 h 1369218"/>
                <a:gd name="connsiteX1" fmla="*/ 0 w 1058540"/>
                <a:gd name="connsiteY1" fmla="*/ 789654 h 1369218"/>
                <a:gd name="connsiteX2" fmla="*/ 488662 w 1058540"/>
                <a:gd name="connsiteY2" fmla="*/ 36872 h 1369218"/>
                <a:gd name="connsiteX3" fmla="*/ 529713 w 1058540"/>
                <a:gd name="connsiteY3" fmla="*/ 0 h 1369218"/>
                <a:gd name="connsiteX4" fmla="*/ 570763 w 1058540"/>
                <a:gd name="connsiteY4" fmla="*/ 36995 h 1369218"/>
                <a:gd name="connsiteX5" fmla="*/ 1059364 w 1058540"/>
                <a:gd name="connsiteY5" fmla="*/ 789716 h 1369218"/>
                <a:gd name="connsiteX6" fmla="*/ 529713 w 1058540"/>
                <a:gd name="connsiteY6" fmla="*/ 1369634 h 1369218"/>
                <a:gd name="connsiteX7" fmla="*/ 529713 w 1058540"/>
                <a:gd name="connsiteY7" fmla="*/ 166781 h 1369218"/>
                <a:gd name="connsiteX8" fmla="*/ 122902 w 1058540"/>
                <a:gd name="connsiteY8" fmla="*/ 789716 h 1369218"/>
                <a:gd name="connsiteX9" fmla="*/ 529713 w 1058540"/>
                <a:gd name="connsiteY9" fmla="*/ 1246793 h 1369218"/>
                <a:gd name="connsiteX10" fmla="*/ 936523 w 1058540"/>
                <a:gd name="connsiteY10" fmla="*/ 789716 h 1369218"/>
                <a:gd name="connsiteX11" fmla="*/ 529713 w 1058540"/>
                <a:gd name="connsiteY11" fmla="*/ 166781 h 1369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58540" h="1369218">
                  <a:moveTo>
                    <a:pt x="529713" y="1369634"/>
                  </a:moveTo>
                  <a:cubicBezTo>
                    <a:pt x="237634" y="1369634"/>
                    <a:pt x="0" y="1109510"/>
                    <a:pt x="0" y="789654"/>
                  </a:cubicBezTo>
                  <a:cubicBezTo>
                    <a:pt x="0" y="484670"/>
                    <a:pt x="438641" y="81854"/>
                    <a:pt x="488662" y="36872"/>
                  </a:cubicBezTo>
                  <a:lnTo>
                    <a:pt x="529713" y="0"/>
                  </a:lnTo>
                  <a:lnTo>
                    <a:pt x="570763" y="36995"/>
                  </a:lnTo>
                  <a:cubicBezTo>
                    <a:pt x="620723" y="81854"/>
                    <a:pt x="1059364" y="484793"/>
                    <a:pt x="1059364" y="789716"/>
                  </a:cubicBezTo>
                  <a:cubicBezTo>
                    <a:pt x="1059364" y="1109510"/>
                    <a:pt x="821730" y="1369634"/>
                    <a:pt x="529713" y="1369634"/>
                  </a:cubicBezTo>
                  <a:close/>
                  <a:moveTo>
                    <a:pt x="529713" y="166781"/>
                  </a:moveTo>
                  <a:cubicBezTo>
                    <a:pt x="386899" y="304247"/>
                    <a:pt x="122902" y="598047"/>
                    <a:pt x="122902" y="789716"/>
                  </a:cubicBezTo>
                  <a:cubicBezTo>
                    <a:pt x="122902" y="1041667"/>
                    <a:pt x="305414" y="1246793"/>
                    <a:pt x="529713" y="1246793"/>
                  </a:cubicBezTo>
                  <a:cubicBezTo>
                    <a:pt x="754012" y="1246793"/>
                    <a:pt x="936523" y="1041728"/>
                    <a:pt x="936523" y="789716"/>
                  </a:cubicBezTo>
                  <a:cubicBezTo>
                    <a:pt x="936523" y="597986"/>
                    <a:pt x="672526" y="304247"/>
                    <a:pt x="529713" y="166781"/>
                  </a:cubicBezTo>
                  <a:close/>
                </a:path>
              </a:pathLst>
            </a:custGeom>
            <a:solidFill>
              <a:srgbClr val="F7F7F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7" name="任意多边形: 形状 1156">
              <a:extLst>
                <a:ext uri="{FF2B5EF4-FFF2-40B4-BE49-F238E27FC236}">
                  <a16:creationId xmlns:a16="http://schemas.microsoft.com/office/drawing/2014/main" id="{3DA13A0E-D174-E6B6-BE28-8BDE3FC8D8F8}"/>
                </a:ext>
              </a:extLst>
            </p:cNvPr>
            <p:cNvSpPr>
              <a:spLocks/>
            </p:cNvSpPr>
            <p:nvPr/>
          </p:nvSpPr>
          <p:spPr>
            <a:xfrm>
              <a:off x="1104484" y="2236035"/>
              <a:ext cx="134302" cy="188989"/>
            </a:xfrm>
            <a:custGeom>
              <a:avLst/>
              <a:gdLst>
                <a:gd name="connsiteX0" fmla="*/ 296443 w 621357"/>
                <a:gd name="connsiteY0" fmla="*/ 538808 h 874365"/>
                <a:gd name="connsiteX1" fmla="*/ 0 w 621357"/>
                <a:gd name="connsiteY1" fmla="*/ 538808 h 874365"/>
                <a:gd name="connsiteX2" fmla="*/ 385424 w 621357"/>
                <a:gd name="connsiteY2" fmla="*/ 0 h 874365"/>
                <a:gd name="connsiteX3" fmla="*/ 326062 w 621357"/>
                <a:gd name="connsiteY3" fmla="*/ 336753 h 874365"/>
                <a:gd name="connsiteX4" fmla="*/ 622628 w 621357"/>
                <a:gd name="connsiteY4" fmla="*/ 336753 h 874365"/>
                <a:gd name="connsiteX5" fmla="*/ 237020 w 621357"/>
                <a:gd name="connsiteY5" fmla="*/ 875684 h 874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1357" h="874365">
                  <a:moveTo>
                    <a:pt x="296443" y="538808"/>
                  </a:moveTo>
                  <a:lnTo>
                    <a:pt x="0" y="538808"/>
                  </a:lnTo>
                  <a:lnTo>
                    <a:pt x="385424" y="0"/>
                  </a:lnTo>
                  <a:lnTo>
                    <a:pt x="326062" y="336753"/>
                  </a:lnTo>
                  <a:lnTo>
                    <a:pt x="622628" y="336753"/>
                  </a:lnTo>
                  <a:lnTo>
                    <a:pt x="237020" y="875684"/>
                  </a:lnTo>
                  <a:close/>
                </a:path>
              </a:pathLst>
            </a:custGeom>
            <a:solidFill>
              <a:srgbClr val="F7F7F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58" name="矩形 1157">
            <a:extLst>
              <a:ext uri="{FF2B5EF4-FFF2-40B4-BE49-F238E27FC236}">
                <a16:creationId xmlns:a16="http://schemas.microsoft.com/office/drawing/2014/main" id="{645CAFE3-E0B3-2519-C021-4E4E2C589075}"/>
              </a:ext>
            </a:extLst>
          </p:cNvPr>
          <p:cNvSpPr>
            <a:spLocks/>
          </p:cNvSpPr>
          <p:nvPr/>
        </p:nvSpPr>
        <p:spPr>
          <a:xfrm>
            <a:off x="6793752" y="2994876"/>
            <a:ext cx="1936268" cy="1448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>
                <a:solidFill>
                  <a:schemeClr val="bg1"/>
                </a:solidFill>
              </a:rPr>
              <a:t>请在此处添加文本内容加以解释说明，注意字体使用免商，字号</a:t>
            </a:r>
            <a:r>
              <a:rPr lang="en-US" altLang="zh-CN" sz="1200">
                <a:solidFill>
                  <a:schemeClr val="bg1"/>
                </a:solidFill>
              </a:rPr>
              <a:t>12~24</a:t>
            </a:r>
            <a:r>
              <a:rPr lang="zh-CN" altLang="en-US" sz="1200">
                <a:solidFill>
                  <a:schemeClr val="bg1"/>
                </a:solidFill>
              </a:rPr>
              <a:t>，行距</a:t>
            </a:r>
            <a:r>
              <a:rPr lang="en-US" altLang="zh-CN" sz="1200">
                <a:solidFill>
                  <a:schemeClr val="bg1"/>
                </a:solidFill>
              </a:rPr>
              <a:t>12~1.5</a:t>
            </a:r>
            <a:r>
              <a:rPr lang="zh-CN" altLang="en-US" sz="1200">
                <a:solidFill>
                  <a:schemeClr val="bg1"/>
                </a:solidFill>
              </a:rPr>
              <a:t>倍，内容简洁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307" name="矩形 306">
            <a:extLst>
              <a:ext uri="{FF2B5EF4-FFF2-40B4-BE49-F238E27FC236}">
                <a16:creationId xmlns:a16="http://schemas.microsoft.com/office/drawing/2014/main" id="{B0288B31-632A-1911-3E53-5109B2AADFF3}"/>
              </a:ext>
            </a:extLst>
          </p:cNvPr>
          <p:cNvSpPr>
            <a:spLocks/>
          </p:cNvSpPr>
          <p:nvPr/>
        </p:nvSpPr>
        <p:spPr>
          <a:xfrm>
            <a:off x="6793752" y="2530126"/>
            <a:ext cx="20826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此处编辑主要标题</a:t>
            </a:r>
          </a:p>
        </p:txBody>
      </p:sp>
      <p:sp>
        <p:nvSpPr>
          <p:cNvPr id="309" name="任意多边形: 形状 308">
            <a:extLst>
              <a:ext uri="{FF2B5EF4-FFF2-40B4-BE49-F238E27FC236}">
                <a16:creationId xmlns:a16="http://schemas.microsoft.com/office/drawing/2014/main" id="{957744B9-3EAC-8355-D3C7-388FFE92C020}"/>
              </a:ext>
            </a:extLst>
          </p:cNvPr>
          <p:cNvSpPr>
            <a:spLocks/>
          </p:cNvSpPr>
          <p:nvPr/>
        </p:nvSpPr>
        <p:spPr>
          <a:xfrm>
            <a:off x="9117657" y="2379864"/>
            <a:ext cx="91440" cy="3860800"/>
          </a:xfrm>
          <a:custGeom>
            <a:avLst/>
            <a:gdLst>
              <a:gd name="connsiteX0" fmla="*/ 0 w 91440"/>
              <a:gd name="connsiteY0" fmla="*/ 3860800 h 3860800"/>
              <a:gd name="connsiteX1" fmla="*/ 0 w 91440"/>
              <a:gd name="connsiteY1" fmla="*/ 731520 h 3860800"/>
              <a:gd name="connsiteX2" fmla="*/ 0 w 91440"/>
              <a:gd name="connsiteY2" fmla="*/ 259080 h 3860800"/>
              <a:gd name="connsiteX3" fmla="*/ 91440 w 91440"/>
              <a:gd name="connsiteY3" fmla="*/ 167640 h 3860800"/>
              <a:gd name="connsiteX4" fmla="*/ 91440 w 91440"/>
              <a:gd name="connsiteY4" fmla="*/ 0 h 386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" h="3860800">
                <a:moveTo>
                  <a:pt x="0" y="3860800"/>
                </a:moveTo>
                <a:lnTo>
                  <a:pt x="0" y="731520"/>
                </a:lnTo>
                <a:lnTo>
                  <a:pt x="0" y="259080"/>
                </a:lnTo>
                <a:lnTo>
                  <a:pt x="91440" y="167640"/>
                </a:lnTo>
                <a:lnTo>
                  <a:pt x="91440" y="0"/>
                </a:lnTo>
              </a:path>
            </a:pathLst>
          </a:custGeom>
          <a:ln w="12700">
            <a:gradFill flip="none" rotWithShape="1">
              <a:gsLst>
                <a:gs pos="0">
                  <a:schemeClr val="accent1"/>
                </a:gs>
                <a:gs pos="68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0" name="椭圆 309">
            <a:extLst>
              <a:ext uri="{FF2B5EF4-FFF2-40B4-BE49-F238E27FC236}">
                <a16:creationId xmlns:a16="http://schemas.microsoft.com/office/drawing/2014/main" id="{5DFA16DE-1C5A-F2D9-5D99-2EBFBA0FA27E}"/>
              </a:ext>
            </a:extLst>
          </p:cNvPr>
          <p:cNvSpPr>
            <a:spLocks/>
          </p:cNvSpPr>
          <p:nvPr/>
        </p:nvSpPr>
        <p:spPr>
          <a:xfrm>
            <a:off x="8912408" y="1786486"/>
            <a:ext cx="593378" cy="593378"/>
          </a:xfrm>
          <a:prstGeom prst="ellipse">
            <a:avLst/>
          </a:prstGeom>
          <a:gradFill flip="none" rotWithShape="1">
            <a:gsLst>
              <a:gs pos="80000">
                <a:schemeClr val="accent4"/>
              </a:gs>
              <a:gs pos="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469900" sx="102000" sy="102000" algn="ctr" rotWithShape="0">
              <a:schemeClr val="accent2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1" name="图形 14">
            <a:extLst>
              <a:ext uri="{FF2B5EF4-FFF2-40B4-BE49-F238E27FC236}">
                <a16:creationId xmlns:a16="http://schemas.microsoft.com/office/drawing/2014/main" id="{45B3EB33-5541-45BE-6500-48E037CB6172}"/>
              </a:ext>
            </a:extLst>
          </p:cNvPr>
          <p:cNvSpPr>
            <a:spLocks/>
          </p:cNvSpPr>
          <p:nvPr/>
        </p:nvSpPr>
        <p:spPr>
          <a:xfrm>
            <a:off x="9098430" y="1949434"/>
            <a:ext cx="219534" cy="267482"/>
          </a:xfrm>
          <a:custGeom>
            <a:avLst/>
            <a:gdLst>
              <a:gd name="connsiteX0" fmla="*/ 678020 w 1354335"/>
              <a:gd name="connsiteY0" fmla="*/ 0 h 1650131"/>
              <a:gd name="connsiteX1" fmla="*/ 0 w 1354335"/>
              <a:gd name="connsiteY1" fmla="*/ 271211 h 1650131"/>
              <a:gd name="connsiteX2" fmla="*/ 0 w 1354335"/>
              <a:gd name="connsiteY2" fmla="*/ 813630 h 1650131"/>
              <a:gd name="connsiteX3" fmla="*/ 596659 w 1354335"/>
              <a:gd name="connsiteY3" fmla="*/ 1627257 h 1650131"/>
              <a:gd name="connsiteX4" fmla="*/ 759386 w 1354335"/>
              <a:gd name="connsiteY4" fmla="*/ 1627257 h 1650131"/>
              <a:gd name="connsiteX5" fmla="*/ 1356046 w 1354335"/>
              <a:gd name="connsiteY5" fmla="*/ 813630 h 1650131"/>
              <a:gd name="connsiteX6" fmla="*/ 1356046 w 1354335"/>
              <a:gd name="connsiteY6" fmla="*/ 271211 h 1650131"/>
              <a:gd name="connsiteX7" fmla="*/ 678020 w 1354335"/>
              <a:gd name="connsiteY7" fmla="*/ 0 h 1650131"/>
              <a:gd name="connsiteX8" fmla="*/ 588238 w 1354335"/>
              <a:gd name="connsiteY8" fmla="*/ 1109549 h 1650131"/>
              <a:gd name="connsiteX9" fmla="*/ 335939 w 1354335"/>
              <a:gd name="connsiteY9" fmla="*/ 854973 h 1650131"/>
              <a:gd name="connsiteX10" fmla="*/ 422227 w 1354335"/>
              <a:gd name="connsiteY10" fmla="*/ 767888 h 1650131"/>
              <a:gd name="connsiteX11" fmla="*/ 588238 w 1354335"/>
              <a:gd name="connsiteY11" fmla="*/ 935383 h 1650131"/>
              <a:gd name="connsiteX12" fmla="*/ 1002095 w 1354335"/>
              <a:gd name="connsiteY12" fmla="*/ 517709 h 1650131"/>
              <a:gd name="connsiteX13" fmla="*/ 1088386 w 1354335"/>
              <a:gd name="connsiteY13" fmla="*/ 604768 h 1650131"/>
              <a:gd name="connsiteX14" fmla="*/ 588238 w 1354335"/>
              <a:gd name="connsiteY14" fmla="*/ 1109549 h 1650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54335" h="1650131">
                <a:moveTo>
                  <a:pt x="678020" y="0"/>
                </a:moveTo>
                <a:lnTo>
                  <a:pt x="0" y="271211"/>
                </a:lnTo>
                <a:lnTo>
                  <a:pt x="0" y="813630"/>
                </a:lnTo>
                <a:cubicBezTo>
                  <a:pt x="0" y="1185191"/>
                  <a:pt x="241942" y="1491176"/>
                  <a:pt x="596659" y="1627257"/>
                </a:cubicBezTo>
                <a:cubicBezTo>
                  <a:pt x="677069" y="1658112"/>
                  <a:pt x="678976" y="1658112"/>
                  <a:pt x="759386" y="1627257"/>
                </a:cubicBezTo>
                <a:cubicBezTo>
                  <a:pt x="1114103" y="1491177"/>
                  <a:pt x="1356046" y="1185191"/>
                  <a:pt x="1356046" y="813630"/>
                </a:cubicBezTo>
                <a:lnTo>
                  <a:pt x="1356046" y="271211"/>
                </a:lnTo>
                <a:lnTo>
                  <a:pt x="678020" y="0"/>
                </a:lnTo>
                <a:close/>
                <a:moveTo>
                  <a:pt x="588238" y="1109549"/>
                </a:moveTo>
                <a:lnTo>
                  <a:pt x="335939" y="854973"/>
                </a:lnTo>
                <a:lnTo>
                  <a:pt x="422227" y="767888"/>
                </a:lnTo>
                <a:lnTo>
                  <a:pt x="588238" y="935383"/>
                </a:lnTo>
                <a:lnTo>
                  <a:pt x="1002095" y="517709"/>
                </a:lnTo>
                <a:lnTo>
                  <a:pt x="1088386" y="604768"/>
                </a:lnTo>
                <a:lnTo>
                  <a:pt x="588238" y="1109549"/>
                </a:lnTo>
                <a:close/>
              </a:path>
            </a:pathLst>
          </a:custGeom>
          <a:solidFill>
            <a:srgbClr val="F7F7F7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2" name="矩形 311">
            <a:extLst>
              <a:ext uri="{FF2B5EF4-FFF2-40B4-BE49-F238E27FC236}">
                <a16:creationId xmlns:a16="http://schemas.microsoft.com/office/drawing/2014/main" id="{DB857384-3FEC-F6AD-747D-364E4B9C8244}"/>
              </a:ext>
            </a:extLst>
          </p:cNvPr>
          <p:cNvSpPr>
            <a:spLocks/>
          </p:cNvSpPr>
          <p:nvPr/>
        </p:nvSpPr>
        <p:spPr>
          <a:xfrm>
            <a:off x="9582920" y="2374197"/>
            <a:ext cx="1936268" cy="1448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>
                <a:solidFill>
                  <a:schemeClr val="bg1"/>
                </a:solidFill>
              </a:rPr>
              <a:t>请在此处添加文本内容加以解释说明，注意字体使用免商，字号</a:t>
            </a:r>
            <a:r>
              <a:rPr lang="en-US" altLang="zh-CN" sz="1200">
                <a:solidFill>
                  <a:schemeClr val="bg1"/>
                </a:solidFill>
              </a:rPr>
              <a:t>12~24</a:t>
            </a:r>
            <a:r>
              <a:rPr lang="zh-CN" altLang="en-US" sz="1200">
                <a:solidFill>
                  <a:schemeClr val="bg1"/>
                </a:solidFill>
              </a:rPr>
              <a:t>，行距</a:t>
            </a:r>
            <a:r>
              <a:rPr lang="en-US" altLang="zh-CN" sz="1200">
                <a:solidFill>
                  <a:schemeClr val="bg1"/>
                </a:solidFill>
              </a:rPr>
              <a:t>12~1.5</a:t>
            </a:r>
            <a:r>
              <a:rPr lang="zh-CN" altLang="en-US" sz="1200">
                <a:solidFill>
                  <a:schemeClr val="bg1"/>
                </a:solidFill>
              </a:rPr>
              <a:t>倍，内容简洁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313" name="矩形 312">
            <a:extLst>
              <a:ext uri="{FF2B5EF4-FFF2-40B4-BE49-F238E27FC236}">
                <a16:creationId xmlns:a16="http://schemas.microsoft.com/office/drawing/2014/main" id="{2D3ACAB1-ED4D-BB59-F46A-8EFC4111B593}"/>
              </a:ext>
            </a:extLst>
          </p:cNvPr>
          <p:cNvSpPr>
            <a:spLocks/>
          </p:cNvSpPr>
          <p:nvPr/>
        </p:nvSpPr>
        <p:spPr>
          <a:xfrm>
            <a:off x="9582920" y="1909447"/>
            <a:ext cx="20826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此处编辑主要标题</a:t>
            </a:r>
          </a:p>
        </p:txBody>
      </p:sp>
    </p:spTree>
    <p:extLst>
      <p:ext uri="{BB962C8B-B14F-4D97-AF65-F5344CB8AC3E}">
        <p14:creationId xmlns:p14="http://schemas.microsoft.com/office/powerpoint/2010/main" val="17569509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文本框 614">
            <a:extLst>
              <a:ext uri="{FF2B5EF4-FFF2-40B4-BE49-F238E27FC236}">
                <a16:creationId xmlns:a16="http://schemas.microsoft.com/office/drawing/2014/main" id="{587E5406-0B3A-369A-A352-2D8E31A6A133}"/>
              </a:ext>
            </a:extLst>
          </p:cNvPr>
          <p:cNvSpPr txBox="1">
            <a:spLocks/>
          </p:cNvSpPr>
          <p:nvPr/>
        </p:nvSpPr>
        <p:spPr>
          <a:xfrm>
            <a:off x="770880" y="573305"/>
            <a:ext cx="335861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spc="-150" dirty="0">
                <a:solidFill>
                  <a:schemeClr val="bg1"/>
                </a:solidFill>
                <a:latin typeface="+mj-ea"/>
                <a:ea typeface="+mj-ea"/>
              </a:rPr>
              <a:t>请在这里输入页面主标题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9ACDA2C2-59BE-2133-4616-83734D09E69C}"/>
              </a:ext>
            </a:extLst>
          </p:cNvPr>
          <p:cNvSpPr>
            <a:spLocks/>
          </p:cNvSpPr>
          <p:nvPr/>
        </p:nvSpPr>
        <p:spPr>
          <a:xfrm>
            <a:off x="1960441" y="5112035"/>
            <a:ext cx="8271118" cy="1600672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10000"/>
                </a:schemeClr>
              </a:gs>
              <a:gs pos="80000">
                <a:schemeClr val="accent1">
                  <a:alpha val="0"/>
                </a:schemeClr>
              </a:gs>
              <a:gs pos="20000">
                <a:schemeClr val="accent1">
                  <a:alpha val="0"/>
                </a:schemeClr>
              </a:gs>
              <a:gs pos="100000">
                <a:schemeClr val="accent1">
                  <a:alpha val="10000"/>
                </a:schemeClr>
              </a:gs>
            </a:gsLst>
            <a:lin ang="10800000" scaled="1"/>
            <a:tileRect/>
          </a:gradFill>
          <a:ln w="6350">
            <a:gradFill>
              <a:gsLst>
                <a:gs pos="13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7" name="椭圆 226">
            <a:extLst>
              <a:ext uri="{FF2B5EF4-FFF2-40B4-BE49-F238E27FC236}">
                <a16:creationId xmlns:a16="http://schemas.microsoft.com/office/drawing/2014/main" id="{E029268C-EF77-F10C-05F2-3EC86E628A28}"/>
              </a:ext>
            </a:extLst>
          </p:cNvPr>
          <p:cNvSpPr>
            <a:spLocks/>
          </p:cNvSpPr>
          <p:nvPr/>
        </p:nvSpPr>
        <p:spPr>
          <a:xfrm>
            <a:off x="3040697" y="5277635"/>
            <a:ext cx="6110606" cy="958596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10000"/>
                </a:schemeClr>
              </a:gs>
              <a:gs pos="80000">
                <a:schemeClr val="accent1">
                  <a:alpha val="0"/>
                </a:schemeClr>
              </a:gs>
              <a:gs pos="20000">
                <a:schemeClr val="accent1">
                  <a:alpha val="0"/>
                </a:schemeClr>
              </a:gs>
              <a:gs pos="100000">
                <a:schemeClr val="accent1">
                  <a:alpha val="10000"/>
                </a:schemeClr>
              </a:gs>
            </a:gsLst>
            <a:lin ang="10800000" scaled="1"/>
            <a:tileRect/>
          </a:gradFill>
          <a:ln w="6350">
            <a:gradFill>
              <a:gsLst>
                <a:gs pos="13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8" name="组合 227">
            <a:extLst>
              <a:ext uri="{FF2B5EF4-FFF2-40B4-BE49-F238E27FC236}">
                <a16:creationId xmlns:a16="http://schemas.microsoft.com/office/drawing/2014/main" id="{72566441-D350-B352-5DCB-279AB8CD060F}"/>
              </a:ext>
            </a:extLst>
          </p:cNvPr>
          <p:cNvGrpSpPr>
            <a:grpSpLocks/>
          </p:cNvGrpSpPr>
          <p:nvPr/>
        </p:nvGrpSpPr>
        <p:grpSpPr>
          <a:xfrm>
            <a:off x="7791097" y="2058516"/>
            <a:ext cx="3833284" cy="2515030"/>
            <a:chOff x="7732183" y="1085406"/>
            <a:chExt cx="3833284" cy="2515030"/>
          </a:xfrm>
          <a:scene3d>
            <a:camera prst="perspectiveLeft">
              <a:rot lat="0" lon="2100000" rev="0"/>
            </a:camera>
            <a:lightRig rig="contrasting" dir="t"/>
          </a:scene3d>
        </p:grpSpPr>
        <p:grpSp>
          <p:nvGrpSpPr>
            <p:cNvPr id="229" name="组合 228">
              <a:extLst>
                <a:ext uri="{FF2B5EF4-FFF2-40B4-BE49-F238E27FC236}">
                  <a16:creationId xmlns:a16="http://schemas.microsoft.com/office/drawing/2014/main" id="{FA5CA4FD-27E8-A8BA-42B4-202AB3FE30C4}"/>
                </a:ext>
              </a:extLst>
            </p:cNvPr>
            <p:cNvGrpSpPr>
              <a:grpSpLocks/>
            </p:cNvGrpSpPr>
            <p:nvPr/>
          </p:nvGrpSpPr>
          <p:grpSpPr>
            <a:xfrm>
              <a:off x="7732183" y="1085406"/>
              <a:ext cx="3833284" cy="1149606"/>
              <a:chOff x="7732183" y="1085406"/>
              <a:chExt cx="3833284" cy="1149606"/>
            </a:xfrm>
          </p:grpSpPr>
          <p:sp>
            <p:nvSpPr>
              <p:cNvPr id="235" name="矩形: 圆角 234">
                <a:extLst>
                  <a:ext uri="{FF2B5EF4-FFF2-40B4-BE49-F238E27FC236}">
                    <a16:creationId xmlns:a16="http://schemas.microsoft.com/office/drawing/2014/main" id="{EC643715-F2E8-E56B-1409-568A4FE2D0E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732183" y="1085406"/>
                <a:ext cx="3833284" cy="1149606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10800000" scaled="1"/>
                <a:tileRect/>
              </a:gradFill>
              <a:ln>
                <a:noFill/>
              </a:ln>
              <a:effectLst/>
              <a:sp3d extrusionH="127000">
                <a:extrusionClr>
                  <a:schemeClr val="accent1"/>
                </a:extrusionClr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39" name="组合 238">
                <a:extLst>
                  <a:ext uri="{FF2B5EF4-FFF2-40B4-BE49-F238E27FC236}">
                    <a16:creationId xmlns:a16="http://schemas.microsoft.com/office/drawing/2014/main" id="{25314E89-8025-41DF-3937-19B2442FE32B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8570862" y="1318368"/>
                <a:ext cx="2236510" cy="899126"/>
                <a:chOff x="8642697" y="1812528"/>
                <a:chExt cx="2236510" cy="899126"/>
              </a:xfrm>
            </p:grpSpPr>
            <p:sp>
              <p:nvSpPr>
                <p:cNvPr id="240" name="矩形 239">
                  <a:extLst>
                    <a:ext uri="{FF2B5EF4-FFF2-40B4-BE49-F238E27FC236}">
                      <a16:creationId xmlns:a16="http://schemas.microsoft.com/office/drawing/2014/main" id="{78379087-BD3F-BF71-EE5A-6C27C1A7F448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8642697" y="1812528"/>
                  <a:ext cx="2236510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zh-CN" altLang="en-US" sz="20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此处编辑主要标题</a:t>
                  </a:r>
                </a:p>
              </p:txBody>
            </p:sp>
            <p:sp>
              <p:nvSpPr>
                <p:cNvPr id="241" name="矩形 240">
                  <a:extLst>
                    <a:ext uri="{FF2B5EF4-FFF2-40B4-BE49-F238E27FC236}">
                      <a16:creationId xmlns:a16="http://schemas.microsoft.com/office/drawing/2014/main" id="{DBEE73A6-14DC-7ED2-F07F-C155CAD379B6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8770938" y="2188434"/>
                  <a:ext cx="1980029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zh-CN" altLang="en-US" sz="1400" dirty="0">
                      <a:solidFill>
                        <a:schemeClr val="bg1"/>
                      </a:solidFill>
                    </a:rPr>
                    <a:t>请在此处添加文本内容</a:t>
                  </a:r>
                </a:p>
                <a:p>
                  <a:pPr algn="ctr"/>
                  <a:r>
                    <a:rPr lang="zh-CN" altLang="en-US" sz="1400" dirty="0">
                      <a:solidFill>
                        <a:schemeClr val="bg1"/>
                      </a:solidFill>
                    </a:rPr>
                    <a:t>加以解释说明</a:t>
                  </a:r>
                </a:p>
              </p:txBody>
            </p:sp>
          </p:grpSp>
        </p:grpSp>
        <p:grpSp>
          <p:nvGrpSpPr>
            <p:cNvPr id="230" name="组合 229">
              <a:extLst>
                <a:ext uri="{FF2B5EF4-FFF2-40B4-BE49-F238E27FC236}">
                  <a16:creationId xmlns:a16="http://schemas.microsoft.com/office/drawing/2014/main" id="{689FF9BF-0DF9-0181-1C8C-5A90F366DB39}"/>
                </a:ext>
              </a:extLst>
            </p:cNvPr>
            <p:cNvGrpSpPr>
              <a:grpSpLocks/>
            </p:cNvGrpSpPr>
            <p:nvPr/>
          </p:nvGrpSpPr>
          <p:grpSpPr>
            <a:xfrm>
              <a:off x="7732183" y="2450830"/>
              <a:ext cx="3833284" cy="1149606"/>
              <a:chOff x="7732183" y="2313262"/>
              <a:chExt cx="3833284" cy="1149606"/>
            </a:xfrm>
          </p:grpSpPr>
          <p:sp>
            <p:nvSpPr>
              <p:cNvPr id="231" name="矩形: 圆角 230">
                <a:extLst>
                  <a:ext uri="{FF2B5EF4-FFF2-40B4-BE49-F238E27FC236}">
                    <a16:creationId xmlns:a16="http://schemas.microsoft.com/office/drawing/2014/main" id="{9193E6C8-0A1C-E62D-D350-BC1423786F40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732183" y="2313262"/>
                <a:ext cx="3833284" cy="1149606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10800000" scaled="1"/>
                <a:tileRect/>
              </a:gradFill>
              <a:ln>
                <a:noFill/>
              </a:ln>
              <a:sp3d extrusionH="127000">
                <a:extrusionClr>
                  <a:schemeClr val="accent1"/>
                </a:extrusionClr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32" name="组合 231">
                <a:extLst>
                  <a:ext uri="{FF2B5EF4-FFF2-40B4-BE49-F238E27FC236}">
                    <a16:creationId xmlns:a16="http://schemas.microsoft.com/office/drawing/2014/main" id="{2AA50F87-1045-9CC2-2087-925CA87E50AB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8560735" y="2438502"/>
                <a:ext cx="2236510" cy="899126"/>
                <a:chOff x="8632570" y="3249731"/>
                <a:chExt cx="2236510" cy="899126"/>
              </a:xfrm>
            </p:grpSpPr>
            <p:sp>
              <p:nvSpPr>
                <p:cNvPr id="233" name="矩形 232">
                  <a:extLst>
                    <a:ext uri="{FF2B5EF4-FFF2-40B4-BE49-F238E27FC236}">
                      <a16:creationId xmlns:a16="http://schemas.microsoft.com/office/drawing/2014/main" id="{B2CB1375-FCC6-43B5-EFCB-7EDB973E16CF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8632570" y="3249731"/>
                  <a:ext cx="2236510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zh-CN" altLang="en-US" sz="20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此处编辑主要标题</a:t>
                  </a:r>
                </a:p>
              </p:txBody>
            </p:sp>
            <p:sp>
              <p:nvSpPr>
                <p:cNvPr id="234" name="矩形 233">
                  <a:extLst>
                    <a:ext uri="{FF2B5EF4-FFF2-40B4-BE49-F238E27FC236}">
                      <a16:creationId xmlns:a16="http://schemas.microsoft.com/office/drawing/2014/main" id="{E3A5E942-AF04-9EF1-FDE6-C925B0EFF1B9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8760823" y="3625637"/>
                  <a:ext cx="1980029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zh-CN" altLang="en-US" sz="1400" dirty="0">
                      <a:solidFill>
                        <a:schemeClr val="bg1"/>
                      </a:solidFill>
                    </a:rPr>
                    <a:t>请在此处添加文本内容</a:t>
                  </a:r>
                </a:p>
                <a:p>
                  <a:pPr algn="ctr"/>
                  <a:r>
                    <a:rPr lang="zh-CN" altLang="en-US" sz="1400" dirty="0">
                      <a:solidFill>
                        <a:schemeClr val="bg1"/>
                      </a:solidFill>
                    </a:rPr>
                    <a:t>加以解释说明</a:t>
                  </a:r>
                </a:p>
              </p:txBody>
            </p:sp>
          </p:grpSp>
        </p:grpSp>
      </p:grpSp>
      <p:grpSp>
        <p:nvGrpSpPr>
          <p:cNvPr id="242" name="组合 241">
            <a:extLst>
              <a:ext uri="{FF2B5EF4-FFF2-40B4-BE49-F238E27FC236}">
                <a16:creationId xmlns:a16="http://schemas.microsoft.com/office/drawing/2014/main" id="{EF425C8A-29B6-5175-A584-AA7DD7AE01B8}"/>
              </a:ext>
            </a:extLst>
          </p:cNvPr>
          <p:cNvGrpSpPr>
            <a:grpSpLocks/>
          </p:cNvGrpSpPr>
          <p:nvPr/>
        </p:nvGrpSpPr>
        <p:grpSpPr>
          <a:xfrm>
            <a:off x="567619" y="2058516"/>
            <a:ext cx="3833284" cy="2515030"/>
            <a:chOff x="577928" y="1085406"/>
            <a:chExt cx="3833284" cy="2515030"/>
          </a:xfrm>
          <a:scene3d>
            <a:camera prst="perspectiveRight">
              <a:rot lat="0" lon="19499996" rev="0"/>
            </a:camera>
            <a:lightRig rig="contrasting" dir="t"/>
          </a:scene3d>
        </p:grpSpPr>
        <p:grpSp>
          <p:nvGrpSpPr>
            <p:cNvPr id="243" name="组合 242">
              <a:extLst>
                <a:ext uri="{FF2B5EF4-FFF2-40B4-BE49-F238E27FC236}">
                  <a16:creationId xmlns:a16="http://schemas.microsoft.com/office/drawing/2014/main" id="{52741395-1FD3-40F7-9DDE-7AF14E9C608A}"/>
                </a:ext>
              </a:extLst>
            </p:cNvPr>
            <p:cNvGrpSpPr>
              <a:grpSpLocks/>
            </p:cNvGrpSpPr>
            <p:nvPr/>
          </p:nvGrpSpPr>
          <p:grpSpPr>
            <a:xfrm>
              <a:off x="577928" y="2450830"/>
              <a:ext cx="3833284" cy="1149606"/>
              <a:chOff x="577928" y="2313262"/>
              <a:chExt cx="3833284" cy="1149606"/>
            </a:xfrm>
          </p:grpSpPr>
          <p:sp>
            <p:nvSpPr>
              <p:cNvPr id="249" name="矩形: 圆角 248">
                <a:extLst>
                  <a:ext uri="{FF2B5EF4-FFF2-40B4-BE49-F238E27FC236}">
                    <a16:creationId xmlns:a16="http://schemas.microsoft.com/office/drawing/2014/main" id="{6EDF3AD7-498B-2670-C3DC-D56DD1B5396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77928" y="2313262"/>
                <a:ext cx="3833284" cy="114960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0" scaled="1"/>
              </a:gradFill>
              <a:ln>
                <a:noFill/>
              </a:ln>
              <a:sp3d extrusionH="127000">
                <a:extrusionClr>
                  <a:schemeClr val="accent1"/>
                </a:extrusionClr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50" name="组合 249">
                <a:extLst>
                  <a:ext uri="{FF2B5EF4-FFF2-40B4-BE49-F238E27FC236}">
                    <a16:creationId xmlns:a16="http://schemas.microsoft.com/office/drawing/2014/main" id="{9ED1CF87-692C-C393-0808-2D8CD855EF15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1177308" y="2438502"/>
                <a:ext cx="2615486" cy="899126"/>
                <a:chOff x="1282785" y="3249731"/>
                <a:chExt cx="2615486" cy="899126"/>
              </a:xfrm>
            </p:grpSpPr>
            <p:sp>
              <p:nvSpPr>
                <p:cNvPr id="251" name="矩形 250">
                  <a:extLst>
                    <a:ext uri="{FF2B5EF4-FFF2-40B4-BE49-F238E27FC236}">
                      <a16:creationId xmlns:a16="http://schemas.microsoft.com/office/drawing/2014/main" id="{9D5536D3-75BC-1DAD-09D8-63EFA87C8617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1472276" y="3249731"/>
                  <a:ext cx="2236510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zh-CN" altLang="en-US" sz="20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此处编辑主要标题</a:t>
                  </a:r>
                </a:p>
              </p:txBody>
            </p:sp>
            <p:sp>
              <p:nvSpPr>
                <p:cNvPr id="252" name="矩形 251">
                  <a:extLst>
                    <a:ext uri="{FF2B5EF4-FFF2-40B4-BE49-F238E27FC236}">
                      <a16:creationId xmlns:a16="http://schemas.microsoft.com/office/drawing/2014/main" id="{5A277ED8-B03D-55EB-8F5C-04D8510C417B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1282785" y="3625637"/>
                  <a:ext cx="2615486" cy="52322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400" dirty="0">
                      <a:solidFill>
                        <a:schemeClr val="bg1"/>
                      </a:solidFill>
                    </a:rPr>
                    <a:t>请在此处添加文本内容</a:t>
                  </a:r>
                </a:p>
                <a:p>
                  <a:pPr algn="ctr"/>
                  <a:r>
                    <a:rPr lang="zh-CN" altLang="en-US" sz="1400" dirty="0">
                      <a:solidFill>
                        <a:schemeClr val="bg1"/>
                      </a:solidFill>
                    </a:rPr>
                    <a:t>加以解释说明</a:t>
                  </a:r>
                </a:p>
              </p:txBody>
            </p:sp>
          </p:grpSp>
        </p:grpSp>
        <p:grpSp>
          <p:nvGrpSpPr>
            <p:cNvPr id="244" name="组合 243">
              <a:extLst>
                <a:ext uri="{FF2B5EF4-FFF2-40B4-BE49-F238E27FC236}">
                  <a16:creationId xmlns:a16="http://schemas.microsoft.com/office/drawing/2014/main" id="{B61EEFB3-5070-3DB5-9E15-0D676083F59E}"/>
                </a:ext>
              </a:extLst>
            </p:cNvPr>
            <p:cNvGrpSpPr>
              <a:grpSpLocks/>
            </p:cNvGrpSpPr>
            <p:nvPr/>
          </p:nvGrpSpPr>
          <p:grpSpPr>
            <a:xfrm>
              <a:off x="577928" y="1085406"/>
              <a:ext cx="3833284" cy="1149606"/>
              <a:chOff x="577928" y="1085406"/>
              <a:chExt cx="3833284" cy="1149606"/>
            </a:xfrm>
          </p:grpSpPr>
          <p:sp>
            <p:nvSpPr>
              <p:cNvPr id="245" name="矩形: 圆角 244">
                <a:extLst>
                  <a:ext uri="{FF2B5EF4-FFF2-40B4-BE49-F238E27FC236}">
                    <a16:creationId xmlns:a16="http://schemas.microsoft.com/office/drawing/2014/main" id="{50A2885D-D67D-A58E-AA84-3C9C8688DD3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77928" y="1085406"/>
                <a:ext cx="3833284" cy="1149606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0" scaled="1"/>
                <a:tileRect/>
              </a:gradFill>
              <a:ln>
                <a:noFill/>
              </a:ln>
              <a:effectLst/>
              <a:sp3d extrusionH="127000">
                <a:extrusionClr>
                  <a:schemeClr val="accent1"/>
                </a:extrusionClr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46" name="组合 245">
                <a:extLst>
                  <a:ext uri="{FF2B5EF4-FFF2-40B4-BE49-F238E27FC236}">
                    <a16:creationId xmlns:a16="http://schemas.microsoft.com/office/drawing/2014/main" id="{F872B225-B937-8C89-1744-6332D1C6A33B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1366802" y="1318368"/>
                <a:ext cx="2236510" cy="899126"/>
                <a:chOff x="1609764" y="1796565"/>
                <a:chExt cx="2236510" cy="899126"/>
              </a:xfrm>
            </p:grpSpPr>
            <p:sp>
              <p:nvSpPr>
                <p:cNvPr id="247" name="矩形 246">
                  <a:extLst>
                    <a:ext uri="{FF2B5EF4-FFF2-40B4-BE49-F238E27FC236}">
                      <a16:creationId xmlns:a16="http://schemas.microsoft.com/office/drawing/2014/main" id="{35D2CC44-491B-0B8C-6BE2-C2301F6E98DD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1609764" y="1796565"/>
                  <a:ext cx="2236510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zh-CN" altLang="en-US" sz="20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此处编辑主要标题</a:t>
                  </a:r>
                </a:p>
              </p:txBody>
            </p:sp>
            <p:sp>
              <p:nvSpPr>
                <p:cNvPr id="248" name="矩形 247">
                  <a:extLst>
                    <a:ext uri="{FF2B5EF4-FFF2-40B4-BE49-F238E27FC236}">
                      <a16:creationId xmlns:a16="http://schemas.microsoft.com/office/drawing/2014/main" id="{3DA47A85-8A7D-E523-1869-D77D3824468A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1738006" y="2172471"/>
                  <a:ext cx="1980029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zh-CN" altLang="en-US" sz="1400" dirty="0">
                      <a:solidFill>
                        <a:schemeClr val="bg1"/>
                      </a:solidFill>
                    </a:rPr>
                    <a:t>请在此处添加文本内容</a:t>
                  </a:r>
                  <a:endParaRPr lang="en-US" altLang="zh-CN" sz="1400" dirty="0">
                    <a:solidFill>
                      <a:schemeClr val="bg1"/>
                    </a:solidFill>
                  </a:endParaRPr>
                </a:p>
                <a:p>
                  <a:pPr algn="ctr"/>
                  <a:r>
                    <a:rPr lang="zh-CN" altLang="en-US" sz="1400" dirty="0">
                      <a:solidFill>
                        <a:schemeClr val="bg1"/>
                      </a:solidFill>
                    </a:rPr>
                    <a:t>加以解释说明</a:t>
                  </a:r>
                </a:p>
              </p:txBody>
            </p:sp>
          </p:grpSp>
        </p:grpSp>
      </p:grpSp>
      <p:sp>
        <p:nvSpPr>
          <p:cNvPr id="1159" name="椭圆 1158">
            <a:extLst>
              <a:ext uri="{FF2B5EF4-FFF2-40B4-BE49-F238E27FC236}">
                <a16:creationId xmlns:a16="http://schemas.microsoft.com/office/drawing/2014/main" id="{C5DCBC2E-9B5C-C75D-92AB-CC07377F5614}"/>
              </a:ext>
            </a:extLst>
          </p:cNvPr>
          <p:cNvSpPr>
            <a:spLocks/>
          </p:cNvSpPr>
          <p:nvPr/>
        </p:nvSpPr>
        <p:spPr>
          <a:xfrm>
            <a:off x="3566160" y="5381799"/>
            <a:ext cx="5059680" cy="792118"/>
          </a:xfrm>
          <a:prstGeom prst="ellipse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54000"/>
                </a:schemeClr>
              </a:gs>
            </a:gsLst>
            <a:lin ang="5400000" scaled="1"/>
          </a:gradFill>
          <a:ln w="6350">
            <a:noFill/>
            <a:prstDash val="solid"/>
          </a:ln>
          <a:effectLst>
            <a:softEdge rad="165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0" name="椭圆 1159">
            <a:extLst>
              <a:ext uri="{FF2B5EF4-FFF2-40B4-BE49-F238E27FC236}">
                <a16:creationId xmlns:a16="http://schemas.microsoft.com/office/drawing/2014/main" id="{F56A72A9-D1E9-D085-DC04-56F05D705D0A}"/>
              </a:ext>
            </a:extLst>
          </p:cNvPr>
          <p:cNvSpPr>
            <a:spLocks/>
          </p:cNvSpPr>
          <p:nvPr/>
        </p:nvSpPr>
        <p:spPr>
          <a:xfrm>
            <a:off x="5491007" y="2219391"/>
            <a:ext cx="1199046" cy="9337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spc="-150">
              <a:latin typeface="+mj-ea"/>
              <a:ea typeface="+mj-ea"/>
            </a:endParaRPr>
          </a:p>
        </p:txBody>
      </p:sp>
      <p:sp>
        <p:nvSpPr>
          <p:cNvPr id="1161" name="椭圆 1160">
            <a:extLst>
              <a:ext uri="{FF2B5EF4-FFF2-40B4-BE49-F238E27FC236}">
                <a16:creationId xmlns:a16="http://schemas.microsoft.com/office/drawing/2014/main" id="{C101B45F-5227-8F5F-C56B-A9656B859835}"/>
              </a:ext>
            </a:extLst>
          </p:cNvPr>
          <p:cNvSpPr>
            <a:spLocks/>
          </p:cNvSpPr>
          <p:nvPr/>
        </p:nvSpPr>
        <p:spPr>
          <a:xfrm>
            <a:off x="5064311" y="3099767"/>
            <a:ext cx="2044842" cy="9337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2" name="椭圆 1161">
            <a:extLst>
              <a:ext uri="{FF2B5EF4-FFF2-40B4-BE49-F238E27FC236}">
                <a16:creationId xmlns:a16="http://schemas.microsoft.com/office/drawing/2014/main" id="{77BFA0C5-35DE-0BAD-9282-A83580DFBA0B}"/>
              </a:ext>
            </a:extLst>
          </p:cNvPr>
          <p:cNvSpPr>
            <a:spLocks/>
          </p:cNvSpPr>
          <p:nvPr/>
        </p:nvSpPr>
        <p:spPr>
          <a:xfrm>
            <a:off x="4653149" y="3950668"/>
            <a:ext cx="2867166" cy="131414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3" name="椭圆 1162">
            <a:extLst>
              <a:ext uri="{FF2B5EF4-FFF2-40B4-BE49-F238E27FC236}">
                <a16:creationId xmlns:a16="http://schemas.microsoft.com/office/drawing/2014/main" id="{0A6ACBF5-9D2A-C0B3-5A37-F29A4F8BDCC2}"/>
              </a:ext>
            </a:extLst>
          </p:cNvPr>
          <p:cNvSpPr>
            <a:spLocks/>
          </p:cNvSpPr>
          <p:nvPr/>
        </p:nvSpPr>
        <p:spPr>
          <a:xfrm>
            <a:off x="4242128" y="4766643"/>
            <a:ext cx="3695700" cy="230184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4" name="Freeform 5">
            <a:extLst>
              <a:ext uri="{FF2B5EF4-FFF2-40B4-BE49-F238E27FC236}">
                <a16:creationId xmlns:a16="http://schemas.microsoft.com/office/drawing/2014/main" id="{446B8276-1D26-D6EB-FA49-9DE2F182996D}"/>
              </a:ext>
            </a:extLst>
          </p:cNvPr>
          <p:cNvSpPr>
            <a:spLocks/>
          </p:cNvSpPr>
          <p:nvPr/>
        </p:nvSpPr>
        <p:spPr bwMode="auto">
          <a:xfrm>
            <a:off x="5508942" y="1034970"/>
            <a:ext cx="1162091" cy="1185962"/>
          </a:xfrm>
          <a:custGeom>
            <a:avLst/>
            <a:gdLst>
              <a:gd name="T0" fmla="*/ 1058 w 2115"/>
              <a:gd name="T1" fmla="*/ 0 h 2159"/>
              <a:gd name="T2" fmla="*/ 442 w 2115"/>
              <a:gd name="T3" fmla="*/ 1247 h 2159"/>
              <a:gd name="T4" fmla="*/ 411 w 2115"/>
              <a:gd name="T5" fmla="*/ 1309 h 2159"/>
              <a:gd name="T6" fmla="*/ 0 w 2115"/>
              <a:gd name="T7" fmla="*/ 2143 h 2159"/>
              <a:gd name="T8" fmla="*/ 235 w 2115"/>
              <a:gd name="T9" fmla="*/ 2150 h 2159"/>
              <a:gd name="T10" fmla="*/ 1038 w 2115"/>
              <a:gd name="T11" fmla="*/ 2159 h 2159"/>
              <a:gd name="T12" fmla="*/ 1842 w 2115"/>
              <a:gd name="T13" fmla="*/ 2150 h 2159"/>
              <a:gd name="T14" fmla="*/ 2115 w 2115"/>
              <a:gd name="T15" fmla="*/ 2142 h 2159"/>
              <a:gd name="T16" fmla="*/ 1704 w 2115"/>
              <a:gd name="T17" fmla="*/ 1310 h 2159"/>
              <a:gd name="T18" fmla="*/ 1674 w 2115"/>
              <a:gd name="T19" fmla="*/ 1248 h 2159"/>
              <a:gd name="T20" fmla="*/ 1058 w 2115"/>
              <a:gd name="T21" fmla="*/ 0 h 2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15" h="2159">
                <a:moveTo>
                  <a:pt x="1058" y="0"/>
                </a:moveTo>
                <a:cubicBezTo>
                  <a:pt x="442" y="1247"/>
                  <a:pt x="442" y="1247"/>
                  <a:pt x="442" y="1247"/>
                </a:cubicBezTo>
                <a:cubicBezTo>
                  <a:pt x="411" y="1309"/>
                  <a:pt x="411" y="1309"/>
                  <a:pt x="411" y="1309"/>
                </a:cubicBezTo>
                <a:cubicBezTo>
                  <a:pt x="0" y="2143"/>
                  <a:pt x="0" y="2143"/>
                  <a:pt x="0" y="2143"/>
                </a:cubicBezTo>
                <a:cubicBezTo>
                  <a:pt x="235" y="2150"/>
                  <a:pt x="235" y="2150"/>
                  <a:pt x="235" y="2150"/>
                </a:cubicBezTo>
                <a:cubicBezTo>
                  <a:pt x="494" y="2156"/>
                  <a:pt x="763" y="2159"/>
                  <a:pt x="1038" y="2159"/>
                </a:cubicBezTo>
                <a:cubicBezTo>
                  <a:pt x="1313" y="2159"/>
                  <a:pt x="1582" y="2156"/>
                  <a:pt x="1842" y="2150"/>
                </a:cubicBezTo>
                <a:cubicBezTo>
                  <a:pt x="2115" y="2142"/>
                  <a:pt x="2115" y="2142"/>
                  <a:pt x="2115" y="2142"/>
                </a:cubicBezTo>
                <a:cubicBezTo>
                  <a:pt x="1704" y="1310"/>
                  <a:pt x="1704" y="1310"/>
                  <a:pt x="1704" y="1310"/>
                </a:cubicBezTo>
                <a:cubicBezTo>
                  <a:pt x="1674" y="1248"/>
                  <a:pt x="1674" y="1248"/>
                  <a:pt x="1674" y="1248"/>
                </a:cubicBezTo>
                <a:cubicBezTo>
                  <a:pt x="1058" y="0"/>
                  <a:pt x="1058" y="0"/>
                  <a:pt x="1058" y="0"/>
                </a:cubicBezTo>
              </a:path>
            </a:pathLst>
          </a:custGeom>
          <a:gradFill flip="none" rotWithShape="1">
            <a:gsLst>
              <a:gs pos="24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 spc="-150">
              <a:latin typeface="+mj-ea"/>
              <a:ea typeface="+mj-ea"/>
            </a:endParaRPr>
          </a:p>
        </p:txBody>
      </p:sp>
      <p:sp>
        <p:nvSpPr>
          <p:cNvPr id="1165" name="Freeform 6">
            <a:extLst>
              <a:ext uri="{FF2B5EF4-FFF2-40B4-BE49-F238E27FC236}">
                <a16:creationId xmlns:a16="http://schemas.microsoft.com/office/drawing/2014/main" id="{9E5D5FC4-C519-B118-E77B-751E406AA0B9}"/>
              </a:ext>
            </a:extLst>
          </p:cNvPr>
          <p:cNvSpPr>
            <a:spLocks/>
          </p:cNvSpPr>
          <p:nvPr/>
        </p:nvSpPr>
        <p:spPr bwMode="auto">
          <a:xfrm>
            <a:off x="4664771" y="3145935"/>
            <a:ext cx="2843922" cy="862617"/>
          </a:xfrm>
          <a:custGeom>
            <a:avLst/>
            <a:gdLst>
              <a:gd name="T0" fmla="*/ 4451 w 5177"/>
              <a:gd name="T1" fmla="*/ 0 h 1570"/>
              <a:gd name="T2" fmla="*/ 4125 w 5177"/>
              <a:gd name="T3" fmla="*/ 18 h 1570"/>
              <a:gd name="T4" fmla="*/ 2570 w 5177"/>
              <a:gd name="T5" fmla="*/ 54 h 1570"/>
              <a:gd name="T6" fmla="*/ 1015 w 5177"/>
              <a:gd name="T7" fmla="*/ 18 h 1570"/>
              <a:gd name="T8" fmla="*/ 727 w 5177"/>
              <a:gd name="T9" fmla="*/ 2 h 1570"/>
              <a:gd name="T10" fmla="*/ 363 w 5177"/>
              <a:gd name="T11" fmla="*/ 735 h 1570"/>
              <a:gd name="T12" fmla="*/ 331 w 5177"/>
              <a:gd name="T13" fmla="*/ 798 h 1570"/>
              <a:gd name="T14" fmla="*/ 0 w 5177"/>
              <a:gd name="T15" fmla="*/ 1463 h 1570"/>
              <a:gd name="T16" fmla="*/ 29 w 5177"/>
              <a:gd name="T17" fmla="*/ 1466 h 1570"/>
              <a:gd name="T18" fmla="*/ 2570 w 5177"/>
              <a:gd name="T19" fmla="*/ 1570 h 1570"/>
              <a:gd name="T20" fmla="*/ 5111 w 5177"/>
              <a:gd name="T21" fmla="*/ 1466 h 1570"/>
              <a:gd name="T22" fmla="*/ 5177 w 5177"/>
              <a:gd name="T23" fmla="*/ 1459 h 1570"/>
              <a:gd name="T24" fmla="*/ 4850 w 5177"/>
              <a:gd name="T25" fmla="*/ 802 h 1570"/>
              <a:gd name="T26" fmla="*/ 4818 w 5177"/>
              <a:gd name="T27" fmla="*/ 738 h 1570"/>
              <a:gd name="T28" fmla="*/ 4451 w 5177"/>
              <a:gd name="T29" fmla="*/ 0 h 15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177" h="1570">
                <a:moveTo>
                  <a:pt x="4451" y="0"/>
                </a:moveTo>
                <a:cubicBezTo>
                  <a:pt x="4125" y="18"/>
                  <a:pt x="4125" y="18"/>
                  <a:pt x="4125" y="18"/>
                </a:cubicBezTo>
                <a:cubicBezTo>
                  <a:pt x="3647" y="41"/>
                  <a:pt x="3122" y="54"/>
                  <a:pt x="2570" y="54"/>
                </a:cubicBezTo>
                <a:cubicBezTo>
                  <a:pt x="2019" y="54"/>
                  <a:pt x="1493" y="41"/>
                  <a:pt x="1015" y="18"/>
                </a:cubicBezTo>
                <a:cubicBezTo>
                  <a:pt x="727" y="2"/>
                  <a:pt x="727" y="2"/>
                  <a:pt x="727" y="2"/>
                </a:cubicBezTo>
                <a:cubicBezTo>
                  <a:pt x="363" y="735"/>
                  <a:pt x="363" y="735"/>
                  <a:pt x="363" y="735"/>
                </a:cubicBezTo>
                <a:cubicBezTo>
                  <a:pt x="331" y="798"/>
                  <a:pt x="331" y="798"/>
                  <a:pt x="331" y="798"/>
                </a:cubicBezTo>
                <a:cubicBezTo>
                  <a:pt x="0" y="1463"/>
                  <a:pt x="0" y="1463"/>
                  <a:pt x="0" y="1463"/>
                </a:cubicBezTo>
                <a:cubicBezTo>
                  <a:pt x="29" y="1466"/>
                  <a:pt x="29" y="1466"/>
                  <a:pt x="29" y="1466"/>
                </a:cubicBezTo>
                <a:cubicBezTo>
                  <a:pt x="720" y="1531"/>
                  <a:pt x="1605" y="1570"/>
                  <a:pt x="2570" y="1570"/>
                </a:cubicBezTo>
                <a:cubicBezTo>
                  <a:pt x="3535" y="1570"/>
                  <a:pt x="4420" y="1531"/>
                  <a:pt x="5111" y="1466"/>
                </a:cubicBezTo>
                <a:cubicBezTo>
                  <a:pt x="5177" y="1459"/>
                  <a:pt x="5177" y="1459"/>
                  <a:pt x="5177" y="1459"/>
                </a:cubicBezTo>
                <a:cubicBezTo>
                  <a:pt x="4850" y="802"/>
                  <a:pt x="4850" y="802"/>
                  <a:pt x="4850" y="802"/>
                </a:cubicBezTo>
                <a:cubicBezTo>
                  <a:pt x="4818" y="738"/>
                  <a:pt x="4818" y="738"/>
                  <a:pt x="4818" y="738"/>
                </a:cubicBezTo>
                <a:cubicBezTo>
                  <a:pt x="4451" y="0"/>
                  <a:pt x="4451" y="0"/>
                  <a:pt x="4451" y="0"/>
                </a:cubicBezTo>
              </a:path>
            </a:pathLst>
          </a:custGeom>
          <a:gradFill>
            <a:gsLst>
              <a:gs pos="24000">
                <a:schemeClr val="accent1"/>
              </a:gs>
              <a:gs pos="100000">
                <a:schemeClr val="accent4"/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6" name="Freeform 7">
            <a:extLst>
              <a:ext uri="{FF2B5EF4-FFF2-40B4-BE49-F238E27FC236}">
                <a16:creationId xmlns:a16="http://schemas.microsoft.com/office/drawing/2014/main" id="{7CE2DFC3-532C-37DA-56F9-510A6C6A39CC}"/>
              </a:ext>
            </a:extLst>
          </p:cNvPr>
          <p:cNvSpPr>
            <a:spLocks/>
          </p:cNvSpPr>
          <p:nvPr/>
        </p:nvSpPr>
        <p:spPr bwMode="auto">
          <a:xfrm>
            <a:off x="3897640" y="4874878"/>
            <a:ext cx="4385780" cy="959186"/>
          </a:xfrm>
          <a:custGeom>
            <a:avLst/>
            <a:gdLst>
              <a:gd name="T0" fmla="*/ 7985 w 7985"/>
              <a:gd name="T1" fmla="*/ 1286 h 1744"/>
              <a:gd name="T2" fmla="*/ 7985 w 7985"/>
              <a:gd name="T3" fmla="*/ 1286 h 1744"/>
              <a:gd name="T4" fmla="*/ 7985 w 7985"/>
              <a:gd name="T5" fmla="*/ 1286 h 1744"/>
              <a:gd name="T6" fmla="*/ 7985 w 7985"/>
              <a:gd name="T7" fmla="*/ 1278 h 1744"/>
              <a:gd name="T8" fmla="*/ 7971 w 7985"/>
              <a:gd name="T9" fmla="*/ 1249 h 1744"/>
              <a:gd name="T10" fmla="*/ 7935 w 7985"/>
              <a:gd name="T11" fmla="*/ 1177 h 1744"/>
              <a:gd name="T12" fmla="*/ 7352 w 7985"/>
              <a:gd name="T13" fmla="*/ 0 h 1744"/>
              <a:gd name="T14" fmla="*/ 7303 w 7985"/>
              <a:gd name="T15" fmla="*/ 10 h 1744"/>
              <a:gd name="T16" fmla="*/ 3992 w 7985"/>
              <a:gd name="T17" fmla="*/ 211 h 1744"/>
              <a:gd name="T18" fmla="*/ 682 w 7985"/>
              <a:gd name="T19" fmla="*/ 10 h 1744"/>
              <a:gd name="T20" fmla="*/ 633 w 7985"/>
              <a:gd name="T21" fmla="*/ 0 h 1744"/>
              <a:gd name="T22" fmla="*/ 14 w 7985"/>
              <a:gd name="T23" fmla="*/ 1248 h 1744"/>
              <a:gd name="T24" fmla="*/ 0 w 7985"/>
              <a:gd name="T25" fmla="*/ 1278 h 1744"/>
              <a:gd name="T26" fmla="*/ 0 w 7985"/>
              <a:gd name="T27" fmla="*/ 1286 h 1744"/>
              <a:gd name="T28" fmla="*/ 3992 w 7985"/>
              <a:gd name="T29" fmla="*/ 1744 h 1744"/>
              <a:gd name="T30" fmla="*/ 7985 w 7985"/>
              <a:gd name="T31" fmla="*/ 1288 h 1744"/>
              <a:gd name="T32" fmla="*/ 7985 w 7985"/>
              <a:gd name="T33" fmla="*/ 1288 h 1744"/>
              <a:gd name="T34" fmla="*/ 7985 w 7985"/>
              <a:gd name="T35" fmla="*/ 1287 h 1744"/>
              <a:gd name="T36" fmla="*/ 7985 w 7985"/>
              <a:gd name="T37" fmla="*/ 1286 h 1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985" h="1744">
                <a:moveTo>
                  <a:pt x="7985" y="1286"/>
                </a:moveTo>
                <a:cubicBezTo>
                  <a:pt x="7985" y="1286"/>
                  <a:pt x="7985" y="1286"/>
                  <a:pt x="7985" y="1286"/>
                </a:cubicBezTo>
                <a:cubicBezTo>
                  <a:pt x="7985" y="1286"/>
                  <a:pt x="7985" y="1286"/>
                  <a:pt x="7985" y="1286"/>
                </a:cubicBezTo>
                <a:cubicBezTo>
                  <a:pt x="7985" y="1278"/>
                  <a:pt x="7985" y="1278"/>
                  <a:pt x="7985" y="1278"/>
                </a:cubicBezTo>
                <a:cubicBezTo>
                  <a:pt x="7971" y="1249"/>
                  <a:pt x="7971" y="1249"/>
                  <a:pt x="7971" y="1249"/>
                </a:cubicBezTo>
                <a:cubicBezTo>
                  <a:pt x="7935" y="1177"/>
                  <a:pt x="7935" y="1177"/>
                  <a:pt x="7935" y="1177"/>
                </a:cubicBezTo>
                <a:cubicBezTo>
                  <a:pt x="7352" y="0"/>
                  <a:pt x="7352" y="0"/>
                  <a:pt x="7352" y="0"/>
                </a:cubicBezTo>
                <a:cubicBezTo>
                  <a:pt x="7303" y="10"/>
                  <a:pt x="7303" y="10"/>
                  <a:pt x="7303" y="10"/>
                </a:cubicBezTo>
                <a:cubicBezTo>
                  <a:pt x="6585" y="131"/>
                  <a:pt x="5370" y="211"/>
                  <a:pt x="3992" y="211"/>
                </a:cubicBezTo>
                <a:cubicBezTo>
                  <a:pt x="2614" y="211"/>
                  <a:pt x="1399" y="131"/>
                  <a:pt x="682" y="10"/>
                </a:cubicBezTo>
                <a:cubicBezTo>
                  <a:pt x="633" y="0"/>
                  <a:pt x="633" y="0"/>
                  <a:pt x="633" y="0"/>
                </a:cubicBezTo>
                <a:cubicBezTo>
                  <a:pt x="14" y="1248"/>
                  <a:pt x="14" y="1248"/>
                  <a:pt x="14" y="1248"/>
                </a:cubicBezTo>
                <a:cubicBezTo>
                  <a:pt x="0" y="1278"/>
                  <a:pt x="0" y="1278"/>
                  <a:pt x="0" y="1278"/>
                </a:cubicBezTo>
                <a:cubicBezTo>
                  <a:pt x="0" y="1286"/>
                  <a:pt x="0" y="1286"/>
                  <a:pt x="0" y="1286"/>
                </a:cubicBezTo>
                <a:cubicBezTo>
                  <a:pt x="0" y="1539"/>
                  <a:pt x="1787" y="1744"/>
                  <a:pt x="3992" y="1744"/>
                </a:cubicBezTo>
                <a:cubicBezTo>
                  <a:pt x="6191" y="1744"/>
                  <a:pt x="7974" y="1540"/>
                  <a:pt x="7985" y="1288"/>
                </a:cubicBezTo>
                <a:cubicBezTo>
                  <a:pt x="7985" y="1288"/>
                  <a:pt x="7985" y="1288"/>
                  <a:pt x="7985" y="1288"/>
                </a:cubicBezTo>
                <a:cubicBezTo>
                  <a:pt x="7985" y="1287"/>
                  <a:pt x="7985" y="1287"/>
                  <a:pt x="7985" y="1287"/>
                </a:cubicBezTo>
                <a:cubicBezTo>
                  <a:pt x="7985" y="1286"/>
                  <a:pt x="7985" y="1286"/>
                  <a:pt x="7985" y="1286"/>
                </a:cubicBezTo>
                <a:close/>
              </a:path>
            </a:pathLst>
          </a:custGeom>
          <a:gradFill>
            <a:gsLst>
              <a:gs pos="24000">
                <a:schemeClr val="accent1"/>
              </a:gs>
              <a:gs pos="100000">
                <a:schemeClr val="accent4"/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7" name="Freeform 8">
            <a:extLst>
              <a:ext uri="{FF2B5EF4-FFF2-40B4-BE49-F238E27FC236}">
                <a16:creationId xmlns:a16="http://schemas.microsoft.com/office/drawing/2014/main" id="{7E9E4170-D45F-2739-68A1-D638BDDB6E26}"/>
              </a:ext>
            </a:extLst>
          </p:cNvPr>
          <p:cNvSpPr>
            <a:spLocks/>
          </p:cNvSpPr>
          <p:nvPr/>
        </p:nvSpPr>
        <p:spPr bwMode="auto">
          <a:xfrm>
            <a:off x="5084687" y="2263346"/>
            <a:ext cx="2011686" cy="850681"/>
          </a:xfrm>
          <a:custGeom>
            <a:avLst/>
            <a:gdLst>
              <a:gd name="T0" fmla="*/ 3282 w 3663"/>
              <a:gd name="T1" fmla="*/ 727 h 1547"/>
              <a:gd name="T2" fmla="*/ 3282 w 3663"/>
              <a:gd name="T3" fmla="*/ 727 h 1547"/>
              <a:gd name="T4" fmla="*/ 3250 w 3663"/>
              <a:gd name="T5" fmla="*/ 664 h 1547"/>
              <a:gd name="T6" fmla="*/ 2921 w 3663"/>
              <a:gd name="T7" fmla="*/ 0 h 1547"/>
              <a:gd name="T8" fmla="*/ 2617 w 3663"/>
              <a:gd name="T9" fmla="*/ 9 h 1547"/>
              <a:gd name="T10" fmla="*/ 1812 w 3663"/>
              <a:gd name="T11" fmla="*/ 18 h 1547"/>
              <a:gd name="T12" fmla="*/ 1008 w 3663"/>
              <a:gd name="T13" fmla="*/ 9 h 1547"/>
              <a:gd name="T14" fmla="*/ 742 w 3663"/>
              <a:gd name="T15" fmla="*/ 1 h 1547"/>
              <a:gd name="T16" fmla="*/ 642 w 3663"/>
              <a:gd name="T17" fmla="*/ 204 h 1547"/>
              <a:gd name="T18" fmla="*/ 507 w 3663"/>
              <a:gd name="T19" fmla="*/ 475 h 1547"/>
              <a:gd name="T20" fmla="*/ 414 w 3663"/>
              <a:gd name="T21" fmla="*/ 662 h 1547"/>
              <a:gd name="T22" fmla="*/ 383 w 3663"/>
              <a:gd name="T23" fmla="*/ 725 h 1547"/>
              <a:gd name="T24" fmla="*/ 231 w 3663"/>
              <a:gd name="T25" fmla="*/ 1032 h 1547"/>
              <a:gd name="T26" fmla="*/ 0 w 3663"/>
              <a:gd name="T27" fmla="*/ 1497 h 1547"/>
              <a:gd name="T28" fmla="*/ 258 w 3663"/>
              <a:gd name="T29" fmla="*/ 1512 h 1547"/>
              <a:gd name="T30" fmla="*/ 1812 w 3663"/>
              <a:gd name="T31" fmla="*/ 1547 h 1547"/>
              <a:gd name="T32" fmla="*/ 3367 w 3663"/>
              <a:gd name="T33" fmla="*/ 1512 h 1547"/>
              <a:gd name="T34" fmla="*/ 3663 w 3663"/>
              <a:gd name="T35" fmla="*/ 1495 h 1547"/>
              <a:gd name="T36" fmla="*/ 3282 w 3663"/>
              <a:gd name="T37" fmla="*/ 727 h 1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663" h="1547">
                <a:moveTo>
                  <a:pt x="3282" y="727"/>
                </a:moveTo>
                <a:cubicBezTo>
                  <a:pt x="3282" y="727"/>
                  <a:pt x="3282" y="727"/>
                  <a:pt x="3282" y="727"/>
                </a:cubicBezTo>
                <a:cubicBezTo>
                  <a:pt x="3250" y="664"/>
                  <a:pt x="3250" y="664"/>
                  <a:pt x="3250" y="664"/>
                </a:cubicBezTo>
                <a:cubicBezTo>
                  <a:pt x="2921" y="0"/>
                  <a:pt x="2921" y="0"/>
                  <a:pt x="2921" y="0"/>
                </a:cubicBezTo>
                <a:cubicBezTo>
                  <a:pt x="2617" y="9"/>
                  <a:pt x="2617" y="9"/>
                  <a:pt x="2617" y="9"/>
                </a:cubicBezTo>
                <a:cubicBezTo>
                  <a:pt x="2357" y="15"/>
                  <a:pt x="2088" y="18"/>
                  <a:pt x="1812" y="18"/>
                </a:cubicBezTo>
                <a:cubicBezTo>
                  <a:pt x="1537" y="18"/>
                  <a:pt x="1268" y="15"/>
                  <a:pt x="1008" y="9"/>
                </a:cubicBezTo>
                <a:cubicBezTo>
                  <a:pt x="742" y="1"/>
                  <a:pt x="742" y="1"/>
                  <a:pt x="742" y="1"/>
                </a:cubicBezTo>
                <a:cubicBezTo>
                  <a:pt x="642" y="204"/>
                  <a:pt x="642" y="204"/>
                  <a:pt x="642" y="204"/>
                </a:cubicBezTo>
                <a:cubicBezTo>
                  <a:pt x="507" y="475"/>
                  <a:pt x="507" y="475"/>
                  <a:pt x="507" y="475"/>
                </a:cubicBezTo>
                <a:cubicBezTo>
                  <a:pt x="414" y="662"/>
                  <a:pt x="414" y="662"/>
                  <a:pt x="414" y="662"/>
                </a:cubicBezTo>
                <a:cubicBezTo>
                  <a:pt x="383" y="725"/>
                  <a:pt x="383" y="725"/>
                  <a:pt x="383" y="725"/>
                </a:cubicBezTo>
                <a:cubicBezTo>
                  <a:pt x="231" y="1032"/>
                  <a:pt x="231" y="1032"/>
                  <a:pt x="231" y="1032"/>
                </a:cubicBezTo>
                <a:cubicBezTo>
                  <a:pt x="0" y="1497"/>
                  <a:pt x="0" y="1497"/>
                  <a:pt x="0" y="1497"/>
                </a:cubicBezTo>
                <a:cubicBezTo>
                  <a:pt x="258" y="1512"/>
                  <a:pt x="258" y="1512"/>
                  <a:pt x="258" y="1512"/>
                </a:cubicBezTo>
                <a:cubicBezTo>
                  <a:pt x="736" y="1535"/>
                  <a:pt x="1261" y="1547"/>
                  <a:pt x="1812" y="1547"/>
                </a:cubicBezTo>
                <a:cubicBezTo>
                  <a:pt x="2364" y="1547"/>
                  <a:pt x="2889" y="1535"/>
                  <a:pt x="3367" y="1512"/>
                </a:cubicBezTo>
                <a:cubicBezTo>
                  <a:pt x="3663" y="1495"/>
                  <a:pt x="3663" y="1495"/>
                  <a:pt x="3663" y="1495"/>
                </a:cubicBezTo>
                <a:lnTo>
                  <a:pt x="3282" y="727"/>
                </a:lnTo>
                <a:close/>
              </a:path>
            </a:pathLst>
          </a:custGeom>
          <a:gradFill>
            <a:gsLst>
              <a:gs pos="24000">
                <a:schemeClr val="accent1"/>
              </a:gs>
              <a:gs pos="100000">
                <a:schemeClr val="accent4"/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8" name="Freeform 9">
            <a:extLst>
              <a:ext uri="{FF2B5EF4-FFF2-40B4-BE49-F238E27FC236}">
                <a16:creationId xmlns:a16="http://schemas.microsoft.com/office/drawing/2014/main" id="{B8A8389B-4C93-77F2-4D3B-6429EC969A2B}"/>
              </a:ext>
            </a:extLst>
          </p:cNvPr>
          <p:cNvSpPr>
            <a:spLocks/>
          </p:cNvSpPr>
          <p:nvPr/>
        </p:nvSpPr>
        <p:spPr bwMode="auto">
          <a:xfrm>
            <a:off x="4258962" y="4016375"/>
            <a:ext cx="3655540" cy="907103"/>
          </a:xfrm>
          <a:custGeom>
            <a:avLst/>
            <a:gdLst>
              <a:gd name="T0" fmla="*/ 6539 w 6655"/>
              <a:gd name="T1" fmla="*/ 1210 h 1651"/>
              <a:gd name="T2" fmla="*/ 6418 w 6655"/>
              <a:gd name="T3" fmla="*/ 967 h 1651"/>
              <a:gd name="T4" fmla="*/ 6418 w 6655"/>
              <a:gd name="T5" fmla="*/ 967 h 1651"/>
              <a:gd name="T6" fmla="*/ 6398 w 6655"/>
              <a:gd name="T7" fmla="*/ 927 h 1651"/>
              <a:gd name="T8" fmla="*/ 6227 w 6655"/>
              <a:gd name="T9" fmla="*/ 582 h 1651"/>
              <a:gd name="T10" fmla="*/ 6073 w 6655"/>
              <a:gd name="T11" fmla="*/ 270 h 1651"/>
              <a:gd name="T12" fmla="*/ 5939 w 6655"/>
              <a:gd name="T13" fmla="*/ 0 h 1651"/>
              <a:gd name="T14" fmla="*/ 5845 w 6655"/>
              <a:gd name="T15" fmla="*/ 10 h 1651"/>
              <a:gd name="T16" fmla="*/ 3308 w 6655"/>
              <a:gd name="T17" fmla="*/ 114 h 1651"/>
              <a:gd name="T18" fmla="*/ 772 w 6655"/>
              <a:gd name="T19" fmla="*/ 10 h 1651"/>
              <a:gd name="T20" fmla="*/ 714 w 6655"/>
              <a:gd name="T21" fmla="*/ 4 h 1651"/>
              <a:gd name="T22" fmla="*/ 270 w 6655"/>
              <a:gd name="T23" fmla="*/ 901 h 1651"/>
              <a:gd name="T24" fmla="*/ 237 w 6655"/>
              <a:gd name="T25" fmla="*/ 967 h 1651"/>
              <a:gd name="T26" fmla="*/ 237 w 6655"/>
              <a:gd name="T27" fmla="*/ 967 h 1651"/>
              <a:gd name="T28" fmla="*/ 0 w 6655"/>
              <a:gd name="T29" fmla="*/ 1446 h 1651"/>
              <a:gd name="T30" fmla="*/ 21 w 6655"/>
              <a:gd name="T31" fmla="*/ 1450 h 1651"/>
              <a:gd name="T32" fmla="*/ 3328 w 6655"/>
              <a:gd name="T33" fmla="*/ 1651 h 1651"/>
              <a:gd name="T34" fmla="*/ 6634 w 6655"/>
              <a:gd name="T35" fmla="*/ 1450 h 1651"/>
              <a:gd name="T36" fmla="*/ 6655 w 6655"/>
              <a:gd name="T37" fmla="*/ 1446 h 1651"/>
              <a:gd name="T38" fmla="*/ 6539 w 6655"/>
              <a:gd name="T39" fmla="*/ 1210 h 1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655" h="1651">
                <a:moveTo>
                  <a:pt x="6539" y="1210"/>
                </a:moveTo>
                <a:cubicBezTo>
                  <a:pt x="6418" y="967"/>
                  <a:pt x="6418" y="967"/>
                  <a:pt x="6418" y="967"/>
                </a:cubicBezTo>
                <a:cubicBezTo>
                  <a:pt x="6418" y="967"/>
                  <a:pt x="6418" y="967"/>
                  <a:pt x="6418" y="967"/>
                </a:cubicBezTo>
                <a:cubicBezTo>
                  <a:pt x="6398" y="927"/>
                  <a:pt x="6398" y="927"/>
                  <a:pt x="6398" y="927"/>
                </a:cubicBezTo>
                <a:cubicBezTo>
                  <a:pt x="6227" y="582"/>
                  <a:pt x="6227" y="582"/>
                  <a:pt x="6227" y="582"/>
                </a:cubicBezTo>
                <a:cubicBezTo>
                  <a:pt x="6073" y="270"/>
                  <a:pt x="6073" y="270"/>
                  <a:pt x="6073" y="270"/>
                </a:cubicBezTo>
                <a:cubicBezTo>
                  <a:pt x="5939" y="0"/>
                  <a:pt x="5939" y="0"/>
                  <a:pt x="5939" y="0"/>
                </a:cubicBezTo>
                <a:cubicBezTo>
                  <a:pt x="5845" y="10"/>
                  <a:pt x="5845" y="10"/>
                  <a:pt x="5845" y="10"/>
                </a:cubicBezTo>
                <a:cubicBezTo>
                  <a:pt x="5155" y="75"/>
                  <a:pt x="4272" y="114"/>
                  <a:pt x="3308" y="114"/>
                </a:cubicBezTo>
                <a:cubicBezTo>
                  <a:pt x="2345" y="114"/>
                  <a:pt x="1461" y="75"/>
                  <a:pt x="772" y="10"/>
                </a:cubicBezTo>
                <a:cubicBezTo>
                  <a:pt x="714" y="4"/>
                  <a:pt x="714" y="4"/>
                  <a:pt x="714" y="4"/>
                </a:cubicBezTo>
                <a:cubicBezTo>
                  <a:pt x="270" y="901"/>
                  <a:pt x="270" y="901"/>
                  <a:pt x="270" y="901"/>
                </a:cubicBezTo>
                <a:cubicBezTo>
                  <a:pt x="237" y="967"/>
                  <a:pt x="237" y="967"/>
                  <a:pt x="237" y="967"/>
                </a:cubicBezTo>
                <a:cubicBezTo>
                  <a:pt x="237" y="967"/>
                  <a:pt x="237" y="967"/>
                  <a:pt x="237" y="967"/>
                </a:cubicBezTo>
                <a:cubicBezTo>
                  <a:pt x="0" y="1446"/>
                  <a:pt x="0" y="1446"/>
                  <a:pt x="0" y="1446"/>
                </a:cubicBezTo>
                <a:cubicBezTo>
                  <a:pt x="21" y="1450"/>
                  <a:pt x="21" y="1450"/>
                  <a:pt x="21" y="1450"/>
                </a:cubicBezTo>
                <a:cubicBezTo>
                  <a:pt x="738" y="1571"/>
                  <a:pt x="1951" y="1651"/>
                  <a:pt x="3328" y="1651"/>
                </a:cubicBezTo>
                <a:cubicBezTo>
                  <a:pt x="4704" y="1651"/>
                  <a:pt x="5917" y="1571"/>
                  <a:pt x="6634" y="1450"/>
                </a:cubicBezTo>
                <a:cubicBezTo>
                  <a:pt x="6655" y="1446"/>
                  <a:pt x="6655" y="1446"/>
                  <a:pt x="6655" y="1446"/>
                </a:cubicBezTo>
                <a:lnTo>
                  <a:pt x="6539" y="1210"/>
                </a:lnTo>
                <a:close/>
              </a:path>
            </a:pathLst>
          </a:custGeom>
          <a:gradFill>
            <a:gsLst>
              <a:gs pos="24000">
                <a:schemeClr val="accent1"/>
              </a:gs>
              <a:gs pos="100000">
                <a:schemeClr val="accent4"/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9" name="TextBox 15">
            <a:extLst>
              <a:ext uri="{FF2B5EF4-FFF2-40B4-BE49-F238E27FC236}">
                <a16:creationId xmlns:a16="http://schemas.microsoft.com/office/drawing/2014/main" id="{C7B9C67C-4B0C-25F1-1A67-688A0385AB90}"/>
              </a:ext>
            </a:extLst>
          </p:cNvPr>
          <p:cNvSpPr txBox="1">
            <a:spLocks/>
          </p:cNvSpPr>
          <p:nvPr/>
        </p:nvSpPr>
        <p:spPr bwMode="auto">
          <a:xfrm>
            <a:off x="5677600" y="5200583"/>
            <a:ext cx="825867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kern="0" spc="-15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编辑标题</a:t>
            </a:r>
          </a:p>
        </p:txBody>
      </p:sp>
      <p:sp>
        <p:nvSpPr>
          <p:cNvPr id="1170" name="TextBox 16">
            <a:extLst>
              <a:ext uri="{FF2B5EF4-FFF2-40B4-BE49-F238E27FC236}">
                <a16:creationId xmlns:a16="http://schemas.microsoft.com/office/drawing/2014/main" id="{FE0BEFE7-E614-9973-9B9C-FA364B7EF7A3}"/>
              </a:ext>
            </a:extLst>
          </p:cNvPr>
          <p:cNvSpPr txBox="1">
            <a:spLocks/>
          </p:cNvSpPr>
          <p:nvPr/>
        </p:nvSpPr>
        <p:spPr bwMode="auto">
          <a:xfrm>
            <a:off x="5435010" y="4316038"/>
            <a:ext cx="131104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kern="0" spc="-15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编辑标题</a:t>
            </a:r>
          </a:p>
        </p:txBody>
      </p:sp>
      <p:sp>
        <p:nvSpPr>
          <p:cNvPr id="1171" name="TextBox 17">
            <a:extLst>
              <a:ext uri="{FF2B5EF4-FFF2-40B4-BE49-F238E27FC236}">
                <a16:creationId xmlns:a16="http://schemas.microsoft.com/office/drawing/2014/main" id="{A23F2C78-4748-E8B9-A89D-CEB6C9735DFE}"/>
              </a:ext>
            </a:extLst>
          </p:cNvPr>
          <p:cNvSpPr txBox="1">
            <a:spLocks/>
          </p:cNvSpPr>
          <p:nvPr/>
        </p:nvSpPr>
        <p:spPr bwMode="auto">
          <a:xfrm>
            <a:off x="5677603" y="3423355"/>
            <a:ext cx="825867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kern="0" spc="-15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编辑标题</a:t>
            </a:r>
          </a:p>
        </p:txBody>
      </p:sp>
      <p:sp>
        <p:nvSpPr>
          <p:cNvPr id="1172" name="TextBox 19">
            <a:extLst>
              <a:ext uri="{FF2B5EF4-FFF2-40B4-BE49-F238E27FC236}">
                <a16:creationId xmlns:a16="http://schemas.microsoft.com/office/drawing/2014/main" id="{3FD19398-08CA-08AA-A65D-2B86A4E98563}"/>
              </a:ext>
            </a:extLst>
          </p:cNvPr>
          <p:cNvSpPr txBox="1">
            <a:spLocks/>
          </p:cNvSpPr>
          <p:nvPr/>
        </p:nvSpPr>
        <p:spPr bwMode="auto">
          <a:xfrm>
            <a:off x="5677053" y="1743814"/>
            <a:ext cx="825867" cy="26577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kern="0" spc="-15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编辑标题</a:t>
            </a:r>
            <a:endParaRPr lang="en-US" altLang="zh-CN" sz="1400" b="1" kern="0" spc="-15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173" name="TextBox 18">
            <a:extLst>
              <a:ext uri="{FF2B5EF4-FFF2-40B4-BE49-F238E27FC236}">
                <a16:creationId xmlns:a16="http://schemas.microsoft.com/office/drawing/2014/main" id="{FE5AA61F-E7AF-531F-1E8D-FECC991EC70B}"/>
              </a:ext>
            </a:extLst>
          </p:cNvPr>
          <p:cNvSpPr txBox="1">
            <a:spLocks/>
          </p:cNvSpPr>
          <p:nvPr/>
        </p:nvSpPr>
        <p:spPr bwMode="auto">
          <a:xfrm>
            <a:off x="5677597" y="2534798"/>
            <a:ext cx="825867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kern="0" spc="-15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编辑标题</a:t>
            </a:r>
          </a:p>
        </p:txBody>
      </p:sp>
      <p:sp>
        <p:nvSpPr>
          <p:cNvPr id="1177" name="椭圆 1176">
            <a:extLst>
              <a:ext uri="{FF2B5EF4-FFF2-40B4-BE49-F238E27FC236}">
                <a16:creationId xmlns:a16="http://schemas.microsoft.com/office/drawing/2014/main" id="{D4E53AD6-4747-525E-DBD6-52A504E9E4AB}"/>
              </a:ext>
            </a:extLst>
          </p:cNvPr>
          <p:cNvSpPr>
            <a:spLocks/>
          </p:cNvSpPr>
          <p:nvPr/>
        </p:nvSpPr>
        <p:spPr>
          <a:xfrm rot="21175513">
            <a:off x="105936" y="4827040"/>
            <a:ext cx="4227572" cy="299780"/>
          </a:xfrm>
          <a:prstGeom prst="ellipse">
            <a:avLst/>
          </a:prstGeom>
          <a:gradFill>
            <a:gsLst>
              <a:gs pos="24000">
                <a:schemeClr val="accent1">
                  <a:alpha val="10000"/>
                </a:schemeClr>
              </a:gs>
              <a:gs pos="100000">
                <a:schemeClr val="accent1">
                  <a:alpha val="20000"/>
                </a:schemeClr>
              </a:gs>
            </a:gsLst>
            <a:lin ang="0" scaled="1"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8" name="椭圆 1177">
            <a:extLst>
              <a:ext uri="{FF2B5EF4-FFF2-40B4-BE49-F238E27FC236}">
                <a16:creationId xmlns:a16="http://schemas.microsoft.com/office/drawing/2014/main" id="{671E6D62-D782-C01D-74B6-8E25F2E8839C}"/>
              </a:ext>
            </a:extLst>
          </p:cNvPr>
          <p:cNvSpPr>
            <a:spLocks/>
          </p:cNvSpPr>
          <p:nvPr/>
        </p:nvSpPr>
        <p:spPr>
          <a:xfrm rot="424487" flipH="1">
            <a:off x="7858492" y="4827039"/>
            <a:ext cx="4227572" cy="299780"/>
          </a:xfrm>
          <a:prstGeom prst="ellipse">
            <a:avLst/>
          </a:prstGeom>
          <a:gradFill flip="none" rotWithShape="1">
            <a:gsLst>
              <a:gs pos="24000">
                <a:schemeClr val="accent1">
                  <a:alpha val="10000"/>
                </a:schemeClr>
              </a:gs>
              <a:gs pos="100000">
                <a:schemeClr val="accent1">
                  <a:alpha val="20000"/>
                </a:schemeClr>
              </a:gs>
            </a:gsLst>
            <a:lin ang="10800000" scaled="1"/>
            <a:tileRect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9896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文本框 614">
            <a:extLst>
              <a:ext uri="{FF2B5EF4-FFF2-40B4-BE49-F238E27FC236}">
                <a16:creationId xmlns:a16="http://schemas.microsoft.com/office/drawing/2014/main" id="{587E5406-0B3A-369A-A352-2D8E31A6A133}"/>
              </a:ext>
            </a:extLst>
          </p:cNvPr>
          <p:cNvSpPr txBox="1">
            <a:spLocks/>
          </p:cNvSpPr>
          <p:nvPr/>
        </p:nvSpPr>
        <p:spPr>
          <a:xfrm>
            <a:off x="770880" y="573305"/>
            <a:ext cx="335861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spc="-150" dirty="0">
                <a:solidFill>
                  <a:schemeClr val="bg1"/>
                </a:solidFill>
                <a:latin typeface="+mj-ea"/>
                <a:ea typeface="+mj-ea"/>
              </a:rPr>
              <a:t>请在这里输入页面主标题</a:t>
            </a:r>
          </a:p>
        </p:txBody>
      </p: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CCB22105-303A-B3B5-7F7B-47EAF08DA482}"/>
              </a:ext>
            </a:extLst>
          </p:cNvPr>
          <p:cNvCxnSpPr>
            <a:cxnSpLocks/>
          </p:cNvCxnSpPr>
          <p:nvPr/>
        </p:nvCxnSpPr>
        <p:spPr>
          <a:xfrm flipV="1">
            <a:off x="6834581" y="3576024"/>
            <a:ext cx="0" cy="1596245"/>
          </a:xfrm>
          <a:prstGeom prst="line">
            <a:avLst/>
          </a:prstGeom>
          <a:ln w="9525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>
            <a:extLst>
              <a:ext uri="{FF2B5EF4-FFF2-40B4-BE49-F238E27FC236}">
                <a16:creationId xmlns:a16="http://schemas.microsoft.com/office/drawing/2014/main" id="{5A964E16-C517-31EA-2D45-F1CFD49C00E4}"/>
              </a:ext>
            </a:extLst>
          </p:cNvPr>
          <p:cNvSpPr>
            <a:spLocks/>
          </p:cNvSpPr>
          <p:nvPr/>
        </p:nvSpPr>
        <p:spPr>
          <a:xfrm>
            <a:off x="6267761" y="3134812"/>
            <a:ext cx="1133644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000" b="1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编辑标题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EECBBE46-1A36-6CC0-0A32-D22EA1ECF653}"/>
              </a:ext>
            </a:extLst>
          </p:cNvPr>
          <p:cNvSpPr>
            <a:spLocks/>
          </p:cNvSpPr>
          <p:nvPr/>
        </p:nvSpPr>
        <p:spPr>
          <a:xfrm>
            <a:off x="6486534" y="2434076"/>
            <a:ext cx="696094" cy="696092"/>
          </a:xfrm>
          <a:prstGeom prst="ellipse">
            <a:avLst/>
          </a:prstGeom>
          <a:noFill/>
          <a:ln w="6350">
            <a:gradFill flip="none" rotWithShape="1">
              <a:gsLst>
                <a:gs pos="0">
                  <a:schemeClr val="accent1"/>
                </a:gs>
                <a:gs pos="92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782A7780-B843-E8CE-5CE2-D6B0F0F36E8C}"/>
              </a:ext>
            </a:extLst>
          </p:cNvPr>
          <p:cNvSpPr>
            <a:spLocks/>
          </p:cNvSpPr>
          <p:nvPr/>
        </p:nvSpPr>
        <p:spPr>
          <a:xfrm>
            <a:off x="790731" y="4665885"/>
            <a:ext cx="10610538" cy="1887027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F364EB4B-25C3-76FE-0D43-54D41EBCD61C}"/>
              </a:ext>
            </a:extLst>
          </p:cNvPr>
          <p:cNvSpPr>
            <a:spLocks/>
          </p:cNvSpPr>
          <p:nvPr/>
        </p:nvSpPr>
        <p:spPr>
          <a:xfrm>
            <a:off x="2212428" y="4665333"/>
            <a:ext cx="7613360" cy="1509024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D9B2ADE9-FE19-770A-3301-1974AB157AB0}"/>
              </a:ext>
            </a:extLst>
          </p:cNvPr>
          <p:cNvSpPr>
            <a:spLocks/>
          </p:cNvSpPr>
          <p:nvPr/>
        </p:nvSpPr>
        <p:spPr>
          <a:xfrm>
            <a:off x="3430209" y="4729523"/>
            <a:ext cx="5331582" cy="1170248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265F130A-0DBD-37AB-DF27-BDCC17026534}"/>
              </a:ext>
            </a:extLst>
          </p:cNvPr>
          <p:cNvSpPr>
            <a:spLocks/>
          </p:cNvSpPr>
          <p:nvPr/>
        </p:nvSpPr>
        <p:spPr>
          <a:xfrm>
            <a:off x="4165510" y="4760644"/>
            <a:ext cx="3860981" cy="865733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776982B4-392C-C22E-3E5B-9490D2F6CC4D}"/>
              </a:ext>
            </a:extLst>
          </p:cNvPr>
          <p:cNvSpPr>
            <a:spLocks/>
          </p:cNvSpPr>
          <p:nvPr/>
        </p:nvSpPr>
        <p:spPr>
          <a:xfrm>
            <a:off x="438131" y="4665885"/>
            <a:ext cx="11315738" cy="1934372"/>
          </a:xfrm>
          <a:prstGeom prst="ellipse">
            <a:avLst/>
          </a:prstGeom>
          <a:noFill/>
          <a:ln>
            <a:gradFill>
              <a:gsLst>
                <a:gs pos="13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17C9A90-DF8E-2265-B8BC-E81A732D46CD}"/>
              </a:ext>
            </a:extLst>
          </p:cNvPr>
          <p:cNvGrpSpPr>
            <a:grpSpLocks/>
          </p:cNvGrpSpPr>
          <p:nvPr/>
        </p:nvGrpSpPr>
        <p:grpSpPr>
          <a:xfrm>
            <a:off x="5019978" y="3978722"/>
            <a:ext cx="2152046" cy="1469154"/>
            <a:chOff x="5046132" y="2868664"/>
            <a:chExt cx="2101901" cy="1434921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AF5BC893-E423-23EE-2AC9-530071F538E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6132" y="2868664"/>
              <a:ext cx="1941177" cy="1370632"/>
            </a:xfrm>
            <a:custGeom>
              <a:avLst/>
              <a:gdLst>
                <a:gd name="connsiteX0" fmla="*/ 78205 w 5176837"/>
                <a:gd name="connsiteY0" fmla="*/ 2253512 h 3655275"/>
                <a:gd name="connsiteX1" fmla="*/ 247650 w 5176837"/>
                <a:gd name="connsiteY1" fmla="*/ 2346625 h 3655275"/>
                <a:gd name="connsiteX2" fmla="*/ 193884 w 5176837"/>
                <a:gd name="connsiteY2" fmla="*/ 2538671 h 3655275"/>
                <a:gd name="connsiteX3" fmla="*/ 169470 w 5176837"/>
                <a:gd name="connsiteY3" fmla="*/ 2737487 h 3655275"/>
                <a:gd name="connsiteX4" fmla="*/ 169863 w 5176837"/>
                <a:gd name="connsiteY4" fmla="*/ 2737700 h 3655275"/>
                <a:gd name="connsiteX5" fmla="*/ 169863 w 5176837"/>
                <a:gd name="connsiteY5" fmla="*/ 2825013 h 3655275"/>
                <a:gd name="connsiteX6" fmla="*/ 169452 w 5176837"/>
                <a:gd name="connsiteY6" fmla="*/ 2824786 h 3655275"/>
                <a:gd name="connsiteX7" fmla="*/ 182286 w 5176837"/>
                <a:gd name="connsiteY7" fmla="*/ 2961879 h 3655275"/>
                <a:gd name="connsiteX8" fmla="*/ 646113 w 5176837"/>
                <a:gd name="connsiteY8" fmla="*/ 3655275 h 3655275"/>
                <a:gd name="connsiteX9" fmla="*/ 476671 w 5176837"/>
                <a:gd name="connsiteY9" fmla="*/ 3561949 h 3655275"/>
                <a:gd name="connsiteX10" fmla="*/ 0 w 5176837"/>
                <a:gd name="connsiteY10" fmla="*/ 2731350 h 3655275"/>
                <a:gd name="connsiteX11" fmla="*/ 0 w 5176837"/>
                <a:gd name="connsiteY11" fmla="*/ 2646449 h 3655275"/>
                <a:gd name="connsiteX12" fmla="*/ 0 w 5176837"/>
                <a:gd name="connsiteY12" fmla="*/ 2645625 h 3655275"/>
                <a:gd name="connsiteX13" fmla="*/ 91 w 5176837"/>
                <a:gd name="connsiteY13" fmla="*/ 2645675 h 3655275"/>
                <a:gd name="connsiteX14" fmla="*/ 23741 w 5176837"/>
                <a:gd name="connsiteY14" fmla="*/ 2445791 h 3655275"/>
                <a:gd name="connsiteX15" fmla="*/ 78205 w 5176837"/>
                <a:gd name="connsiteY15" fmla="*/ 2253512 h 3655275"/>
                <a:gd name="connsiteX16" fmla="*/ 333160 w 5176837"/>
                <a:gd name="connsiteY16" fmla="*/ 1824887 h 3655275"/>
                <a:gd name="connsiteX17" fmla="*/ 503237 w 5176837"/>
                <a:gd name="connsiteY17" fmla="*/ 1917608 h 3655275"/>
                <a:gd name="connsiteX18" fmla="*/ 409788 w 5176837"/>
                <a:gd name="connsiteY18" fmla="*/ 2034437 h 3655275"/>
                <a:gd name="connsiteX19" fmla="*/ 281234 w 5176837"/>
                <a:gd name="connsiteY19" fmla="*/ 1965754 h 3655275"/>
                <a:gd name="connsiteX20" fmla="*/ 265371 w 5176837"/>
                <a:gd name="connsiteY20" fmla="*/ 1957279 h 3655275"/>
                <a:gd name="connsiteX21" fmla="*/ 296429 w 5176837"/>
                <a:gd name="connsiteY21" fmla="*/ 1974046 h 3655275"/>
                <a:gd name="connsiteX22" fmla="*/ 409575 w 5176837"/>
                <a:gd name="connsiteY22" fmla="*/ 2035127 h 3655275"/>
                <a:gd name="connsiteX23" fmla="*/ 326056 w 5176837"/>
                <a:gd name="connsiteY23" fmla="*/ 2170963 h 3655275"/>
                <a:gd name="connsiteX24" fmla="*/ 325309 w 5176837"/>
                <a:gd name="connsiteY24" fmla="*/ 2170560 h 3655275"/>
                <a:gd name="connsiteX25" fmla="*/ 247231 w 5176837"/>
                <a:gd name="connsiteY25" fmla="*/ 2345587 h 3655275"/>
                <a:gd name="connsiteX26" fmla="*/ 77787 w 5176837"/>
                <a:gd name="connsiteY26" fmla="*/ 2252335 h 3655275"/>
                <a:gd name="connsiteX27" fmla="*/ 155992 w 5176837"/>
                <a:gd name="connsiteY27" fmla="*/ 2078887 h 3655275"/>
                <a:gd name="connsiteX28" fmla="*/ 157286 w 5176837"/>
                <a:gd name="connsiteY28" fmla="*/ 2079585 h 3655275"/>
                <a:gd name="connsiteX29" fmla="*/ 240617 w 5176837"/>
                <a:gd name="connsiteY29" fmla="*/ 1944054 h 3655275"/>
                <a:gd name="connsiteX30" fmla="*/ 239712 w 5176837"/>
                <a:gd name="connsiteY30" fmla="*/ 1943570 h 3655275"/>
                <a:gd name="connsiteX31" fmla="*/ 333160 w 5176837"/>
                <a:gd name="connsiteY31" fmla="*/ 1824887 h 3655275"/>
                <a:gd name="connsiteX32" fmla="*/ 437999 w 5176837"/>
                <a:gd name="connsiteY32" fmla="*/ 1720112 h 3655275"/>
                <a:gd name="connsiteX33" fmla="*/ 608013 w 5176837"/>
                <a:gd name="connsiteY33" fmla="*/ 1811109 h 3655275"/>
                <a:gd name="connsiteX34" fmla="*/ 503389 w 5176837"/>
                <a:gd name="connsiteY34" fmla="*/ 1916962 h 3655275"/>
                <a:gd name="connsiteX35" fmla="*/ 333375 w 5176837"/>
                <a:gd name="connsiteY35" fmla="*/ 1824108 h 3655275"/>
                <a:gd name="connsiteX36" fmla="*/ 437999 w 5176837"/>
                <a:gd name="connsiteY36" fmla="*/ 1720112 h 3655275"/>
                <a:gd name="connsiteX37" fmla="*/ 562688 w 5176837"/>
                <a:gd name="connsiteY37" fmla="*/ 1621687 h 3655275"/>
                <a:gd name="connsiteX38" fmla="*/ 731838 w 5176837"/>
                <a:gd name="connsiteY38" fmla="*/ 1712439 h 3655275"/>
                <a:gd name="connsiteX39" fmla="*/ 607299 w 5176837"/>
                <a:gd name="connsiteY39" fmla="*/ 1810600 h 3655275"/>
                <a:gd name="connsiteX40" fmla="*/ 438150 w 5176837"/>
                <a:gd name="connsiteY40" fmla="*/ 1719848 h 3655275"/>
                <a:gd name="connsiteX41" fmla="*/ 562688 w 5176837"/>
                <a:gd name="connsiteY41" fmla="*/ 1621687 h 3655275"/>
                <a:gd name="connsiteX42" fmla="*/ 1122304 w 5176837"/>
                <a:gd name="connsiteY42" fmla="*/ 1425811 h 3655275"/>
                <a:gd name="connsiteX43" fmla="*/ 1213144 w 5176837"/>
                <a:gd name="connsiteY43" fmla="*/ 1426975 h 3655275"/>
                <a:gd name="connsiteX44" fmla="*/ 1382712 w 5176837"/>
                <a:gd name="connsiteY44" fmla="*/ 1518225 h 3655275"/>
                <a:gd name="connsiteX45" fmla="*/ 1200100 w 5176837"/>
                <a:gd name="connsiteY45" fmla="*/ 1525675 h 3655275"/>
                <a:gd name="connsiteX46" fmla="*/ 1044973 w 5176837"/>
                <a:gd name="connsiteY46" fmla="*/ 1560126 h 3655275"/>
                <a:gd name="connsiteX47" fmla="*/ 898315 w 5176837"/>
                <a:gd name="connsiteY47" fmla="*/ 1616892 h 3655275"/>
                <a:gd name="connsiteX48" fmla="*/ 813622 w 5176837"/>
                <a:gd name="connsiteY48" fmla="*/ 1660972 h 3655275"/>
                <a:gd name="connsiteX49" fmla="*/ 732905 w 5176837"/>
                <a:gd name="connsiteY49" fmla="*/ 1712175 h 3655275"/>
                <a:gd name="connsiteX50" fmla="*/ 563562 w 5176837"/>
                <a:gd name="connsiteY50" fmla="*/ 1620524 h 3655275"/>
                <a:gd name="connsiteX51" fmla="*/ 729183 w 5176837"/>
                <a:gd name="connsiteY51" fmla="*/ 1523262 h 3655275"/>
                <a:gd name="connsiteX52" fmla="*/ 729559 w 5176837"/>
                <a:gd name="connsiteY52" fmla="*/ 1523470 h 3655275"/>
                <a:gd name="connsiteX53" fmla="*/ 875171 w 5176837"/>
                <a:gd name="connsiteY53" fmla="*/ 1467945 h 3655275"/>
                <a:gd name="connsiteX54" fmla="*/ 1028668 w 5176837"/>
                <a:gd name="connsiteY54" fmla="*/ 1434424 h 3655275"/>
                <a:gd name="connsiteX55" fmla="*/ 1122304 w 5176837"/>
                <a:gd name="connsiteY55" fmla="*/ 1425811 h 3655275"/>
                <a:gd name="connsiteX56" fmla="*/ 4730750 w 5176837"/>
                <a:gd name="connsiteY56" fmla="*/ 1164487 h 3655275"/>
                <a:gd name="connsiteX57" fmla="*/ 4831847 w 5176837"/>
                <a:gd name="connsiteY57" fmla="*/ 1183008 h 3655275"/>
                <a:gd name="connsiteX58" fmla="*/ 4833458 w 5176837"/>
                <a:gd name="connsiteY58" fmla="*/ 1183883 h 3655275"/>
                <a:gd name="connsiteX59" fmla="*/ 4906915 w 5176837"/>
                <a:gd name="connsiteY59" fmla="*/ 1206877 h 3655275"/>
                <a:gd name="connsiteX60" fmla="*/ 4977298 w 5176837"/>
                <a:gd name="connsiteY60" fmla="*/ 1237150 h 3655275"/>
                <a:gd name="connsiteX61" fmla="*/ 5148263 w 5176837"/>
                <a:gd name="connsiteY61" fmla="*/ 1329587 h 3655275"/>
                <a:gd name="connsiteX62" fmla="*/ 5144715 w 5176837"/>
                <a:gd name="connsiteY62" fmla="*/ 1328081 h 3655275"/>
                <a:gd name="connsiteX63" fmla="*/ 5155339 w 5176837"/>
                <a:gd name="connsiteY63" fmla="*/ 1333829 h 3655275"/>
                <a:gd name="connsiteX64" fmla="*/ 5176837 w 5176837"/>
                <a:gd name="connsiteY64" fmla="*/ 1345462 h 3655275"/>
                <a:gd name="connsiteX65" fmla="*/ 5148796 w 5176837"/>
                <a:gd name="connsiteY65" fmla="*/ 1330572 h 3655275"/>
                <a:gd name="connsiteX66" fmla="*/ 5142284 w 5176837"/>
                <a:gd name="connsiteY66" fmla="*/ 1327049 h 3655275"/>
                <a:gd name="connsiteX67" fmla="*/ 5076950 w 5176837"/>
                <a:gd name="connsiteY67" fmla="*/ 1299314 h 3655275"/>
                <a:gd name="connsiteX68" fmla="*/ 5001457 w 5176837"/>
                <a:gd name="connsiteY68" fmla="*/ 1275973 h 3655275"/>
                <a:gd name="connsiteX69" fmla="*/ 5000081 w 5176837"/>
                <a:gd name="connsiteY69" fmla="*/ 1275221 h 3655275"/>
                <a:gd name="connsiteX70" fmla="*/ 4901117 w 5176837"/>
                <a:gd name="connsiteY70" fmla="*/ 1257091 h 3655275"/>
                <a:gd name="connsiteX71" fmla="*/ 4730750 w 5176837"/>
                <a:gd name="connsiteY71" fmla="*/ 1164487 h 3655275"/>
                <a:gd name="connsiteX72" fmla="*/ 1436864 w 5176837"/>
                <a:gd name="connsiteY72" fmla="*/ 723162 h 3655275"/>
                <a:gd name="connsiteX73" fmla="*/ 1606550 w 5176837"/>
                <a:gd name="connsiteY73" fmla="*/ 816193 h 3655275"/>
                <a:gd name="connsiteX74" fmla="*/ 1541342 w 5176837"/>
                <a:gd name="connsiteY74" fmla="*/ 896132 h 3655275"/>
                <a:gd name="connsiteX75" fmla="*/ 1541463 w 5176837"/>
                <a:gd name="connsiteY75" fmla="*/ 896199 h 3655275"/>
                <a:gd name="connsiteX76" fmla="*/ 1484153 w 5176837"/>
                <a:gd name="connsiteY76" fmla="*/ 989256 h 3655275"/>
                <a:gd name="connsiteX77" fmla="*/ 1484313 w 5176837"/>
                <a:gd name="connsiteY77" fmla="*/ 989342 h 3655275"/>
                <a:gd name="connsiteX78" fmla="*/ 1432084 w 5176837"/>
                <a:gd name="connsiteY78" fmla="*/ 1108925 h 3655275"/>
                <a:gd name="connsiteX79" fmla="*/ 1431777 w 5176837"/>
                <a:gd name="connsiteY79" fmla="*/ 1108761 h 3655275"/>
                <a:gd name="connsiteX80" fmla="*/ 1390706 w 5176837"/>
                <a:gd name="connsiteY80" fmla="*/ 1256486 h 3655275"/>
                <a:gd name="connsiteX81" fmla="*/ 1376035 w 5176837"/>
                <a:gd name="connsiteY81" fmla="*/ 1410337 h 3655275"/>
                <a:gd name="connsiteX82" fmla="*/ 1383487 w 5176837"/>
                <a:gd name="connsiteY82" fmla="*/ 1518500 h 3655275"/>
                <a:gd name="connsiteX83" fmla="*/ 1213952 w 5176837"/>
                <a:gd name="connsiteY83" fmla="*/ 1427122 h 3655275"/>
                <a:gd name="connsiteX84" fmla="*/ 1206500 w 5176837"/>
                <a:gd name="connsiteY84" fmla="*/ 1318959 h 3655275"/>
                <a:gd name="connsiteX85" fmla="*/ 1260528 w 5176837"/>
                <a:gd name="connsiteY85" fmla="*/ 1016850 h 3655275"/>
                <a:gd name="connsiteX86" fmla="*/ 1260675 w 5176837"/>
                <a:gd name="connsiteY86" fmla="*/ 1016928 h 3655275"/>
                <a:gd name="connsiteX87" fmla="*/ 1314569 w 5176837"/>
                <a:gd name="connsiteY87" fmla="*/ 897787 h 3655275"/>
                <a:gd name="connsiteX88" fmla="*/ 1314610 w 5176837"/>
                <a:gd name="connsiteY88" fmla="*/ 897809 h 3655275"/>
                <a:gd name="connsiteX89" fmla="*/ 1371714 w 5176837"/>
                <a:gd name="connsiteY89" fmla="*/ 803231 h 3655275"/>
                <a:gd name="connsiteX90" fmla="*/ 1371600 w 5176837"/>
                <a:gd name="connsiteY90" fmla="*/ 803169 h 3655275"/>
                <a:gd name="connsiteX91" fmla="*/ 1436864 w 5176837"/>
                <a:gd name="connsiteY91" fmla="*/ 723162 h 3655275"/>
                <a:gd name="connsiteX92" fmla="*/ 1507685 w 5176837"/>
                <a:gd name="connsiteY92" fmla="*/ 650137 h 3655275"/>
                <a:gd name="connsiteX93" fmla="*/ 1679575 w 5176837"/>
                <a:gd name="connsiteY93" fmla="*/ 741035 h 3655275"/>
                <a:gd name="connsiteX94" fmla="*/ 1606709 w 5176837"/>
                <a:gd name="connsiteY94" fmla="*/ 815237 h 3655275"/>
                <a:gd name="connsiteX95" fmla="*/ 1436687 w 5176837"/>
                <a:gd name="connsiteY95" fmla="*/ 722484 h 3655275"/>
                <a:gd name="connsiteX96" fmla="*/ 1507685 w 5176837"/>
                <a:gd name="connsiteY96" fmla="*/ 650137 h 3655275"/>
                <a:gd name="connsiteX97" fmla="*/ 2274887 w 5176837"/>
                <a:gd name="connsiteY97" fmla="*/ 505675 h 3655275"/>
                <a:gd name="connsiteX98" fmla="*/ 2295402 w 5176837"/>
                <a:gd name="connsiteY98" fmla="*/ 516901 h 3655275"/>
                <a:gd name="connsiteX99" fmla="*/ 2466975 w 5176837"/>
                <a:gd name="connsiteY99" fmla="*/ 610450 h 3655275"/>
                <a:gd name="connsiteX100" fmla="*/ 2444596 w 5176837"/>
                <a:gd name="connsiteY100" fmla="*/ 599224 h 3655275"/>
                <a:gd name="connsiteX101" fmla="*/ 2274887 w 5176837"/>
                <a:gd name="connsiteY101" fmla="*/ 505675 h 3655275"/>
                <a:gd name="connsiteX102" fmla="*/ 2043711 w 5176837"/>
                <a:gd name="connsiteY102" fmla="*/ 446440 h 3655275"/>
                <a:gd name="connsiteX103" fmla="*/ 2162488 w 5176837"/>
                <a:gd name="connsiteY103" fmla="*/ 464934 h 3655275"/>
                <a:gd name="connsiteX104" fmla="*/ 2167145 w 5176837"/>
                <a:gd name="connsiteY104" fmla="*/ 467506 h 3655275"/>
                <a:gd name="connsiteX105" fmla="*/ 2219720 w 5176837"/>
                <a:gd name="connsiteY105" fmla="*/ 483582 h 3655275"/>
                <a:gd name="connsiteX106" fmla="*/ 2274457 w 5176837"/>
                <a:gd name="connsiteY106" fmla="*/ 506733 h 3655275"/>
                <a:gd name="connsiteX107" fmla="*/ 2444750 w 5176837"/>
                <a:gd name="connsiteY107" fmla="*/ 599337 h 3655275"/>
                <a:gd name="connsiteX108" fmla="*/ 2332469 w 5176837"/>
                <a:gd name="connsiteY108" fmla="*/ 558591 h 3655275"/>
                <a:gd name="connsiteX109" fmla="*/ 2305867 w 5176837"/>
                <a:gd name="connsiteY109" fmla="*/ 544125 h 3655275"/>
                <a:gd name="connsiteX110" fmla="*/ 2310844 w 5176837"/>
                <a:gd name="connsiteY110" fmla="*/ 546874 h 3655275"/>
                <a:gd name="connsiteX111" fmla="*/ 2332037 w 5176837"/>
                <a:gd name="connsiteY111" fmla="*/ 558579 h 3655275"/>
                <a:gd name="connsiteX112" fmla="*/ 2087961 w 5176837"/>
                <a:gd name="connsiteY112" fmla="*/ 545469 h 3655275"/>
                <a:gd name="connsiteX113" fmla="*/ 1879286 w 5176837"/>
                <a:gd name="connsiteY113" fmla="*/ 607275 h 3655275"/>
                <a:gd name="connsiteX114" fmla="*/ 1878955 w 5176837"/>
                <a:gd name="connsiteY114" fmla="*/ 607095 h 3655275"/>
                <a:gd name="connsiteX115" fmla="*/ 1765674 w 5176837"/>
                <a:gd name="connsiteY115" fmla="*/ 673950 h 3655275"/>
                <a:gd name="connsiteX116" fmla="*/ 1765119 w 5176837"/>
                <a:gd name="connsiteY116" fmla="*/ 673648 h 3655275"/>
                <a:gd name="connsiteX117" fmla="*/ 1679575 w 5176837"/>
                <a:gd name="connsiteY117" fmla="*/ 740625 h 3655275"/>
                <a:gd name="connsiteX118" fmla="*/ 1508125 w 5176837"/>
                <a:gd name="connsiteY118" fmla="*/ 649269 h 3655275"/>
                <a:gd name="connsiteX119" fmla="*/ 1593850 w 5176837"/>
                <a:gd name="connsiteY119" fmla="*/ 580287 h 3655275"/>
                <a:gd name="connsiteX120" fmla="*/ 1594103 w 5176837"/>
                <a:gd name="connsiteY120" fmla="*/ 580424 h 3655275"/>
                <a:gd name="connsiteX121" fmla="*/ 1709644 w 5176837"/>
                <a:gd name="connsiteY121" fmla="*/ 515200 h 3655275"/>
                <a:gd name="connsiteX122" fmla="*/ 1710010 w 5176837"/>
                <a:gd name="connsiteY122" fmla="*/ 515396 h 3655275"/>
                <a:gd name="connsiteX123" fmla="*/ 1811047 w 5176837"/>
                <a:gd name="connsiteY123" fmla="*/ 475938 h 3655275"/>
                <a:gd name="connsiteX124" fmla="*/ 1916550 w 5176837"/>
                <a:gd name="connsiteY124" fmla="*/ 451824 h 3655275"/>
                <a:gd name="connsiteX125" fmla="*/ 2043711 w 5176837"/>
                <a:gd name="connsiteY125" fmla="*/ 446440 h 3655275"/>
                <a:gd name="connsiteX126" fmla="*/ 2897536 w 5176837"/>
                <a:gd name="connsiteY126" fmla="*/ 242150 h 3655275"/>
                <a:gd name="connsiteX127" fmla="*/ 3067050 w 5176837"/>
                <a:gd name="connsiteY127" fmla="*/ 335450 h 3655275"/>
                <a:gd name="connsiteX128" fmla="*/ 2914301 w 5176837"/>
                <a:gd name="connsiteY128" fmla="*/ 454875 h 3655275"/>
                <a:gd name="connsiteX129" fmla="*/ 2872177 w 5176837"/>
                <a:gd name="connsiteY129" fmla="*/ 432153 h 3655275"/>
                <a:gd name="connsiteX130" fmla="*/ 2891958 w 5176837"/>
                <a:gd name="connsiteY130" fmla="*/ 442875 h 3655275"/>
                <a:gd name="connsiteX131" fmla="*/ 2913063 w 5176837"/>
                <a:gd name="connsiteY131" fmla="*/ 454314 h 3655275"/>
                <a:gd name="connsiteX132" fmla="*/ 2785041 w 5176837"/>
                <a:gd name="connsiteY132" fmla="*/ 585050 h 3655275"/>
                <a:gd name="connsiteX133" fmla="*/ 2784198 w 5176837"/>
                <a:gd name="connsiteY133" fmla="*/ 584593 h 3655275"/>
                <a:gd name="connsiteX134" fmla="*/ 2671202 w 5176837"/>
                <a:gd name="connsiteY134" fmla="*/ 729348 h 3655275"/>
                <a:gd name="connsiteX135" fmla="*/ 2671762 w 5176837"/>
                <a:gd name="connsiteY135" fmla="*/ 729652 h 3655275"/>
                <a:gd name="connsiteX136" fmla="*/ 2647553 w 5176837"/>
                <a:gd name="connsiteY136" fmla="*/ 762850 h 3655275"/>
                <a:gd name="connsiteX137" fmla="*/ 2478087 w 5176837"/>
                <a:gd name="connsiteY137" fmla="*/ 672479 h 3655275"/>
                <a:gd name="connsiteX138" fmla="*/ 2502297 w 5176837"/>
                <a:gd name="connsiteY138" fmla="*/ 637437 h 3655275"/>
                <a:gd name="connsiteX139" fmla="*/ 2600269 w 5176837"/>
                <a:gd name="connsiteY139" fmla="*/ 690749 h 3655275"/>
                <a:gd name="connsiteX140" fmla="*/ 2633806 w 5176837"/>
                <a:gd name="connsiteY140" fmla="*/ 708998 h 3655275"/>
                <a:gd name="connsiteX141" fmla="*/ 2615233 w 5176837"/>
                <a:gd name="connsiteY141" fmla="*/ 698774 h 3655275"/>
                <a:gd name="connsiteX142" fmla="*/ 2501900 w 5176837"/>
                <a:gd name="connsiteY142" fmla="*/ 636388 h 3655275"/>
                <a:gd name="connsiteX143" fmla="*/ 2615302 w 5176837"/>
                <a:gd name="connsiteY143" fmla="*/ 492975 h 3655275"/>
                <a:gd name="connsiteX144" fmla="*/ 2616249 w 5176837"/>
                <a:gd name="connsiteY144" fmla="*/ 493485 h 3655275"/>
                <a:gd name="connsiteX145" fmla="*/ 2744222 w 5176837"/>
                <a:gd name="connsiteY145" fmla="*/ 362800 h 3655275"/>
                <a:gd name="connsiteX146" fmla="*/ 2745027 w 5176837"/>
                <a:gd name="connsiteY146" fmla="*/ 363236 h 3655275"/>
                <a:gd name="connsiteX147" fmla="*/ 2819066 w 5176837"/>
                <a:gd name="connsiteY147" fmla="*/ 299996 h 3655275"/>
                <a:gd name="connsiteX148" fmla="*/ 2897536 w 5176837"/>
                <a:gd name="connsiteY148" fmla="*/ 242150 h 3655275"/>
                <a:gd name="connsiteX149" fmla="*/ 3100507 w 5176837"/>
                <a:gd name="connsiteY149" fmla="*/ 124675 h 3655275"/>
                <a:gd name="connsiteX150" fmla="*/ 3270250 w 5176837"/>
                <a:gd name="connsiteY150" fmla="*/ 215542 h 3655275"/>
                <a:gd name="connsiteX151" fmla="*/ 3066931 w 5176837"/>
                <a:gd name="connsiteY151" fmla="*/ 334225 h 3655275"/>
                <a:gd name="connsiteX152" fmla="*/ 2897187 w 5176837"/>
                <a:gd name="connsiteY152" fmla="*/ 241504 h 3655275"/>
                <a:gd name="connsiteX153" fmla="*/ 3100507 w 5176837"/>
                <a:gd name="connsiteY153" fmla="*/ 124675 h 3655275"/>
                <a:gd name="connsiteX154" fmla="*/ 4106862 w 5176837"/>
                <a:gd name="connsiteY154" fmla="*/ 108800 h 3655275"/>
                <a:gd name="connsiteX155" fmla="*/ 4146153 w 5176837"/>
                <a:gd name="connsiteY155" fmla="*/ 127585 h 3655275"/>
                <a:gd name="connsiteX156" fmla="*/ 4316412 w 5176837"/>
                <a:gd name="connsiteY156" fmla="*/ 221513 h 3655275"/>
                <a:gd name="connsiteX157" fmla="*/ 4277122 w 5176837"/>
                <a:gd name="connsiteY157" fmla="*/ 200849 h 3655275"/>
                <a:gd name="connsiteX158" fmla="*/ 4106862 w 5176837"/>
                <a:gd name="connsiteY158" fmla="*/ 108800 h 3655275"/>
                <a:gd name="connsiteX159" fmla="*/ 3584613 w 5176837"/>
                <a:gd name="connsiteY159" fmla="*/ 1177 h 3655275"/>
                <a:gd name="connsiteX160" fmla="*/ 3907150 w 5176837"/>
                <a:gd name="connsiteY160" fmla="*/ 34449 h 3655275"/>
                <a:gd name="connsiteX161" fmla="*/ 3963115 w 5176837"/>
                <a:gd name="connsiteY161" fmla="*/ 65196 h 3655275"/>
                <a:gd name="connsiteX162" fmla="*/ 3969037 w 5176837"/>
                <a:gd name="connsiteY162" fmla="*/ 68450 h 3655275"/>
                <a:gd name="connsiteX163" fmla="*/ 3928087 w 5176837"/>
                <a:gd name="connsiteY163" fmla="*/ 45892 h 3655275"/>
                <a:gd name="connsiteX164" fmla="*/ 3906837 w 5176837"/>
                <a:gd name="connsiteY164" fmla="*/ 34187 h 3655275"/>
                <a:gd name="connsiteX165" fmla="*/ 4106726 w 5176837"/>
                <a:gd name="connsiteY165" fmla="*/ 109103 h 3655275"/>
                <a:gd name="connsiteX166" fmla="*/ 4276725 w 5176837"/>
                <a:gd name="connsiteY166" fmla="*/ 200875 h 3655275"/>
                <a:gd name="connsiteX167" fmla="*/ 4076836 w 5176837"/>
                <a:gd name="connsiteY167" fmla="*/ 127832 h 3655275"/>
                <a:gd name="connsiteX168" fmla="*/ 4076243 w 5176837"/>
                <a:gd name="connsiteY168" fmla="*/ 127505 h 3655275"/>
                <a:gd name="connsiteX169" fmla="*/ 3972682 w 5176837"/>
                <a:gd name="connsiteY169" fmla="*/ 106030 h 3655275"/>
                <a:gd name="connsiteX170" fmla="*/ 3640713 w 5176837"/>
                <a:gd name="connsiteY170" fmla="*/ 105244 h 3655275"/>
                <a:gd name="connsiteX171" fmla="*/ 3269938 w 5176837"/>
                <a:gd name="connsiteY171" fmla="*/ 215162 h 3655275"/>
                <a:gd name="connsiteX172" fmla="*/ 3100387 w 5176837"/>
                <a:gd name="connsiteY172" fmla="*/ 123874 h 3655275"/>
                <a:gd name="connsiteX173" fmla="*/ 3471162 w 5176837"/>
                <a:gd name="connsiteY173" fmla="*/ 12093 h 3655275"/>
                <a:gd name="connsiteX174" fmla="*/ 3584613 w 5176837"/>
                <a:gd name="connsiteY174" fmla="*/ 1177 h 365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5176837" h="3655275">
                  <a:moveTo>
                    <a:pt x="78205" y="2253512"/>
                  </a:moveTo>
                  <a:cubicBezTo>
                    <a:pt x="247650" y="2346625"/>
                    <a:pt x="247650" y="2346625"/>
                    <a:pt x="247650" y="2346625"/>
                  </a:cubicBezTo>
                  <a:cubicBezTo>
                    <a:pt x="225306" y="2409011"/>
                    <a:pt x="207151" y="2473259"/>
                    <a:pt x="193884" y="2538671"/>
                  </a:cubicBezTo>
                  <a:lnTo>
                    <a:pt x="169470" y="2737487"/>
                  </a:lnTo>
                  <a:lnTo>
                    <a:pt x="169863" y="2737700"/>
                  </a:lnTo>
                  <a:lnTo>
                    <a:pt x="169863" y="2825013"/>
                  </a:lnTo>
                  <a:lnTo>
                    <a:pt x="169452" y="2824786"/>
                  </a:lnTo>
                  <a:lnTo>
                    <a:pt x="182286" y="2961879"/>
                  </a:lnTo>
                  <a:cubicBezTo>
                    <a:pt x="230451" y="3273514"/>
                    <a:pt x="403355" y="3522986"/>
                    <a:pt x="646113" y="3655275"/>
                  </a:cubicBezTo>
                  <a:cubicBezTo>
                    <a:pt x="476671" y="3561949"/>
                    <a:pt x="476671" y="3561949"/>
                    <a:pt x="476671" y="3561949"/>
                  </a:cubicBezTo>
                  <a:cubicBezTo>
                    <a:pt x="199233" y="3410762"/>
                    <a:pt x="13034" y="3108386"/>
                    <a:pt x="0" y="2731350"/>
                  </a:cubicBezTo>
                  <a:lnTo>
                    <a:pt x="0" y="2646449"/>
                  </a:lnTo>
                  <a:lnTo>
                    <a:pt x="0" y="2645625"/>
                  </a:lnTo>
                  <a:lnTo>
                    <a:pt x="91" y="2645675"/>
                  </a:lnTo>
                  <a:lnTo>
                    <a:pt x="23741" y="2445791"/>
                  </a:lnTo>
                  <a:cubicBezTo>
                    <a:pt x="36775" y="2380146"/>
                    <a:pt x="54930" y="2315898"/>
                    <a:pt x="78205" y="2253512"/>
                  </a:cubicBezTo>
                  <a:close/>
                  <a:moveTo>
                    <a:pt x="333160" y="1824887"/>
                  </a:moveTo>
                  <a:cubicBezTo>
                    <a:pt x="503237" y="1917608"/>
                    <a:pt x="503237" y="1917608"/>
                    <a:pt x="503237" y="1917608"/>
                  </a:cubicBezTo>
                  <a:cubicBezTo>
                    <a:pt x="469595" y="1954697"/>
                    <a:pt x="437823" y="1993640"/>
                    <a:pt x="409788" y="2034437"/>
                  </a:cubicBezTo>
                  <a:cubicBezTo>
                    <a:pt x="346010" y="2000362"/>
                    <a:pt x="306148" y="1979065"/>
                    <a:pt x="281234" y="1965754"/>
                  </a:cubicBezTo>
                  <a:lnTo>
                    <a:pt x="265371" y="1957279"/>
                  </a:lnTo>
                  <a:lnTo>
                    <a:pt x="296429" y="1974046"/>
                  </a:lnTo>
                  <a:cubicBezTo>
                    <a:pt x="409575" y="2035127"/>
                    <a:pt x="409575" y="2035127"/>
                    <a:pt x="409575" y="2035127"/>
                  </a:cubicBezTo>
                  <a:cubicBezTo>
                    <a:pt x="379879" y="2079786"/>
                    <a:pt x="352039" y="2124444"/>
                    <a:pt x="326056" y="2170963"/>
                  </a:cubicBezTo>
                  <a:lnTo>
                    <a:pt x="325309" y="2170560"/>
                  </a:lnTo>
                  <a:lnTo>
                    <a:pt x="247231" y="2345587"/>
                  </a:lnTo>
                  <a:cubicBezTo>
                    <a:pt x="77787" y="2252335"/>
                    <a:pt x="77787" y="2252335"/>
                    <a:pt x="77787" y="2252335"/>
                  </a:cubicBezTo>
                  <a:cubicBezTo>
                    <a:pt x="100131" y="2192654"/>
                    <a:pt x="126200" y="2134838"/>
                    <a:pt x="155992" y="2078887"/>
                  </a:cubicBezTo>
                  <a:lnTo>
                    <a:pt x="157286" y="2079585"/>
                  </a:lnTo>
                  <a:lnTo>
                    <a:pt x="240617" y="1944054"/>
                  </a:lnTo>
                  <a:lnTo>
                    <a:pt x="239712" y="1943570"/>
                  </a:lnTo>
                  <a:cubicBezTo>
                    <a:pt x="267746" y="1902773"/>
                    <a:pt x="299519" y="1863830"/>
                    <a:pt x="333160" y="1824887"/>
                  </a:cubicBezTo>
                  <a:close/>
                  <a:moveTo>
                    <a:pt x="437999" y="1720112"/>
                  </a:moveTo>
                  <a:cubicBezTo>
                    <a:pt x="608013" y="1811109"/>
                    <a:pt x="608013" y="1811109"/>
                    <a:pt x="608013" y="1811109"/>
                  </a:cubicBezTo>
                  <a:cubicBezTo>
                    <a:pt x="570647" y="1844536"/>
                    <a:pt x="535150" y="1879820"/>
                    <a:pt x="503389" y="1916962"/>
                  </a:cubicBezTo>
                  <a:cubicBezTo>
                    <a:pt x="333375" y="1824108"/>
                    <a:pt x="333375" y="1824108"/>
                    <a:pt x="333375" y="1824108"/>
                  </a:cubicBezTo>
                  <a:cubicBezTo>
                    <a:pt x="365136" y="1786967"/>
                    <a:pt x="400633" y="1751682"/>
                    <a:pt x="437999" y="1720112"/>
                  </a:cubicBezTo>
                  <a:close/>
                  <a:moveTo>
                    <a:pt x="562688" y="1621687"/>
                  </a:moveTo>
                  <a:cubicBezTo>
                    <a:pt x="731838" y="1712439"/>
                    <a:pt x="731838" y="1712439"/>
                    <a:pt x="731838" y="1712439"/>
                  </a:cubicBezTo>
                  <a:cubicBezTo>
                    <a:pt x="687227" y="1743925"/>
                    <a:pt x="646334" y="1775410"/>
                    <a:pt x="607299" y="1810600"/>
                  </a:cubicBezTo>
                  <a:cubicBezTo>
                    <a:pt x="438150" y="1719848"/>
                    <a:pt x="438150" y="1719848"/>
                    <a:pt x="438150" y="1719848"/>
                  </a:cubicBezTo>
                  <a:cubicBezTo>
                    <a:pt x="477184" y="1684658"/>
                    <a:pt x="518078" y="1651320"/>
                    <a:pt x="562688" y="1621687"/>
                  </a:cubicBezTo>
                  <a:close/>
                  <a:moveTo>
                    <a:pt x="1122304" y="1425811"/>
                  </a:moveTo>
                  <a:cubicBezTo>
                    <a:pt x="1153049" y="1424647"/>
                    <a:pt x="1183330" y="1425112"/>
                    <a:pt x="1213144" y="1426975"/>
                  </a:cubicBezTo>
                  <a:cubicBezTo>
                    <a:pt x="1382712" y="1518225"/>
                    <a:pt x="1382712" y="1518225"/>
                    <a:pt x="1382712" y="1518225"/>
                  </a:cubicBezTo>
                  <a:cubicBezTo>
                    <a:pt x="1323084" y="1514501"/>
                    <a:pt x="1261592" y="1518225"/>
                    <a:pt x="1200100" y="1525675"/>
                  </a:cubicBezTo>
                  <a:cubicBezTo>
                    <a:pt x="1146994" y="1533123"/>
                    <a:pt x="1095284" y="1544762"/>
                    <a:pt x="1044973" y="1560126"/>
                  </a:cubicBezTo>
                  <a:lnTo>
                    <a:pt x="898315" y="1616892"/>
                  </a:lnTo>
                  <a:lnTo>
                    <a:pt x="813622" y="1660972"/>
                  </a:lnTo>
                  <a:cubicBezTo>
                    <a:pt x="785941" y="1677105"/>
                    <a:pt x="758958" y="1694406"/>
                    <a:pt x="732905" y="1712175"/>
                  </a:cubicBezTo>
                  <a:cubicBezTo>
                    <a:pt x="563562" y="1620524"/>
                    <a:pt x="563562" y="1620524"/>
                    <a:pt x="563562" y="1620524"/>
                  </a:cubicBezTo>
                  <a:cubicBezTo>
                    <a:pt x="615667" y="1583116"/>
                    <a:pt x="671494" y="1551318"/>
                    <a:pt x="729183" y="1523262"/>
                  </a:cubicBezTo>
                  <a:lnTo>
                    <a:pt x="729559" y="1523470"/>
                  </a:lnTo>
                  <a:lnTo>
                    <a:pt x="875171" y="1467945"/>
                  </a:lnTo>
                  <a:cubicBezTo>
                    <a:pt x="925250" y="1453046"/>
                    <a:pt x="976493" y="1441873"/>
                    <a:pt x="1028668" y="1434424"/>
                  </a:cubicBezTo>
                  <a:cubicBezTo>
                    <a:pt x="1060346" y="1429768"/>
                    <a:pt x="1091558" y="1426975"/>
                    <a:pt x="1122304" y="1425811"/>
                  </a:cubicBezTo>
                  <a:close/>
                  <a:moveTo>
                    <a:pt x="4730750" y="1164487"/>
                  </a:moveTo>
                  <a:cubicBezTo>
                    <a:pt x="4764449" y="1168191"/>
                    <a:pt x="4800020" y="1175599"/>
                    <a:pt x="4831847" y="1183008"/>
                  </a:cubicBezTo>
                  <a:lnTo>
                    <a:pt x="4833458" y="1183883"/>
                  </a:lnTo>
                  <a:lnTo>
                    <a:pt x="4906915" y="1206877"/>
                  </a:lnTo>
                  <a:cubicBezTo>
                    <a:pt x="4931305" y="1215890"/>
                    <a:pt x="4954999" y="1226058"/>
                    <a:pt x="4977298" y="1237150"/>
                  </a:cubicBezTo>
                  <a:cubicBezTo>
                    <a:pt x="5148263" y="1329587"/>
                    <a:pt x="5148263" y="1329587"/>
                    <a:pt x="5148263" y="1329587"/>
                  </a:cubicBezTo>
                  <a:lnTo>
                    <a:pt x="5144715" y="1328081"/>
                  </a:lnTo>
                  <a:lnTo>
                    <a:pt x="5155339" y="1333829"/>
                  </a:lnTo>
                  <a:cubicBezTo>
                    <a:pt x="5176837" y="1345462"/>
                    <a:pt x="5176837" y="1345462"/>
                    <a:pt x="5176837" y="1345462"/>
                  </a:cubicBezTo>
                  <a:cubicBezTo>
                    <a:pt x="5167490" y="1339878"/>
                    <a:pt x="5158143" y="1334295"/>
                    <a:pt x="5148796" y="1330572"/>
                  </a:cubicBezTo>
                  <a:lnTo>
                    <a:pt x="5142284" y="1327049"/>
                  </a:lnTo>
                  <a:lnTo>
                    <a:pt x="5076950" y="1299314"/>
                  </a:lnTo>
                  <a:cubicBezTo>
                    <a:pt x="5052560" y="1290301"/>
                    <a:pt x="5027473" y="1282444"/>
                    <a:pt x="5001457" y="1275973"/>
                  </a:cubicBezTo>
                  <a:lnTo>
                    <a:pt x="5000081" y="1275221"/>
                  </a:lnTo>
                  <a:lnTo>
                    <a:pt x="4901117" y="1257091"/>
                  </a:lnTo>
                  <a:cubicBezTo>
                    <a:pt x="4730750" y="1164487"/>
                    <a:pt x="4730750" y="1164487"/>
                    <a:pt x="4730750" y="1164487"/>
                  </a:cubicBezTo>
                  <a:close/>
                  <a:moveTo>
                    <a:pt x="1436864" y="723162"/>
                  </a:moveTo>
                  <a:cubicBezTo>
                    <a:pt x="1606550" y="816193"/>
                    <a:pt x="1606550" y="816193"/>
                    <a:pt x="1606550" y="816193"/>
                  </a:cubicBezTo>
                  <a:lnTo>
                    <a:pt x="1541342" y="896132"/>
                  </a:lnTo>
                  <a:lnTo>
                    <a:pt x="1541463" y="896199"/>
                  </a:lnTo>
                  <a:lnTo>
                    <a:pt x="1484153" y="989256"/>
                  </a:lnTo>
                  <a:lnTo>
                    <a:pt x="1484313" y="989342"/>
                  </a:lnTo>
                  <a:cubicBezTo>
                    <a:pt x="1463795" y="1028580"/>
                    <a:pt x="1447007" y="1067818"/>
                    <a:pt x="1432084" y="1108925"/>
                  </a:cubicBezTo>
                  <a:lnTo>
                    <a:pt x="1431777" y="1108761"/>
                  </a:lnTo>
                  <a:lnTo>
                    <a:pt x="1390706" y="1256486"/>
                  </a:lnTo>
                  <a:cubicBezTo>
                    <a:pt x="1381158" y="1306837"/>
                    <a:pt x="1376035" y="1358121"/>
                    <a:pt x="1376035" y="1410337"/>
                  </a:cubicBezTo>
                  <a:cubicBezTo>
                    <a:pt x="1376035" y="1447635"/>
                    <a:pt x="1377898" y="1484933"/>
                    <a:pt x="1383487" y="1518500"/>
                  </a:cubicBezTo>
                  <a:cubicBezTo>
                    <a:pt x="1213952" y="1427122"/>
                    <a:pt x="1213952" y="1427122"/>
                    <a:pt x="1213952" y="1427122"/>
                  </a:cubicBezTo>
                  <a:cubicBezTo>
                    <a:pt x="1208363" y="1391689"/>
                    <a:pt x="1206500" y="1356256"/>
                    <a:pt x="1206500" y="1318959"/>
                  </a:cubicBezTo>
                  <a:cubicBezTo>
                    <a:pt x="1206500" y="1214526"/>
                    <a:pt x="1226993" y="1111958"/>
                    <a:pt x="1260528" y="1016850"/>
                  </a:cubicBezTo>
                  <a:lnTo>
                    <a:pt x="1260675" y="1016928"/>
                  </a:lnTo>
                  <a:lnTo>
                    <a:pt x="1314569" y="897787"/>
                  </a:lnTo>
                  <a:lnTo>
                    <a:pt x="1314610" y="897809"/>
                  </a:lnTo>
                  <a:lnTo>
                    <a:pt x="1371714" y="803231"/>
                  </a:lnTo>
                  <a:lnTo>
                    <a:pt x="1371600" y="803169"/>
                  </a:lnTo>
                  <a:cubicBezTo>
                    <a:pt x="1392112" y="775259"/>
                    <a:pt x="1412623" y="749210"/>
                    <a:pt x="1436864" y="723162"/>
                  </a:cubicBezTo>
                  <a:close/>
                  <a:moveTo>
                    <a:pt x="1507685" y="650137"/>
                  </a:moveTo>
                  <a:cubicBezTo>
                    <a:pt x="1679575" y="741035"/>
                    <a:pt x="1679575" y="741035"/>
                    <a:pt x="1679575" y="741035"/>
                  </a:cubicBezTo>
                  <a:cubicBezTo>
                    <a:pt x="1653418" y="765150"/>
                    <a:pt x="1629129" y="789266"/>
                    <a:pt x="1606709" y="815237"/>
                  </a:cubicBezTo>
                  <a:cubicBezTo>
                    <a:pt x="1436687" y="722484"/>
                    <a:pt x="1436687" y="722484"/>
                    <a:pt x="1436687" y="722484"/>
                  </a:cubicBezTo>
                  <a:cubicBezTo>
                    <a:pt x="1459108" y="696513"/>
                    <a:pt x="1483396" y="672397"/>
                    <a:pt x="1507685" y="650137"/>
                  </a:cubicBezTo>
                  <a:close/>
                  <a:moveTo>
                    <a:pt x="2274887" y="505675"/>
                  </a:moveTo>
                  <a:cubicBezTo>
                    <a:pt x="2282347" y="509417"/>
                    <a:pt x="2289807" y="513159"/>
                    <a:pt x="2295402" y="516901"/>
                  </a:cubicBezTo>
                  <a:cubicBezTo>
                    <a:pt x="2466975" y="610450"/>
                    <a:pt x="2466975" y="610450"/>
                    <a:pt x="2466975" y="610450"/>
                  </a:cubicBezTo>
                  <a:cubicBezTo>
                    <a:pt x="2459516" y="606708"/>
                    <a:pt x="2452056" y="602966"/>
                    <a:pt x="2444596" y="599224"/>
                  </a:cubicBezTo>
                  <a:cubicBezTo>
                    <a:pt x="2274887" y="505675"/>
                    <a:pt x="2274887" y="505675"/>
                    <a:pt x="2274887" y="505675"/>
                  </a:cubicBezTo>
                  <a:close/>
                  <a:moveTo>
                    <a:pt x="2043711" y="446440"/>
                  </a:moveTo>
                  <a:cubicBezTo>
                    <a:pt x="2084701" y="448547"/>
                    <a:pt x="2124293" y="454634"/>
                    <a:pt x="2162488" y="464934"/>
                  </a:cubicBezTo>
                  <a:lnTo>
                    <a:pt x="2167145" y="467506"/>
                  </a:lnTo>
                  <a:lnTo>
                    <a:pt x="2219720" y="483582"/>
                  </a:lnTo>
                  <a:cubicBezTo>
                    <a:pt x="2238433" y="490527"/>
                    <a:pt x="2256679" y="498398"/>
                    <a:pt x="2274457" y="506733"/>
                  </a:cubicBezTo>
                  <a:cubicBezTo>
                    <a:pt x="2444750" y="599337"/>
                    <a:pt x="2444750" y="599337"/>
                    <a:pt x="2444750" y="599337"/>
                  </a:cubicBezTo>
                  <a:cubicBezTo>
                    <a:pt x="2409194" y="582668"/>
                    <a:pt x="2371767" y="567851"/>
                    <a:pt x="2332469" y="558591"/>
                  </a:cubicBezTo>
                  <a:lnTo>
                    <a:pt x="2305867" y="544125"/>
                  </a:lnTo>
                  <a:lnTo>
                    <a:pt x="2310844" y="546874"/>
                  </a:lnTo>
                  <a:cubicBezTo>
                    <a:pt x="2332037" y="558579"/>
                    <a:pt x="2332037" y="558579"/>
                    <a:pt x="2332037" y="558579"/>
                  </a:cubicBezTo>
                  <a:cubicBezTo>
                    <a:pt x="2255647" y="537977"/>
                    <a:pt x="2173667" y="532359"/>
                    <a:pt x="2087961" y="545469"/>
                  </a:cubicBezTo>
                  <a:cubicBezTo>
                    <a:pt x="2015298" y="554834"/>
                    <a:pt x="1946360" y="577308"/>
                    <a:pt x="1879286" y="607275"/>
                  </a:cubicBezTo>
                  <a:lnTo>
                    <a:pt x="1878955" y="607095"/>
                  </a:lnTo>
                  <a:lnTo>
                    <a:pt x="1765674" y="673950"/>
                  </a:lnTo>
                  <a:lnTo>
                    <a:pt x="1765119" y="673648"/>
                  </a:lnTo>
                  <a:lnTo>
                    <a:pt x="1679575" y="740625"/>
                  </a:lnTo>
                  <a:cubicBezTo>
                    <a:pt x="1508125" y="649269"/>
                    <a:pt x="1508125" y="649269"/>
                    <a:pt x="1508125" y="649269"/>
                  </a:cubicBezTo>
                  <a:cubicBezTo>
                    <a:pt x="1536079" y="625032"/>
                    <a:pt x="1564033" y="600795"/>
                    <a:pt x="1593850" y="580287"/>
                  </a:cubicBezTo>
                  <a:lnTo>
                    <a:pt x="1594103" y="580424"/>
                  </a:lnTo>
                  <a:lnTo>
                    <a:pt x="1709644" y="515200"/>
                  </a:lnTo>
                  <a:lnTo>
                    <a:pt x="1710010" y="515396"/>
                  </a:lnTo>
                  <a:lnTo>
                    <a:pt x="1811047" y="475938"/>
                  </a:lnTo>
                  <a:cubicBezTo>
                    <a:pt x="1845749" y="465403"/>
                    <a:pt x="1881149" y="457443"/>
                    <a:pt x="1916550" y="451824"/>
                  </a:cubicBezTo>
                  <a:cubicBezTo>
                    <a:pt x="1960334" y="446206"/>
                    <a:pt x="2002721" y="444333"/>
                    <a:pt x="2043711" y="446440"/>
                  </a:cubicBezTo>
                  <a:close/>
                  <a:moveTo>
                    <a:pt x="2897536" y="242150"/>
                  </a:moveTo>
                  <a:cubicBezTo>
                    <a:pt x="3067050" y="335450"/>
                    <a:pt x="3067050" y="335450"/>
                    <a:pt x="3067050" y="335450"/>
                  </a:cubicBezTo>
                  <a:cubicBezTo>
                    <a:pt x="3014892" y="370904"/>
                    <a:pt x="2962734" y="411957"/>
                    <a:pt x="2914301" y="454875"/>
                  </a:cubicBezTo>
                  <a:lnTo>
                    <a:pt x="2872177" y="432153"/>
                  </a:lnTo>
                  <a:lnTo>
                    <a:pt x="2891958" y="442875"/>
                  </a:lnTo>
                  <a:cubicBezTo>
                    <a:pt x="2913063" y="454314"/>
                    <a:pt x="2913063" y="454314"/>
                    <a:pt x="2913063" y="454314"/>
                  </a:cubicBezTo>
                  <a:cubicBezTo>
                    <a:pt x="2868534" y="495403"/>
                    <a:pt x="2825860" y="540226"/>
                    <a:pt x="2785041" y="585050"/>
                  </a:cubicBezTo>
                  <a:lnTo>
                    <a:pt x="2784198" y="584593"/>
                  </a:lnTo>
                  <a:lnTo>
                    <a:pt x="2671202" y="729348"/>
                  </a:lnTo>
                  <a:lnTo>
                    <a:pt x="2671762" y="729652"/>
                  </a:lnTo>
                  <a:cubicBezTo>
                    <a:pt x="2664313" y="740718"/>
                    <a:pt x="2655002" y="751784"/>
                    <a:pt x="2647553" y="762850"/>
                  </a:cubicBezTo>
                  <a:cubicBezTo>
                    <a:pt x="2478087" y="672479"/>
                    <a:pt x="2478087" y="672479"/>
                    <a:pt x="2478087" y="672479"/>
                  </a:cubicBezTo>
                  <a:cubicBezTo>
                    <a:pt x="2485536" y="659568"/>
                    <a:pt x="2492985" y="648503"/>
                    <a:pt x="2502297" y="637437"/>
                  </a:cubicBezTo>
                  <a:cubicBezTo>
                    <a:pt x="2544663" y="660491"/>
                    <a:pt x="2576438" y="677781"/>
                    <a:pt x="2600269" y="690749"/>
                  </a:cubicBezTo>
                  <a:lnTo>
                    <a:pt x="2633806" y="708998"/>
                  </a:lnTo>
                  <a:lnTo>
                    <a:pt x="2615233" y="698774"/>
                  </a:lnTo>
                  <a:cubicBezTo>
                    <a:pt x="2501900" y="636388"/>
                    <a:pt x="2501900" y="636388"/>
                    <a:pt x="2501900" y="636388"/>
                  </a:cubicBezTo>
                  <a:cubicBezTo>
                    <a:pt x="2537222" y="586100"/>
                    <a:pt x="2574403" y="537675"/>
                    <a:pt x="2615302" y="492975"/>
                  </a:cubicBezTo>
                  <a:lnTo>
                    <a:pt x="2616249" y="493485"/>
                  </a:lnTo>
                  <a:lnTo>
                    <a:pt x="2744222" y="362800"/>
                  </a:lnTo>
                  <a:lnTo>
                    <a:pt x="2745027" y="363236"/>
                  </a:lnTo>
                  <a:lnTo>
                    <a:pt x="2819066" y="299996"/>
                  </a:lnTo>
                  <a:cubicBezTo>
                    <a:pt x="2844447" y="279936"/>
                    <a:pt x="2870526" y="260810"/>
                    <a:pt x="2897536" y="242150"/>
                  </a:cubicBezTo>
                  <a:close/>
                  <a:moveTo>
                    <a:pt x="3100507" y="124675"/>
                  </a:moveTo>
                  <a:cubicBezTo>
                    <a:pt x="3270250" y="215542"/>
                    <a:pt x="3270250" y="215542"/>
                    <a:pt x="3270250" y="215542"/>
                  </a:cubicBezTo>
                  <a:cubicBezTo>
                    <a:pt x="3199368" y="248921"/>
                    <a:pt x="3132217" y="287864"/>
                    <a:pt x="3066931" y="334225"/>
                  </a:cubicBezTo>
                  <a:cubicBezTo>
                    <a:pt x="2897187" y="241504"/>
                    <a:pt x="2897187" y="241504"/>
                    <a:pt x="2897187" y="241504"/>
                  </a:cubicBezTo>
                  <a:cubicBezTo>
                    <a:pt x="2962473" y="196997"/>
                    <a:pt x="3029625" y="158054"/>
                    <a:pt x="3100507" y="124675"/>
                  </a:cubicBezTo>
                  <a:close/>
                  <a:moveTo>
                    <a:pt x="4106862" y="108800"/>
                  </a:moveTo>
                  <a:cubicBezTo>
                    <a:pt x="4119959" y="114435"/>
                    <a:pt x="4133056" y="121950"/>
                    <a:pt x="4146153" y="127585"/>
                  </a:cubicBezTo>
                  <a:cubicBezTo>
                    <a:pt x="4316412" y="221513"/>
                    <a:pt x="4316412" y="221513"/>
                    <a:pt x="4316412" y="221513"/>
                  </a:cubicBezTo>
                  <a:cubicBezTo>
                    <a:pt x="4303315" y="213999"/>
                    <a:pt x="4290218" y="208363"/>
                    <a:pt x="4277122" y="200849"/>
                  </a:cubicBezTo>
                  <a:cubicBezTo>
                    <a:pt x="4106862" y="108800"/>
                    <a:pt x="4106862" y="108800"/>
                    <a:pt x="4106862" y="108800"/>
                  </a:cubicBezTo>
                  <a:close/>
                  <a:moveTo>
                    <a:pt x="3584613" y="1177"/>
                  </a:moveTo>
                  <a:cubicBezTo>
                    <a:pt x="3696842" y="-3976"/>
                    <a:pt x="3805140" y="7901"/>
                    <a:pt x="3907150" y="34449"/>
                  </a:cubicBezTo>
                  <a:cubicBezTo>
                    <a:pt x="3928343" y="46093"/>
                    <a:pt x="3946888" y="56281"/>
                    <a:pt x="3963115" y="65196"/>
                  </a:cubicBezTo>
                  <a:lnTo>
                    <a:pt x="3969037" y="68450"/>
                  </a:lnTo>
                  <a:lnTo>
                    <a:pt x="3928087" y="45892"/>
                  </a:lnTo>
                  <a:cubicBezTo>
                    <a:pt x="3906837" y="34187"/>
                    <a:pt x="3906837" y="34187"/>
                    <a:pt x="3906837" y="34187"/>
                  </a:cubicBezTo>
                  <a:cubicBezTo>
                    <a:pt x="3975958" y="52916"/>
                    <a:pt x="4043210" y="77263"/>
                    <a:pt x="4106726" y="109103"/>
                  </a:cubicBezTo>
                  <a:cubicBezTo>
                    <a:pt x="4276725" y="200875"/>
                    <a:pt x="4276725" y="200875"/>
                    <a:pt x="4276725" y="200875"/>
                  </a:cubicBezTo>
                  <a:cubicBezTo>
                    <a:pt x="4213209" y="169035"/>
                    <a:pt x="4145957" y="144688"/>
                    <a:pt x="4076836" y="127832"/>
                  </a:cubicBezTo>
                  <a:lnTo>
                    <a:pt x="4076243" y="127505"/>
                  </a:lnTo>
                  <a:lnTo>
                    <a:pt x="3972682" y="106030"/>
                  </a:lnTo>
                  <a:cubicBezTo>
                    <a:pt x="3866742" y="89525"/>
                    <a:pt x="3755299" y="88477"/>
                    <a:pt x="3640713" y="105244"/>
                  </a:cubicBezTo>
                  <a:cubicBezTo>
                    <a:pt x="3512153" y="122011"/>
                    <a:pt x="3387319" y="161134"/>
                    <a:pt x="3269938" y="215162"/>
                  </a:cubicBezTo>
                  <a:cubicBezTo>
                    <a:pt x="3100387" y="123874"/>
                    <a:pt x="3100387" y="123874"/>
                    <a:pt x="3100387" y="123874"/>
                  </a:cubicBezTo>
                  <a:cubicBezTo>
                    <a:pt x="3217768" y="67983"/>
                    <a:pt x="3342602" y="30723"/>
                    <a:pt x="3471162" y="12093"/>
                  </a:cubicBezTo>
                  <a:cubicBezTo>
                    <a:pt x="3509358" y="6504"/>
                    <a:pt x="3547204" y="2894"/>
                    <a:pt x="3584613" y="117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3" name="Freeform 43">
              <a:extLst>
                <a:ext uri="{FF2B5EF4-FFF2-40B4-BE49-F238E27FC236}">
                  <a16:creationId xmlns:a16="http://schemas.microsoft.com/office/drawing/2014/main" id="{EB02958D-6555-8992-B1C4-2B407F53E1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9827" y="2871959"/>
              <a:ext cx="2038206" cy="1431626"/>
            </a:xfrm>
            <a:custGeom>
              <a:avLst/>
              <a:gdLst>
                <a:gd name="T0" fmla="*/ 550 w 2916"/>
                <a:gd name="T1" fmla="*/ 2006 h 2048"/>
                <a:gd name="T2" fmla="*/ 0 w 2916"/>
                <a:gd name="T3" fmla="*/ 1511 h 2048"/>
                <a:gd name="T4" fmla="*/ 0 w 2916"/>
                <a:gd name="T5" fmla="*/ 1464 h 2048"/>
                <a:gd name="T6" fmla="*/ 553 w 2916"/>
                <a:gd name="T7" fmla="*/ 814 h 2048"/>
                <a:gd name="T8" fmla="*/ 651 w 2916"/>
                <a:gd name="T9" fmla="*/ 810 h 2048"/>
                <a:gd name="T10" fmla="*/ 647 w 2916"/>
                <a:gd name="T11" fmla="*/ 752 h 2048"/>
                <a:gd name="T12" fmla="*/ 1029 w 2916"/>
                <a:gd name="T13" fmla="*/ 288 h 2048"/>
                <a:gd name="T14" fmla="*/ 1329 w 2916"/>
                <a:gd name="T15" fmla="*/ 405 h 2048"/>
                <a:gd name="T16" fmla="*/ 1862 w 2916"/>
                <a:gd name="T17" fmla="*/ 52 h 2048"/>
                <a:gd name="T18" fmla="*/ 2538 w 2916"/>
                <a:gd name="T19" fmla="*/ 670 h 2048"/>
                <a:gd name="T20" fmla="*/ 2916 w 2916"/>
                <a:gd name="T21" fmla="*/ 1138 h 2048"/>
                <a:gd name="T22" fmla="*/ 2420 w 2916"/>
                <a:gd name="T23" fmla="*/ 1743 h 2048"/>
                <a:gd name="T24" fmla="*/ 550 w 2916"/>
                <a:gd name="T25" fmla="*/ 2006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16" h="2048">
                  <a:moveTo>
                    <a:pt x="550" y="2006"/>
                  </a:moveTo>
                  <a:cubicBezTo>
                    <a:pt x="253" y="2048"/>
                    <a:pt x="11" y="1828"/>
                    <a:pt x="0" y="1511"/>
                  </a:cubicBezTo>
                  <a:cubicBezTo>
                    <a:pt x="0" y="1464"/>
                    <a:pt x="0" y="1464"/>
                    <a:pt x="0" y="1464"/>
                  </a:cubicBezTo>
                  <a:cubicBezTo>
                    <a:pt x="12" y="1144"/>
                    <a:pt x="255" y="856"/>
                    <a:pt x="553" y="814"/>
                  </a:cubicBezTo>
                  <a:cubicBezTo>
                    <a:pt x="586" y="810"/>
                    <a:pt x="619" y="808"/>
                    <a:pt x="651" y="810"/>
                  </a:cubicBezTo>
                  <a:cubicBezTo>
                    <a:pt x="648" y="792"/>
                    <a:pt x="647" y="772"/>
                    <a:pt x="647" y="752"/>
                  </a:cubicBezTo>
                  <a:cubicBezTo>
                    <a:pt x="648" y="525"/>
                    <a:pt x="818" y="317"/>
                    <a:pt x="1029" y="288"/>
                  </a:cubicBezTo>
                  <a:cubicBezTo>
                    <a:pt x="1151" y="271"/>
                    <a:pt x="1260" y="318"/>
                    <a:pt x="1329" y="405"/>
                  </a:cubicBezTo>
                  <a:cubicBezTo>
                    <a:pt x="1454" y="218"/>
                    <a:pt x="1646" y="82"/>
                    <a:pt x="1862" y="52"/>
                  </a:cubicBezTo>
                  <a:cubicBezTo>
                    <a:pt x="2231" y="0"/>
                    <a:pt x="2530" y="275"/>
                    <a:pt x="2538" y="670"/>
                  </a:cubicBezTo>
                  <a:cubicBezTo>
                    <a:pt x="2755" y="696"/>
                    <a:pt x="2916" y="885"/>
                    <a:pt x="2916" y="1138"/>
                  </a:cubicBezTo>
                  <a:cubicBezTo>
                    <a:pt x="2916" y="1433"/>
                    <a:pt x="2693" y="1704"/>
                    <a:pt x="2420" y="1743"/>
                  </a:cubicBezTo>
                  <a:lnTo>
                    <a:pt x="550" y="2006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4"/>
                </a:gs>
                <a:gs pos="0">
                  <a:schemeClr val="accent1"/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EE22C829-89BD-4EAD-966B-DE6EB44364E5}"/>
              </a:ext>
            </a:extLst>
          </p:cNvPr>
          <p:cNvSpPr txBox="1">
            <a:spLocks/>
          </p:cNvSpPr>
          <p:nvPr/>
        </p:nvSpPr>
        <p:spPr>
          <a:xfrm>
            <a:off x="5557516" y="4559557"/>
            <a:ext cx="1204176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isometricOffAxis1Right"/>
              <a:lightRig rig="threePt" dir="t"/>
            </a:scene3d>
          </a:bodyPr>
          <a:lstStyle/>
          <a:p>
            <a:pPr algn="ctr"/>
            <a:r>
              <a:rPr kumimoji="1" lang="zh-CN" altLang="en-US" sz="2800" spc="-150" dirty="0">
                <a:solidFill>
                  <a:schemeClr val="bg1"/>
                </a:solidFill>
                <a:latin typeface="+mj-ea"/>
                <a:ea typeface="+mj-ea"/>
                <a:cs typeface="TTTGB Medium" panose="020C06030202040F0204" pitchFamily="34" charset="-122"/>
              </a:rPr>
              <a:t>智慧云</a:t>
            </a:r>
            <a:endParaRPr kumimoji="1" lang="en-US" altLang="zh-CN" sz="2800" spc="-150" dirty="0">
              <a:solidFill>
                <a:schemeClr val="bg1"/>
              </a:solidFill>
              <a:latin typeface="+mj-ea"/>
              <a:ea typeface="+mj-ea"/>
              <a:cs typeface="TTTGB Medium" panose="020C06030202040F0204" pitchFamily="34" charset="-122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8A0395DE-E55B-3743-EE71-C450E96068BC}"/>
              </a:ext>
            </a:extLst>
          </p:cNvPr>
          <p:cNvCxnSpPr>
            <a:cxnSpLocks/>
          </p:cNvCxnSpPr>
          <p:nvPr/>
        </p:nvCxnSpPr>
        <p:spPr>
          <a:xfrm flipV="1">
            <a:off x="2437578" y="2849436"/>
            <a:ext cx="0" cy="2855655"/>
          </a:xfrm>
          <a:prstGeom prst="line">
            <a:avLst/>
          </a:prstGeom>
          <a:ln w="9525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id="{010B1FCD-469C-6841-360D-2B231720910C}"/>
              </a:ext>
            </a:extLst>
          </p:cNvPr>
          <p:cNvSpPr>
            <a:spLocks/>
          </p:cNvSpPr>
          <p:nvPr/>
        </p:nvSpPr>
        <p:spPr>
          <a:xfrm>
            <a:off x="1870759" y="2323914"/>
            <a:ext cx="1133644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000" b="1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编辑标题</a:t>
            </a: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7A851BF5-C1FB-44EF-0F2B-1D167A9A4B1C}"/>
              </a:ext>
            </a:extLst>
          </p:cNvPr>
          <p:cNvSpPr>
            <a:spLocks/>
          </p:cNvSpPr>
          <p:nvPr/>
        </p:nvSpPr>
        <p:spPr>
          <a:xfrm>
            <a:off x="2084170" y="1696050"/>
            <a:ext cx="696094" cy="696092"/>
          </a:xfrm>
          <a:prstGeom prst="ellipse">
            <a:avLst/>
          </a:prstGeom>
          <a:noFill/>
          <a:ln w="6350">
            <a:gradFill flip="none" rotWithShape="1">
              <a:gsLst>
                <a:gs pos="0">
                  <a:schemeClr val="accent1"/>
                </a:gs>
                <a:gs pos="92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D3CC8864-0DE6-F384-E0D7-6A1072C7907C}"/>
              </a:ext>
            </a:extLst>
          </p:cNvPr>
          <p:cNvCxnSpPr>
            <a:cxnSpLocks/>
          </p:cNvCxnSpPr>
          <p:nvPr/>
        </p:nvCxnSpPr>
        <p:spPr>
          <a:xfrm flipV="1">
            <a:off x="1125700" y="3765057"/>
            <a:ext cx="0" cy="1269101"/>
          </a:xfrm>
          <a:prstGeom prst="line">
            <a:avLst/>
          </a:prstGeom>
          <a:ln w="9525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id="{04E19346-23E3-7E2A-DFF8-846D1B71F7F8}"/>
              </a:ext>
            </a:extLst>
          </p:cNvPr>
          <p:cNvSpPr>
            <a:spLocks/>
          </p:cNvSpPr>
          <p:nvPr/>
        </p:nvSpPr>
        <p:spPr>
          <a:xfrm>
            <a:off x="558878" y="3244641"/>
            <a:ext cx="1133644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000" b="1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编辑标题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04776BE2-7312-66BA-B80A-85732E8BDADF}"/>
              </a:ext>
            </a:extLst>
          </p:cNvPr>
          <p:cNvSpPr>
            <a:spLocks/>
          </p:cNvSpPr>
          <p:nvPr/>
        </p:nvSpPr>
        <p:spPr>
          <a:xfrm>
            <a:off x="777654" y="2561014"/>
            <a:ext cx="696094" cy="696092"/>
          </a:xfrm>
          <a:prstGeom prst="ellipse">
            <a:avLst/>
          </a:prstGeom>
          <a:noFill/>
          <a:ln w="6350">
            <a:gradFill flip="none" rotWithShape="1">
              <a:gsLst>
                <a:gs pos="0">
                  <a:schemeClr val="accent1"/>
                </a:gs>
                <a:gs pos="92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BB250264-226B-4A4E-BA3B-4F1FD4E463CB}"/>
              </a:ext>
            </a:extLst>
          </p:cNvPr>
          <p:cNvCxnSpPr>
            <a:cxnSpLocks/>
          </p:cNvCxnSpPr>
          <p:nvPr/>
        </p:nvCxnSpPr>
        <p:spPr>
          <a:xfrm flipV="1">
            <a:off x="11066303" y="3828238"/>
            <a:ext cx="0" cy="2083888"/>
          </a:xfrm>
          <a:prstGeom prst="line">
            <a:avLst/>
          </a:prstGeom>
          <a:ln w="9525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:a16="http://schemas.microsoft.com/office/drawing/2014/main" id="{FC905C7A-E3C2-AF2A-AA2D-941C00A678BB}"/>
              </a:ext>
            </a:extLst>
          </p:cNvPr>
          <p:cNvSpPr>
            <a:spLocks/>
          </p:cNvSpPr>
          <p:nvPr/>
        </p:nvSpPr>
        <p:spPr>
          <a:xfrm>
            <a:off x="10499481" y="3347986"/>
            <a:ext cx="1133644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000" b="1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编辑标题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65A5DE80-D0B0-E977-F0C9-656A3EE2CED3}"/>
              </a:ext>
            </a:extLst>
          </p:cNvPr>
          <p:cNvSpPr>
            <a:spLocks/>
          </p:cNvSpPr>
          <p:nvPr/>
        </p:nvSpPr>
        <p:spPr>
          <a:xfrm>
            <a:off x="10718257" y="2673875"/>
            <a:ext cx="696094" cy="696092"/>
          </a:xfrm>
          <a:prstGeom prst="ellipse">
            <a:avLst/>
          </a:prstGeom>
          <a:noFill/>
          <a:ln w="6350">
            <a:gradFill flip="none" rotWithShape="1">
              <a:gsLst>
                <a:gs pos="0">
                  <a:schemeClr val="accent1"/>
                </a:gs>
                <a:gs pos="92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51BB67AD-FF19-08DE-1607-87AB19585B52}"/>
              </a:ext>
            </a:extLst>
          </p:cNvPr>
          <p:cNvCxnSpPr>
            <a:cxnSpLocks/>
          </p:cNvCxnSpPr>
          <p:nvPr/>
        </p:nvCxnSpPr>
        <p:spPr>
          <a:xfrm flipV="1">
            <a:off x="8278151" y="3231585"/>
            <a:ext cx="0" cy="1658020"/>
          </a:xfrm>
          <a:prstGeom prst="line">
            <a:avLst/>
          </a:prstGeom>
          <a:ln w="9525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>
            <a:extLst>
              <a:ext uri="{FF2B5EF4-FFF2-40B4-BE49-F238E27FC236}">
                <a16:creationId xmlns:a16="http://schemas.microsoft.com/office/drawing/2014/main" id="{609C5001-41EB-18C4-C462-ADB8ABBA5AD0}"/>
              </a:ext>
            </a:extLst>
          </p:cNvPr>
          <p:cNvSpPr>
            <a:spLocks/>
          </p:cNvSpPr>
          <p:nvPr/>
        </p:nvSpPr>
        <p:spPr>
          <a:xfrm>
            <a:off x="7711331" y="2726561"/>
            <a:ext cx="1133644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000" b="1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编辑标题</a:t>
            </a: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8271C402-D553-598A-ABAF-29A35BA78BC4}"/>
              </a:ext>
            </a:extLst>
          </p:cNvPr>
          <p:cNvSpPr>
            <a:spLocks/>
          </p:cNvSpPr>
          <p:nvPr/>
        </p:nvSpPr>
        <p:spPr>
          <a:xfrm>
            <a:off x="7930105" y="2026033"/>
            <a:ext cx="696094" cy="696092"/>
          </a:xfrm>
          <a:prstGeom prst="ellipse">
            <a:avLst/>
          </a:prstGeom>
          <a:noFill/>
          <a:ln w="6350">
            <a:gradFill flip="none" rotWithShape="1">
              <a:gsLst>
                <a:gs pos="0">
                  <a:schemeClr val="accent1"/>
                </a:gs>
                <a:gs pos="92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BB945778-A071-C583-BD6E-6E48FFA7B310}"/>
              </a:ext>
            </a:extLst>
          </p:cNvPr>
          <p:cNvCxnSpPr>
            <a:cxnSpLocks/>
          </p:cNvCxnSpPr>
          <p:nvPr/>
        </p:nvCxnSpPr>
        <p:spPr>
          <a:xfrm flipV="1">
            <a:off x="3848453" y="3979333"/>
            <a:ext cx="0" cy="2312581"/>
          </a:xfrm>
          <a:prstGeom prst="line">
            <a:avLst/>
          </a:prstGeom>
          <a:ln w="9525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>
            <a:extLst>
              <a:ext uri="{FF2B5EF4-FFF2-40B4-BE49-F238E27FC236}">
                <a16:creationId xmlns:a16="http://schemas.microsoft.com/office/drawing/2014/main" id="{9322A384-E8AD-D6A1-6FC8-5693B7C51A9B}"/>
              </a:ext>
            </a:extLst>
          </p:cNvPr>
          <p:cNvSpPr>
            <a:spLocks/>
          </p:cNvSpPr>
          <p:nvPr/>
        </p:nvSpPr>
        <p:spPr>
          <a:xfrm>
            <a:off x="3281628" y="3499338"/>
            <a:ext cx="1133645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000" b="1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编辑标题</a:t>
            </a: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C794B378-0888-7C5E-6948-5BAA6746895D}"/>
              </a:ext>
            </a:extLst>
          </p:cNvPr>
          <p:cNvSpPr>
            <a:spLocks/>
          </p:cNvSpPr>
          <p:nvPr/>
        </p:nvSpPr>
        <p:spPr>
          <a:xfrm>
            <a:off x="3528459" y="2815379"/>
            <a:ext cx="696094" cy="696092"/>
          </a:xfrm>
          <a:prstGeom prst="ellipse">
            <a:avLst/>
          </a:prstGeom>
          <a:noFill/>
          <a:ln w="6350">
            <a:gradFill flip="none" rotWithShape="1">
              <a:gsLst>
                <a:gs pos="0">
                  <a:schemeClr val="accent1"/>
                </a:gs>
                <a:gs pos="92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E2ADE3B7-209E-9906-E762-77B6BE09FA40}"/>
              </a:ext>
            </a:extLst>
          </p:cNvPr>
          <p:cNvCxnSpPr>
            <a:cxnSpLocks/>
          </p:cNvCxnSpPr>
          <p:nvPr/>
        </p:nvCxnSpPr>
        <p:spPr>
          <a:xfrm flipV="1">
            <a:off x="5386372" y="2532070"/>
            <a:ext cx="0" cy="2541503"/>
          </a:xfrm>
          <a:prstGeom prst="line">
            <a:avLst/>
          </a:prstGeom>
          <a:ln w="9525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>
            <a:extLst>
              <a:ext uri="{FF2B5EF4-FFF2-40B4-BE49-F238E27FC236}">
                <a16:creationId xmlns:a16="http://schemas.microsoft.com/office/drawing/2014/main" id="{16085E8E-181D-06CF-AE93-92954B90E572}"/>
              </a:ext>
            </a:extLst>
          </p:cNvPr>
          <p:cNvSpPr>
            <a:spLocks/>
          </p:cNvSpPr>
          <p:nvPr/>
        </p:nvSpPr>
        <p:spPr>
          <a:xfrm>
            <a:off x="4824189" y="2045761"/>
            <a:ext cx="1133644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000" b="1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编辑标题</a:t>
            </a:r>
          </a:p>
        </p:txBody>
      </p:sp>
      <p:sp>
        <p:nvSpPr>
          <p:cNvPr id="224" name="椭圆 223">
            <a:extLst>
              <a:ext uri="{FF2B5EF4-FFF2-40B4-BE49-F238E27FC236}">
                <a16:creationId xmlns:a16="http://schemas.microsoft.com/office/drawing/2014/main" id="{C2862C0A-39EC-9D29-81E6-5CF37592E80B}"/>
              </a:ext>
            </a:extLst>
          </p:cNvPr>
          <p:cNvSpPr>
            <a:spLocks/>
          </p:cNvSpPr>
          <p:nvPr/>
        </p:nvSpPr>
        <p:spPr>
          <a:xfrm>
            <a:off x="5038325" y="1353898"/>
            <a:ext cx="696094" cy="696092"/>
          </a:xfrm>
          <a:prstGeom prst="ellipse">
            <a:avLst/>
          </a:prstGeom>
          <a:noFill/>
          <a:ln w="6350">
            <a:gradFill flip="none" rotWithShape="1">
              <a:gsLst>
                <a:gs pos="0">
                  <a:schemeClr val="accent1"/>
                </a:gs>
                <a:gs pos="92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225" name="直接连接符 224">
            <a:extLst>
              <a:ext uri="{FF2B5EF4-FFF2-40B4-BE49-F238E27FC236}">
                <a16:creationId xmlns:a16="http://schemas.microsoft.com/office/drawing/2014/main" id="{B55BFF8F-7358-E9BC-BC3B-391615581FE8}"/>
              </a:ext>
            </a:extLst>
          </p:cNvPr>
          <p:cNvCxnSpPr>
            <a:cxnSpLocks/>
          </p:cNvCxnSpPr>
          <p:nvPr/>
        </p:nvCxnSpPr>
        <p:spPr>
          <a:xfrm flipV="1">
            <a:off x="9721723" y="2637776"/>
            <a:ext cx="0" cy="3243693"/>
          </a:xfrm>
          <a:prstGeom prst="line">
            <a:avLst/>
          </a:prstGeom>
          <a:ln w="9525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6" name="矩形 225">
            <a:extLst>
              <a:ext uri="{FF2B5EF4-FFF2-40B4-BE49-F238E27FC236}">
                <a16:creationId xmlns:a16="http://schemas.microsoft.com/office/drawing/2014/main" id="{123BEC69-5B4B-7F5A-C943-4FC3587DB9C1}"/>
              </a:ext>
            </a:extLst>
          </p:cNvPr>
          <p:cNvSpPr>
            <a:spLocks/>
          </p:cNvSpPr>
          <p:nvPr/>
        </p:nvSpPr>
        <p:spPr>
          <a:xfrm>
            <a:off x="9154901" y="2090858"/>
            <a:ext cx="1133644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000" b="1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编辑标题</a:t>
            </a:r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id="{7B205396-68CA-2452-4279-78002FCFB444}"/>
              </a:ext>
            </a:extLst>
          </p:cNvPr>
          <p:cNvSpPr>
            <a:spLocks/>
          </p:cNvSpPr>
          <p:nvPr/>
        </p:nvSpPr>
        <p:spPr>
          <a:xfrm>
            <a:off x="9373676" y="1391502"/>
            <a:ext cx="696094" cy="696092"/>
          </a:xfrm>
          <a:prstGeom prst="ellipse">
            <a:avLst/>
          </a:prstGeom>
          <a:noFill/>
          <a:ln w="6350">
            <a:gradFill flip="none" rotWithShape="1">
              <a:gsLst>
                <a:gs pos="0">
                  <a:schemeClr val="accent1"/>
                </a:gs>
                <a:gs pos="92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40" name="iconfont-11144-5262060">
            <a:extLst>
              <a:ext uri="{FF2B5EF4-FFF2-40B4-BE49-F238E27FC236}">
                <a16:creationId xmlns:a16="http://schemas.microsoft.com/office/drawing/2014/main" id="{10895A5C-E8CB-451D-1C8F-65CBDE7100B9}"/>
              </a:ext>
            </a:extLst>
          </p:cNvPr>
          <p:cNvSpPr>
            <a:spLocks/>
          </p:cNvSpPr>
          <p:nvPr/>
        </p:nvSpPr>
        <p:spPr>
          <a:xfrm>
            <a:off x="2269652" y="1878928"/>
            <a:ext cx="325131" cy="330336"/>
          </a:xfrm>
          <a:custGeom>
            <a:avLst/>
            <a:gdLst>
              <a:gd name="T0" fmla="*/ 6271 w 11191"/>
              <a:gd name="T1" fmla="*/ 5069 h 11369"/>
              <a:gd name="T2" fmla="*/ 5821 w 11191"/>
              <a:gd name="T3" fmla="*/ 4619 h 11369"/>
              <a:gd name="T4" fmla="*/ 5885 w 11191"/>
              <a:gd name="T5" fmla="*/ 4386 h 11369"/>
              <a:gd name="T6" fmla="*/ 6449 w 11191"/>
              <a:gd name="T7" fmla="*/ 2331 h 11369"/>
              <a:gd name="T8" fmla="*/ 6350 w 11191"/>
              <a:gd name="T9" fmla="*/ 1344 h 11369"/>
              <a:gd name="T10" fmla="*/ 5806 w 11191"/>
              <a:gd name="T11" fmla="*/ 806 h 11369"/>
              <a:gd name="T12" fmla="*/ 5262 w 11191"/>
              <a:gd name="T13" fmla="*/ 1344 h 11369"/>
              <a:gd name="T14" fmla="*/ 5262 w 11191"/>
              <a:gd name="T15" fmla="*/ 1350 h 11369"/>
              <a:gd name="T16" fmla="*/ 3075 w 11191"/>
              <a:gd name="T17" fmla="*/ 5093 h 11369"/>
              <a:gd name="T18" fmla="*/ 3075 w 11191"/>
              <a:gd name="T19" fmla="*/ 10369 h 11369"/>
              <a:gd name="T20" fmla="*/ 3275 w 11191"/>
              <a:gd name="T21" fmla="*/ 10569 h 11369"/>
              <a:gd name="T22" fmla="*/ 9343 w 11191"/>
              <a:gd name="T23" fmla="*/ 10569 h 11369"/>
              <a:gd name="T24" fmla="*/ 9540 w 11191"/>
              <a:gd name="T25" fmla="*/ 10402 h 11369"/>
              <a:gd name="T26" fmla="*/ 10370 w 11191"/>
              <a:gd name="T27" fmla="*/ 5536 h 11369"/>
              <a:gd name="T28" fmla="*/ 10043 w 11191"/>
              <a:gd name="T29" fmla="*/ 5074 h 11369"/>
              <a:gd name="T30" fmla="*/ 9976 w 11191"/>
              <a:gd name="T31" fmla="*/ 5069 h 11369"/>
              <a:gd name="T32" fmla="*/ 6271 w 11191"/>
              <a:gd name="T33" fmla="*/ 5069 h 11369"/>
              <a:gd name="T34" fmla="*/ 11174 w 11191"/>
              <a:gd name="T35" fmla="*/ 5558 h 11369"/>
              <a:gd name="T36" fmla="*/ 10276 w 11191"/>
              <a:gd name="T37" fmla="*/ 10706 h 11369"/>
              <a:gd name="T38" fmla="*/ 9488 w 11191"/>
              <a:gd name="T39" fmla="*/ 11369 h 11369"/>
              <a:gd name="T40" fmla="*/ 400 w 11191"/>
              <a:gd name="T41" fmla="*/ 11369 h 11369"/>
              <a:gd name="T42" fmla="*/ 0 w 11191"/>
              <a:gd name="T43" fmla="*/ 10969 h 11369"/>
              <a:gd name="T44" fmla="*/ 0 w 11191"/>
              <a:gd name="T45" fmla="*/ 4669 h 11369"/>
              <a:gd name="T46" fmla="*/ 400 w 11191"/>
              <a:gd name="T47" fmla="*/ 4269 h 11369"/>
              <a:gd name="T48" fmla="*/ 2630 w 11191"/>
              <a:gd name="T49" fmla="*/ 4269 h 11369"/>
              <a:gd name="T50" fmla="*/ 3122 w 11191"/>
              <a:gd name="T51" fmla="*/ 4100 h 11369"/>
              <a:gd name="T52" fmla="*/ 4462 w 11191"/>
              <a:gd name="T53" fmla="*/ 1350 h 11369"/>
              <a:gd name="T54" fmla="*/ 4462 w 11191"/>
              <a:gd name="T55" fmla="*/ 1344 h 11369"/>
              <a:gd name="T56" fmla="*/ 5806 w 11191"/>
              <a:gd name="T57" fmla="*/ 0 h 11369"/>
              <a:gd name="T58" fmla="*/ 7150 w 11191"/>
              <a:gd name="T59" fmla="*/ 1344 h 11369"/>
              <a:gd name="T60" fmla="*/ 7249 w 11191"/>
              <a:gd name="T61" fmla="*/ 2331 h 11369"/>
              <a:gd name="T62" fmla="*/ 6844 w 11191"/>
              <a:gd name="T63" fmla="*/ 4269 h 11369"/>
              <a:gd name="T64" fmla="*/ 10091 w 11191"/>
              <a:gd name="T65" fmla="*/ 4269 h 11369"/>
              <a:gd name="T66" fmla="*/ 11191 w 11191"/>
              <a:gd name="T67" fmla="*/ 5369 h 11369"/>
              <a:gd name="T68" fmla="*/ 11174 w 11191"/>
              <a:gd name="T69" fmla="*/ 5558 h 11369"/>
              <a:gd name="T70" fmla="*/ 2075 w 11191"/>
              <a:gd name="T71" fmla="*/ 5069 h 11369"/>
              <a:gd name="T72" fmla="*/ 987 w 11191"/>
              <a:gd name="T73" fmla="*/ 5069 h 11369"/>
              <a:gd name="T74" fmla="*/ 787 w 11191"/>
              <a:gd name="T75" fmla="*/ 5269 h 11369"/>
              <a:gd name="T76" fmla="*/ 787 w 11191"/>
              <a:gd name="T77" fmla="*/ 10369 h 11369"/>
              <a:gd name="T78" fmla="*/ 987 w 11191"/>
              <a:gd name="T79" fmla="*/ 10569 h 11369"/>
              <a:gd name="T80" fmla="*/ 2075 w 11191"/>
              <a:gd name="T81" fmla="*/ 10569 h 11369"/>
              <a:gd name="T82" fmla="*/ 2275 w 11191"/>
              <a:gd name="T83" fmla="*/ 10369 h 11369"/>
              <a:gd name="T84" fmla="*/ 2275 w 11191"/>
              <a:gd name="T85" fmla="*/ 5269 h 11369"/>
              <a:gd name="T86" fmla="*/ 2075 w 11191"/>
              <a:gd name="T87" fmla="*/ 5069 h 11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191" h="11369">
                <a:moveTo>
                  <a:pt x="6271" y="5069"/>
                </a:moveTo>
                <a:cubicBezTo>
                  <a:pt x="6022" y="5069"/>
                  <a:pt x="5821" y="4867"/>
                  <a:pt x="5821" y="4619"/>
                </a:cubicBezTo>
                <a:cubicBezTo>
                  <a:pt x="5821" y="4537"/>
                  <a:pt x="5843" y="4456"/>
                  <a:pt x="5885" y="4386"/>
                </a:cubicBezTo>
                <a:cubicBezTo>
                  <a:pt x="6261" y="3764"/>
                  <a:pt x="6449" y="3080"/>
                  <a:pt x="6449" y="2331"/>
                </a:cubicBezTo>
                <a:cubicBezTo>
                  <a:pt x="6449" y="1991"/>
                  <a:pt x="6429" y="1660"/>
                  <a:pt x="6350" y="1344"/>
                </a:cubicBezTo>
                <a:cubicBezTo>
                  <a:pt x="6301" y="1031"/>
                  <a:pt x="6104" y="806"/>
                  <a:pt x="5806" y="806"/>
                </a:cubicBezTo>
                <a:cubicBezTo>
                  <a:pt x="5508" y="806"/>
                  <a:pt x="5265" y="1046"/>
                  <a:pt x="5262" y="1344"/>
                </a:cubicBezTo>
                <a:cubicBezTo>
                  <a:pt x="5262" y="1346"/>
                  <a:pt x="5262" y="1348"/>
                  <a:pt x="5262" y="1350"/>
                </a:cubicBezTo>
                <a:cubicBezTo>
                  <a:pt x="5262" y="2788"/>
                  <a:pt x="4533" y="4035"/>
                  <a:pt x="3075" y="5093"/>
                </a:cubicBezTo>
                <a:lnTo>
                  <a:pt x="3075" y="10369"/>
                </a:lnTo>
                <a:cubicBezTo>
                  <a:pt x="3075" y="10479"/>
                  <a:pt x="3164" y="10569"/>
                  <a:pt x="3275" y="10569"/>
                </a:cubicBezTo>
                <a:lnTo>
                  <a:pt x="9343" y="10569"/>
                </a:lnTo>
                <a:cubicBezTo>
                  <a:pt x="9441" y="10569"/>
                  <a:pt x="9524" y="10498"/>
                  <a:pt x="9540" y="10402"/>
                </a:cubicBezTo>
                <a:lnTo>
                  <a:pt x="10370" y="5536"/>
                </a:lnTo>
                <a:cubicBezTo>
                  <a:pt x="10407" y="5318"/>
                  <a:pt x="10261" y="5112"/>
                  <a:pt x="10043" y="5074"/>
                </a:cubicBezTo>
                <a:cubicBezTo>
                  <a:pt x="10021" y="5071"/>
                  <a:pt x="9998" y="5069"/>
                  <a:pt x="9976" y="5069"/>
                </a:cubicBezTo>
                <a:lnTo>
                  <a:pt x="6271" y="5069"/>
                </a:lnTo>
                <a:close/>
                <a:moveTo>
                  <a:pt x="11174" y="5558"/>
                </a:moveTo>
                <a:lnTo>
                  <a:pt x="10276" y="10706"/>
                </a:lnTo>
                <a:cubicBezTo>
                  <a:pt x="10209" y="11089"/>
                  <a:pt x="9876" y="11369"/>
                  <a:pt x="9488" y="11369"/>
                </a:cubicBezTo>
                <a:lnTo>
                  <a:pt x="400" y="11369"/>
                </a:lnTo>
                <a:cubicBezTo>
                  <a:pt x="179" y="11369"/>
                  <a:pt x="0" y="11190"/>
                  <a:pt x="0" y="10969"/>
                </a:cubicBezTo>
                <a:lnTo>
                  <a:pt x="0" y="4669"/>
                </a:lnTo>
                <a:cubicBezTo>
                  <a:pt x="0" y="4448"/>
                  <a:pt x="179" y="4269"/>
                  <a:pt x="400" y="4269"/>
                </a:cubicBezTo>
                <a:lnTo>
                  <a:pt x="2630" y="4269"/>
                </a:lnTo>
                <a:cubicBezTo>
                  <a:pt x="2808" y="4269"/>
                  <a:pt x="2981" y="4209"/>
                  <a:pt x="3122" y="4100"/>
                </a:cubicBezTo>
                <a:cubicBezTo>
                  <a:pt x="4000" y="3415"/>
                  <a:pt x="4447" y="2499"/>
                  <a:pt x="4462" y="1350"/>
                </a:cubicBezTo>
                <a:cubicBezTo>
                  <a:pt x="4462" y="1348"/>
                  <a:pt x="4462" y="1346"/>
                  <a:pt x="4462" y="1344"/>
                </a:cubicBezTo>
                <a:cubicBezTo>
                  <a:pt x="4462" y="602"/>
                  <a:pt x="5064" y="0"/>
                  <a:pt x="5806" y="0"/>
                </a:cubicBezTo>
                <a:cubicBezTo>
                  <a:pt x="6548" y="0"/>
                  <a:pt x="7019" y="559"/>
                  <a:pt x="7150" y="1344"/>
                </a:cubicBezTo>
                <a:cubicBezTo>
                  <a:pt x="7175" y="1494"/>
                  <a:pt x="7249" y="1993"/>
                  <a:pt x="7249" y="2331"/>
                </a:cubicBezTo>
                <a:cubicBezTo>
                  <a:pt x="7249" y="3020"/>
                  <a:pt x="7104" y="3676"/>
                  <a:pt x="6844" y="4269"/>
                </a:cubicBezTo>
                <a:lnTo>
                  <a:pt x="10091" y="4269"/>
                </a:lnTo>
                <a:cubicBezTo>
                  <a:pt x="10698" y="4269"/>
                  <a:pt x="11191" y="4761"/>
                  <a:pt x="11191" y="5369"/>
                </a:cubicBezTo>
                <a:cubicBezTo>
                  <a:pt x="11191" y="5432"/>
                  <a:pt x="11185" y="5495"/>
                  <a:pt x="11174" y="5558"/>
                </a:cubicBezTo>
                <a:close/>
                <a:moveTo>
                  <a:pt x="2075" y="5069"/>
                </a:moveTo>
                <a:lnTo>
                  <a:pt x="987" y="5069"/>
                </a:lnTo>
                <a:cubicBezTo>
                  <a:pt x="877" y="5069"/>
                  <a:pt x="787" y="5158"/>
                  <a:pt x="787" y="5269"/>
                </a:cubicBezTo>
                <a:lnTo>
                  <a:pt x="787" y="10369"/>
                </a:lnTo>
                <a:cubicBezTo>
                  <a:pt x="787" y="10479"/>
                  <a:pt x="877" y="10569"/>
                  <a:pt x="987" y="10569"/>
                </a:cubicBezTo>
                <a:lnTo>
                  <a:pt x="2075" y="10569"/>
                </a:lnTo>
                <a:cubicBezTo>
                  <a:pt x="2185" y="10569"/>
                  <a:pt x="2275" y="10479"/>
                  <a:pt x="2275" y="10369"/>
                </a:cubicBezTo>
                <a:lnTo>
                  <a:pt x="2275" y="5269"/>
                </a:lnTo>
                <a:cubicBezTo>
                  <a:pt x="2275" y="5158"/>
                  <a:pt x="2185" y="5069"/>
                  <a:pt x="2075" y="50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243" name="iconfont-11144-5262060">
            <a:extLst>
              <a:ext uri="{FF2B5EF4-FFF2-40B4-BE49-F238E27FC236}">
                <a16:creationId xmlns:a16="http://schemas.microsoft.com/office/drawing/2014/main" id="{81858A32-3C42-4208-783C-A7F16E2C14E3}"/>
              </a:ext>
            </a:extLst>
          </p:cNvPr>
          <p:cNvSpPr>
            <a:spLocks/>
          </p:cNvSpPr>
          <p:nvPr/>
        </p:nvSpPr>
        <p:spPr>
          <a:xfrm>
            <a:off x="5221204" y="1536776"/>
            <a:ext cx="330336" cy="330336"/>
          </a:xfrm>
          <a:custGeom>
            <a:avLst/>
            <a:gdLst>
              <a:gd name="T0" fmla="*/ 800 w 11200"/>
              <a:gd name="T1" fmla="*/ 10400 h 11200"/>
              <a:gd name="T2" fmla="*/ 11000 w 11200"/>
              <a:gd name="T3" fmla="*/ 10400 h 11200"/>
              <a:gd name="T4" fmla="*/ 11200 w 11200"/>
              <a:gd name="T5" fmla="*/ 10600 h 11200"/>
              <a:gd name="T6" fmla="*/ 11200 w 11200"/>
              <a:gd name="T7" fmla="*/ 11000 h 11200"/>
              <a:gd name="T8" fmla="*/ 11000 w 11200"/>
              <a:gd name="T9" fmla="*/ 11200 h 11200"/>
              <a:gd name="T10" fmla="*/ 200 w 11200"/>
              <a:gd name="T11" fmla="*/ 11200 h 11200"/>
              <a:gd name="T12" fmla="*/ 0 w 11200"/>
              <a:gd name="T13" fmla="*/ 11000 h 11200"/>
              <a:gd name="T14" fmla="*/ 0 w 11200"/>
              <a:gd name="T15" fmla="*/ 200 h 11200"/>
              <a:gd name="T16" fmla="*/ 200 w 11200"/>
              <a:gd name="T17" fmla="*/ 0 h 11200"/>
              <a:gd name="T18" fmla="*/ 600 w 11200"/>
              <a:gd name="T19" fmla="*/ 0 h 11200"/>
              <a:gd name="T20" fmla="*/ 800 w 11200"/>
              <a:gd name="T21" fmla="*/ 200 h 11200"/>
              <a:gd name="T22" fmla="*/ 800 w 11200"/>
              <a:gd name="T23" fmla="*/ 10400 h 11200"/>
              <a:gd name="T24" fmla="*/ 2000 w 11200"/>
              <a:gd name="T25" fmla="*/ 6338 h 11200"/>
              <a:gd name="T26" fmla="*/ 2600 w 11200"/>
              <a:gd name="T27" fmla="*/ 6338 h 11200"/>
              <a:gd name="T28" fmla="*/ 2800 w 11200"/>
              <a:gd name="T29" fmla="*/ 6538 h 11200"/>
              <a:gd name="T30" fmla="*/ 2800 w 11200"/>
              <a:gd name="T31" fmla="*/ 9288 h 11200"/>
              <a:gd name="T32" fmla="*/ 2600 w 11200"/>
              <a:gd name="T33" fmla="*/ 9488 h 11200"/>
              <a:gd name="T34" fmla="*/ 2000 w 11200"/>
              <a:gd name="T35" fmla="*/ 9488 h 11200"/>
              <a:gd name="T36" fmla="*/ 1800 w 11200"/>
              <a:gd name="T37" fmla="*/ 9288 h 11200"/>
              <a:gd name="T38" fmla="*/ 1800 w 11200"/>
              <a:gd name="T39" fmla="*/ 6538 h 11200"/>
              <a:gd name="T40" fmla="*/ 2000 w 11200"/>
              <a:gd name="T41" fmla="*/ 6338 h 11200"/>
              <a:gd name="T42" fmla="*/ 6500 w 11200"/>
              <a:gd name="T43" fmla="*/ 4938 h 11200"/>
              <a:gd name="T44" fmla="*/ 7100 w 11200"/>
              <a:gd name="T45" fmla="*/ 4938 h 11200"/>
              <a:gd name="T46" fmla="*/ 7300 w 11200"/>
              <a:gd name="T47" fmla="*/ 5138 h 11200"/>
              <a:gd name="T48" fmla="*/ 7300 w 11200"/>
              <a:gd name="T49" fmla="*/ 9288 h 11200"/>
              <a:gd name="T50" fmla="*/ 7100 w 11200"/>
              <a:gd name="T51" fmla="*/ 9488 h 11200"/>
              <a:gd name="T52" fmla="*/ 6500 w 11200"/>
              <a:gd name="T53" fmla="*/ 9488 h 11200"/>
              <a:gd name="T54" fmla="*/ 6300 w 11200"/>
              <a:gd name="T55" fmla="*/ 9288 h 11200"/>
              <a:gd name="T56" fmla="*/ 6300 w 11200"/>
              <a:gd name="T57" fmla="*/ 5138 h 11200"/>
              <a:gd name="T58" fmla="*/ 6500 w 11200"/>
              <a:gd name="T59" fmla="*/ 4938 h 11200"/>
              <a:gd name="T60" fmla="*/ 4250 w 11200"/>
              <a:gd name="T61" fmla="*/ 2300 h 11200"/>
              <a:gd name="T62" fmla="*/ 4850 w 11200"/>
              <a:gd name="T63" fmla="*/ 2300 h 11200"/>
              <a:gd name="T64" fmla="*/ 5050 w 11200"/>
              <a:gd name="T65" fmla="*/ 2500 h 11200"/>
              <a:gd name="T66" fmla="*/ 5050 w 11200"/>
              <a:gd name="T67" fmla="*/ 9288 h 11200"/>
              <a:gd name="T68" fmla="*/ 4850 w 11200"/>
              <a:gd name="T69" fmla="*/ 9488 h 11200"/>
              <a:gd name="T70" fmla="*/ 4250 w 11200"/>
              <a:gd name="T71" fmla="*/ 9488 h 11200"/>
              <a:gd name="T72" fmla="*/ 4050 w 11200"/>
              <a:gd name="T73" fmla="*/ 9288 h 11200"/>
              <a:gd name="T74" fmla="*/ 4050 w 11200"/>
              <a:gd name="T75" fmla="*/ 2500 h 11200"/>
              <a:gd name="T76" fmla="*/ 4250 w 11200"/>
              <a:gd name="T77" fmla="*/ 2300 h 11200"/>
              <a:gd name="T78" fmla="*/ 8750 w 11200"/>
              <a:gd name="T79" fmla="*/ 1063 h 11200"/>
              <a:gd name="T80" fmla="*/ 9350 w 11200"/>
              <a:gd name="T81" fmla="*/ 1063 h 11200"/>
              <a:gd name="T82" fmla="*/ 9550 w 11200"/>
              <a:gd name="T83" fmla="*/ 1263 h 11200"/>
              <a:gd name="T84" fmla="*/ 9550 w 11200"/>
              <a:gd name="T85" fmla="*/ 9288 h 11200"/>
              <a:gd name="T86" fmla="*/ 9350 w 11200"/>
              <a:gd name="T87" fmla="*/ 9488 h 11200"/>
              <a:gd name="T88" fmla="*/ 8750 w 11200"/>
              <a:gd name="T89" fmla="*/ 9488 h 11200"/>
              <a:gd name="T90" fmla="*/ 8550 w 11200"/>
              <a:gd name="T91" fmla="*/ 9288 h 11200"/>
              <a:gd name="T92" fmla="*/ 8550 w 11200"/>
              <a:gd name="T93" fmla="*/ 1263 h 11200"/>
              <a:gd name="T94" fmla="*/ 8750 w 11200"/>
              <a:gd name="T95" fmla="*/ 1063 h 11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200" h="11200">
                <a:moveTo>
                  <a:pt x="800" y="10400"/>
                </a:moveTo>
                <a:lnTo>
                  <a:pt x="11000" y="10400"/>
                </a:lnTo>
                <a:cubicBezTo>
                  <a:pt x="11110" y="10400"/>
                  <a:pt x="11200" y="10490"/>
                  <a:pt x="11200" y="10600"/>
                </a:cubicBezTo>
                <a:lnTo>
                  <a:pt x="11200" y="11000"/>
                </a:lnTo>
                <a:cubicBezTo>
                  <a:pt x="11200" y="11110"/>
                  <a:pt x="11110" y="11200"/>
                  <a:pt x="11000" y="11200"/>
                </a:cubicBezTo>
                <a:lnTo>
                  <a:pt x="200" y="11200"/>
                </a:lnTo>
                <a:cubicBezTo>
                  <a:pt x="90" y="11200"/>
                  <a:pt x="0" y="11110"/>
                  <a:pt x="0" y="11000"/>
                </a:cubicBezTo>
                <a:lnTo>
                  <a:pt x="0" y="200"/>
                </a:lnTo>
                <a:cubicBezTo>
                  <a:pt x="0" y="90"/>
                  <a:pt x="90" y="0"/>
                  <a:pt x="200" y="0"/>
                </a:cubicBezTo>
                <a:lnTo>
                  <a:pt x="600" y="0"/>
                </a:lnTo>
                <a:cubicBezTo>
                  <a:pt x="710" y="0"/>
                  <a:pt x="800" y="90"/>
                  <a:pt x="800" y="200"/>
                </a:cubicBezTo>
                <a:lnTo>
                  <a:pt x="800" y="10400"/>
                </a:lnTo>
                <a:close/>
                <a:moveTo>
                  <a:pt x="2000" y="6338"/>
                </a:moveTo>
                <a:lnTo>
                  <a:pt x="2600" y="6338"/>
                </a:lnTo>
                <a:cubicBezTo>
                  <a:pt x="2710" y="6338"/>
                  <a:pt x="2800" y="6427"/>
                  <a:pt x="2800" y="6538"/>
                </a:cubicBezTo>
                <a:lnTo>
                  <a:pt x="2800" y="9288"/>
                </a:lnTo>
                <a:cubicBezTo>
                  <a:pt x="2800" y="9398"/>
                  <a:pt x="2710" y="9488"/>
                  <a:pt x="2600" y="9488"/>
                </a:cubicBezTo>
                <a:lnTo>
                  <a:pt x="2000" y="9488"/>
                </a:lnTo>
                <a:cubicBezTo>
                  <a:pt x="1890" y="9488"/>
                  <a:pt x="1800" y="9398"/>
                  <a:pt x="1800" y="9288"/>
                </a:cubicBezTo>
                <a:lnTo>
                  <a:pt x="1800" y="6538"/>
                </a:lnTo>
                <a:cubicBezTo>
                  <a:pt x="1800" y="6427"/>
                  <a:pt x="1890" y="6338"/>
                  <a:pt x="2000" y="6338"/>
                </a:cubicBezTo>
                <a:close/>
                <a:moveTo>
                  <a:pt x="6500" y="4938"/>
                </a:moveTo>
                <a:lnTo>
                  <a:pt x="7100" y="4938"/>
                </a:lnTo>
                <a:cubicBezTo>
                  <a:pt x="7210" y="4938"/>
                  <a:pt x="7300" y="5027"/>
                  <a:pt x="7300" y="5138"/>
                </a:cubicBezTo>
                <a:lnTo>
                  <a:pt x="7300" y="9288"/>
                </a:lnTo>
                <a:cubicBezTo>
                  <a:pt x="7300" y="9398"/>
                  <a:pt x="7210" y="9488"/>
                  <a:pt x="7100" y="9488"/>
                </a:cubicBezTo>
                <a:lnTo>
                  <a:pt x="6500" y="9488"/>
                </a:lnTo>
                <a:cubicBezTo>
                  <a:pt x="6390" y="9488"/>
                  <a:pt x="6300" y="9398"/>
                  <a:pt x="6300" y="9288"/>
                </a:cubicBezTo>
                <a:lnTo>
                  <a:pt x="6300" y="5138"/>
                </a:lnTo>
                <a:cubicBezTo>
                  <a:pt x="6300" y="5027"/>
                  <a:pt x="6390" y="4938"/>
                  <a:pt x="6500" y="4938"/>
                </a:cubicBezTo>
                <a:close/>
                <a:moveTo>
                  <a:pt x="4250" y="2300"/>
                </a:moveTo>
                <a:lnTo>
                  <a:pt x="4850" y="2300"/>
                </a:lnTo>
                <a:cubicBezTo>
                  <a:pt x="4960" y="2300"/>
                  <a:pt x="5050" y="2390"/>
                  <a:pt x="5050" y="2500"/>
                </a:cubicBezTo>
                <a:lnTo>
                  <a:pt x="5050" y="9288"/>
                </a:lnTo>
                <a:cubicBezTo>
                  <a:pt x="5050" y="9398"/>
                  <a:pt x="4960" y="9488"/>
                  <a:pt x="4850" y="9488"/>
                </a:cubicBezTo>
                <a:lnTo>
                  <a:pt x="4250" y="9488"/>
                </a:lnTo>
                <a:cubicBezTo>
                  <a:pt x="4140" y="9488"/>
                  <a:pt x="4050" y="9398"/>
                  <a:pt x="4050" y="9288"/>
                </a:cubicBezTo>
                <a:lnTo>
                  <a:pt x="4050" y="2500"/>
                </a:lnTo>
                <a:cubicBezTo>
                  <a:pt x="4050" y="2390"/>
                  <a:pt x="4140" y="2300"/>
                  <a:pt x="4250" y="2300"/>
                </a:cubicBezTo>
                <a:close/>
                <a:moveTo>
                  <a:pt x="8750" y="1063"/>
                </a:moveTo>
                <a:lnTo>
                  <a:pt x="9350" y="1063"/>
                </a:lnTo>
                <a:cubicBezTo>
                  <a:pt x="9460" y="1063"/>
                  <a:pt x="9550" y="1152"/>
                  <a:pt x="9550" y="1263"/>
                </a:cubicBezTo>
                <a:lnTo>
                  <a:pt x="9550" y="9288"/>
                </a:lnTo>
                <a:cubicBezTo>
                  <a:pt x="9550" y="9398"/>
                  <a:pt x="9460" y="9488"/>
                  <a:pt x="9350" y="9488"/>
                </a:cubicBezTo>
                <a:lnTo>
                  <a:pt x="8750" y="9488"/>
                </a:lnTo>
                <a:cubicBezTo>
                  <a:pt x="8640" y="9488"/>
                  <a:pt x="8550" y="9398"/>
                  <a:pt x="8550" y="9288"/>
                </a:cubicBezTo>
                <a:lnTo>
                  <a:pt x="8550" y="1263"/>
                </a:lnTo>
                <a:cubicBezTo>
                  <a:pt x="8550" y="1152"/>
                  <a:pt x="8640" y="1063"/>
                  <a:pt x="8750" y="10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244" name="iconfont-11144-5262060">
            <a:extLst>
              <a:ext uri="{FF2B5EF4-FFF2-40B4-BE49-F238E27FC236}">
                <a16:creationId xmlns:a16="http://schemas.microsoft.com/office/drawing/2014/main" id="{2C02D065-1FAB-3E4A-485B-850DC5EB8964}"/>
              </a:ext>
            </a:extLst>
          </p:cNvPr>
          <p:cNvSpPr>
            <a:spLocks/>
          </p:cNvSpPr>
          <p:nvPr/>
        </p:nvSpPr>
        <p:spPr>
          <a:xfrm>
            <a:off x="6669413" y="2617323"/>
            <a:ext cx="330336" cy="329599"/>
          </a:xfrm>
          <a:custGeom>
            <a:avLst/>
            <a:gdLst>
              <a:gd name="T0" fmla="*/ 2413 w 11200"/>
              <a:gd name="T1" fmla="*/ 8405 h 11175"/>
              <a:gd name="T2" fmla="*/ 400 w 11200"/>
              <a:gd name="T3" fmla="*/ 8405 h 11175"/>
              <a:gd name="T4" fmla="*/ 0 w 11200"/>
              <a:gd name="T5" fmla="*/ 8005 h 11175"/>
              <a:gd name="T6" fmla="*/ 0 w 11200"/>
              <a:gd name="T7" fmla="*/ 2417 h 11175"/>
              <a:gd name="T8" fmla="*/ 400 w 11200"/>
              <a:gd name="T9" fmla="*/ 2017 h 11175"/>
              <a:gd name="T10" fmla="*/ 2400 w 11200"/>
              <a:gd name="T11" fmla="*/ 2017 h 11175"/>
              <a:gd name="T12" fmla="*/ 2400 w 11200"/>
              <a:gd name="T13" fmla="*/ 800 h 11175"/>
              <a:gd name="T14" fmla="*/ 3200 w 11200"/>
              <a:gd name="T15" fmla="*/ 0 h 11175"/>
              <a:gd name="T16" fmla="*/ 8000 w 11200"/>
              <a:gd name="T17" fmla="*/ 0 h 11175"/>
              <a:gd name="T18" fmla="*/ 8800 w 11200"/>
              <a:gd name="T19" fmla="*/ 800 h 11175"/>
              <a:gd name="T20" fmla="*/ 8800 w 11200"/>
              <a:gd name="T21" fmla="*/ 2018 h 11175"/>
              <a:gd name="T22" fmla="*/ 10800 w 11200"/>
              <a:gd name="T23" fmla="*/ 2018 h 11175"/>
              <a:gd name="T24" fmla="*/ 11200 w 11200"/>
              <a:gd name="T25" fmla="*/ 2417 h 11175"/>
              <a:gd name="T26" fmla="*/ 11200 w 11200"/>
              <a:gd name="T27" fmla="*/ 7493 h 11175"/>
              <a:gd name="T28" fmla="*/ 10800 w 11200"/>
              <a:gd name="T29" fmla="*/ 8405 h 11175"/>
              <a:gd name="T30" fmla="*/ 8800 w 11200"/>
              <a:gd name="T31" fmla="*/ 8405 h 11175"/>
              <a:gd name="T32" fmla="*/ 8800 w 11200"/>
              <a:gd name="T33" fmla="*/ 10775 h 11175"/>
              <a:gd name="T34" fmla="*/ 8400 w 11200"/>
              <a:gd name="T35" fmla="*/ 11175 h 11175"/>
              <a:gd name="T36" fmla="*/ 2813 w 11200"/>
              <a:gd name="T37" fmla="*/ 11175 h 11175"/>
              <a:gd name="T38" fmla="*/ 2413 w 11200"/>
              <a:gd name="T39" fmla="*/ 10775 h 11175"/>
              <a:gd name="T40" fmla="*/ 2413 w 11200"/>
              <a:gd name="T41" fmla="*/ 8405 h 11175"/>
              <a:gd name="T42" fmla="*/ 8800 w 11200"/>
              <a:gd name="T43" fmla="*/ 7605 h 11175"/>
              <a:gd name="T44" fmla="*/ 10300 w 11200"/>
              <a:gd name="T45" fmla="*/ 7605 h 11175"/>
              <a:gd name="T46" fmla="*/ 10400 w 11200"/>
              <a:gd name="T47" fmla="*/ 7505 h 11175"/>
              <a:gd name="T48" fmla="*/ 10400 w 11200"/>
              <a:gd name="T49" fmla="*/ 2917 h 11175"/>
              <a:gd name="T50" fmla="*/ 10300 w 11200"/>
              <a:gd name="T51" fmla="*/ 2817 h 11175"/>
              <a:gd name="T52" fmla="*/ 900 w 11200"/>
              <a:gd name="T53" fmla="*/ 2817 h 11175"/>
              <a:gd name="T54" fmla="*/ 800 w 11200"/>
              <a:gd name="T55" fmla="*/ 2917 h 11175"/>
              <a:gd name="T56" fmla="*/ 800 w 11200"/>
              <a:gd name="T57" fmla="*/ 7505 h 11175"/>
              <a:gd name="T58" fmla="*/ 900 w 11200"/>
              <a:gd name="T59" fmla="*/ 7605 h 11175"/>
              <a:gd name="T60" fmla="*/ 2413 w 11200"/>
              <a:gd name="T61" fmla="*/ 7605 h 11175"/>
              <a:gd name="T62" fmla="*/ 2413 w 11200"/>
              <a:gd name="T63" fmla="*/ 5463 h 11175"/>
              <a:gd name="T64" fmla="*/ 2613 w 11200"/>
              <a:gd name="T65" fmla="*/ 5263 h 11175"/>
              <a:gd name="T66" fmla="*/ 8600 w 11200"/>
              <a:gd name="T67" fmla="*/ 5263 h 11175"/>
              <a:gd name="T68" fmla="*/ 8800 w 11200"/>
              <a:gd name="T69" fmla="*/ 5463 h 11175"/>
              <a:gd name="T70" fmla="*/ 8800 w 11200"/>
              <a:gd name="T71" fmla="*/ 7605 h 11175"/>
              <a:gd name="T72" fmla="*/ 3200 w 11200"/>
              <a:gd name="T73" fmla="*/ 800 h 11175"/>
              <a:gd name="T74" fmla="*/ 3200 w 11200"/>
              <a:gd name="T75" fmla="*/ 2013 h 11175"/>
              <a:gd name="T76" fmla="*/ 8000 w 11200"/>
              <a:gd name="T77" fmla="*/ 2013 h 11175"/>
              <a:gd name="T78" fmla="*/ 8000 w 11200"/>
              <a:gd name="T79" fmla="*/ 800 h 11175"/>
              <a:gd name="T80" fmla="*/ 3200 w 11200"/>
              <a:gd name="T81" fmla="*/ 800 h 11175"/>
              <a:gd name="T82" fmla="*/ 3313 w 11200"/>
              <a:gd name="T83" fmla="*/ 6063 h 11175"/>
              <a:gd name="T84" fmla="*/ 3213 w 11200"/>
              <a:gd name="T85" fmla="*/ 6163 h 11175"/>
              <a:gd name="T86" fmla="*/ 3213 w 11200"/>
              <a:gd name="T87" fmla="*/ 10275 h 11175"/>
              <a:gd name="T88" fmla="*/ 3313 w 11200"/>
              <a:gd name="T89" fmla="*/ 10375 h 11175"/>
              <a:gd name="T90" fmla="*/ 7900 w 11200"/>
              <a:gd name="T91" fmla="*/ 10375 h 11175"/>
              <a:gd name="T92" fmla="*/ 8000 w 11200"/>
              <a:gd name="T93" fmla="*/ 10275 h 11175"/>
              <a:gd name="T94" fmla="*/ 8000 w 11200"/>
              <a:gd name="T95" fmla="*/ 6163 h 11175"/>
              <a:gd name="T96" fmla="*/ 7900 w 11200"/>
              <a:gd name="T97" fmla="*/ 6063 h 11175"/>
              <a:gd name="T98" fmla="*/ 3313 w 11200"/>
              <a:gd name="T99" fmla="*/ 6063 h 11175"/>
              <a:gd name="T100" fmla="*/ 8800 w 11200"/>
              <a:gd name="T101" fmla="*/ 4650 h 11175"/>
              <a:gd name="T102" fmla="*/ 8100 w 11200"/>
              <a:gd name="T103" fmla="*/ 3950 h 11175"/>
              <a:gd name="T104" fmla="*/ 8800 w 11200"/>
              <a:gd name="T105" fmla="*/ 3250 h 11175"/>
              <a:gd name="T106" fmla="*/ 9500 w 11200"/>
              <a:gd name="T107" fmla="*/ 3950 h 11175"/>
              <a:gd name="T108" fmla="*/ 8800 w 11200"/>
              <a:gd name="T109" fmla="*/ 4650 h 11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1200" h="11175">
                <a:moveTo>
                  <a:pt x="2413" y="8405"/>
                </a:moveTo>
                <a:lnTo>
                  <a:pt x="400" y="8405"/>
                </a:lnTo>
                <a:cubicBezTo>
                  <a:pt x="179" y="8405"/>
                  <a:pt x="0" y="8226"/>
                  <a:pt x="0" y="8005"/>
                </a:cubicBezTo>
                <a:lnTo>
                  <a:pt x="0" y="2417"/>
                </a:lnTo>
                <a:cubicBezTo>
                  <a:pt x="0" y="2196"/>
                  <a:pt x="179" y="2017"/>
                  <a:pt x="400" y="2017"/>
                </a:cubicBezTo>
                <a:lnTo>
                  <a:pt x="2400" y="2017"/>
                </a:lnTo>
                <a:lnTo>
                  <a:pt x="2400" y="800"/>
                </a:lnTo>
                <a:cubicBezTo>
                  <a:pt x="2400" y="359"/>
                  <a:pt x="2759" y="0"/>
                  <a:pt x="3200" y="0"/>
                </a:cubicBezTo>
                <a:lnTo>
                  <a:pt x="8000" y="0"/>
                </a:lnTo>
                <a:cubicBezTo>
                  <a:pt x="8441" y="0"/>
                  <a:pt x="8800" y="359"/>
                  <a:pt x="8800" y="800"/>
                </a:cubicBezTo>
                <a:lnTo>
                  <a:pt x="8800" y="2018"/>
                </a:lnTo>
                <a:lnTo>
                  <a:pt x="10800" y="2018"/>
                </a:lnTo>
                <a:cubicBezTo>
                  <a:pt x="11021" y="2018"/>
                  <a:pt x="11200" y="2196"/>
                  <a:pt x="11200" y="2417"/>
                </a:cubicBezTo>
                <a:lnTo>
                  <a:pt x="11200" y="7493"/>
                </a:lnTo>
                <a:cubicBezTo>
                  <a:pt x="11200" y="7714"/>
                  <a:pt x="11021" y="8405"/>
                  <a:pt x="10800" y="8405"/>
                </a:cubicBezTo>
                <a:lnTo>
                  <a:pt x="8800" y="8405"/>
                </a:lnTo>
                <a:lnTo>
                  <a:pt x="8800" y="10775"/>
                </a:lnTo>
                <a:cubicBezTo>
                  <a:pt x="8800" y="10996"/>
                  <a:pt x="8621" y="11175"/>
                  <a:pt x="8400" y="11175"/>
                </a:cubicBezTo>
                <a:lnTo>
                  <a:pt x="2813" y="11175"/>
                </a:lnTo>
                <a:cubicBezTo>
                  <a:pt x="2592" y="11175"/>
                  <a:pt x="2413" y="10996"/>
                  <a:pt x="2413" y="10775"/>
                </a:cubicBezTo>
                <a:lnTo>
                  <a:pt x="2413" y="8405"/>
                </a:lnTo>
                <a:close/>
                <a:moveTo>
                  <a:pt x="8800" y="7605"/>
                </a:moveTo>
                <a:lnTo>
                  <a:pt x="10300" y="7605"/>
                </a:lnTo>
                <a:cubicBezTo>
                  <a:pt x="10355" y="7605"/>
                  <a:pt x="10400" y="7560"/>
                  <a:pt x="10400" y="7505"/>
                </a:cubicBezTo>
                <a:lnTo>
                  <a:pt x="10400" y="2917"/>
                </a:lnTo>
                <a:cubicBezTo>
                  <a:pt x="10400" y="2862"/>
                  <a:pt x="10355" y="2817"/>
                  <a:pt x="10300" y="2817"/>
                </a:cubicBezTo>
                <a:lnTo>
                  <a:pt x="900" y="2817"/>
                </a:lnTo>
                <a:cubicBezTo>
                  <a:pt x="845" y="2817"/>
                  <a:pt x="800" y="2862"/>
                  <a:pt x="800" y="2917"/>
                </a:cubicBezTo>
                <a:lnTo>
                  <a:pt x="800" y="7505"/>
                </a:lnTo>
                <a:cubicBezTo>
                  <a:pt x="800" y="7560"/>
                  <a:pt x="845" y="7605"/>
                  <a:pt x="900" y="7605"/>
                </a:cubicBezTo>
                <a:lnTo>
                  <a:pt x="2413" y="7605"/>
                </a:lnTo>
                <a:lnTo>
                  <a:pt x="2413" y="5463"/>
                </a:lnTo>
                <a:cubicBezTo>
                  <a:pt x="2413" y="5352"/>
                  <a:pt x="2502" y="5263"/>
                  <a:pt x="2613" y="5263"/>
                </a:cubicBezTo>
                <a:lnTo>
                  <a:pt x="8600" y="5263"/>
                </a:lnTo>
                <a:cubicBezTo>
                  <a:pt x="8710" y="5263"/>
                  <a:pt x="8800" y="5352"/>
                  <a:pt x="8800" y="5463"/>
                </a:cubicBezTo>
                <a:lnTo>
                  <a:pt x="8800" y="7605"/>
                </a:lnTo>
                <a:close/>
                <a:moveTo>
                  <a:pt x="3200" y="800"/>
                </a:moveTo>
                <a:lnTo>
                  <a:pt x="3200" y="2013"/>
                </a:lnTo>
                <a:lnTo>
                  <a:pt x="8000" y="2013"/>
                </a:lnTo>
                <a:lnTo>
                  <a:pt x="8000" y="800"/>
                </a:lnTo>
                <a:lnTo>
                  <a:pt x="3200" y="800"/>
                </a:lnTo>
                <a:close/>
                <a:moveTo>
                  <a:pt x="3313" y="6063"/>
                </a:moveTo>
                <a:cubicBezTo>
                  <a:pt x="3257" y="6063"/>
                  <a:pt x="3213" y="6107"/>
                  <a:pt x="3213" y="6163"/>
                </a:cubicBezTo>
                <a:lnTo>
                  <a:pt x="3213" y="10275"/>
                </a:lnTo>
                <a:cubicBezTo>
                  <a:pt x="3213" y="10330"/>
                  <a:pt x="3257" y="10375"/>
                  <a:pt x="3313" y="10375"/>
                </a:cubicBezTo>
                <a:lnTo>
                  <a:pt x="7900" y="10375"/>
                </a:lnTo>
                <a:cubicBezTo>
                  <a:pt x="7955" y="10375"/>
                  <a:pt x="8000" y="10330"/>
                  <a:pt x="8000" y="10275"/>
                </a:cubicBezTo>
                <a:lnTo>
                  <a:pt x="8000" y="6163"/>
                </a:lnTo>
                <a:cubicBezTo>
                  <a:pt x="8000" y="6107"/>
                  <a:pt x="7955" y="6063"/>
                  <a:pt x="7900" y="6063"/>
                </a:cubicBezTo>
                <a:lnTo>
                  <a:pt x="3313" y="6063"/>
                </a:lnTo>
                <a:close/>
                <a:moveTo>
                  <a:pt x="8800" y="4650"/>
                </a:moveTo>
                <a:cubicBezTo>
                  <a:pt x="8413" y="4650"/>
                  <a:pt x="8100" y="4337"/>
                  <a:pt x="8100" y="3950"/>
                </a:cubicBezTo>
                <a:cubicBezTo>
                  <a:pt x="8100" y="3563"/>
                  <a:pt x="8413" y="3250"/>
                  <a:pt x="8800" y="3250"/>
                </a:cubicBezTo>
                <a:cubicBezTo>
                  <a:pt x="9187" y="3250"/>
                  <a:pt x="9500" y="3563"/>
                  <a:pt x="9500" y="3950"/>
                </a:cubicBezTo>
                <a:cubicBezTo>
                  <a:pt x="9500" y="4337"/>
                  <a:pt x="9187" y="4650"/>
                  <a:pt x="8800" y="46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245" name="iconfont-11144-5262060">
            <a:extLst>
              <a:ext uri="{FF2B5EF4-FFF2-40B4-BE49-F238E27FC236}">
                <a16:creationId xmlns:a16="http://schemas.microsoft.com/office/drawing/2014/main" id="{3A572767-E419-28CB-B83E-7B7E6A08FB6E}"/>
              </a:ext>
            </a:extLst>
          </p:cNvPr>
          <p:cNvSpPr>
            <a:spLocks/>
          </p:cNvSpPr>
          <p:nvPr/>
        </p:nvSpPr>
        <p:spPr>
          <a:xfrm>
            <a:off x="8112984" y="2209180"/>
            <a:ext cx="330336" cy="329798"/>
          </a:xfrm>
          <a:custGeom>
            <a:avLst/>
            <a:gdLst>
              <a:gd name="T0" fmla="*/ 6860 w 12800"/>
              <a:gd name="T1" fmla="*/ 11313 h 12780"/>
              <a:gd name="T2" fmla="*/ 12800 w 12800"/>
              <a:gd name="T3" fmla="*/ 10792 h 12780"/>
              <a:gd name="T4" fmla="*/ 6860 w 12800"/>
              <a:gd name="T5" fmla="*/ 10271 h 12780"/>
              <a:gd name="T6" fmla="*/ 6375 w 12800"/>
              <a:gd name="T7" fmla="*/ 1988 h 12780"/>
              <a:gd name="T8" fmla="*/ 12316 w 12800"/>
              <a:gd name="T9" fmla="*/ 2509 h 12780"/>
              <a:gd name="T10" fmla="*/ 12316 w 12800"/>
              <a:gd name="T11" fmla="*/ 1467 h 12780"/>
              <a:gd name="T12" fmla="*/ 6375 w 12800"/>
              <a:gd name="T13" fmla="*/ 1988 h 12780"/>
              <a:gd name="T14" fmla="*/ 5924 w 12800"/>
              <a:gd name="T15" fmla="*/ 5869 h 12780"/>
              <a:gd name="T16" fmla="*/ 0 w 12800"/>
              <a:gd name="T17" fmla="*/ 6390 h 12780"/>
              <a:gd name="T18" fmla="*/ 5923 w 12800"/>
              <a:gd name="T19" fmla="*/ 6911 h 12780"/>
              <a:gd name="T20" fmla="*/ 5761 w 12800"/>
              <a:gd name="T21" fmla="*/ 10792 h 12780"/>
              <a:gd name="T22" fmla="*/ 1942 w 12800"/>
              <a:gd name="T23" fmla="*/ 10271 h 12780"/>
              <a:gd name="T24" fmla="*/ 0 w 12800"/>
              <a:gd name="T25" fmla="*/ 10792 h 12780"/>
              <a:gd name="T26" fmla="*/ 1942 w 12800"/>
              <a:gd name="T27" fmla="*/ 11313 h 12780"/>
              <a:gd name="T28" fmla="*/ 5760 w 12800"/>
              <a:gd name="T29" fmla="*/ 10792 h 12780"/>
              <a:gd name="T30" fmla="*/ 3814 w 12800"/>
              <a:gd name="T31" fmla="*/ 11738 h 12780"/>
              <a:gd name="T32" fmla="*/ 3814 w 12800"/>
              <a:gd name="T33" fmla="*/ 9845 h 12780"/>
              <a:gd name="T34" fmla="*/ 3814 w 12800"/>
              <a:gd name="T35" fmla="*/ 11738 h 12780"/>
              <a:gd name="T36" fmla="*/ 3814 w 12800"/>
              <a:gd name="T37" fmla="*/ 0 h 12780"/>
              <a:gd name="T38" fmla="*/ 510 w 12800"/>
              <a:gd name="T39" fmla="*/ 1467 h 12780"/>
              <a:gd name="T40" fmla="*/ 510 w 12800"/>
              <a:gd name="T41" fmla="*/ 2509 h 12780"/>
              <a:gd name="T42" fmla="*/ 3814 w 12800"/>
              <a:gd name="T43" fmla="*/ 3977 h 12780"/>
              <a:gd name="T44" fmla="*/ 3814 w 12800"/>
              <a:gd name="T45" fmla="*/ 2935 h 12780"/>
              <a:gd name="T46" fmla="*/ 3814 w 12800"/>
              <a:gd name="T47" fmla="*/ 1042 h 12780"/>
              <a:gd name="T48" fmla="*/ 3814 w 12800"/>
              <a:gd name="T49" fmla="*/ 2935 h 12780"/>
              <a:gd name="T50" fmla="*/ 12290 w 12800"/>
              <a:gd name="T51" fmla="*/ 6911 h 12780"/>
              <a:gd name="T52" fmla="*/ 12290 w 12800"/>
              <a:gd name="T53" fmla="*/ 5869 h 12780"/>
              <a:gd name="T54" fmla="*/ 8986 w 12800"/>
              <a:gd name="T55" fmla="*/ 4402 h 12780"/>
              <a:gd name="T56" fmla="*/ 8986 w 12800"/>
              <a:gd name="T57" fmla="*/ 8378 h 12780"/>
              <a:gd name="T58" fmla="*/ 10858 w 12800"/>
              <a:gd name="T59" fmla="*/ 6911 h 12780"/>
              <a:gd name="T60" fmla="*/ 8060 w 12800"/>
              <a:gd name="T61" fmla="*/ 6390 h 12780"/>
              <a:gd name="T62" fmla="*/ 9912 w 12800"/>
              <a:gd name="T63" fmla="*/ 6390 h 12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800" h="12780">
                <a:moveTo>
                  <a:pt x="6375" y="10792"/>
                </a:moveTo>
                <a:cubicBezTo>
                  <a:pt x="6375" y="11093"/>
                  <a:pt x="6579" y="11313"/>
                  <a:pt x="6860" y="11313"/>
                </a:cubicBezTo>
                <a:lnTo>
                  <a:pt x="12316" y="11313"/>
                </a:lnTo>
                <a:cubicBezTo>
                  <a:pt x="12596" y="11313"/>
                  <a:pt x="12800" y="11093"/>
                  <a:pt x="12800" y="10792"/>
                </a:cubicBezTo>
                <a:cubicBezTo>
                  <a:pt x="12800" y="10490"/>
                  <a:pt x="12596" y="10271"/>
                  <a:pt x="12316" y="10271"/>
                </a:cubicBezTo>
                <a:lnTo>
                  <a:pt x="6860" y="10271"/>
                </a:lnTo>
                <a:cubicBezTo>
                  <a:pt x="6579" y="10271"/>
                  <a:pt x="6375" y="10490"/>
                  <a:pt x="6375" y="10792"/>
                </a:cubicBezTo>
                <a:close/>
                <a:moveTo>
                  <a:pt x="6375" y="1988"/>
                </a:moveTo>
                <a:cubicBezTo>
                  <a:pt x="6375" y="2290"/>
                  <a:pt x="6579" y="2509"/>
                  <a:pt x="6860" y="2509"/>
                </a:cubicBezTo>
                <a:lnTo>
                  <a:pt x="12316" y="2509"/>
                </a:lnTo>
                <a:cubicBezTo>
                  <a:pt x="12596" y="2509"/>
                  <a:pt x="12800" y="2290"/>
                  <a:pt x="12800" y="1988"/>
                </a:cubicBezTo>
                <a:cubicBezTo>
                  <a:pt x="12800" y="1687"/>
                  <a:pt x="12596" y="1467"/>
                  <a:pt x="12316" y="1467"/>
                </a:cubicBezTo>
                <a:lnTo>
                  <a:pt x="6860" y="1467"/>
                </a:lnTo>
                <a:cubicBezTo>
                  <a:pt x="6579" y="1467"/>
                  <a:pt x="6375" y="1687"/>
                  <a:pt x="6375" y="1988"/>
                </a:cubicBezTo>
                <a:close/>
                <a:moveTo>
                  <a:pt x="6406" y="6390"/>
                </a:moveTo>
                <a:cubicBezTo>
                  <a:pt x="6406" y="6088"/>
                  <a:pt x="6204" y="5869"/>
                  <a:pt x="5924" y="5869"/>
                </a:cubicBezTo>
                <a:lnTo>
                  <a:pt x="484" y="5869"/>
                </a:lnTo>
                <a:cubicBezTo>
                  <a:pt x="203" y="5869"/>
                  <a:pt x="0" y="6088"/>
                  <a:pt x="0" y="6390"/>
                </a:cubicBezTo>
                <a:cubicBezTo>
                  <a:pt x="0" y="6692"/>
                  <a:pt x="203" y="6911"/>
                  <a:pt x="483" y="6911"/>
                </a:cubicBezTo>
                <a:lnTo>
                  <a:pt x="5923" y="6911"/>
                </a:lnTo>
                <a:cubicBezTo>
                  <a:pt x="6203" y="6911"/>
                  <a:pt x="6406" y="6692"/>
                  <a:pt x="6406" y="6390"/>
                </a:cubicBezTo>
                <a:close/>
                <a:moveTo>
                  <a:pt x="5761" y="10792"/>
                </a:moveTo>
                <a:cubicBezTo>
                  <a:pt x="5761" y="9696"/>
                  <a:pt x="4888" y="8803"/>
                  <a:pt x="3815" y="8803"/>
                </a:cubicBezTo>
                <a:cubicBezTo>
                  <a:pt x="2936" y="8803"/>
                  <a:pt x="2175" y="9410"/>
                  <a:pt x="1942" y="10271"/>
                </a:cubicBezTo>
                <a:lnTo>
                  <a:pt x="510" y="10271"/>
                </a:lnTo>
                <a:cubicBezTo>
                  <a:pt x="214" y="10271"/>
                  <a:pt x="0" y="10490"/>
                  <a:pt x="0" y="10792"/>
                </a:cubicBezTo>
                <a:cubicBezTo>
                  <a:pt x="0" y="11093"/>
                  <a:pt x="214" y="11313"/>
                  <a:pt x="510" y="11313"/>
                </a:cubicBezTo>
                <a:lnTo>
                  <a:pt x="1942" y="11313"/>
                </a:lnTo>
                <a:cubicBezTo>
                  <a:pt x="2175" y="12173"/>
                  <a:pt x="2935" y="12780"/>
                  <a:pt x="3814" y="12780"/>
                </a:cubicBezTo>
                <a:cubicBezTo>
                  <a:pt x="4888" y="12780"/>
                  <a:pt x="5760" y="11888"/>
                  <a:pt x="5760" y="10792"/>
                </a:cubicBezTo>
                <a:lnTo>
                  <a:pt x="5761" y="10792"/>
                </a:lnTo>
                <a:close/>
                <a:moveTo>
                  <a:pt x="3814" y="11738"/>
                </a:moveTo>
                <a:cubicBezTo>
                  <a:pt x="3303" y="11738"/>
                  <a:pt x="2888" y="11314"/>
                  <a:pt x="2888" y="10792"/>
                </a:cubicBezTo>
                <a:cubicBezTo>
                  <a:pt x="2888" y="10270"/>
                  <a:pt x="3304" y="9845"/>
                  <a:pt x="3814" y="9845"/>
                </a:cubicBezTo>
                <a:cubicBezTo>
                  <a:pt x="4325" y="9845"/>
                  <a:pt x="4740" y="10270"/>
                  <a:pt x="4740" y="10792"/>
                </a:cubicBezTo>
                <a:cubicBezTo>
                  <a:pt x="4740" y="11314"/>
                  <a:pt x="4324" y="11738"/>
                  <a:pt x="3814" y="11738"/>
                </a:cubicBezTo>
                <a:close/>
                <a:moveTo>
                  <a:pt x="5760" y="1988"/>
                </a:moveTo>
                <a:cubicBezTo>
                  <a:pt x="5761" y="892"/>
                  <a:pt x="4888" y="0"/>
                  <a:pt x="3814" y="0"/>
                </a:cubicBezTo>
                <a:cubicBezTo>
                  <a:pt x="2935" y="0"/>
                  <a:pt x="2175" y="607"/>
                  <a:pt x="1942" y="1467"/>
                </a:cubicBezTo>
                <a:lnTo>
                  <a:pt x="510" y="1467"/>
                </a:lnTo>
                <a:cubicBezTo>
                  <a:pt x="214" y="1467"/>
                  <a:pt x="0" y="1687"/>
                  <a:pt x="0" y="1988"/>
                </a:cubicBezTo>
                <a:cubicBezTo>
                  <a:pt x="0" y="2290"/>
                  <a:pt x="214" y="2509"/>
                  <a:pt x="510" y="2509"/>
                </a:cubicBezTo>
                <a:lnTo>
                  <a:pt x="1942" y="2509"/>
                </a:lnTo>
                <a:cubicBezTo>
                  <a:pt x="2175" y="3370"/>
                  <a:pt x="2935" y="3977"/>
                  <a:pt x="3814" y="3977"/>
                </a:cubicBezTo>
                <a:cubicBezTo>
                  <a:pt x="4888" y="3977"/>
                  <a:pt x="5760" y="3084"/>
                  <a:pt x="5760" y="1988"/>
                </a:cubicBezTo>
                <a:close/>
                <a:moveTo>
                  <a:pt x="3814" y="2935"/>
                </a:moveTo>
                <a:cubicBezTo>
                  <a:pt x="3303" y="2935"/>
                  <a:pt x="2888" y="2510"/>
                  <a:pt x="2888" y="1988"/>
                </a:cubicBezTo>
                <a:cubicBezTo>
                  <a:pt x="2888" y="1466"/>
                  <a:pt x="3304" y="1042"/>
                  <a:pt x="3814" y="1042"/>
                </a:cubicBezTo>
                <a:cubicBezTo>
                  <a:pt x="4325" y="1042"/>
                  <a:pt x="4740" y="1466"/>
                  <a:pt x="4740" y="1988"/>
                </a:cubicBezTo>
                <a:cubicBezTo>
                  <a:pt x="4740" y="2510"/>
                  <a:pt x="4324" y="2935"/>
                  <a:pt x="3814" y="2935"/>
                </a:cubicBezTo>
                <a:close/>
                <a:moveTo>
                  <a:pt x="10858" y="6911"/>
                </a:moveTo>
                <a:lnTo>
                  <a:pt x="12290" y="6911"/>
                </a:lnTo>
                <a:cubicBezTo>
                  <a:pt x="12586" y="6911"/>
                  <a:pt x="12800" y="6692"/>
                  <a:pt x="12800" y="6390"/>
                </a:cubicBezTo>
                <a:cubicBezTo>
                  <a:pt x="12800" y="6088"/>
                  <a:pt x="12586" y="5869"/>
                  <a:pt x="12290" y="5869"/>
                </a:cubicBezTo>
                <a:lnTo>
                  <a:pt x="10858" y="5869"/>
                </a:lnTo>
                <a:cubicBezTo>
                  <a:pt x="10625" y="5008"/>
                  <a:pt x="9865" y="4402"/>
                  <a:pt x="8986" y="4402"/>
                </a:cubicBezTo>
                <a:cubicBezTo>
                  <a:pt x="7912" y="4402"/>
                  <a:pt x="7040" y="5294"/>
                  <a:pt x="7040" y="6390"/>
                </a:cubicBezTo>
                <a:cubicBezTo>
                  <a:pt x="7040" y="7486"/>
                  <a:pt x="7913" y="8378"/>
                  <a:pt x="8986" y="8378"/>
                </a:cubicBezTo>
                <a:cubicBezTo>
                  <a:pt x="9866" y="8378"/>
                  <a:pt x="10626" y="7772"/>
                  <a:pt x="10859" y="6911"/>
                </a:cubicBezTo>
                <a:lnTo>
                  <a:pt x="10858" y="6911"/>
                </a:lnTo>
                <a:close/>
                <a:moveTo>
                  <a:pt x="8986" y="7337"/>
                </a:moveTo>
                <a:cubicBezTo>
                  <a:pt x="8475" y="7337"/>
                  <a:pt x="8060" y="6912"/>
                  <a:pt x="8060" y="6390"/>
                </a:cubicBezTo>
                <a:cubicBezTo>
                  <a:pt x="8060" y="5868"/>
                  <a:pt x="8476" y="5443"/>
                  <a:pt x="8986" y="5443"/>
                </a:cubicBezTo>
                <a:cubicBezTo>
                  <a:pt x="9497" y="5443"/>
                  <a:pt x="9912" y="5868"/>
                  <a:pt x="9912" y="6390"/>
                </a:cubicBezTo>
                <a:cubicBezTo>
                  <a:pt x="9912" y="6912"/>
                  <a:pt x="9496" y="7337"/>
                  <a:pt x="8986" y="73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246" name="iconfont-11144-5262060">
            <a:extLst>
              <a:ext uri="{FF2B5EF4-FFF2-40B4-BE49-F238E27FC236}">
                <a16:creationId xmlns:a16="http://schemas.microsoft.com/office/drawing/2014/main" id="{15EAFC75-3A36-A054-D806-A1F9CAE8316B}"/>
              </a:ext>
            </a:extLst>
          </p:cNvPr>
          <p:cNvSpPr>
            <a:spLocks/>
          </p:cNvSpPr>
          <p:nvPr/>
        </p:nvSpPr>
        <p:spPr>
          <a:xfrm>
            <a:off x="9556555" y="1577894"/>
            <a:ext cx="330336" cy="323309"/>
          </a:xfrm>
          <a:custGeom>
            <a:avLst/>
            <a:gdLst>
              <a:gd name="T0" fmla="*/ 4500 w 11162"/>
              <a:gd name="T1" fmla="*/ 9989 h 10926"/>
              <a:gd name="T2" fmla="*/ 1762 w 11162"/>
              <a:gd name="T3" fmla="*/ 10089 h 10926"/>
              <a:gd name="T4" fmla="*/ 1362 w 11162"/>
              <a:gd name="T5" fmla="*/ 5198 h 10926"/>
              <a:gd name="T6" fmla="*/ 0 w 11162"/>
              <a:gd name="T7" fmla="*/ 4798 h 10926"/>
              <a:gd name="T8" fmla="*/ 4863 w 11162"/>
              <a:gd name="T9" fmla="*/ 155 h 10926"/>
              <a:gd name="T10" fmla="*/ 10548 w 11162"/>
              <a:gd name="T11" fmla="*/ 4515 h 10926"/>
              <a:gd name="T12" fmla="*/ 10265 w 11162"/>
              <a:gd name="T13" fmla="*/ 5198 h 10926"/>
              <a:gd name="T14" fmla="*/ 9300 w 11162"/>
              <a:gd name="T15" fmla="*/ 5489 h 10926"/>
              <a:gd name="T16" fmla="*/ 8600 w 11162"/>
              <a:gd name="T17" fmla="*/ 5589 h 10926"/>
              <a:gd name="T18" fmla="*/ 8500 w 11162"/>
              <a:gd name="T19" fmla="*/ 4789 h 10926"/>
              <a:gd name="T20" fmla="*/ 9135 w 11162"/>
              <a:gd name="T21" fmla="*/ 4389 h 10926"/>
              <a:gd name="T22" fmla="*/ 5075 w 11162"/>
              <a:gd name="T23" fmla="*/ 1081 h 10926"/>
              <a:gd name="T24" fmla="*/ 1762 w 11162"/>
              <a:gd name="T25" fmla="*/ 4389 h 10926"/>
              <a:gd name="T26" fmla="*/ 2163 w 11162"/>
              <a:gd name="T27" fmla="*/ 9189 h 10926"/>
              <a:gd name="T28" fmla="*/ 4400 w 11162"/>
              <a:gd name="T29" fmla="*/ 9289 h 10926"/>
              <a:gd name="T30" fmla="*/ 5932 w 11162"/>
              <a:gd name="T31" fmla="*/ 10339 h 10926"/>
              <a:gd name="T32" fmla="*/ 4987 w 11162"/>
              <a:gd name="T33" fmla="*/ 9939 h 10926"/>
              <a:gd name="T34" fmla="*/ 5387 w 11162"/>
              <a:gd name="T35" fmla="*/ 7464 h 10926"/>
              <a:gd name="T36" fmla="*/ 6094 w 11162"/>
              <a:gd name="T37" fmla="*/ 6134 h 10926"/>
              <a:gd name="T38" fmla="*/ 9839 w 11162"/>
              <a:gd name="T39" fmla="*/ 5864 h 10926"/>
              <a:gd name="T40" fmla="*/ 10672 w 11162"/>
              <a:gd name="T41" fmla="*/ 7464 h 10926"/>
              <a:gd name="T42" fmla="*/ 11162 w 11162"/>
              <a:gd name="T43" fmla="*/ 7864 h 10926"/>
              <a:gd name="T44" fmla="*/ 10762 w 11162"/>
              <a:gd name="T45" fmla="*/ 10339 h 10926"/>
              <a:gd name="T46" fmla="*/ 9575 w 11162"/>
              <a:gd name="T47" fmla="*/ 10926 h 10926"/>
              <a:gd name="T48" fmla="*/ 7292 w 11162"/>
              <a:gd name="T49" fmla="*/ 10339 h 10926"/>
              <a:gd name="T50" fmla="*/ 5932 w 11162"/>
              <a:gd name="T51" fmla="*/ 10339 h 10926"/>
              <a:gd name="T52" fmla="*/ 9832 w 11162"/>
              <a:gd name="T53" fmla="*/ 7464 h 10926"/>
              <a:gd name="T54" fmla="*/ 9479 w 11162"/>
              <a:gd name="T55" fmla="*/ 6664 h 10926"/>
              <a:gd name="T56" fmla="*/ 6726 w 11162"/>
              <a:gd name="T57" fmla="*/ 6731 h 10926"/>
              <a:gd name="T58" fmla="*/ 5800 w 11162"/>
              <a:gd name="T59" fmla="*/ 8264 h 10926"/>
              <a:gd name="T60" fmla="*/ 10375 w 11162"/>
              <a:gd name="T61" fmla="*/ 9539 h 10926"/>
              <a:gd name="T62" fmla="*/ 5800 w 11162"/>
              <a:gd name="T63" fmla="*/ 8264 h 10926"/>
              <a:gd name="T64" fmla="*/ 6300 w 11162"/>
              <a:gd name="T65" fmla="*/ 8901 h 10926"/>
              <a:gd name="T66" fmla="*/ 6900 w 11162"/>
              <a:gd name="T67" fmla="*/ 8901 h 10926"/>
              <a:gd name="T68" fmla="*/ 9562 w 11162"/>
              <a:gd name="T69" fmla="*/ 9201 h 10926"/>
              <a:gd name="T70" fmla="*/ 9562 w 11162"/>
              <a:gd name="T71" fmla="*/ 8601 h 10926"/>
              <a:gd name="T72" fmla="*/ 9562 w 11162"/>
              <a:gd name="T73" fmla="*/ 9201 h 10926"/>
              <a:gd name="T74" fmla="*/ 3987 w 11162"/>
              <a:gd name="T75" fmla="*/ 3564 h 10926"/>
              <a:gd name="T76" fmla="*/ 4087 w 11162"/>
              <a:gd name="T77" fmla="*/ 4639 h 10926"/>
              <a:gd name="T78" fmla="*/ 3012 w 11162"/>
              <a:gd name="T79" fmla="*/ 4739 h 10926"/>
              <a:gd name="T80" fmla="*/ 2912 w 11162"/>
              <a:gd name="T81" fmla="*/ 3664 h 10926"/>
              <a:gd name="T82" fmla="*/ 3012 w 11162"/>
              <a:gd name="T83" fmla="*/ 5139 h 10926"/>
              <a:gd name="T84" fmla="*/ 4087 w 11162"/>
              <a:gd name="T85" fmla="*/ 5239 h 10926"/>
              <a:gd name="T86" fmla="*/ 3987 w 11162"/>
              <a:gd name="T87" fmla="*/ 6314 h 10926"/>
              <a:gd name="T88" fmla="*/ 2912 w 11162"/>
              <a:gd name="T89" fmla="*/ 6214 h 10926"/>
              <a:gd name="T90" fmla="*/ 3012 w 11162"/>
              <a:gd name="T91" fmla="*/ 5139 h 10926"/>
              <a:gd name="T92" fmla="*/ 5550 w 11162"/>
              <a:gd name="T93" fmla="*/ 3564 h 10926"/>
              <a:gd name="T94" fmla="*/ 5650 w 11162"/>
              <a:gd name="T95" fmla="*/ 4639 h 10926"/>
              <a:gd name="T96" fmla="*/ 4575 w 11162"/>
              <a:gd name="T97" fmla="*/ 4739 h 10926"/>
              <a:gd name="T98" fmla="*/ 4475 w 11162"/>
              <a:gd name="T99" fmla="*/ 3664 h 10926"/>
              <a:gd name="T100" fmla="*/ 4575 w 11162"/>
              <a:gd name="T101" fmla="*/ 5139 h 10926"/>
              <a:gd name="T102" fmla="*/ 5650 w 11162"/>
              <a:gd name="T103" fmla="*/ 5239 h 10926"/>
              <a:gd name="T104" fmla="*/ 5550 w 11162"/>
              <a:gd name="T105" fmla="*/ 6314 h 10926"/>
              <a:gd name="T106" fmla="*/ 4475 w 11162"/>
              <a:gd name="T107" fmla="*/ 6214 h 10926"/>
              <a:gd name="T108" fmla="*/ 4575 w 11162"/>
              <a:gd name="T109" fmla="*/ 5139 h 109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1162" h="10926">
                <a:moveTo>
                  <a:pt x="4500" y="9389"/>
                </a:moveTo>
                <a:lnTo>
                  <a:pt x="4500" y="9989"/>
                </a:lnTo>
                <a:cubicBezTo>
                  <a:pt x="4500" y="10044"/>
                  <a:pt x="4455" y="10089"/>
                  <a:pt x="4400" y="10089"/>
                </a:cubicBezTo>
                <a:lnTo>
                  <a:pt x="1762" y="10089"/>
                </a:lnTo>
                <a:cubicBezTo>
                  <a:pt x="1541" y="10089"/>
                  <a:pt x="1362" y="9909"/>
                  <a:pt x="1362" y="9689"/>
                </a:cubicBezTo>
                <a:lnTo>
                  <a:pt x="1362" y="5198"/>
                </a:lnTo>
                <a:lnTo>
                  <a:pt x="400" y="5198"/>
                </a:lnTo>
                <a:cubicBezTo>
                  <a:pt x="179" y="5198"/>
                  <a:pt x="0" y="5019"/>
                  <a:pt x="0" y="4798"/>
                </a:cubicBezTo>
                <a:cubicBezTo>
                  <a:pt x="0" y="4692"/>
                  <a:pt x="42" y="4590"/>
                  <a:pt x="117" y="4515"/>
                </a:cubicBezTo>
                <a:lnTo>
                  <a:pt x="4863" y="155"/>
                </a:lnTo>
                <a:cubicBezTo>
                  <a:pt x="5019" y="0"/>
                  <a:pt x="5272" y="0"/>
                  <a:pt x="5428" y="155"/>
                </a:cubicBezTo>
                <a:lnTo>
                  <a:pt x="10548" y="4515"/>
                </a:lnTo>
                <a:cubicBezTo>
                  <a:pt x="10704" y="4671"/>
                  <a:pt x="10705" y="4925"/>
                  <a:pt x="10549" y="5081"/>
                </a:cubicBezTo>
                <a:cubicBezTo>
                  <a:pt x="10474" y="5156"/>
                  <a:pt x="10372" y="5198"/>
                  <a:pt x="10265" y="5198"/>
                </a:cubicBezTo>
                <a:lnTo>
                  <a:pt x="9300" y="5198"/>
                </a:lnTo>
                <a:lnTo>
                  <a:pt x="9300" y="5489"/>
                </a:lnTo>
                <a:cubicBezTo>
                  <a:pt x="9300" y="5544"/>
                  <a:pt x="9255" y="5589"/>
                  <a:pt x="9200" y="5589"/>
                </a:cubicBezTo>
                <a:lnTo>
                  <a:pt x="8600" y="5589"/>
                </a:lnTo>
                <a:cubicBezTo>
                  <a:pt x="8544" y="5589"/>
                  <a:pt x="8500" y="5544"/>
                  <a:pt x="8500" y="5489"/>
                </a:cubicBezTo>
                <a:lnTo>
                  <a:pt x="8500" y="4789"/>
                </a:lnTo>
                <a:cubicBezTo>
                  <a:pt x="8500" y="4568"/>
                  <a:pt x="8679" y="4389"/>
                  <a:pt x="8900" y="4389"/>
                </a:cubicBezTo>
                <a:lnTo>
                  <a:pt x="9135" y="4389"/>
                </a:lnTo>
                <a:lnTo>
                  <a:pt x="5216" y="1081"/>
                </a:lnTo>
                <a:cubicBezTo>
                  <a:pt x="5177" y="1042"/>
                  <a:pt x="5114" y="1042"/>
                  <a:pt x="5075" y="1081"/>
                </a:cubicBezTo>
                <a:lnTo>
                  <a:pt x="1468" y="4389"/>
                </a:lnTo>
                <a:lnTo>
                  <a:pt x="1762" y="4389"/>
                </a:lnTo>
                <a:cubicBezTo>
                  <a:pt x="1983" y="4389"/>
                  <a:pt x="2162" y="4568"/>
                  <a:pt x="2162" y="4789"/>
                </a:cubicBezTo>
                <a:lnTo>
                  <a:pt x="2163" y="9189"/>
                </a:lnTo>
                <a:cubicBezTo>
                  <a:pt x="2163" y="9244"/>
                  <a:pt x="2208" y="9289"/>
                  <a:pt x="2263" y="9289"/>
                </a:cubicBezTo>
                <a:lnTo>
                  <a:pt x="4400" y="9289"/>
                </a:lnTo>
                <a:cubicBezTo>
                  <a:pt x="4455" y="9289"/>
                  <a:pt x="4500" y="9333"/>
                  <a:pt x="4500" y="9389"/>
                </a:cubicBezTo>
                <a:close/>
                <a:moveTo>
                  <a:pt x="5932" y="10339"/>
                </a:moveTo>
                <a:lnTo>
                  <a:pt x="5387" y="10339"/>
                </a:lnTo>
                <a:cubicBezTo>
                  <a:pt x="5166" y="10339"/>
                  <a:pt x="4987" y="10159"/>
                  <a:pt x="4987" y="9939"/>
                </a:cubicBezTo>
                <a:lnTo>
                  <a:pt x="4987" y="7864"/>
                </a:lnTo>
                <a:cubicBezTo>
                  <a:pt x="4987" y="7643"/>
                  <a:pt x="5166" y="7464"/>
                  <a:pt x="5387" y="7464"/>
                </a:cubicBezTo>
                <a:lnTo>
                  <a:pt x="5639" y="7464"/>
                </a:lnTo>
                <a:lnTo>
                  <a:pt x="6094" y="6134"/>
                </a:lnTo>
                <a:cubicBezTo>
                  <a:pt x="6150" y="5972"/>
                  <a:pt x="6302" y="5863"/>
                  <a:pt x="6473" y="5864"/>
                </a:cubicBezTo>
                <a:lnTo>
                  <a:pt x="9839" y="5864"/>
                </a:lnTo>
                <a:cubicBezTo>
                  <a:pt x="10010" y="5863"/>
                  <a:pt x="10162" y="5972"/>
                  <a:pt x="10217" y="6134"/>
                </a:cubicBezTo>
                <a:lnTo>
                  <a:pt x="10672" y="7464"/>
                </a:lnTo>
                <a:lnTo>
                  <a:pt x="10762" y="7464"/>
                </a:lnTo>
                <a:cubicBezTo>
                  <a:pt x="10983" y="7464"/>
                  <a:pt x="11162" y="7643"/>
                  <a:pt x="11162" y="7864"/>
                </a:cubicBezTo>
                <a:lnTo>
                  <a:pt x="11162" y="9939"/>
                </a:lnTo>
                <a:cubicBezTo>
                  <a:pt x="11162" y="10159"/>
                  <a:pt x="10983" y="10339"/>
                  <a:pt x="10762" y="10339"/>
                </a:cubicBezTo>
                <a:lnTo>
                  <a:pt x="10255" y="10339"/>
                </a:lnTo>
                <a:cubicBezTo>
                  <a:pt x="10206" y="10671"/>
                  <a:pt x="9920" y="10926"/>
                  <a:pt x="9575" y="10926"/>
                </a:cubicBezTo>
                <a:cubicBezTo>
                  <a:pt x="9229" y="10926"/>
                  <a:pt x="8943" y="10671"/>
                  <a:pt x="8894" y="10339"/>
                </a:cubicBezTo>
                <a:lnTo>
                  <a:pt x="7292" y="10339"/>
                </a:lnTo>
                <a:cubicBezTo>
                  <a:pt x="7244" y="10671"/>
                  <a:pt x="6958" y="10926"/>
                  <a:pt x="6612" y="10926"/>
                </a:cubicBezTo>
                <a:cubicBezTo>
                  <a:pt x="6266" y="10926"/>
                  <a:pt x="5980" y="10671"/>
                  <a:pt x="5932" y="10339"/>
                </a:cubicBezTo>
                <a:close/>
                <a:moveTo>
                  <a:pt x="6473" y="7464"/>
                </a:moveTo>
                <a:lnTo>
                  <a:pt x="9832" y="7464"/>
                </a:lnTo>
                <a:lnTo>
                  <a:pt x="9573" y="6730"/>
                </a:lnTo>
                <a:cubicBezTo>
                  <a:pt x="9559" y="6690"/>
                  <a:pt x="9521" y="6664"/>
                  <a:pt x="9479" y="6664"/>
                </a:cubicBezTo>
                <a:lnTo>
                  <a:pt x="6821" y="6664"/>
                </a:lnTo>
                <a:cubicBezTo>
                  <a:pt x="6778" y="6664"/>
                  <a:pt x="6740" y="6691"/>
                  <a:pt x="6726" y="6731"/>
                </a:cubicBezTo>
                <a:lnTo>
                  <a:pt x="6473" y="7464"/>
                </a:lnTo>
                <a:close/>
                <a:moveTo>
                  <a:pt x="5800" y="8264"/>
                </a:moveTo>
                <a:lnTo>
                  <a:pt x="5800" y="9539"/>
                </a:lnTo>
                <a:lnTo>
                  <a:pt x="10375" y="9539"/>
                </a:lnTo>
                <a:lnTo>
                  <a:pt x="10375" y="8264"/>
                </a:lnTo>
                <a:lnTo>
                  <a:pt x="5800" y="8264"/>
                </a:lnTo>
                <a:close/>
                <a:moveTo>
                  <a:pt x="6600" y="9201"/>
                </a:moveTo>
                <a:cubicBezTo>
                  <a:pt x="6434" y="9201"/>
                  <a:pt x="6300" y="9067"/>
                  <a:pt x="6300" y="8901"/>
                </a:cubicBezTo>
                <a:cubicBezTo>
                  <a:pt x="6300" y="8735"/>
                  <a:pt x="6434" y="8601"/>
                  <a:pt x="6600" y="8601"/>
                </a:cubicBezTo>
                <a:cubicBezTo>
                  <a:pt x="6765" y="8601"/>
                  <a:pt x="6900" y="8735"/>
                  <a:pt x="6900" y="8901"/>
                </a:cubicBezTo>
                <a:cubicBezTo>
                  <a:pt x="6900" y="9067"/>
                  <a:pt x="6765" y="9201"/>
                  <a:pt x="6600" y="9201"/>
                </a:cubicBezTo>
                <a:close/>
                <a:moveTo>
                  <a:pt x="9562" y="9201"/>
                </a:moveTo>
                <a:cubicBezTo>
                  <a:pt x="9396" y="9201"/>
                  <a:pt x="9262" y="9067"/>
                  <a:pt x="9262" y="8901"/>
                </a:cubicBezTo>
                <a:cubicBezTo>
                  <a:pt x="9262" y="8735"/>
                  <a:pt x="9396" y="8601"/>
                  <a:pt x="9562" y="8601"/>
                </a:cubicBezTo>
                <a:cubicBezTo>
                  <a:pt x="9728" y="8601"/>
                  <a:pt x="9862" y="8735"/>
                  <a:pt x="9862" y="8901"/>
                </a:cubicBezTo>
                <a:cubicBezTo>
                  <a:pt x="9862" y="9067"/>
                  <a:pt x="9728" y="9201"/>
                  <a:pt x="9562" y="9201"/>
                </a:cubicBezTo>
                <a:close/>
                <a:moveTo>
                  <a:pt x="3012" y="3564"/>
                </a:moveTo>
                <a:lnTo>
                  <a:pt x="3987" y="3564"/>
                </a:lnTo>
                <a:cubicBezTo>
                  <a:pt x="4042" y="3564"/>
                  <a:pt x="4087" y="3608"/>
                  <a:pt x="4087" y="3664"/>
                </a:cubicBezTo>
                <a:lnTo>
                  <a:pt x="4087" y="4639"/>
                </a:lnTo>
                <a:cubicBezTo>
                  <a:pt x="4087" y="4694"/>
                  <a:pt x="4042" y="4739"/>
                  <a:pt x="3987" y="4739"/>
                </a:cubicBezTo>
                <a:lnTo>
                  <a:pt x="3012" y="4739"/>
                </a:lnTo>
                <a:cubicBezTo>
                  <a:pt x="2957" y="4739"/>
                  <a:pt x="2912" y="4694"/>
                  <a:pt x="2912" y="4639"/>
                </a:cubicBezTo>
                <a:lnTo>
                  <a:pt x="2912" y="3664"/>
                </a:lnTo>
                <a:cubicBezTo>
                  <a:pt x="2912" y="3608"/>
                  <a:pt x="2957" y="3564"/>
                  <a:pt x="3012" y="3564"/>
                </a:cubicBezTo>
                <a:close/>
                <a:moveTo>
                  <a:pt x="3012" y="5139"/>
                </a:moveTo>
                <a:lnTo>
                  <a:pt x="3987" y="5139"/>
                </a:lnTo>
                <a:cubicBezTo>
                  <a:pt x="4042" y="5139"/>
                  <a:pt x="4087" y="5183"/>
                  <a:pt x="4087" y="5239"/>
                </a:cubicBezTo>
                <a:lnTo>
                  <a:pt x="4087" y="6214"/>
                </a:lnTo>
                <a:cubicBezTo>
                  <a:pt x="4087" y="6269"/>
                  <a:pt x="4042" y="6314"/>
                  <a:pt x="3987" y="6314"/>
                </a:cubicBezTo>
                <a:lnTo>
                  <a:pt x="3012" y="6314"/>
                </a:lnTo>
                <a:cubicBezTo>
                  <a:pt x="2957" y="6314"/>
                  <a:pt x="2912" y="6269"/>
                  <a:pt x="2912" y="6214"/>
                </a:cubicBezTo>
                <a:lnTo>
                  <a:pt x="2912" y="5239"/>
                </a:lnTo>
                <a:cubicBezTo>
                  <a:pt x="2912" y="5183"/>
                  <a:pt x="2957" y="5139"/>
                  <a:pt x="3012" y="5139"/>
                </a:cubicBezTo>
                <a:close/>
                <a:moveTo>
                  <a:pt x="4575" y="3564"/>
                </a:moveTo>
                <a:lnTo>
                  <a:pt x="5550" y="3564"/>
                </a:lnTo>
                <a:cubicBezTo>
                  <a:pt x="5605" y="3564"/>
                  <a:pt x="5650" y="3608"/>
                  <a:pt x="5650" y="3664"/>
                </a:cubicBezTo>
                <a:lnTo>
                  <a:pt x="5650" y="4639"/>
                </a:lnTo>
                <a:cubicBezTo>
                  <a:pt x="5650" y="4694"/>
                  <a:pt x="5605" y="4739"/>
                  <a:pt x="5550" y="4739"/>
                </a:cubicBezTo>
                <a:lnTo>
                  <a:pt x="4575" y="4739"/>
                </a:lnTo>
                <a:cubicBezTo>
                  <a:pt x="4519" y="4739"/>
                  <a:pt x="4475" y="4694"/>
                  <a:pt x="4475" y="4639"/>
                </a:cubicBezTo>
                <a:lnTo>
                  <a:pt x="4475" y="3664"/>
                </a:lnTo>
                <a:cubicBezTo>
                  <a:pt x="4475" y="3608"/>
                  <a:pt x="4519" y="3564"/>
                  <a:pt x="4575" y="3564"/>
                </a:cubicBezTo>
                <a:close/>
                <a:moveTo>
                  <a:pt x="4575" y="5139"/>
                </a:moveTo>
                <a:lnTo>
                  <a:pt x="5550" y="5139"/>
                </a:lnTo>
                <a:cubicBezTo>
                  <a:pt x="5605" y="5139"/>
                  <a:pt x="5650" y="5183"/>
                  <a:pt x="5650" y="5239"/>
                </a:cubicBezTo>
                <a:lnTo>
                  <a:pt x="5650" y="6214"/>
                </a:lnTo>
                <a:cubicBezTo>
                  <a:pt x="5650" y="6269"/>
                  <a:pt x="5605" y="6314"/>
                  <a:pt x="5550" y="6314"/>
                </a:cubicBezTo>
                <a:lnTo>
                  <a:pt x="4575" y="6314"/>
                </a:lnTo>
                <a:cubicBezTo>
                  <a:pt x="4519" y="6314"/>
                  <a:pt x="4475" y="6269"/>
                  <a:pt x="4475" y="6214"/>
                </a:cubicBezTo>
                <a:lnTo>
                  <a:pt x="4475" y="5239"/>
                </a:lnTo>
                <a:cubicBezTo>
                  <a:pt x="4475" y="5183"/>
                  <a:pt x="4519" y="5139"/>
                  <a:pt x="4575" y="51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247" name="iconfont-11144-5262060">
            <a:extLst>
              <a:ext uri="{FF2B5EF4-FFF2-40B4-BE49-F238E27FC236}">
                <a16:creationId xmlns:a16="http://schemas.microsoft.com/office/drawing/2014/main" id="{2207DD7F-7F3C-D4D2-C591-175F61249B29}"/>
              </a:ext>
            </a:extLst>
          </p:cNvPr>
          <p:cNvSpPr>
            <a:spLocks/>
          </p:cNvSpPr>
          <p:nvPr/>
        </p:nvSpPr>
        <p:spPr>
          <a:xfrm>
            <a:off x="10938907" y="2856753"/>
            <a:ext cx="254794" cy="330336"/>
          </a:xfrm>
          <a:custGeom>
            <a:avLst/>
            <a:gdLst>
              <a:gd name="T0" fmla="*/ 6355 w 8650"/>
              <a:gd name="T1" fmla="*/ 11213 h 11213"/>
              <a:gd name="T2" fmla="*/ 2295 w 8650"/>
              <a:gd name="T3" fmla="*/ 11213 h 11213"/>
              <a:gd name="T4" fmla="*/ 1895 w 8650"/>
              <a:gd name="T5" fmla="*/ 10813 h 11213"/>
              <a:gd name="T6" fmla="*/ 1958 w 8650"/>
              <a:gd name="T7" fmla="*/ 10596 h 11213"/>
              <a:gd name="T8" fmla="*/ 2729 w 8650"/>
              <a:gd name="T9" fmla="*/ 9396 h 11213"/>
              <a:gd name="T10" fmla="*/ 0 w 8650"/>
              <a:gd name="T11" fmla="*/ 5375 h 11213"/>
              <a:gd name="T12" fmla="*/ 3150 w 8650"/>
              <a:gd name="T13" fmla="*/ 1211 h 11213"/>
              <a:gd name="T14" fmla="*/ 3150 w 8650"/>
              <a:gd name="T15" fmla="*/ 1181 h 11213"/>
              <a:gd name="T16" fmla="*/ 4331 w 8650"/>
              <a:gd name="T17" fmla="*/ 0 h 11213"/>
              <a:gd name="T18" fmla="*/ 5513 w 8650"/>
              <a:gd name="T19" fmla="*/ 1181 h 11213"/>
              <a:gd name="T20" fmla="*/ 5512 w 8650"/>
              <a:gd name="T21" fmla="*/ 1215 h 11213"/>
              <a:gd name="T22" fmla="*/ 8650 w 8650"/>
              <a:gd name="T23" fmla="*/ 5375 h 11213"/>
              <a:gd name="T24" fmla="*/ 5921 w 8650"/>
              <a:gd name="T25" fmla="*/ 9396 h 11213"/>
              <a:gd name="T26" fmla="*/ 6692 w 8650"/>
              <a:gd name="T27" fmla="*/ 10596 h 11213"/>
              <a:gd name="T28" fmla="*/ 6571 w 8650"/>
              <a:gd name="T29" fmla="*/ 11149 h 11213"/>
              <a:gd name="T30" fmla="*/ 6355 w 8650"/>
              <a:gd name="T31" fmla="*/ 11213 h 11213"/>
              <a:gd name="T32" fmla="*/ 4325 w 8650"/>
              <a:gd name="T33" fmla="*/ 9700 h 11213"/>
              <a:gd name="T34" fmla="*/ 3529 w 8650"/>
              <a:gd name="T35" fmla="*/ 9627 h 11213"/>
              <a:gd name="T36" fmla="*/ 3124 w 8650"/>
              <a:gd name="T37" fmla="*/ 10258 h 11213"/>
              <a:gd name="T38" fmla="*/ 3208 w 8650"/>
              <a:gd name="T39" fmla="*/ 10413 h 11213"/>
              <a:gd name="T40" fmla="*/ 5442 w 8650"/>
              <a:gd name="T41" fmla="*/ 10413 h 11213"/>
              <a:gd name="T42" fmla="*/ 5526 w 8650"/>
              <a:gd name="T43" fmla="*/ 10258 h 11213"/>
              <a:gd name="T44" fmla="*/ 5121 w 8650"/>
              <a:gd name="T45" fmla="*/ 9627 h 11213"/>
              <a:gd name="T46" fmla="*/ 4325 w 8650"/>
              <a:gd name="T47" fmla="*/ 9700 h 11213"/>
              <a:gd name="T48" fmla="*/ 3862 w 8650"/>
              <a:gd name="T49" fmla="*/ 1075 h 11213"/>
              <a:gd name="T50" fmla="*/ 4325 w 8650"/>
              <a:gd name="T51" fmla="*/ 1050 h 11213"/>
              <a:gd name="T52" fmla="*/ 4801 w 8650"/>
              <a:gd name="T53" fmla="*/ 1076 h 11213"/>
              <a:gd name="T54" fmla="*/ 4331 w 8650"/>
              <a:gd name="T55" fmla="*/ 700 h 11213"/>
              <a:gd name="T56" fmla="*/ 3862 w 8650"/>
              <a:gd name="T57" fmla="*/ 1075 h 11213"/>
              <a:gd name="T58" fmla="*/ 4325 w 8650"/>
              <a:gd name="T59" fmla="*/ 8900 h 11213"/>
              <a:gd name="T60" fmla="*/ 7850 w 8650"/>
              <a:gd name="T61" fmla="*/ 5375 h 11213"/>
              <a:gd name="T62" fmla="*/ 4325 w 8650"/>
              <a:gd name="T63" fmla="*/ 1850 h 11213"/>
              <a:gd name="T64" fmla="*/ 800 w 8650"/>
              <a:gd name="T65" fmla="*/ 5375 h 11213"/>
              <a:gd name="T66" fmla="*/ 4325 w 8650"/>
              <a:gd name="T67" fmla="*/ 8900 h 11213"/>
              <a:gd name="T68" fmla="*/ 4325 w 8650"/>
              <a:gd name="T69" fmla="*/ 7388 h 11213"/>
              <a:gd name="T70" fmla="*/ 2313 w 8650"/>
              <a:gd name="T71" fmla="*/ 5375 h 11213"/>
              <a:gd name="T72" fmla="*/ 4325 w 8650"/>
              <a:gd name="T73" fmla="*/ 3363 h 11213"/>
              <a:gd name="T74" fmla="*/ 6338 w 8650"/>
              <a:gd name="T75" fmla="*/ 5375 h 11213"/>
              <a:gd name="T76" fmla="*/ 4325 w 8650"/>
              <a:gd name="T77" fmla="*/ 7388 h 11213"/>
              <a:gd name="T78" fmla="*/ 4325 w 8650"/>
              <a:gd name="T79" fmla="*/ 6588 h 11213"/>
              <a:gd name="T80" fmla="*/ 5538 w 8650"/>
              <a:gd name="T81" fmla="*/ 5375 h 11213"/>
              <a:gd name="T82" fmla="*/ 4325 w 8650"/>
              <a:gd name="T83" fmla="*/ 4163 h 11213"/>
              <a:gd name="T84" fmla="*/ 3113 w 8650"/>
              <a:gd name="T85" fmla="*/ 5375 h 11213"/>
              <a:gd name="T86" fmla="*/ 4325 w 8650"/>
              <a:gd name="T87" fmla="*/ 6588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650" h="11213">
                <a:moveTo>
                  <a:pt x="6355" y="11213"/>
                </a:moveTo>
                <a:lnTo>
                  <a:pt x="2295" y="11213"/>
                </a:lnTo>
                <a:cubicBezTo>
                  <a:pt x="2074" y="11213"/>
                  <a:pt x="1895" y="11033"/>
                  <a:pt x="1895" y="10813"/>
                </a:cubicBezTo>
                <a:cubicBezTo>
                  <a:pt x="1895" y="10736"/>
                  <a:pt x="1917" y="10661"/>
                  <a:pt x="1958" y="10596"/>
                </a:cubicBezTo>
                <a:lnTo>
                  <a:pt x="2729" y="9396"/>
                </a:lnTo>
                <a:cubicBezTo>
                  <a:pt x="1130" y="8761"/>
                  <a:pt x="0" y="7200"/>
                  <a:pt x="0" y="5375"/>
                </a:cubicBezTo>
                <a:cubicBezTo>
                  <a:pt x="0" y="3394"/>
                  <a:pt x="1333" y="1723"/>
                  <a:pt x="3150" y="1211"/>
                </a:cubicBezTo>
                <a:cubicBezTo>
                  <a:pt x="3150" y="1201"/>
                  <a:pt x="3150" y="1191"/>
                  <a:pt x="3150" y="1181"/>
                </a:cubicBezTo>
                <a:cubicBezTo>
                  <a:pt x="3150" y="529"/>
                  <a:pt x="3679" y="0"/>
                  <a:pt x="4331" y="0"/>
                </a:cubicBezTo>
                <a:cubicBezTo>
                  <a:pt x="4984" y="0"/>
                  <a:pt x="5513" y="529"/>
                  <a:pt x="5513" y="1181"/>
                </a:cubicBezTo>
                <a:cubicBezTo>
                  <a:pt x="5513" y="1193"/>
                  <a:pt x="5512" y="1204"/>
                  <a:pt x="5512" y="1215"/>
                </a:cubicBezTo>
                <a:cubicBezTo>
                  <a:pt x="7324" y="1731"/>
                  <a:pt x="8650" y="3398"/>
                  <a:pt x="8650" y="5375"/>
                </a:cubicBezTo>
                <a:cubicBezTo>
                  <a:pt x="8650" y="7200"/>
                  <a:pt x="7520" y="8761"/>
                  <a:pt x="5921" y="9396"/>
                </a:cubicBezTo>
                <a:lnTo>
                  <a:pt x="6692" y="10596"/>
                </a:lnTo>
                <a:cubicBezTo>
                  <a:pt x="6811" y="10782"/>
                  <a:pt x="6757" y="11030"/>
                  <a:pt x="6571" y="11149"/>
                </a:cubicBezTo>
                <a:cubicBezTo>
                  <a:pt x="6507" y="11190"/>
                  <a:pt x="6432" y="11213"/>
                  <a:pt x="6355" y="11213"/>
                </a:cubicBezTo>
                <a:close/>
                <a:moveTo>
                  <a:pt x="4325" y="9700"/>
                </a:moveTo>
                <a:cubicBezTo>
                  <a:pt x="4053" y="9700"/>
                  <a:pt x="3787" y="9675"/>
                  <a:pt x="3529" y="9627"/>
                </a:cubicBezTo>
                <a:lnTo>
                  <a:pt x="3124" y="10258"/>
                </a:lnTo>
                <a:cubicBezTo>
                  <a:pt x="3081" y="10325"/>
                  <a:pt x="3129" y="10412"/>
                  <a:pt x="3208" y="10413"/>
                </a:cubicBezTo>
                <a:lnTo>
                  <a:pt x="5442" y="10413"/>
                </a:lnTo>
                <a:cubicBezTo>
                  <a:pt x="5521" y="10412"/>
                  <a:pt x="5569" y="10325"/>
                  <a:pt x="5526" y="10258"/>
                </a:cubicBezTo>
                <a:lnTo>
                  <a:pt x="5121" y="9627"/>
                </a:lnTo>
                <a:cubicBezTo>
                  <a:pt x="4863" y="9675"/>
                  <a:pt x="4597" y="9700"/>
                  <a:pt x="4325" y="9700"/>
                </a:cubicBezTo>
                <a:close/>
                <a:moveTo>
                  <a:pt x="3862" y="1075"/>
                </a:moveTo>
                <a:cubicBezTo>
                  <a:pt x="4016" y="1058"/>
                  <a:pt x="4170" y="1050"/>
                  <a:pt x="4325" y="1050"/>
                </a:cubicBezTo>
                <a:cubicBezTo>
                  <a:pt x="4486" y="1050"/>
                  <a:pt x="4645" y="1059"/>
                  <a:pt x="4801" y="1076"/>
                </a:cubicBezTo>
                <a:cubicBezTo>
                  <a:pt x="4753" y="861"/>
                  <a:pt x="4561" y="700"/>
                  <a:pt x="4331" y="700"/>
                </a:cubicBezTo>
                <a:cubicBezTo>
                  <a:pt x="4102" y="700"/>
                  <a:pt x="3910" y="860"/>
                  <a:pt x="3862" y="1075"/>
                </a:cubicBezTo>
                <a:close/>
                <a:moveTo>
                  <a:pt x="4325" y="8900"/>
                </a:moveTo>
                <a:cubicBezTo>
                  <a:pt x="6272" y="8900"/>
                  <a:pt x="7850" y="7322"/>
                  <a:pt x="7850" y="5375"/>
                </a:cubicBezTo>
                <a:cubicBezTo>
                  <a:pt x="7850" y="3428"/>
                  <a:pt x="6272" y="1850"/>
                  <a:pt x="4325" y="1850"/>
                </a:cubicBezTo>
                <a:cubicBezTo>
                  <a:pt x="2378" y="1850"/>
                  <a:pt x="800" y="3428"/>
                  <a:pt x="800" y="5375"/>
                </a:cubicBezTo>
                <a:cubicBezTo>
                  <a:pt x="800" y="7322"/>
                  <a:pt x="2378" y="8900"/>
                  <a:pt x="4325" y="8900"/>
                </a:cubicBezTo>
                <a:close/>
                <a:moveTo>
                  <a:pt x="4325" y="7388"/>
                </a:moveTo>
                <a:cubicBezTo>
                  <a:pt x="3214" y="7388"/>
                  <a:pt x="2313" y="6486"/>
                  <a:pt x="2313" y="5375"/>
                </a:cubicBezTo>
                <a:cubicBezTo>
                  <a:pt x="2313" y="4264"/>
                  <a:pt x="3214" y="3363"/>
                  <a:pt x="4325" y="3363"/>
                </a:cubicBezTo>
                <a:cubicBezTo>
                  <a:pt x="5436" y="3363"/>
                  <a:pt x="6338" y="4264"/>
                  <a:pt x="6338" y="5375"/>
                </a:cubicBezTo>
                <a:cubicBezTo>
                  <a:pt x="6338" y="6486"/>
                  <a:pt x="5436" y="7388"/>
                  <a:pt x="4325" y="7388"/>
                </a:cubicBezTo>
                <a:close/>
                <a:moveTo>
                  <a:pt x="4325" y="6588"/>
                </a:moveTo>
                <a:cubicBezTo>
                  <a:pt x="4995" y="6588"/>
                  <a:pt x="5538" y="6045"/>
                  <a:pt x="5538" y="5375"/>
                </a:cubicBezTo>
                <a:cubicBezTo>
                  <a:pt x="5538" y="4705"/>
                  <a:pt x="4995" y="4163"/>
                  <a:pt x="4325" y="4163"/>
                </a:cubicBezTo>
                <a:cubicBezTo>
                  <a:pt x="3655" y="4163"/>
                  <a:pt x="3113" y="4705"/>
                  <a:pt x="3113" y="5375"/>
                </a:cubicBezTo>
                <a:cubicBezTo>
                  <a:pt x="3113" y="6045"/>
                  <a:pt x="3655" y="6588"/>
                  <a:pt x="4325" y="65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239" name="iconfont-11144-5262060">
            <a:extLst>
              <a:ext uri="{FF2B5EF4-FFF2-40B4-BE49-F238E27FC236}">
                <a16:creationId xmlns:a16="http://schemas.microsoft.com/office/drawing/2014/main" id="{5A88F87A-E000-36DB-DEA3-B9C698C1EE73}"/>
              </a:ext>
            </a:extLst>
          </p:cNvPr>
          <p:cNvSpPr>
            <a:spLocks/>
          </p:cNvSpPr>
          <p:nvPr/>
        </p:nvSpPr>
        <p:spPr>
          <a:xfrm>
            <a:off x="960533" y="2755677"/>
            <a:ext cx="330336" cy="306766"/>
          </a:xfrm>
          <a:custGeom>
            <a:avLst/>
            <a:gdLst>
              <a:gd name="T0" fmla="*/ 7210 w 13459"/>
              <a:gd name="T1" fmla="*/ 7691 h 12498"/>
              <a:gd name="T2" fmla="*/ 7210 w 13459"/>
              <a:gd name="T3" fmla="*/ 6729 h 12498"/>
              <a:gd name="T4" fmla="*/ 5767 w 13459"/>
              <a:gd name="T5" fmla="*/ 7210 h 12498"/>
              <a:gd name="T6" fmla="*/ 6248 w 13459"/>
              <a:gd name="T7" fmla="*/ 9614 h 12498"/>
              <a:gd name="T8" fmla="*/ 7691 w 13459"/>
              <a:gd name="T9" fmla="*/ 9133 h 12498"/>
              <a:gd name="T10" fmla="*/ 6248 w 13459"/>
              <a:gd name="T11" fmla="*/ 8652 h 12498"/>
              <a:gd name="T12" fmla="*/ 6248 w 13459"/>
              <a:gd name="T13" fmla="*/ 9614 h 12498"/>
              <a:gd name="T14" fmla="*/ 9613 w 13459"/>
              <a:gd name="T15" fmla="*/ 961 h 12498"/>
              <a:gd name="T16" fmla="*/ 9132 w 13459"/>
              <a:gd name="T17" fmla="*/ 0 h 12498"/>
              <a:gd name="T18" fmla="*/ 8652 w 13459"/>
              <a:gd name="T19" fmla="*/ 961 h 12498"/>
              <a:gd name="T20" fmla="*/ 4807 w 13459"/>
              <a:gd name="T21" fmla="*/ 481 h 12498"/>
              <a:gd name="T22" fmla="*/ 3845 w 13459"/>
              <a:gd name="T23" fmla="*/ 481 h 12498"/>
              <a:gd name="T24" fmla="*/ 1922 w 13459"/>
              <a:gd name="T25" fmla="*/ 961 h 12498"/>
              <a:gd name="T26" fmla="*/ 0 w 13459"/>
              <a:gd name="T27" fmla="*/ 10575 h 12498"/>
              <a:gd name="T28" fmla="*/ 11535 w 13459"/>
              <a:gd name="T29" fmla="*/ 12498 h 12498"/>
              <a:gd name="T30" fmla="*/ 13459 w 13459"/>
              <a:gd name="T31" fmla="*/ 2884 h 12498"/>
              <a:gd name="T32" fmla="*/ 12497 w 13459"/>
              <a:gd name="T33" fmla="*/ 10575 h 12498"/>
              <a:gd name="T34" fmla="*/ 1922 w 13459"/>
              <a:gd name="T35" fmla="*/ 11536 h 12498"/>
              <a:gd name="T36" fmla="*/ 961 w 13459"/>
              <a:gd name="T37" fmla="*/ 4807 h 12498"/>
              <a:gd name="T38" fmla="*/ 12497 w 13459"/>
              <a:gd name="T39" fmla="*/ 10575 h 12498"/>
              <a:gd name="T40" fmla="*/ 961 w 13459"/>
              <a:gd name="T41" fmla="*/ 3845 h 12498"/>
              <a:gd name="T42" fmla="*/ 1922 w 13459"/>
              <a:gd name="T43" fmla="*/ 1923 h 12498"/>
              <a:gd name="T44" fmla="*/ 3845 w 13459"/>
              <a:gd name="T45" fmla="*/ 2404 h 12498"/>
              <a:gd name="T46" fmla="*/ 4807 w 13459"/>
              <a:gd name="T47" fmla="*/ 2404 h 12498"/>
              <a:gd name="T48" fmla="*/ 8652 w 13459"/>
              <a:gd name="T49" fmla="*/ 1923 h 12498"/>
              <a:gd name="T50" fmla="*/ 9132 w 13459"/>
              <a:gd name="T51" fmla="*/ 2884 h 12498"/>
              <a:gd name="T52" fmla="*/ 9613 w 13459"/>
              <a:gd name="T53" fmla="*/ 1923 h 12498"/>
              <a:gd name="T54" fmla="*/ 12497 w 13459"/>
              <a:gd name="T55" fmla="*/ 2884 h 12498"/>
              <a:gd name="T56" fmla="*/ 3364 w 13459"/>
              <a:gd name="T57" fmla="*/ 9614 h 12498"/>
              <a:gd name="T58" fmla="*/ 4807 w 13459"/>
              <a:gd name="T59" fmla="*/ 9133 h 12498"/>
              <a:gd name="T60" fmla="*/ 3364 w 13459"/>
              <a:gd name="T61" fmla="*/ 8652 h 12498"/>
              <a:gd name="T62" fmla="*/ 3364 w 13459"/>
              <a:gd name="T63" fmla="*/ 9614 h 12498"/>
              <a:gd name="T64" fmla="*/ 10094 w 13459"/>
              <a:gd name="T65" fmla="*/ 7691 h 12498"/>
              <a:gd name="T66" fmla="*/ 10094 w 13459"/>
              <a:gd name="T67" fmla="*/ 6729 h 12498"/>
              <a:gd name="T68" fmla="*/ 8652 w 13459"/>
              <a:gd name="T69" fmla="*/ 7210 h 12498"/>
              <a:gd name="T70" fmla="*/ 3364 w 13459"/>
              <a:gd name="T71" fmla="*/ 7691 h 12498"/>
              <a:gd name="T72" fmla="*/ 4807 w 13459"/>
              <a:gd name="T73" fmla="*/ 7210 h 12498"/>
              <a:gd name="T74" fmla="*/ 3364 w 13459"/>
              <a:gd name="T75" fmla="*/ 6729 h 12498"/>
              <a:gd name="T76" fmla="*/ 3364 w 13459"/>
              <a:gd name="T77" fmla="*/ 7691 h 12498"/>
              <a:gd name="T78" fmla="*/ 10094 w 13459"/>
              <a:gd name="T79" fmla="*/ 9614 h 12498"/>
              <a:gd name="T80" fmla="*/ 10094 w 13459"/>
              <a:gd name="T81" fmla="*/ 8652 h 12498"/>
              <a:gd name="T82" fmla="*/ 8652 w 13459"/>
              <a:gd name="T83" fmla="*/ 9133 h 12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459" h="12498">
                <a:moveTo>
                  <a:pt x="6248" y="7691"/>
                </a:moveTo>
                <a:lnTo>
                  <a:pt x="7210" y="7691"/>
                </a:lnTo>
                <a:cubicBezTo>
                  <a:pt x="7479" y="7691"/>
                  <a:pt x="7691" y="7479"/>
                  <a:pt x="7691" y="7210"/>
                </a:cubicBezTo>
                <a:cubicBezTo>
                  <a:pt x="7691" y="6941"/>
                  <a:pt x="7479" y="6729"/>
                  <a:pt x="7210" y="6729"/>
                </a:cubicBezTo>
                <a:lnTo>
                  <a:pt x="6248" y="6729"/>
                </a:lnTo>
                <a:cubicBezTo>
                  <a:pt x="5979" y="6729"/>
                  <a:pt x="5767" y="6941"/>
                  <a:pt x="5767" y="7210"/>
                </a:cubicBezTo>
                <a:cubicBezTo>
                  <a:pt x="5767" y="7480"/>
                  <a:pt x="5979" y="7691"/>
                  <a:pt x="6248" y="7691"/>
                </a:cubicBezTo>
                <a:close/>
                <a:moveTo>
                  <a:pt x="6248" y="9614"/>
                </a:moveTo>
                <a:lnTo>
                  <a:pt x="7210" y="9614"/>
                </a:lnTo>
                <a:cubicBezTo>
                  <a:pt x="7479" y="9614"/>
                  <a:pt x="7691" y="9402"/>
                  <a:pt x="7691" y="9133"/>
                </a:cubicBezTo>
                <a:cubicBezTo>
                  <a:pt x="7691" y="8864"/>
                  <a:pt x="7479" y="8652"/>
                  <a:pt x="7210" y="8652"/>
                </a:cubicBezTo>
                <a:lnTo>
                  <a:pt x="6248" y="8652"/>
                </a:lnTo>
                <a:cubicBezTo>
                  <a:pt x="5979" y="8652"/>
                  <a:pt x="5767" y="8864"/>
                  <a:pt x="5767" y="9133"/>
                </a:cubicBezTo>
                <a:cubicBezTo>
                  <a:pt x="5767" y="9403"/>
                  <a:pt x="5979" y="9614"/>
                  <a:pt x="6248" y="9614"/>
                </a:cubicBezTo>
                <a:close/>
                <a:moveTo>
                  <a:pt x="11535" y="961"/>
                </a:moveTo>
                <a:lnTo>
                  <a:pt x="9613" y="961"/>
                </a:lnTo>
                <a:lnTo>
                  <a:pt x="9613" y="481"/>
                </a:lnTo>
                <a:cubicBezTo>
                  <a:pt x="9613" y="212"/>
                  <a:pt x="9402" y="0"/>
                  <a:pt x="9132" y="0"/>
                </a:cubicBezTo>
                <a:cubicBezTo>
                  <a:pt x="8863" y="0"/>
                  <a:pt x="8652" y="212"/>
                  <a:pt x="8652" y="481"/>
                </a:cubicBezTo>
                <a:lnTo>
                  <a:pt x="8652" y="961"/>
                </a:lnTo>
                <a:lnTo>
                  <a:pt x="4807" y="961"/>
                </a:lnTo>
                <a:lnTo>
                  <a:pt x="4807" y="481"/>
                </a:lnTo>
                <a:cubicBezTo>
                  <a:pt x="4807" y="212"/>
                  <a:pt x="4595" y="0"/>
                  <a:pt x="4326" y="0"/>
                </a:cubicBezTo>
                <a:cubicBezTo>
                  <a:pt x="4056" y="0"/>
                  <a:pt x="3845" y="212"/>
                  <a:pt x="3845" y="481"/>
                </a:cubicBezTo>
                <a:lnTo>
                  <a:pt x="3845" y="961"/>
                </a:lnTo>
                <a:lnTo>
                  <a:pt x="1922" y="961"/>
                </a:lnTo>
                <a:cubicBezTo>
                  <a:pt x="861" y="965"/>
                  <a:pt x="3" y="1824"/>
                  <a:pt x="0" y="2884"/>
                </a:cubicBezTo>
                <a:lnTo>
                  <a:pt x="0" y="10575"/>
                </a:lnTo>
                <a:cubicBezTo>
                  <a:pt x="3" y="11635"/>
                  <a:pt x="861" y="12494"/>
                  <a:pt x="1922" y="12498"/>
                </a:cubicBezTo>
                <a:lnTo>
                  <a:pt x="11535" y="12498"/>
                </a:lnTo>
                <a:cubicBezTo>
                  <a:pt x="12596" y="12495"/>
                  <a:pt x="13456" y="11636"/>
                  <a:pt x="13459" y="10575"/>
                </a:cubicBezTo>
                <a:lnTo>
                  <a:pt x="13459" y="2884"/>
                </a:lnTo>
                <a:cubicBezTo>
                  <a:pt x="13456" y="1823"/>
                  <a:pt x="12596" y="964"/>
                  <a:pt x="11535" y="961"/>
                </a:cubicBezTo>
                <a:close/>
                <a:moveTo>
                  <a:pt x="12497" y="10575"/>
                </a:moveTo>
                <a:cubicBezTo>
                  <a:pt x="12497" y="11104"/>
                  <a:pt x="12064" y="11536"/>
                  <a:pt x="11535" y="11536"/>
                </a:cubicBezTo>
                <a:lnTo>
                  <a:pt x="1922" y="11536"/>
                </a:lnTo>
                <a:cubicBezTo>
                  <a:pt x="1392" y="11534"/>
                  <a:pt x="963" y="11105"/>
                  <a:pt x="961" y="10575"/>
                </a:cubicBezTo>
                <a:lnTo>
                  <a:pt x="961" y="4807"/>
                </a:lnTo>
                <a:lnTo>
                  <a:pt x="12497" y="4807"/>
                </a:lnTo>
                <a:lnTo>
                  <a:pt x="12497" y="10575"/>
                </a:lnTo>
                <a:close/>
                <a:moveTo>
                  <a:pt x="12497" y="3845"/>
                </a:moveTo>
                <a:lnTo>
                  <a:pt x="961" y="3845"/>
                </a:lnTo>
                <a:lnTo>
                  <a:pt x="961" y="2884"/>
                </a:lnTo>
                <a:cubicBezTo>
                  <a:pt x="961" y="2355"/>
                  <a:pt x="1394" y="1923"/>
                  <a:pt x="1922" y="1923"/>
                </a:cubicBezTo>
                <a:lnTo>
                  <a:pt x="3845" y="1923"/>
                </a:lnTo>
                <a:lnTo>
                  <a:pt x="3845" y="2404"/>
                </a:lnTo>
                <a:cubicBezTo>
                  <a:pt x="3845" y="2673"/>
                  <a:pt x="4056" y="2884"/>
                  <a:pt x="4326" y="2884"/>
                </a:cubicBezTo>
                <a:cubicBezTo>
                  <a:pt x="4595" y="2884"/>
                  <a:pt x="4807" y="2673"/>
                  <a:pt x="4807" y="2404"/>
                </a:cubicBezTo>
                <a:lnTo>
                  <a:pt x="4807" y="1923"/>
                </a:lnTo>
                <a:lnTo>
                  <a:pt x="8652" y="1923"/>
                </a:lnTo>
                <a:lnTo>
                  <a:pt x="8652" y="2404"/>
                </a:lnTo>
                <a:cubicBezTo>
                  <a:pt x="8652" y="2673"/>
                  <a:pt x="8863" y="2884"/>
                  <a:pt x="9132" y="2884"/>
                </a:cubicBezTo>
                <a:cubicBezTo>
                  <a:pt x="9402" y="2884"/>
                  <a:pt x="9613" y="2673"/>
                  <a:pt x="9613" y="2404"/>
                </a:cubicBezTo>
                <a:lnTo>
                  <a:pt x="9613" y="1923"/>
                </a:lnTo>
                <a:lnTo>
                  <a:pt x="11535" y="1923"/>
                </a:lnTo>
                <a:cubicBezTo>
                  <a:pt x="12064" y="1923"/>
                  <a:pt x="12497" y="2355"/>
                  <a:pt x="12497" y="2884"/>
                </a:cubicBezTo>
                <a:lnTo>
                  <a:pt x="12497" y="3845"/>
                </a:lnTo>
                <a:close/>
                <a:moveTo>
                  <a:pt x="3364" y="9614"/>
                </a:moveTo>
                <a:lnTo>
                  <a:pt x="4326" y="9614"/>
                </a:lnTo>
                <a:cubicBezTo>
                  <a:pt x="4595" y="9614"/>
                  <a:pt x="4807" y="9402"/>
                  <a:pt x="4807" y="9133"/>
                </a:cubicBezTo>
                <a:cubicBezTo>
                  <a:pt x="4807" y="8864"/>
                  <a:pt x="4595" y="8652"/>
                  <a:pt x="4326" y="8652"/>
                </a:cubicBezTo>
                <a:lnTo>
                  <a:pt x="3364" y="8652"/>
                </a:lnTo>
                <a:cubicBezTo>
                  <a:pt x="3095" y="8652"/>
                  <a:pt x="2884" y="8864"/>
                  <a:pt x="2884" y="9133"/>
                </a:cubicBezTo>
                <a:cubicBezTo>
                  <a:pt x="2884" y="9403"/>
                  <a:pt x="3095" y="9614"/>
                  <a:pt x="3364" y="9614"/>
                </a:cubicBezTo>
                <a:close/>
                <a:moveTo>
                  <a:pt x="9132" y="7691"/>
                </a:moveTo>
                <a:lnTo>
                  <a:pt x="10094" y="7691"/>
                </a:lnTo>
                <a:cubicBezTo>
                  <a:pt x="10363" y="7691"/>
                  <a:pt x="10574" y="7479"/>
                  <a:pt x="10574" y="7210"/>
                </a:cubicBezTo>
                <a:cubicBezTo>
                  <a:pt x="10574" y="6941"/>
                  <a:pt x="10363" y="6729"/>
                  <a:pt x="10094" y="6729"/>
                </a:cubicBezTo>
                <a:lnTo>
                  <a:pt x="9132" y="6729"/>
                </a:lnTo>
                <a:cubicBezTo>
                  <a:pt x="8863" y="6729"/>
                  <a:pt x="8652" y="6941"/>
                  <a:pt x="8652" y="7210"/>
                </a:cubicBezTo>
                <a:cubicBezTo>
                  <a:pt x="8652" y="7480"/>
                  <a:pt x="8863" y="7691"/>
                  <a:pt x="9132" y="7691"/>
                </a:cubicBezTo>
                <a:close/>
                <a:moveTo>
                  <a:pt x="3364" y="7691"/>
                </a:moveTo>
                <a:lnTo>
                  <a:pt x="4326" y="7691"/>
                </a:lnTo>
                <a:cubicBezTo>
                  <a:pt x="4595" y="7691"/>
                  <a:pt x="4807" y="7479"/>
                  <a:pt x="4807" y="7210"/>
                </a:cubicBezTo>
                <a:cubicBezTo>
                  <a:pt x="4807" y="6941"/>
                  <a:pt x="4595" y="6729"/>
                  <a:pt x="4326" y="6729"/>
                </a:cubicBezTo>
                <a:lnTo>
                  <a:pt x="3364" y="6729"/>
                </a:lnTo>
                <a:cubicBezTo>
                  <a:pt x="3095" y="6729"/>
                  <a:pt x="2884" y="6941"/>
                  <a:pt x="2884" y="7210"/>
                </a:cubicBezTo>
                <a:cubicBezTo>
                  <a:pt x="2884" y="7480"/>
                  <a:pt x="3095" y="7691"/>
                  <a:pt x="3364" y="7691"/>
                </a:cubicBezTo>
                <a:close/>
                <a:moveTo>
                  <a:pt x="9132" y="9614"/>
                </a:moveTo>
                <a:lnTo>
                  <a:pt x="10094" y="9614"/>
                </a:lnTo>
                <a:cubicBezTo>
                  <a:pt x="10363" y="9614"/>
                  <a:pt x="10574" y="9402"/>
                  <a:pt x="10574" y="9133"/>
                </a:cubicBezTo>
                <a:cubicBezTo>
                  <a:pt x="10574" y="8864"/>
                  <a:pt x="10363" y="8652"/>
                  <a:pt x="10094" y="8652"/>
                </a:cubicBezTo>
                <a:lnTo>
                  <a:pt x="9132" y="8652"/>
                </a:lnTo>
                <a:cubicBezTo>
                  <a:pt x="8863" y="8652"/>
                  <a:pt x="8652" y="8864"/>
                  <a:pt x="8652" y="9133"/>
                </a:cubicBezTo>
                <a:cubicBezTo>
                  <a:pt x="8652" y="9403"/>
                  <a:pt x="8863" y="9614"/>
                  <a:pt x="9132" y="9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2" name="iconfont-11144-5262060">
            <a:extLst>
              <a:ext uri="{FF2B5EF4-FFF2-40B4-BE49-F238E27FC236}">
                <a16:creationId xmlns:a16="http://schemas.microsoft.com/office/drawing/2014/main" id="{B557567A-4087-57E6-97C7-4BB3AAFDDCF3}"/>
              </a:ext>
            </a:extLst>
          </p:cNvPr>
          <p:cNvSpPr>
            <a:spLocks/>
          </p:cNvSpPr>
          <p:nvPr/>
        </p:nvSpPr>
        <p:spPr>
          <a:xfrm>
            <a:off x="3711338" y="3035839"/>
            <a:ext cx="330336" cy="255172"/>
          </a:xfrm>
          <a:custGeom>
            <a:avLst/>
            <a:gdLst>
              <a:gd name="T0" fmla="*/ 7260 w 11150"/>
              <a:gd name="T1" fmla="*/ 8413 h 8613"/>
              <a:gd name="T2" fmla="*/ 7260 w 11150"/>
              <a:gd name="T3" fmla="*/ 8019 h 8613"/>
              <a:gd name="T4" fmla="*/ 7460 w 11150"/>
              <a:gd name="T5" fmla="*/ 7819 h 8613"/>
              <a:gd name="T6" fmla="*/ 8363 w 11150"/>
              <a:gd name="T7" fmla="*/ 7819 h 8613"/>
              <a:gd name="T8" fmla="*/ 10357 w 11150"/>
              <a:gd name="T9" fmla="*/ 5824 h 8613"/>
              <a:gd name="T10" fmla="*/ 8363 w 11150"/>
              <a:gd name="T11" fmla="*/ 3829 h 8613"/>
              <a:gd name="T12" fmla="*/ 7789 w 11150"/>
              <a:gd name="T13" fmla="*/ 3925 h 8613"/>
              <a:gd name="T14" fmla="*/ 7669 w 11150"/>
              <a:gd name="T15" fmla="*/ 3800 h 8613"/>
              <a:gd name="T16" fmla="*/ 7817 w 11150"/>
              <a:gd name="T17" fmla="*/ 3036 h 8613"/>
              <a:gd name="T18" fmla="*/ 5575 w 11150"/>
              <a:gd name="T19" fmla="*/ 793 h 8613"/>
              <a:gd name="T20" fmla="*/ 3333 w 11150"/>
              <a:gd name="T21" fmla="*/ 3036 h 8613"/>
              <a:gd name="T22" fmla="*/ 3481 w 11150"/>
              <a:gd name="T23" fmla="*/ 3800 h 8613"/>
              <a:gd name="T24" fmla="*/ 3361 w 11150"/>
              <a:gd name="T25" fmla="*/ 3925 h 8613"/>
              <a:gd name="T26" fmla="*/ 2788 w 11150"/>
              <a:gd name="T27" fmla="*/ 3829 h 8613"/>
              <a:gd name="T28" fmla="*/ 793 w 11150"/>
              <a:gd name="T29" fmla="*/ 5824 h 8613"/>
              <a:gd name="T30" fmla="*/ 2788 w 11150"/>
              <a:gd name="T31" fmla="*/ 7819 h 8613"/>
              <a:gd name="T32" fmla="*/ 3703 w 11150"/>
              <a:gd name="T33" fmla="*/ 7819 h 8613"/>
              <a:gd name="T34" fmla="*/ 3903 w 11150"/>
              <a:gd name="T35" fmla="*/ 8019 h 8613"/>
              <a:gd name="T36" fmla="*/ 3903 w 11150"/>
              <a:gd name="T37" fmla="*/ 8413 h 8613"/>
              <a:gd name="T38" fmla="*/ 3703 w 11150"/>
              <a:gd name="T39" fmla="*/ 8613 h 8613"/>
              <a:gd name="T40" fmla="*/ 2788 w 11150"/>
              <a:gd name="T41" fmla="*/ 8613 h 8613"/>
              <a:gd name="T42" fmla="*/ 0 w 11150"/>
              <a:gd name="T43" fmla="*/ 5824 h 8613"/>
              <a:gd name="T44" fmla="*/ 2540 w 11150"/>
              <a:gd name="T45" fmla="*/ 3047 h 8613"/>
              <a:gd name="T46" fmla="*/ 2540 w 11150"/>
              <a:gd name="T47" fmla="*/ 3036 h 8613"/>
              <a:gd name="T48" fmla="*/ 5575 w 11150"/>
              <a:gd name="T49" fmla="*/ 0 h 8613"/>
              <a:gd name="T50" fmla="*/ 8610 w 11150"/>
              <a:gd name="T51" fmla="*/ 3036 h 8613"/>
              <a:gd name="T52" fmla="*/ 8610 w 11150"/>
              <a:gd name="T53" fmla="*/ 3047 h 8613"/>
              <a:gd name="T54" fmla="*/ 11150 w 11150"/>
              <a:gd name="T55" fmla="*/ 5824 h 8613"/>
              <a:gd name="T56" fmla="*/ 8363 w 11150"/>
              <a:gd name="T57" fmla="*/ 8613 h 8613"/>
              <a:gd name="T58" fmla="*/ 7460 w 11150"/>
              <a:gd name="T59" fmla="*/ 8613 h 8613"/>
              <a:gd name="T60" fmla="*/ 7260 w 11150"/>
              <a:gd name="T61" fmla="*/ 8413 h 8613"/>
              <a:gd name="T62" fmla="*/ 5152 w 11150"/>
              <a:gd name="T63" fmla="*/ 4639 h 8613"/>
              <a:gd name="T64" fmla="*/ 4160 w 11150"/>
              <a:gd name="T65" fmla="*/ 5514 h 8613"/>
              <a:gd name="T66" fmla="*/ 3601 w 11150"/>
              <a:gd name="T67" fmla="*/ 5455 h 8613"/>
              <a:gd name="T68" fmla="*/ 3660 w 11150"/>
              <a:gd name="T69" fmla="*/ 4897 h 8613"/>
              <a:gd name="T70" fmla="*/ 5243 w 11150"/>
              <a:gd name="T71" fmla="*/ 3544 h 8613"/>
              <a:gd name="T72" fmla="*/ 5766 w 11150"/>
              <a:gd name="T73" fmla="*/ 3505 h 8613"/>
              <a:gd name="T74" fmla="*/ 7479 w 11150"/>
              <a:gd name="T75" fmla="*/ 4887 h 8613"/>
              <a:gd name="T76" fmla="*/ 7558 w 11150"/>
              <a:gd name="T77" fmla="*/ 5443 h 8613"/>
              <a:gd name="T78" fmla="*/ 7001 w 11150"/>
              <a:gd name="T79" fmla="*/ 5521 h 8613"/>
              <a:gd name="T80" fmla="*/ 5946 w 11150"/>
              <a:gd name="T81" fmla="*/ 4634 h 8613"/>
              <a:gd name="T82" fmla="*/ 5946 w 11150"/>
              <a:gd name="T83" fmla="*/ 8216 h 8613"/>
              <a:gd name="T84" fmla="*/ 5549 w 11150"/>
              <a:gd name="T85" fmla="*/ 8612 h 8613"/>
              <a:gd name="T86" fmla="*/ 5152 w 11150"/>
              <a:gd name="T87" fmla="*/ 8216 h 8613"/>
              <a:gd name="T88" fmla="*/ 5152 w 11150"/>
              <a:gd name="T89" fmla="*/ 4639 h 8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1150" h="8613">
                <a:moveTo>
                  <a:pt x="7260" y="8413"/>
                </a:moveTo>
                <a:lnTo>
                  <a:pt x="7260" y="8019"/>
                </a:lnTo>
                <a:cubicBezTo>
                  <a:pt x="7260" y="7909"/>
                  <a:pt x="7349" y="7819"/>
                  <a:pt x="7460" y="7819"/>
                </a:cubicBezTo>
                <a:lnTo>
                  <a:pt x="8363" y="7819"/>
                </a:lnTo>
                <a:cubicBezTo>
                  <a:pt x="9464" y="7819"/>
                  <a:pt x="10357" y="6926"/>
                  <a:pt x="10357" y="5824"/>
                </a:cubicBezTo>
                <a:cubicBezTo>
                  <a:pt x="10357" y="4722"/>
                  <a:pt x="9464" y="3829"/>
                  <a:pt x="8363" y="3829"/>
                </a:cubicBezTo>
                <a:cubicBezTo>
                  <a:pt x="8219" y="3829"/>
                  <a:pt x="8028" y="3861"/>
                  <a:pt x="7789" y="3925"/>
                </a:cubicBezTo>
                <a:cubicBezTo>
                  <a:pt x="7714" y="3945"/>
                  <a:pt x="7646" y="3874"/>
                  <a:pt x="7669" y="3800"/>
                </a:cubicBezTo>
                <a:cubicBezTo>
                  <a:pt x="7768" y="3480"/>
                  <a:pt x="7817" y="3226"/>
                  <a:pt x="7817" y="3036"/>
                </a:cubicBezTo>
                <a:cubicBezTo>
                  <a:pt x="7817" y="1797"/>
                  <a:pt x="6813" y="793"/>
                  <a:pt x="5575" y="793"/>
                </a:cubicBezTo>
                <a:cubicBezTo>
                  <a:pt x="4337" y="793"/>
                  <a:pt x="3333" y="1797"/>
                  <a:pt x="3333" y="3036"/>
                </a:cubicBezTo>
                <a:cubicBezTo>
                  <a:pt x="3333" y="3226"/>
                  <a:pt x="3382" y="3480"/>
                  <a:pt x="3481" y="3800"/>
                </a:cubicBezTo>
                <a:cubicBezTo>
                  <a:pt x="3504" y="3874"/>
                  <a:pt x="3436" y="3945"/>
                  <a:pt x="3361" y="3925"/>
                </a:cubicBezTo>
                <a:cubicBezTo>
                  <a:pt x="3122" y="3861"/>
                  <a:pt x="2931" y="3829"/>
                  <a:pt x="2788" y="3829"/>
                </a:cubicBezTo>
                <a:cubicBezTo>
                  <a:pt x="1686" y="3829"/>
                  <a:pt x="793" y="4722"/>
                  <a:pt x="793" y="5824"/>
                </a:cubicBezTo>
                <a:cubicBezTo>
                  <a:pt x="793" y="6926"/>
                  <a:pt x="1686" y="7819"/>
                  <a:pt x="2788" y="7819"/>
                </a:cubicBezTo>
                <a:lnTo>
                  <a:pt x="3703" y="7819"/>
                </a:lnTo>
                <a:cubicBezTo>
                  <a:pt x="3813" y="7819"/>
                  <a:pt x="3903" y="7909"/>
                  <a:pt x="3903" y="8019"/>
                </a:cubicBezTo>
                <a:lnTo>
                  <a:pt x="3903" y="8413"/>
                </a:lnTo>
                <a:cubicBezTo>
                  <a:pt x="3903" y="8523"/>
                  <a:pt x="3813" y="8613"/>
                  <a:pt x="3703" y="8613"/>
                </a:cubicBezTo>
                <a:lnTo>
                  <a:pt x="2788" y="8613"/>
                </a:lnTo>
                <a:cubicBezTo>
                  <a:pt x="1248" y="8613"/>
                  <a:pt x="0" y="7364"/>
                  <a:pt x="0" y="5824"/>
                </a:cubicBezTo>
                <a:cubicBezTo>
                  <a:pt x="0" y="4368"/>
                  <a:pt x="1116" y="3172"/>
                  <a:pt x="2540" y="3047"/>
                </a:cubicBezTo>
                <a:cubicBezTo>
                  <a:pt x="2540" y="3043"/>
                  <a:pt x="2540" y="3040"/>
                  <a:pt x="2540" y="3036"/>
                </a:cubicBezTo>
                <a:cubicBezTo>
                  <a:pt x="2540" y="1359"/>
                  <a:pt x="3899" y="0"/>
                  <a:pt x="5575" y="0"/>
                </a:cubicBezTo>
                <a:cubicBezTo>
                  <a:pt x="7251" y="0"/>
                  <a:pt x="8610" y="1359"/>
                  <a:pt x="8610" y="3036"/>
                </a:cubicBezTo>
                <a:lnTo>
                  <a:pt x="8610" y="3047"/>
                </a:lnTo>
                <a:cubicBezTo>
                  <a:pt x="10034" y="3172"/>
                  <a:pt x="11150" y="4368"/>
                  <a:pt x="11150" y="5824"/>
                </a:cubicBezTo>
                <a:cubicBezTo>
                  <a:pt x="11150" y="7364"/>
                  <a:pt x="9902" y="8613"/>
                  <a:pt x="8363" y="8613"/>
                </a:cubicBezTo>
                <a:lnTo>
                  <a:pt x="7460" y="8613"/>
                </a:lnTo>
                <a:cubicBezTo>
                  <a:pt x="7349" y="8613"/>
                  <a:pt x="7260" y="8523"/>
                  <a:pt x="7260" y="8413"/>
                </a:cubicBezTo>
                <a:close/>
                <a:moveTo>
                  <a:pt x="5152" y="4639"/>
                </a:moveTo>
                <a:lnTo>
                  <a:pt x="4160" y="5514"/>
                </a:lnTo>
                <a:cubicBezTo>
                  <a:pt x="3989" y="5651"/>
                  <a:pt x="3739" y="5625"/>
                  <a:pt x="3601" y="5455"/>
                </a:cubicBezTo>
                <a:cubicBezTo>
                  <a:pt x="3463" y="5285"/>
                  <a:pt x="3489" y="5035"/>
                  <a:pt x="3660" y="4897"/>
                </a:cubicBezTo>
                <a:lnTo>
                  <a:pt x="5243" y="3544"/>
                </a:lnTo>
                <a:cubicBezTo>
                  <a:pt x="5381" y="3404"/>
                  <a:pt x="5605" y="3383"/>
                  <a:pt x="5766" y="3505"/>
                </a:cubicBezTo>
                <a:lnTo>
                  <a:pt x="7479" y="4887"/>
                </a:lnTo>
                <a:cubicBezTo>
                  <a:pt x="7655" y="5019"/>
                  <a:pt x="7690" y="5268"/>
                  <a:pt x="7558" y="5443"/>
                </a:cubicBezTo>
                <a:cubicBezTo>
                  <a:pt x="7426" y="5618"/>
                  <a:pt x="7177" y="5653"/>
                  <a:pt x="7001" y="5521"/>
                </a:cubicBezTo>
                <a:lnTo>
                  <a:pt x="5946" y="4634"/>
                </a:lnTo>
                <a:lnTo>
                  <a:pt x="5946" y="8216"/>
                </a:lnTo>
                <a:cubicBezTo>
                  <a:pt x="5946" y="8435"/>
                  <a:pt x="5768" y="8612"/>
                  <a:pt x="5549" y="8612"/>
                </a:cubicBezTo>
                <a:cubicBezTo>
                  <a:pt x="5329" y="8612"/>
                  <a:pt x="5152" y="8435"/>
                  <a:pt x="5152" y="8216"/>
                </a:cubicBezTo>
                <a:lnTo>
                  <a:pt x="5152" y="463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764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1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6FFF"/>
      </a:accent1>
      <a:accent2>
        <a:srgbClr val="00A3FE"/>
      </a:accent2>
      <a:accent3>
        <a:srgbClr val="00C6D9"/>
      </a:accent3>
      <a:accent4>
        <a:srgbClr val="05DCB7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Roboto Bold"/>
        <a:ea typeface="钉钉进步体"/>
        <a:cs typeface=""/>
      </a:majorFont>
      <a:minorFont>
        <a:latin typeface="Roboto Bold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5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6FFF"/>
      </a:accent1>
      <a:accent2>
        <a:srgbClr val="00A3FE"/>
      </a:accent2>
      <a:accent3>
        <a:srgbClr val="00C6D9"/>
      </a:accent3>
      <a:accent4>
        <a:srgbClr val="05DCB7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Roboto Bold"/>
        <a:ea typeface="钉钉进步体"/>
        <a:cs typeface=""/>
      </a:majorFont>
      <a:minorFont>
        <a:latin typeface="Roboto Bold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520</TotalTime>
  <Words>925</Words>
  <Application>Microsoft Office PowerPoint</Application>
  <PresentationFormat>宽屏</PresentationFormat>
  <Paragraphs>219</Paragraphs>
  <Slides>19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9" baseType="lpstr">
      <vt:lpstr>OPPOSans H</vt:lpstr>
      <vt:lpstr>OPPOSans M</vt:lpstr>
      <vt:lpstr>Roboto Regular</vt:lpstr>
      <vt:lpstr>阿里巴巴普惠体 2.0 55 Regular</vt:lpstr>
      <vt:lpstr>阿里巴巴普惠体 2.0 65 Medium</vt:lpstr>
      <vt:lpstr>阿里巴巴普惠体 B</vt:lpstr>
      <vt:lpstr>等线</vt:lpstr>
      <vt:lpstr>钉钉进步体</vt:lpstr>
      <vt:lpstr>思源黑体 CN Bold</vt:lpstr>
      <vt:lpstr>思源黑体 CN Light</vt:lpstr>
      <vt:lpstr>思源黑体 CN Regular</vt:lpstr>
      <vt:lpstr>Arial</vt:lpstr>
      <vt:lpstr>Bahnschrift SemiBold</vt:lpstr>
      <vt:lpstr>Bahnschrift SemiLight</vt:lpstr>
      <vt:lpstr>Calibri</vt:lpstr>
      <vt:lpstr>Roboto</vt:lpstr>
      <vt:lpstr>Roboto Bold</vt:lpstr>
      <vt:lpstr>Segoe UI Light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环状创意深蓝色科技风产品介绍ppt模板</dc:title>
  <dc:creator>©依稀Arice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13</cp:revision>
  <dcterms:created xsi:type="dcterms:W3CDTF">2023-08-31T10:56:13Z</dcterms:created>
  <dcterms:modified xsi:type="dcterms:W3CDTF">2023-10-31T15:00:58Z</dcterms:modified>
  <cp:contentStatus>环状创意深蓝色科技风产品介绍ppt模板，www.51pptmoban.com</cp:contentStatus>
  <cp:version>51pptmoban.com（V51-103104版）</cp:version>
</cp:coreProperties>
</file>