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326" r:id="rId2"/>
    <p:sldId id="330" r:id="rId3"/>
    <p:sldId id="339" r:id="rId4"/>
    <p:sldId id="331" r:id="rId5"/>
    <p:sldId id="332" r:id="rId6"/>
    <p:sldId id="336" r:id="rId7"/>
    <p:sldId id="348" r:id="rId8"/>
    <p:sldId id="327" r:id="rId9"/>
    <p:sldId id="335" r:id="rId10"/>
    <p:sldId id="341" r:id="rId11"/>
    <p:sldId id="350" r:id="rId12"/>
    <p:sldId id="340" r:id="rId13"/>
    <p:sldId id="346" r:id="rId14"/>
    <p:sldId id="345" r:id="rId15"/>
    <p:sldId id="306" r:id="rId16"/>
    <p:sldId id="324" r:id="rId17"/>
    <p:sldId id="200757849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000"/>
    <a:srgbClr val="03254B"/>
    <a:srgbClr val="152D4E"/>
    <a:srgbClr val="B89488"/>
    <a:srgbClr val="012746"/>
    <a:srgbClr val="02244A"/>
    <a:srgbClr val="042244"/>
    <a:srgbClr val="2C3555"/>
    <a:srgbClr val="5853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8AF705-0F7A-4AED-BC9F-6DC60CE3DE90}" v="3" dt="2023-07-20T03:04:27.7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88" autoAdjust="0"/>
    <p:restoredTop sz="93268" autoAdjust="0"/>
  </p:normalViewPr>
  <p:slideViewPr>
    <p:cSldViewPr snapToGrid="0" showGuides="1">
      <p:cViewPr>
        <p:scale>
          <a:sx n="50" d="100"/>
          <a:sy n="50" d="100"/>
        </p:scale>
        <p:origin x="1884" y="11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-1460"/>
    </p:cViewPr>
  </p:sorterViewPr>
  <p:notesViewPr>
    <p:cSldViewPr snapToGrid="0" showGuides="1">
      <p:cViewPr varScale="1">
        <p:scale>
          <a:sx n="49" d="100"/>
          <a:sy n="49" d="100"/>
        </p:scale>
        <p:origin x="1884" y="3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A9E8B-8668-4EE9-81CF-39121E276770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DABDA-89F0-4727-B28F-05A90B006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895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DABDA-89F0-4727-B28F-05A90B0069B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859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DABDA-89F0-4727-B28F-05A90B0069B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9474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DABDA-89F0-4727-B28F-05A90B0069B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859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1751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</a:t>
            </a:r>
            <a:r>
              <a:rPr lang="en-US" altLang="zh-CN" dirty="0"/>
              <a:t>add text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AEBC5-1D0D-411D-9EE3-C6F41EFD080C}" type="datetime1">
              <a:rPr lang="zh-CN" altLang="en-US" smtClean="0"/>
              <a:t>2023/10/31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401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森林里有桥&#10;&#10;描述已自动生成">
            <a:extLst>
              <a:ext uri="{FF2B5EF4-FFF2-40B4-BE49-F238E27FC236}">
                <a16:creationId xmlns:a16="http://schemas.microsoft.com/office/drawing/2014/main" id="{8BB78A08-5260-AC09-477D-87D7FB595E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9B0065B2-D440-89EF-7458-C75DCF794843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>
            <a:gsLst>
              <a:gs pos="29000">
                <a:schemeClr val="accent1">
                  <a:lumMod val="75000"/>
                  <a:alpha val="84000"/>
                </a:schemeClr>
              </a:gs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F534A58-8AF2-82E0-B58E-2E6B31820B8F}"/>
              </a:ext>
            </a:extLst>
          </p:cNvPr>
          <p:cNvSpPr txBox="1"/>
          <p:nvPr/>
        </p:nvSpPr>
        <p:spPr>
          <a:xfrm>
            <a:off x="2744451" y="1087069"/>
            <a:ext cx="6703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FFFFFF"/>
                </a:solidFill>
                <a:latin typeface="+mn-ea"/>
              </a:rPr>
              <a:t>世</a:t>
            </a:r>
            <a:r>
              <a:rPr lang="en-US" altLang="zh-CN" sz="2400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sz="2400" dirty="0">
                <a:solidFill>
                  <a:srgbClr val="FFFFFF"/>
                </a:solidFill>
                <a:latin typeface="+mn-ea"/>
              </a:rPr>
              <a:t>界</a:t>
            </a:r>
            <a:r>
              <a:rPr lang="en-US" altLang="zh-CN" sz="2400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sz="2400" dirty="0">
                <a:solidFill>
                  <a:srgbClr val="FFFFFF"/>
                </a:solidFill>
                <a:latin typeface="+mn-ea"/>
              </a:rPr>
              <a:t>那</a:t>
            </a:r>
            <a:r>
              <a:rPr lang="en-US" altLang="zh-CN" sz="2400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sz="2400" dirty="0">
                <a:solidFill>
                  <a:srgbClr val="FFFFFF"/>
                </a:solidFill>
                <a:latin typeface="+mn-ea"/>
              </a:rPr>
              <a:t>么</a:t>
            </a:r>
            <a:r>
              <a:rPr lang="en-US" altLang="zh-CN" sz="2400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sz="2400" dirty="0">
                <a:solidFill>
                  <a:srgbClr val="FFFFFF"/>
                </a:solidFill>
                <a:latin typeface="+mn-ea"/>
              </a:rPr>
              <a:t>大   我</a:t>
            </a:r>
            <a:r>
              <a:rPr lang="en-US" altLang="zh-CN" sz="2400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sz="2400" dirty="0">
                <a:solidFill>
                  <a:srgbClr val="FFFFFF"/>
                </a:solidFill>
                <a:latin typeface="+mn-ea"/>
              </a:rPr>
              <a:t>想</a:t>
            </a:r>
            <a:r>
              <a:rPr lang="en-US" altLang="zh-CN" sz="2400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sz="2400" dirty="0">
                <a:solidFill>
                  <a:srgbClr val="FFFFFF"/>
                </a:solidFill>
                <a:latin typeface="+mn-ea"/>
              </a:rPr>
              <a:t>去</a:t>
            </a:r>
            <a:r>
              <a:rPr lang="en-US" altLang="zh-CN" sz="2400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sz="2400" dirty="0">
                <a:solidFill>
                  <a:srgbClr val="FFFFFF"/>
                </a:solidFill>
                <a:latin typeface="+mn-ea"/>
              </a:rPr>
              <a:t>看</a:t>
            </a:r>
            <a:r>
              <a:rPr lang="en-US" altLang="zh-CN" sz="2400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sz="2400" dirty="0">
                <a:solidFill>
                  <a:srgbClr val="FFFFFF"/>
                </a:solidFill>
                <a:latin typeface="+mn-ea"/>
              </a:rPr>
              <a:t>看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25BCE99-6E56-812E-0E28-864159F82995}"/>
              </a:ext>
            </a:extLst>
          </p:cNvPr>
          <p:cNvGrpSpPr/>
          <p:nvPr/>
        </p:nvGrpSpPr>
        <p:grpSpPr>
          <a:xfrm>
            <a:off x="2058211" y="1955800"/>
            <a:ext cx="8075578" cy="2946400"/>
            <a:chOff x="2058211" y="1854200"/>
            <a:chExt cx="8075578" cy="294640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D62251B7-C1EC-3B38-0543-FD9A4B7C79C7}"/>
                </a:ext>
              </a:extLst>
            </p:cNvPr>
            <p:cNvSpPr/>
            <p:nvPr/>
          </p:nvSpPr>
          <p:spPr>
            <a:xfrm>
              <a:off x="2058211" y="1854200"/>
              <a:ext cx="8075578" cy="2946400"/>
            </a:xfrm>
            <a:prstGeom prst="rect">
              <a:avLst/>
            </a:prstGeom>
            <a:noFill/>
            <a:ln w="31750">
              <a:solidFill>
                <a:srgbClr val="FFFF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C9441D7-A9F9-6933-6439-2E73158190A5}"/>
                </a:ext>
              </a:extLst>
            </p:cNvPr>
            <p:cNvSpPr txBox="1"/>
            <p:nvPr/>
          </p:nvSpPr>
          <p:spPr>
            <a:xfrm>
              <a:off x="2819401" y="2322200"/>
              <a:ext cx="6553199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8000" dirty="0">
                  <a:solidFill>
                    <a:srgbClr val="FFFFFF"/>
                  </a:solidFill>
                  <a:latin typeface="+mj-ea"/>
                  <a:ea typeface="+mj-ea"/>
                </a:rPr>
                <a:t>青春，一直在路上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B0BA6B5-2A59-32B2-220B-9D5F379EA2E6}"/>
                </a:ext>
              </a:extLst>
            </p:cNvPr>
            <p:cNvSpPr txBox="1"/>
            <p:nvPr/>
          </p:nvSpPr>
          <p:spPr>
            <a:xfrm>
              <a:off x="2819401" y="3911600"/>
              <a:ext cx="63880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rgbClr val="FFFFFF">
                      <a:alpha val="89000"/>
                    </a:srgbClr>
                  </a:solidFill>
                </a:rPr>
                <a:t>Youth, Constantly on the Journey</a:t>
              </a:r>
              <a:endParaRPr lang="zh-CN" altLang="en-US" sz="2000" dirty="0">
                <a:solidFill>
                  <a:srgbClr val="FFFFFF">
                    <a:alpha val="89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05620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9622196F-F370-4661-70BA-AFC1F1F0F68A}"/>
              </a:ext>
            </a:extLst>
          </p:cNvPr>
          <p:cNvSpPr/>
          <p:nvPr/>
        </p:nvSpPr>
        <p:spPr>
          <a:xfrm>
            <a:off x="1955800" y="0"/>
            <a:ext cx="8280400" cy="6858000"/>
          </a:xfrm>
          <a:custGeom>
            <a:avLst/>
            <a:gdLst>
              <a:gd name="connsiteX0" fmla="*/ 1819583 w 8280400"/>
              <a:gd name="connsiteY0" fmla="*/ 0 h 6858000"/>
              <a:gd name="connsiteX1" fmla="*/ 6460817 w 8280400"/>
              <a:gd name="connsiteY1" fmla="*/ 0 h 6858000"/>
              <a:gd name="connsiteX2" fmla="*/ 6617347 w 8280400"/>
              <a:gd name="connsiteY2" fmla="*/ 111311 h 6858000"/>
              <a:gd name="connsiteX3" fmla="*/ 8280400 w 8280400"/>
              <a:gd name="connsiteY3" fmla="*/ 3429000 h 6858000"/>
              <a:gd name="connsiteX4" fmla="*/ 6617347 w 8280400"/>
              <a:gd name="connsiteY4" fmla="*/ 6746689 h 6858000"/>
              <a:gd name="connsiteX5" fmla="*/ 6460817 w 8280400"/>
              <a:gd name="connsiteY5" fmla="*/ 6858000 h 6858000"/>
              <a:gd name="connsiteX6" fmla="*/ 1819583 w 8280400"/>
              <a:gd name="connsiteY6" fmla="*/ 6858000 h 6858000"/>
              <a:gd name="connsiteX7" fmla="*/ 1663053 w 8280400"/>
              <a:gd name="connsiteY7" fmla="*/ 6746689 h 6858000"/>
              <a:gd name="connsiteX8" fmla="*/ 0 w 8280400"/>
              <a:gd name="connsiteY8" fmla="*/ 3429000 h 6858000"/>
              <a:gd name="connsiteX9" fmla="*/ 1663053 w 8280400"/>
              <a:gd name="connsiteY9" fmla="*/ 11131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0400" h="6858000">
                <a:moveTo>
                  <a:pt x="1819583" y="0"/>
                </a:moveTo>
                <a:lnTo>
                  <a:pt x="6460817" y="0"/>
                </a:lnTo>
                <a:lnTo>
                  <a:pt x="6617347" y="111311"/>
                </a:lnTo>
                <a:cubicBezTo>
                  <a:pt x="7626923" y="866327"/>
                  <a:pt x="8280400" y="2071350"/>
                  <a:pt x="8280400" y="3429000"/>
                </a:cubicBezTo>
                <a:cubicBezTo>
                  <a:pt x="8280400" y="4786651"/>
                  <a:pt x="7626923" y="5991673"/>
                  <a:pt x="6617347" y="6746689"/>
                </a:cubicBezTo>
                <a:lnTo>
                  <a:pt x="6460817" y="6858000"/>
                </a:lnTo>
                <a:lnTo>
                  <a:pt x="1819583" y="6858000"/>
                </a:lnTo>
                <a:lnTo>
                  <a:pt x="1663053" y="6746689"/>
                </a:lnTo>
                <a:cubicBezTo>
                  <a:pt x="653478" y="5991673"/>
                  <a:pt x="0" y="4786651"/>
                  <a:pt x="0" y="3429000"/>
                </a:cubicBezTo>
                <a:cubicBezTo>
                  <a:pt x="0" y="2071350"/>
                  <a:pt x="653478" y="866327"/>
                  <a:pt x="1663053" y="11131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sx="104000" sy="104000" algn="ctr" rotWithShape="0">
              <a:schemeClr val="accent1">
                <a:lumMod val="10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 dirty="0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01847329-0385-A29C-2B5A-24D8B3ED1121}"/>
              </a:ext>
            </a:extLst>
          </p:cNvPr>
          <p:cNvSpPr/>
          <p:nvPr/>
        </p:nvSpPr>
        <p:spPr>
          <a:xfrm>
            <a:off x="323850" y="0"/>
            <a:ext cx="11544300" cy="6858000"/>
          </a:xfrm>
          <a:custGeom>
            <a:avLst/>
            <a:gdLst>
              <a:gd name="connsiteX0" fmla="*/ 9946871 w 11544300"/>
              <a:gd name="connsiteY0" fmla="*/ 0 h 6858000"/>
              <a:gd name="connsiteX1" fmla="*/ 10415050 w 11544300"/>
              <a:gd name="connsiteY1" fmla="*/ 0 h 6858000"/>
              <a:gd name="connsiteX2" fmla="*/ 10558507 w 11544300"/>
              <a:gd name="connsiteY2" fmla="*/ 201736 h 6858000"/>
              <a:gd name="connsiteX3" fmla="*/ 11544300 w 11544300"/>
              <a:gd name="connsiteY3" fmla="*/ 3429000 h 6858000"/>
              <a:gd name="connsiteX4" fmla="*/ 10558507 w 11544300"/>
              <a:gd name="connsiteY4" fmla="*/ 6656264 h 6858000"/>
              <a:gd name="connsiteX5" fmla="*/ 10415050 w 11544300"/>
              <a:gd name="connsiteY5" fmla="*/ 6858000 h 6858000"/>
              <a:gd name="connsiteX6" fmla="*/ 9946871 w 11544300"/>
              <a:gd name="connsiteY6" fmla="*/ 6858000 h 6858000"/>
              <a:gd name="connsiteX7" fmla="*/ 10101366 w 11544300"/>
              <a:gd name="connsiteY7" fmla="*/ 6661403 h 6858000"/>
              <a:gd name="connsiteX8" fmla="*/ 11174652 w 11544300"/>
              <a:gd name="connsiteY8" fmla="*/ 3429000 h 6858000"/>
              <a:gd name="connsiteX9" fmla="*/ 10101366 w 11544300"/>
              <a:gd name="connsiteY9" fmla="*/ 196597 h 6858000"/>
              <a:gd name="connsiteX10" fmla="*/ 1129251 w 11544300"/>
              <a:gd name="connsiteY10" fmla="*/ 0 h 6858000"/>
              <a:gd name="connsiteX11" fmla="*/ 1597429 w 11544300"/>
              <a:gd name="connsiteY11" fmla="*/ 0 h 6858000"/>
              <a:gd name="connsiteX12" fmla="*/ 1442934 w 11544300"/>
              <a:gd name="connsiteY12" fmla="*/ 196597 h 6858000"/>
              <a:gd name="connsiteX13" fmla="*/ 369648 w 11544300"/>
              <a:gd name="connsiteY13" fmla="*/ 3429000 h 6858000"/>
              <a:gd name="connsiteX14" fmla="*/ 1442934 w 11544300"/>
              <a:gd name="connsiteY14" fmla="*/ 6661403 h 6858000"/>
              <a:gd name="connsiteX15" fmla="*/ 1597429 w 11544300"/>
              <a:gd name="connsiteY15" fmla="*/ 6858000 h 6858000"/>
              <a:gd name="connsiteX16" fmla="*/ 1129251 w 11544300"/>
              <a:gd name="connsiteY16" fmla="*/ 6858000 h 6858000"/>
              <a:gd name="connsiteX17" fmla="*/ 985793 w 11544300"/>
              <a:gd name="connsiteY17" fmla="*/ 6656264 h 6858000"/>
              <a:gd name="connsiteX18" fmla="*/ 0 w 11544300"/>
              <a:gd name="connsiteY18" fmla="*/ 3429000 h 6858000"/>
              <a:gd name="connsiteX19" fmla="*/ 985793 w 11544300"/>
              <a:gd name="connsiteY19" fmla="*/ 20173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1544300" h="6858000">
                <a:moveTo>
                  <a:pt x="9946871" y="0"/>
                </a:moveTo>
                <a:lnTo>
                  <a:pt x="10415050" y="0"/>
                </a:lnTo>
                <a:lnTo>
                  <a:pt x="10558507" y="201736"/>
                </a:lnTo>
                <a:cubicBezTo>
                  <a:pt x="11180886" y="1122977"/>
                  <a:pt x="11544300" y="2233549"/>
                  <a:pt x="11544300" y="3429000"/>
                </a:cubicBezTo>
                <a:cubicBezTo>
                  <a:pt x="11544300" y="4624452"/>
                  <a:pt x="11180886" y="5735023"/>
                  <a:pt x="10558507" y="6656264"/>
                </a:cubicBezTo>
                <a:lnTo>
                  <a:pt x="10415050" y="6858000"/>
                </a:lnTo>
                <a:lnTo>
                  <a:pt x="9946871" y="6858000"/>
                </a:lnTo>
                <a:lnTo>
                  <a:pt x="10101366" y="6661403"/>
                </a:lnTo>
                <a:cubicBezTo>
                  <a:pt x="10775458" y="5760035"/>
                  <a:pt x="11174652" y="4641136"/>
                  <a:pt x="11174652" y="3429000"/>
                </a:cubicBezTo>
                <a:cubicBezTo>
                  <a:pt x="11174652" y="2216864"/>
                  <a:pt x="10775458" y="1097965"/>
                  <a:pt x="10101366" y="196597"/>
                </a:cubicBezTo>
                <a:close/>
                <a:moveTo>
                  <a:pt x="1129251" y="0"/>
                </a:moveTo>
                <a:lnTo>
                  <a:pt x="1597429" y="0"/>
                </a:lnTo>
                <a:lnTo>
                  <a:pt x="1442934" y="196597"/>
                </a:lnTo>
                <a:cubicBezTo>
                  <a:pt x="768842" y="1097965"/>
                  <a:pt x="369648" y="2216864"/>
                  <a:pt x="369648" y="3429000"/>
                </a:cubicBezTo>
                <a:cubicBezTo>
                  <a:pt x="369648" y="4641136"/>
                  <a:pt x="768842" y="5760035"/>
                  <a:pt x="1442934" y="6661403"/>
                </a:cubicBezTo>
                <a:lnTo>
                  <a:pt x="1597429" y="6858000"/>
                </a:lnTo>
                <a:lnTo>
                  <a:pt x="1129251" y="6858000"/>
                </a:lnTo>
                <a:lnTo>
                  <a:pt x="985793" y="6656264"/>
                </a:lnTo>
                <a:cubicBezTo>
                  <a:pt x="363415" y="5735023"/>
                  <a:pt x="0" y="4624452"/>
                  <a:pt x="0" y="3429000"/>
                </a:cubicBezTo>
                <a:cubicBezTo>
                  <a:pt x="0" y="2233549"/>
                  <a:pt x="363415" y="1122977"/>
                  <a:pt x="985793" y="2017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 dirty="0">
              <a:solidFill>
                <a:schemeClr val="tx1"/>
              </a:solidFill>
            </a:endParaRPr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id="{B57BADB8-67DA-3614-9828-880C7C3335F6}"/>
              </a:ext>
            </a:extLst>
          </p:cNvPr>
          <p:cNvSpPr/>
          <p:nvPr/>
        </p:nvSpPr>
        <p:spPr>
          <a:xfrm>
            <a:off x="1358900" y="-1308100"/>
            <a:ext cx="9474200" cy="9474200"/>
          </a:xfrm>
          <a:prstGeom prst="arc">
            <a:avLst>
              <a:gd name="adj1" fmla="val 18848842"/>
              <a:gd name="adj2" fmla="val 2017751"/>
            </a:avLst>
          </a:prstGeom>
          <a:ln w="381000" cap="rnd"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id="{83650539-8603-409F-915A-071C535E82BD}"/>
              </a:ext>
            </a:extLst>
          </p:cNvPr>
          <p:cNvSpPr/>
          <p:nvPr/>
        </p:nvSpPr>
        <p:spPr>
          <a:xfrm flipH="1" flipV="1">
            <a:off x="1358900" y="-1308100"/>
            <a:ext cx="9474200" cy="9474200"/>
          </a:xfrm>
          <a:prstGeom prst="arc">
            <a:avLst>
              <a:gd name="adj1" fmla="val 18908889"/>
              <a:gd name="adj2" fmla="val 1805314"/>
            </a:avLst>
          </a:prstGeom>
          <a:ln w="381000" cap="rnd"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682DA05-92A2-7B6E-EDE2-EE5E860395F8}"/>
              </a:ext>
            </a:extLst>
          </p:cNvPr>
          <p:cNvGrpSpPr/>
          <p:nvPr/>
        </p:nvGrpSpPr>
        <p:grpSpPr>
          <a:xfrm>
            <a:off x="3130445" y="2094365"/>
            <a:ext cx="5931111" cy="2669270"/>
            <a:chOff x="3130445" y="2340566"/>
            <a:chExt cx="5931111" cy="266927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BE3432C-B0EA-2A4C-7AC3-C94EC03E2019}"/>
                </a:ext>
              </a:extLst>
            </p:cNvPr>
            <p:cNvSpPr txBox="1"/>
            <p:nvPr/>
          </p:nvSpPr>
          <p:spPr>
            <a:xfrm>
              <a:off x="3634689" y="4637494"/>
              <a:ext cx="4922623" cy="37234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dirty="0">
                  <a:solidFill>
                    <a:srgbClr val="FFFFFF"/>
                  </a:solidFill>
                  <a:latin typeface="+mn-ea"/>
                </a:rPr>
                <a:t>世</a:t>
              </a:r>
              <a:r>
                <a:rPr lang="en-US" altLang="zh-CN" dirty="0">
                  <a:solidFill>
                    <a:srgbClr val="FFFFFF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rgbClr val="FFFFFF"/>
                  </a:solidFill>
                  <a:latin typeface="+mn-ea"/>
                </a:rPr>
                <a:t>界</a:t>
              </a:r>
              <a:r>
                <a:rPr lang="en-US" altLang="zh-CN" dirty="0">
                  <a:solidFill>
                    <a:srgbClr val="FFFFFF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rgbClr val="FFFFFF"/>
                  </a:solidFill>
                  <a:latin typeface="+mn-ea"/>
                </a:rPr>
                <a:t>那</a:t>
              </a:r>
              <a:r>
                <a:rPr lang="en-US" altLang="zh-CN" dirty="0">
                  <a:solidFill>
                    <a:srgbClr val="FFFFFF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rgbClr val="FFFFFF"/>
                  </a:solidFill>
                  <a:latin typeface="+mn-ea"/>
                </a:rPr>
                <a:t>么</a:t>
              </a:r>
              <a:r>
                <a:rPr lang="en-US" altLang="zh-CN" dirty="0">
                  <a:solidFill>
                    <a:srgbClr val="FFFFFF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rgbClr val="FFFFFF"/>
                  </a:solidFill>
                  <a:latin typeface="+mn-ea"/>
                </a:rPr>
                <a:t>大   我</a:t>
              </a:r>
              <a:r>
                <a:rPr lang="en-US" altLang="zh-CN" dirty="0">
                  <a:solidFill>
                    <a:srgbClr val="FFFFFF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rgbClr val="FFFFFF"/>
                  </a:solidFill>
                  <a:latin typeface="+mn-ea"/>
                </a:rPr>
                <a:t>想</a:t>
              </a:r>
              <a:r>
                <a:rPr lang="en-US" altLang="zh-CN" dirty="0">
                  <a:solidFill>
                    <a:srgbClr val="FFFFFF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rgbClr val="FFFFFF"/>
                  </a:solidFill>
                  <a:latin typeface="+mn-ea"/>
                </a:rPr>
                <a:t>去</a:t>
              </a:r>
              <a:r>
                <a:rPr lang="en-US" altLang="zh-CN" dirty="0">
                  <a:solidFill>
                    <a:srgbClr val="FFFFFF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rgbClr val="FFFFFF"/>
                  </a:solidFill>
                  <a:latin typeface="+mn-ea"/>
                </a:rPr>
                <a:t>看</a:t>
              </a:r>
              <a:r>
                <a:rPr lang="en-US" altLang="zh-CN" dirty="0">
                  <a:solidFill>
                    <a:srgbClr val="FFFFFF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rgbClr val="FFFFFF"/>
                  </a:solidFill>
                  <a:latin typeface="+mn-ea"/>
                </a:rPr>
                <a:t>看</a:t>
              </a: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6F13B405-836D-9B77-C8BE-BA8F5EB0847F}"/>
                </a:ext>
              </a:extLst>
            </p:cNvPr>
            <p:cNvGrpSpPr/>
            <p:nvPr/>
          </p:nvGrpSpPr>
          <p:grpSpPr>
            <a:xfrm>
              <a:off x="3130445" y="2340566"/>
              <a:ext cx="5931111" cy="2003870"/>
              <a:chOff x="3130445" y="2051403"/>
              <a:chExt cx="5931111" cy="2003870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BDE7A9CF-BD04-A786-F735-C711EA5FE9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98249" y="2293811"/>
                <a:ext cx="5795502" cy="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64ABEB47-8A27-B2A5-321E-6C8C5D4446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98249" y="4055273"/>
                <a:ext cx="5795502" cy="0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D1A5FB89-619A-74A4-5D72-2D48E9082A4F}"/>
                  </a:ext>
                </a:extLst>
              </p:cNvPr>
              <p:cNvSpPr txBox="1"/>
              <p:nvPr/>
            </p:nvSpPr>
            <p:spPr>
              <a:xfrm>
                <a:off x="3130445" y="2543215"/>
                <a:ext cx="5931111" cy="110799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l"/>
                <a:r>
                  <a:rPr lang="zh-CN" altLang="en-US" sz="7200" dirty="0">
                    <a:solidFill>
                      <a:srgbClr val="FFFFFF"/>
                    </a:solidFill>
                    <a:effectLst>
                      <a:outerShdw blurRad="127000" dist="38100" dir="2700000" algn="tl" rotWithShape="0">
                        <a:prstClr val="black">
                          <a:alpha val="10000"/>
                        </a:prstClr>
                      </a:outerShdw>
                    </a:effectLst>
                    <a:latin typeface="+mj-ea"/>
                    <a:ea typeface="+mj-ea"/>
                  </a:rPr>
                  <a:t>青春，一直在路上</a:t>
                </a:r>
              </a:p>
            </p:txBody>
          </p: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A969DF3D-764F-3382-0909-5B78715394C3}"/>
                  </a:ext>
                </a:extLst>
              </p:cNvPr>
              <p:cNvGrpSpPr/>
              <p:nvPr/>
            </p:nvGrpSpPr>
            <p:grpSpPr>
              <a:xfrm>
                <a:off x="4735286" y="2051403"/>
                <a:ext cx="2721429" cy="450298"/>
                <a:chOff x="4735286" y="2000603"/>
                <a:chExt cx="2721429" cy="450298"/>
              </a:xfrm>
            </p:grpSpPr>
            <p:sp>
              <p:nvSpPr>
                <p:cNvPr id="30" name="矩形: 圆角 29">
                  <a:extLst>
                    <a:ext uri="{FF2B5EF4-FFF2-40B4-BE49-F238E27FC236}">
                      <a16:creationId xmlns:a16="http://schemas.microsoft.com/office/drawing/2014/main" id="{C3ECB8C2-2DEE-2E9A-65D3-D9449DA0BC60}"/>
                    </a:ext>
                  </a:extLst>
                </p:cNvPr>
                <p:cNvSpPr/>
                <p:nvPr/>
              </p:nvSpPr>
              <p:spPr>
                <a:xfrm>
                  <a:off x="4735286" y="2000603"/>
                  <a:ext cx="2721429" cy="45029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zh-CN" sz="2400" b="1" i="0" u="none" strike="noStrike" cap="none" spc="0" normalizeH="0" noProof="0" dirty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id="{27FE298E-B0F6-1346-B1B3-94DAD11AAF6E}"/>
                    </a:ext>
                  </a:extLst>
                </p:cNvPr>
                <p:cNvSpPr txBox="1"/>
                <p:nvPr/>
              </p:nvSpPr>
              <p:spPr>
                <a:xfrm>
                  <a:off x="5559425" y="2071864"/>
                  <a:ext cx="1073150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accent1">
                          <a:lumMod val="75000"/>
                        </a:schemeClr>
                      </a:solidFill>
                    </a:rPr>
                    <a:t>青春屯儿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0962818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5DF212AC-8300-7829-B7BA-AA5411781EF4}"/>
              </a:ext>
            </a:extLst>
          </p:cNvPr>
          <p:cNvSpPr/>
          <p:nvPr/>
        </p:nvSpPr>
        <p:spPr>
          <a:xfrm>
            <a:off x="0" y="0"/>
            <a:ext cx="12192000" cy="615832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203975 h 6858000"/>
              <a:gd name="connsiteX3" fmla="*/ 12139468 w 12192000"/>
              <a:gd name="connsiteY3" fmla="*/ 5196518 h 6858000"/>
              <a:gd name="connsiteX4" fmla="*/ 10958766 w 12192000"/>
              <a:gd name="connsiteY4" fmla="*/ 5132178 h 6858000"/>
              <a:gd name="connsiteX5" fmla="*/ 96310 w 12192000"/>
              <a:gd name="connsiteY5" fmla="*/ 6155250 h 6858000"/>
              <a:gd name="connsiteX6" fmla="*/ 11703 w 12192000"/>
              <a:gd name="connsiteY6" fmla="*/ 6128442 h 6858000"/>
              <a:gd name="connsiteX7" fmla="*/ 11703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203975"/>
                </a:lnTo>
                <a:lnTo>
                  <a:pt x="12139468" y="5196518"/>
                </a:lnTo>
                <a:cubicBezTo>
                  <a:pt x="11745901" y="5146829"/>
                  <a:pt x="11352333" y="5127589"/>
                  <a:pt x="10958766" y="5132178"/>
                </a:cubicBezTo>
                <a:cubicBezTo>
                  <a:pt x="7337947" y="5174400"/>
                  <a:pt x="3717128" y="7233536"/>
                  <a:pt x="96310" y="6155250"/>
                </a:cubicBezTo>
                <a:lnTo>
                  <a:pt x="11703" y="6128442"/>
                </a:lnTo>
                <a:lnTo>
                  <a:pt x="11703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27000"/>
                </a:schemeClr>
              </a:gs>
              <a:gs pos="41000">
                <a:schemeClr val="accent1">
                  <a:alpha val="3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DF3051C0-A39D-B28B-4006-A847237BBC77}"/>
              </a:ext>
            </a:extLst>
          </p:cNvPr>
          <p:cNvSpPr/>
          <p:nvPr/>
        </p:nvSpPr>
        <p:spPr>
          <a:xfrm>
            <a:off x="0" y="0"/>
            <a:ext cx="12192000" cy="586577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203975 h 6858000"/>
              <a:gd name="connsiteX3" fmla="*/ 12139468 w 12192000"/>
              <a:gd name="connsiteY3" fmla="*/ 5196518 h 6858000"/>
              <a:gd name="connsiteX4" fmla="*/ 10958766 w 12192000"/>
              <a:gd name="connsiteY4" fmla="*/ 5132178 h 6858000"/>
              <a:gd name="connsiteX5" fmla="*/ 96310 w 12192000"/>
              <a:gd name="connsiteY5" fmla="*/ 6155250 h 6858000"/>
              <a:gd name="connsiteX6" fmla="*/ 11703 w 12192000"/>
              <a:gd name="connsiteY6" fmla="*/ 6128442 h 6858000"/>
              <a:gd name="connsiteX7" fmla="*/ 11703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203975"/>
                </a:lnTo>
                <a:lnTo>
                  <a:pt x="12139468" y="5196518"/>
                </a:lnTo>
                <a:cubicBezTo>
                  <a:pt x="11745901" y="5146829"/>
                  <a:pt x="11352333" y="5127589"/>
                  <a:pt x="10958766" y="5132178"/>
                </a:cubicBezTo>
                <a:cubicBezTo>
                  <a:pt x="7337947" y="5174400"/>
                  <a:pt x="3717128" y="7233536"/>
                  <a:pt x="96310" y="6155250"/>
                </a:cubicBezTo>
                <a:lnTo>
                  <a:pt x="11703" y="6128442"/>
                </a:lnTo>
                <a:lnTo>
                  <a:pt x="11703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70000"/>
                </a:schemeClr>
              </a:gs>
              <a:gs pos="100000">
                <a:schemeClr val="accent1"/>
              </a:gs>
              <a:gs pos="41000">
                <a:schemeClr val="accent1"/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1A6E566-99C8-85E9-6A30-CADB18AAD846}"/>
              </a:ext>
            </a:extLst>
          </p:cNvPr>
          <p:cNvSpPr/>
          <p:nvPr/>
        </p:nvSpPr>
        <p:spPr>
          <a:xfrm>
            <a:off x="106811" y="3051045"/>
            <a:ext cx="161626" cy="161626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13E64B1-A8D4-6782-CD81-019AC6A0886C}"/>
              </a:ext>
            </a:extLst>
          </p:cNvPr>
          <p:cNvSpPr txBox="1"/>
          <p:nvPr/>
        </p:nvSpPr>
        <p:spPr>
          <a:xfrm>
            <a:off x="660323" y="1786280"/>
            <a:ext cx="6585136" cy="123110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8000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</a:rPr>
              <a:t>青春，一直在路上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22F7E63-EB49-FE77-CB6F-EA7E136818AF}"/>
              </a:ext>
            </a:extLst>
          </p:cNvPr>
          <p:cNvSpPr txBox="1"/>
          <p:nvPr/>
        </p:nvSpPr>
        <p:spPr>
          <a:xfrm>
            <a:off x="678427" y="1302292"/>
            <a:ext cx="4820673" cy="37715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dirty="0">
                <a:solidFill>
                  <a:srgbClr val="FFFFFF"/>
                </a:solidFill>
                <a:latin typeface="+mn-ea"/>
              </a:rPr>
              <a:t>世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界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那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么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大   我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想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去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看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看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45E4C850-A41D-3FCB-2CA1-D21FA2032688}"/>
              </a:ext>
            </a:extLst>
          </p:cNvPr>
          <p:cNvCxnSpPr/>
          <p:nvPr/>
        </p:nvCxnSpPr>
        <p:spPr>
          <a:xfrm>
            <a:off x="679572" y="4160270"/>
            <a:ext cx="391886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AAB118AC-1A6D-89C2-10E3-91DF5E6776C9}"/>
              </a:ext>
            </a:extLst>
          </p:cNvPr>
          <p:cNvSpPr txBox="1"/>
          <p:nvPr/>
        </p:nvSpPr>
        <p:spPr>
          <a:xfrm>
            <a:off x="679572" y="3512458"/>
            <a:ext cx="403859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600" dirty="0">
                <a:solidFill>
                  <a:srgbClr val="FFFFFF"/>
                </a:solidFill>
              </a:rPr>
              <a:t>Youth, Constantly on the Journey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30950F4-8516-B34F-F5D7-938ABD6743FD}"/>
              </a:ext>
            </a:extLst>
          </p:cNvPr>
          <p:cNvGrpSpPr/>
          <p:nvPr/>
        </p:nvGrpSpPr>
        <p:grpSpPr>
          <a:xfrm>
            <a:off x="679572" y="6056227"/>
            <a:ext cx="1055478" cy="391886"/>
            <a:chOff x="679572" y="6056227"/>
            <a:chExt cx="1055478" cy="391886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96CBE17-583C-907D-50B2-986F7E493998}"/>
                </a:ext>
              </a:extLst>
            </p:cNvPr>
            <p:cNvSpPr/>
            <p:nvPr/>
          </p:nvSpPr>
          <p:spPr>
            <a:xfrm>
              <a:off x="1241628" y="6253553"/>
              <a:ext cx="161626" cy="161626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57C2A345-F976-0009-7B05-0628AFC45987}"/>
                </a:ext>
              </a:extLst>
            </p:cNvPr>
            <p:cNvSpPr/>
            <p:nvPr/>
          </p:nvSpPr>
          <p:spPr>
            <a:xfrm>
              <a:off x="679572" y="6056227"/>
              <a:ext cx="391886" cy="391886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0AD8AFE4-6998-F5F6-6AFB-FAA0CFCC91C1}"/>
                </a:ext>
              </a:extLst>
            </p:cNvPr>
            <p:cNvSpPr/>
            <p:nvPr/>
          </p:nvSpPr>
          <p:spPr>
            <a:xfrm>
              <a:off x="1573424" y="6253553"/>
              <a:ext cx="161626" cy="161626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30A3E4B4-988E-365B-72B5-6E17917F9D70}"/>
              </a:ext>
            </a:extLst>
          </p:cNvPr>
          <p:cNvSpPr/>
          <p:nvPr/>
        </p:nvSpPr>
        <p:spPr>
          <a:xfrm rot="16200000" flipH="1">
            <a:off x="10777973" y="5443973"/>
            <a:ext cx="1416170" cy="1411883"/>
          </a:xfrm>
          <a:custGeom>
            <a:avLst/>
            <a:gdLst>
              <a:gd name="connsiteX0" fmla="*/ 1078379 w 1205077"/>
              <a:gd name="connsiteY0" fmla="*/ 0 h 1201429"/>
              <a:gd name="connsiteX1" fmla="*/ 1188637 w 1205077"/>
              <a:gd name="connsiteY1" fmla="*/ 5568 h 1201429"/>
              <a:gd name="connsiteX2" fmla="*/ 1205077 w 1205077"/>
              <a:gd name="connsiteY2" fmla="*/ 8077 h 1201429"/>
              <a:gd name="connsiteX3" fmla="*/ 1205077 w 1205077"/>
              <a:gd name="connsiteY3" fmla="*/ 473246 h 1201429"/>
              <a:gd name="connsiteX4" fmla="*/ 1202996 w 1205077"/>
              <a:gd name="connsiteY4" fmla="*/ 472600 h 1201429"/>
              <a:gd name="connsiteX5" fmla="*/ 1078378 w 1205077"/>
              <a:gd name="connsiteY5" fmla="*/ 460037 h 1201429"/>
              <a:gd name="connsiteX6" fmla="*/ 460036 w 1205077"/>
              <a:gd name="connsiteY6" fmla="*/ 1078379 h 1201429"/>
              <a:gd name="connsiteX7" fmla="*/ 472441 w 1205077"/>
              <a:gd name="connsiteY7" fmla="*/ 1201429 h 1201429"/>
              <a:gd name="connsiteX8" fmla="*/ 12404 w 1205077"/>
              <a:gd name="connsiteY8" fmla="*/ 1201429 h 1201429"/>
              <a:gd name="connsiteX9" fmla="*/ 0 w 1205077"/>
              <a:gd name="connsiteY9" fmla="*/ 1078379 h 1201429"/>
              <a:gd name="connsiteX10" fmla="*/ 1078379 w 1205077"/>
              <a:gd name="connsiteY10" fmla="*/ 0 h 120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05077" h="1201429">
                <a:moveTo>
                  <a:pt x="1078379" y="0"/>
                </a:moveTo>
                <a:cubicBezTo>
                  <a:pt x="1115602" y="0"/>
                  <a:pt x="1152385" y="1886"/>
                  <a:pt x="1188637" y="5568"/>
                </a:cubicBezTo>
                <a:lnTo>
                  <a:pt x="1205077" y="8077"/>
                </a:lnTo>
                <a:lnTo>
                  <a:pt x="1205077" y="473246"/>
                </a:lnTo>
                <a:lnTo>
                  <a:pt x="1202996" y="472600"/>
                </a:lnTo>
                <a:cubicBezTo>
                  <a:pt x="1162743" y="464363"/>
                  <a:pt x="1121066" y="460037"/>
                  <a:pt x="1078378" y="460037"/>
                </a:cubicBezTo>
                <a:cubicBezTo>
                  <a:pt x="736877" y="460037"/>
                  <a:pt x="460036" y="736878"/>
                  <a:pt x="460036" y="1078379"/>
                </a:cubicBezTo>
                <a:lnTo>
                  <a:pt x="472441" y="1201429"/>
                </a:lnTo>
                <a:lnTo>
                  <a:pt x="12404" y="1201429"/>
                </a:lnTo>
                <a:lnTo>
                  <a:pt x="0" y="1078379"/>
                </a:lnTo>
                <a:cubicBezTo>
                  <a:pt x="0" y="482807"/>
                  <a:pt x="482807" y="0"/>
                  <a:pt x="1078379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34361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id="{EB154551-77F1-8174-FD2E-1BE96AC5665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7C1271-7992-C15E-0457-2B5207E8CCAC}"/>
              </a:ext>
            </a:extLst>
          </p:cNvPr>
          <p:cNvSpPr txBox="1"/>
          <p:nvPr/>
        </p:nvSpPr>
        <p:spPr>
          <a:xfrm>
            <a:off x="-364860" y="1858344"/>
            <a:ext cx="13302039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5000" b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"/>
                  </a:prstClr>
                </a:solidFill>
                <a:effectLst/>
                <a:uLnTx/>
                <a:uFillTx/>
                <a:latin typeface="+mj-lt"/>
                <a:ea typeface="等线" panose="02010600030101010101" pitchFamily="2" charset="-122"/>
                <a:cs typeface="Arial" panose="020B0604020202020204" pitchFamily="34" charset="0"/>
              </a:rPr>
              <a:t>YOUNG</a:t>
            </a:r>
            <a:endParaRPr kumimoji="0" lang="zh-CN" altLang="en-US" sz="25000" b="1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"/>
                </a:prstClr>
              </a:solidFill>
              <a:effectLst/>
              <a:uLnTx/>
              <a:uFillTx/>
              <a:latin typeface="+mj-lt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0B7CA76-1124-D8B2-1906-9913C5C7E668}"/>
              </a:ext>
            </a:extLst>
          </p:cNvPr>
          <p:cNvGrpSpPr/>
          <p:nvPr/>
        </p:nvGrpSpPr>
        <p:grpSpPr>
          <a:xfrm>
            <a:off x="5653215" y="3330431"/>
            <a:ext cx="5439943" cy="702860"/>
            <a:chOff x="5318762" y="2518095"/>
            <a:chExt cx="5439943" cy="702860"/>
          </a:xfrm>
        </p:grpSpPr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C5C85883-AF0B-546C-BD66-4D600F954142}"/>
                </a:ext>
              </a:extLst>
            </p:cNvPr>
            <p:cNvSpPr/>
            <p:nvPr/>
          </p:nvSpPr>
          <p:spPr>
            <a:xfrm rot="21480000">
              <a:off x="5318762" y="2518095"/>
              <a:ext cx="5439943" cy="702860"/>
            </a:xfrm>
            <a:prstGeom prst="parallelogram">
              <a:avLst>
                <a:gd name="adj" fmla="val 46499"/>
              </a:avLst>
            </a:prstGeom>
            <a:gradFill flip="none" rotWithShape="1">
              <a:gsLst>
                <a:gs pos="100000">
                  <a:schemeClr val="bg1">
                    <a:alpha val="16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6000">
                    <a:schemeClr val="bg1">
                      <a:alpha val="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64FEAA29-1425-1D8F-7744-E494B58062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25033" y="3136106"/>
              <a:ext cx="453696" cy="17462"/>
            </a:xfrm>
            <a:prstGeom prst="line">
              <a:avLst/>
            </a:prstGeom>
            <a:ln w="222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6DE90F5-2E80-A096-41AA-43151575F11A}"/>
              </a:ext>
            </a:extLst>
          </p:cNvPr>
          <p:cNvGrpSpPr/>
          <p:nvPr/>
        </p:nvGrpSpPr>
        <p:grpSpPr>
          <a:xfrm>
            <a:off x="5729653" y="3404953"/>
            <a:ext cx="5439943" cy="702860"/>
            <a:chOff x="5318762" y="2518095"/>
            <a:chExt cx="5439943" cy="702860"/>
          </a:xfrm>
        </p:grpSpPr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5AC92DA8-ABCE-EADB-050F-DDB135A9C2D4}"/>
                </a:ext>
              </a:extLst>
            </p:cNvPr>
            <p:cNvSpPr/>
            <p:nvPr/>
          </p:nvSpPr>
          <p:spPr>
            <a:xfrm rot="21480000">
              <a:off x="5318762" y="2518095"/>
              <a:ext cx="5439943" cy="702860"/>
            </a:xfrm>
            <a:prstGeom prst="parallelogram">
              <a:avLst>
                <a:gd name="adj" fmla="val 46499"/>
              </a:avLst>
            </a:prstGeom>
            <a:gradFill flip="none" rotWithShape="1">
              <a:gsLst>
                <a:gs pos="100000">
                  <a:schemeClr val="accent1">
                    <a:alpha val="0"/>
                  </a:schemeClr>
                </a:gs>
                <a:gs pos="1000">
                  <a:schemeClr val="accent1"/>
                </a:gs>
              </a:gsLst>
              <a:lin ang="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56000">
                    <a:schemeClr val="bg1">
                      <a:alpha val="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B9A6B25F-5A71-9F70-FF8F-14FE6EC41D8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25033" y="3136106"/>
              <a:ext cx="453696" cy="17462"/>
            </a:xfrm>
            <a:prstGeom prst="line">
              <a:avLst/>
            </a:prstGeom>
            <a:ln w="222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占位符 2">
            <a:extLst>
              <a:ext uri="{FF2B5EF4-FFF2-40B4-BE49-F238E27FC236}">
                <a16:creationId xmlns:a16="http://schemas.microsoft.com/office/drawing/2014/main" id="{75EB7B86-55FC-61B6-CC0B-C0A570038CD7}"/>
              </a:ext>
            </a:extLst>
          </p:cNvPr>
          <p:cNvSpPr txBox="1">
            <a:spLocks/>
          </p:cNvSpPr>
          <p:nvPr/>
        </p:nvSpPr>
        <p:spPr>
          <a:xfrm>
            <a:off x="1969710" y="2594926"/>
            <a:ext cx="8252580" cy="16681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6600" b="1" i="1" u="none" strike="noStrike" kern="1200" cap="none" spc="300" normalizeH="0" baseline="0" dirty="0">
                <a:ln>
                  <a:noFill/>
                </a:ln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Arial"/>
                <a:ea typeface="微软雅黑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/>
            <a:r>
              <a:rPr lang="zh-CN" altLang="en-US" sz="9600" i="0" dirty="0">
                <a:solidFill>
                  <a:srgbClr val="FFFFFF"/>
                </a:solidFill>
                <a:latin typeface="+mj-ea"/>
                <a:ea typeface="+mj-ea"/>
              </a:rPr>
              <a:t>青春，一直在路上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219488A-E91C-A675-19CF-F932125A1F1F}"/>
              </a:ext>
            </a:extLst>
          </p:cNvPr>
          <p:cNvSpPr txBox="1"/>
          <p:nvPr/>
        </p:nvSpPr>
        <p:spPr>
          <a:xfrm>
            <a:off x="2744451" y="1696099"/>
            <a:ext cx="6703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世</a:t>
            </a:r>
            <a:r>
              <a:rPr lang="en-US" altLang="zh-CN" sz="24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/</a:t>
            </a:r>
            <a:r>
              <a:rPr lang="zh-CN" altLang="en-US" sz="24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界</a:t>
            </a:r>
            <a:r>
              <a:rPr lang="en-US" altLang="zh-CN" sz="24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/</a:t>
            </a:r>
            <a:r>
              <a:rPr lang="zh-CN" altLang="en-US" sz="24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那</a:t>
            </a:r>
            <a:r>
              <a:rPr lang="en-US" altLang="zh-CN" sz="24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/</a:t>
            </a:r>
            <a:r>
              <a:rPr lang="zh-CN" altLang="en-US" sz="24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么</a:t>
            </a:r>
            <a:r>
              <a:rPr lang="en-US" altLang="zh-CN" sz="24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/</a:t>
            </a:r>
            <a:r>
              <a:rPr lang="zh-CN" altLang="en-US" sz="24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大   我</a:t>
            </a:r>
            <a:r>
              <a:rPr lang="en-US" altLang="zh-CN" sz="24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/</a:t>
            </a:r>
            <a:r>
              <a:rPr lang="zh-CN" altLang="en-US" sz="24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想</a:t>
            </a:r>
            <a:r>
              <a:rPr lang="en-US" altLang="zh-CN" sz="24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/</a:t>
            </a:r>
            <a:r>
              <a:rPr lang="zh-CN" altLang="en-US" sz="24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去</a:t>
            </a:r>
            <a:r>
              <a:rPr lang="en-US" altLang="zh-CN" sz="24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/</a:t>
            </a:r>
            <a:r>
              <a:rPr lang="zh-CN" altLang="en-US" sz="24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看</a:t>
            </a:r>
            <a:r>
              <a:rPr lang="en-US" altLang="zh-CN" sz="24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/</a:t>
            </a:r>
            <a:r>
              <a:rPr lang="zh-CN" altLang="en-US" sz="2400" dirty="0">
                <a:solidFill>
                  <a:srgbClr val="FFFFFF">
                    <a:alpha val="90000"/>
                  </a:srgbClr>
                </a:solidFill>
                <a:latin typeface="+mn-ea"/>
              </a:rPr>
              <a:t>看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6015D15-45EA-18AB-FD8E-4C9AB878CC68}"/>
              </a:ext>
            </a:extLst>
          </p:cNvPr>
          <p:cNvSpPr txBox="1"/>
          <p:nvPr/>
        </p:nvSpPr>
        <p:spPr>
          <a:xfrm>
            <a:off x="2095813" y="4819876"/>
            <a:ext cx="776956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2000" dirty="0">
                <a:solidFill>
                  <a:srgbClr val="FFFFFF">
                    <a:alpha val="64000"/>
                  </a:srgbClr>
                </a:solidFill>
              </a:rPr>
              <a:t>Youth, Constantly on the Journey</a:t>
            </a:r>
            <a:endParaRPr lang="zh-CN" altLang="en-US" sz="2000" dirty="0">
              <a:solidFill>
                <a:srgbClr val="FFFFFF">
                  <a:alpha val="64000"/>
                </a:srgbClr>
              </a:solidFill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DB052CD-A82C-BBFA-061C-25A3F40D4BA6}"/>
              </a:ext>
            </a:extLst>
          </p:cNvPr>
          <p:cNvGrpSpPr/>
          <p:nvPr/>
        </p:nvGrpSpPr>
        <p:grpSpPr>
          <a:xfrm rot="21124766">
            <a:off x="895757" y="948746"/>
            <a:ext cx="1781560" cy="1571730"/>
            <a:chOff x="10435554" y="4727707"/>
            <a:chExt cx="511111" cy="450913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578BD13-2CA3-C22B-2186-D7299D5D3B02}"/>
                </a:ext>
              </a:extLst>
            </p:cNvPr>
            <p:cNvSpPr/>
            <p:nvPr/>
          </p:nvSpPr>
          <p:spPr>
            <a:xfrm>
              <a:off x="10614909" y="4727707"/>
              <a:ext cx="331755" cy="450913"/>
            </a:xfrm>
            <a:custGeom>
              <a:avLst/>
              <a:gdLst>
                <a:gd name="connsiteX0" fmla="*/ 331122 w 331755"/>
                <a:gd name="connsiteY0" fmla="*/ -158 h 450913"/>
                <a:gd name="connsiteX1" fmla="*/ -634 w 331755"/>
                <a:gd name="connsiteY1" fmla="*/ 194248 h 450913"/>
                <a:gd name="connsiteX2" fmla="*/ 7558 w 331755"/>
                <a:gd name="connsiteY2" fmla="*/ 450756 h 450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1755" h="450913">
                  <a:moveTo>
                    <a:pt x="331122" y="-158"/>
                  </a:moveTo>
                  <a:cubicBezTo>
                    <a:pt x="321597" y="3938"/>
                    <a:pt x="-634" y="194248"/>
                    <a:pt x="-634" y="194248"/>
                  </a:cubicBezTo>
                  <a:lnTo>
                    <a:pt x="7558" y="450756"/>
                  </a:lnTo>
                  <a:close/>
                </a:path>
              </a:pathLst>
            </a:custGeom>
            <a:noFill/>
            <a:ln w="222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6419295-038C-7127-C90F-4A29AEA73323}"/>
                </a:ext>
              </a:extLst>
            </p:cNvPr>
            <p:cNvSpPr/>
            <p:nvPr/>
          </p:nvSpPr>
          <p:spPr>
            <a:xfrm>
              <a:off x="10435554" y="4727708"/>
              <a:ext cx="511111" cy="194500"/>
            </a:xfrm>
            <a:custGeom>
              <a:avLst/>
              <a:gdLst>
                <a:gd name="connsiteX0" fmla="*/ 0 w 511111"/>
                <a:gd name="connsiteY0" fmla="*/ 88773 h 194500"/>
                <a:gd name="connsiteX1" fmla="*/ 179451 w 511111"/>
                <a:gd name="connsiteY1" fmla="*/ 194501 h 194500"/>
                <a:gd name="connsiteX2" fmla="*/ 511112 w 511111"/>
                <a:gd name="connsiteY2" fmla="*/ 0 h 194500"/>
                <a:gd name="connsiteX3" fmla="*/ 0 w 511111"/>
                <a:gd name="connsiteY3" fmla="*/ 88773 h 19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1111" h="194500">
                  <a:moveTo>
                    <a:pt x="0" y="88773"/>
                  </a:moveTo>
                  <a:lnTo>
                    <a:pt x="179451" y="194501"/>
                  </a:lnTo>
                  <a:lnTo>
                    <a:pt x="511112" y="0"/>
                  </a:lnTo>
                  <a:lnTo>
                    <a:pt x="0" y="88773"/>
                  </a:lnTo>
                  <a:close/>
                </a:path>
              </a:pathLst>
            </a:custGeom>
            <a:noFill/>
            <a:ln w="222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216073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29AFD499-4EC5-C650-7688-2D9B9C05751F}"/>
              </a:ext>
            </a:extLst>
          </p:cNvPr>
          <p:cNvSpPr/>
          <p:nvPr/>
        </p:nvSpPr>
        <p:spPr>
          <a:xfrm rot="20295717" flipH="1">
            <a:off x="-313884" y="-352854"/>
            <a:ext cx="2626338" cy="1190720"/>
          </a:xfrm>
          <a:custGeom>
            <a:avLst/>
            <a:gdLst>
              <a:gd name="connsiteX0" fmla="*/ 2151576 w 2626338"/>
              <a:gd name="connsiteY0" fmla="*/ 0 h 1190720"/>
              <a:gd name="connsiteX1" fmla="*/ 0 w 2626338"/>
              <a:gd name="connsiteY1" fmla="*/ 857872 h 1190720"/>
              <a:gd name="connsiteX2" fmla="*/ 64686 w 2626338"/>
              <a:gd name="connsiteY2" fmla="*/ 874890 h 1190720"/>
              <a:gd name="connsiteX3" fmla="*/ 1352166 w 2626338"/>
              <a:gd name="connsiteY3" fmla="*/ 655368 h 1190720"/>
              <a:gd name="connsiteX4" fmla="*/ 2483470 w 2626338"/>
              <a:gd name="connsiteY4" fmla="*/ 1140646 h 1190720"/>
              <a:gd name="connsiteX5" fmla="*/ 2626338 w 2626338"/>
              <a:gd name="connsiteY5" fmla="*/ 1190720 h 119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26338" h="1190720">
                <a:moveTo>
                  <a:pt x="2151576" y="0"/>
                </a:moveTo>
                <a:lnTo>
                  <a:pt x="0" y="857872"/>
                </a:lnTo>
                <a:lnTo>
                  <a:pt x="64686" y="874890"/>
                </a:lnTo>
                <a:cubicBezTo>
                  <a:pt x="479661" y="959762"/>
                  <a:pt x="816385" y="672191"/>
                  <a:pt x="1352166" y="655368"/>
                </a:cubicBezTo>
                <a:cubicBezTo>
                  <a:pt x="1852228" y="639666"/>
                  <a:pt x="2139995" y="985756"/>
                  <a:pt x="2483470" y="1140646"/>
                </a:cubicBezTo>
                <a:lnTo>
                  <a:pt x="2626338" y="119072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96D4A6E-C286-04A3-F099-C6C0F90B33DE}"/>
              </a:ext>
            </a:extLst>
          </p:cNvPr>
          <p:cNvSpPr/>
          <p:nvPr/>
        </p:nvSpPr>
        <p:spPr>
          <a:xfrm rot="10800000" flipH="1" flipV="1">
            <a:off x="7413444" y="-35353"/>
            <a:ext cx="4778556" cy="961598"/>
          </a:xfrm>
          <a:custGeom>
            <a:avLst/>
            <a:gdLst>
              <a:gd name="connsiteX0" fmla="*/ 0 w 4778556"/>
              <a:gd name="connsiteY0" fmla="*/ 0 h 959426"/>
              <a:gd name="connsiteX1" fmla="*/ 4778556 w 4778556"/>
              <a:gd name="connsiteY1" fmla="*/ 0 h 959426"/>
              <a:gd name="connsiteX2" fmla="*/ 4778556 w 4778556"/>
              <a:gd name="connsiteY2" fmla="*/ 952392 h 959426"/>
              <a:gd name="connsiteX3" fmla="*/ 4624100 w 4778556"/>
              <a:gd name="connsiteY3" fmla="*/ 959022 h 959426"/>
              <a:gd name="connsiteX4" fmla="*/ 3656530 w 4778556"/>
              <a:gd name="connsiteY4" fmla="*/ 809611 h 959426"/>
              <a:gd name="connsiteX5" fmla="*/ 2348431 w 4778556"/>
              <a:gd name="connsiteY5" fmla="*/ 517511 h 959426"/>
              <a:gd name="connsiteX6" fmla="*/ 1180031 w 4778556"/>
              <a:gd name="connsiteY6" fmla="*/ 822311 h 959426"/>
              <a:gd name="connsiteX7" fmla="*/ 3396 w 4778556"/>
              <a:gd name="connsiteY7" fmla="*/ 1732 h 959426"/>
              <a:gd name="connsiteX0" fmla="*/ 0 w 4778556"/>
              <a:gd name="connsiteY0" fmla="*/ 0 h 959426"/>
              <a:gd name="connsiteX1" fmla="*/ 4778556 w 4778556"/>
              <a:gd name="connsiteY1" fmla="*/ 0 h 959426"/>
              <a:gd name="connsiteX2" fmla="*/ 4778556 w 4778556"/>
              <a:gd name="connsiteY2" fmla="*/ 952392 h 959426"/>
              <a:gd name="connsiteX3" fmla="*/ 4624100 w 4778556"/>
              <a:gd name="connsiteY3" fmla="*/ 959022 h 959426"/>
              <a:gd name="connsiteX4" fmla="*/ 3656530 w 4778556"/>
              <a:gd name="connsiteY4" fmla="*/ 809611 h 959426"/>
              <a:gd name="connsiteX5" fmla="*/ 2348431 w 4778556"/>
              <a:gd name="connsiteY5" fmla="*/ 517511 h 959426"/>
              <a:gd name="connsiteX6" fmla="*/ 964131 w 4778556"/>
              <a:gd name="connsiteY6" fmla="*/ 835011 h 959426"/>
              <a:gd name="connsiteX7" fmla="*/ 3396 w 4778556"/>
              <a:gd name="connsiteY7" fmla="*/ 1732 h 959426"/>
              <a:gd name="connsiteX8" fmla="*/ 0 w 4778556"/>
              <a:gd name="connsiteY8" fmla="*/ 0 h 959426"/>
              <a:gd name="connsiteX0" fmla="*/ 0 w 4778556"/>
              <a:gd name="connsiteY0" fmla="*/ 0 h 959426"/>
              <a:gd name="connsiteX1" fmla="*/ 4778556 w 4778556"/>
              <a:gd name="connsiteY1" fmla="*/ 0 h 959426"/>
              <a:gd name="connsiteX2" fmla="*/ 4778556 w 4778556"/>
              <a:gd name="connsiteY2" fmla="*/ 952392 h 959426"/>
              <a:gd name="connsiteX3" fmla="*/ 4624100 w 4778556"/>
              <a:gd name="connsiteY3" fmla="*/ 959022 h 959426"/>
              <a:gd name="connsiteX4" fmla="*/ 3656530 w 4778556"/>
              <a:gd name="connsiteY4" fmla="*/ 809611 h 959426"/>
              <a:gd name="connsiteX5" fmla="*/ 2348431 w 4778556"/>
              <a:gd name="connsiteY5" fmla="*/ 517511 h 959426"/>
              <a:gd name="connsiteX6" fmla="*/ 976831 w 4778556"/>
              <a:gd name="connsiteY6" fmla="*/ 657211 h 959426"/>
              <a:gd name="connsiteX7" fmla="*/ 3396 w 4778556"/>
              <a:gd name="connsiteY7" fmla="*/ 1732 h 959426"/>
              <a:gd name="connsiteX8" fmla="*/ 0 w 4778556"/>
              <a:gd name="connsiteY8" fmla="*/ 0 h 959426"/>
              <a:gd name="connsiteX0" fmla="*/ 0 w 4778556"/>
              <a:gd name="connsiteY0" fmla="*/ 0 h 961598"/>
              <a:gd name="connsiteX1" fmla="*/ 4778556 w 4778556"/>
              <a:gd name="connsiteY1" fmla="*/ 0 h 961598"/>
              <a:gd name="connsiteX2" fmla="*/ 4778556 w 4778556"/>
              <a:gd name="connsiteY2" fmla="*/ 952392 h 961598"/>
              <a:gd name="connsiteX3" fmla="*/ 4624100 w 4778556"/>
              <a:gd name="connsiteY3" fmla="*/ 959022 h 961598"/>
              <a:gd name="connsiteX4" fmla="*/ 3631130 w 4778556"/>
              <a:gd name="connsiteY4" fmla="*/ 898511 h 961598"/>
              <a:gd name="connsiteX5" fmla="*/ 2348431 w 4778556"/>
              <a:gd name="connsiteY5" fmla="*/ 517511 h 961598"/>
              <a:gd name="connsiteX6" fmla="*/ 976831 w 4778556"/>
              <a:gd name="connsiteY6" fmla="*/ 657211 h 961598"/>
              <a:gd name="connsiteX7" fmla="*/ 3396 w 4778556"/>
              <a:gd name="connsiteY7" fmla="*/ 1732 h 961598"/>
              <a:gd name="connsiteX8" fmla="*/ 0 w 4778556"/>
              <a:gd name="connsiteY8" fmla="*/ 0 h 961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8556" h="961598">
                <a:moveTo>
                  <a:pt x="0" y="0"/>
                </a:moveTo>
                <a:lnTo>
                  <a:pt x="4778556" y="0"/>
                </a:lnTo>
                <a:lnTo>
                  <a:pt x="4778556" y="952392"/>
                </a:lnTo>
                <a:lnTo>
                  <a:pt x="4624100" y="959022"/>
                </a:lnTo>
                <a:cubicBezTo>
                  <a:pt x="4149648" y="966344"/>
                  <a:pt x="3995990" y="961482"/>
                  <a:pt x="3631130" y="898511"/>
                </a:cubicBezTo>
                <a:cubicBezTo>
                  <a:pt x="3214147" y="826544"/>
                  <a:pt x="2919931" y="504811"/>
                  <a:pt x="2348431" y="517511"/>
                </a:cubicBezTo>
                <a:cubicBezTo>
                  <a:pt x="1776931" y="530211"/>
                  <a:pt x="1431914" y="760928"/>
                  <a:pt x="976831" y="657211"/>
                </a:cubicBezTo>
                <a:cubicBezTo>
                  <a:pt x="635519" y="579423"/>
                  <a:pt x="404538" y="230253"/>
                  <a:pt x="3396" y="1732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CC457F5-B119-654E-801D-45D5C62BD2B2}"/>
              </a:ext>
            </a:extLst>
          </p:cNvPr>
          <p:cNvGrpSpPr/>
          <p:nvPr/>
        </p:nvGrpSpPr>
        <p:grpSpPr>
          <a:xfrm>
            <a:off x="1025613" y="4885471"/>
            <a:ext cx="203688" cy="54930"/>
            <a:chOff x="936850" y="1091634"/>
            <a:chExt cx="293492" cy="77332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86ECC663-1DB5-3157-B427-196C9C50F13F}"/>
                </a:ext>
              </a:extLst>
            </p:cNvPr>
            <p:cNvSpPr/>
            <p:nvPr/>
          </p:nvSpPr>
          <p:spPr>
            <a:xfrm>
              <a:off x="936850" y="1091634"/>
              <a:ext cx="207386" cy="77332"/>
            </a:xfrm>
            <a:prstGeom prst="roundRect">
              <a:avLst>
                <a:gd name="adj" fmla="val 50000"/>
              </a:avLst>
            </a:prstGeom>
            <a:solidFill>
              <a:srgbClr val="FFFDF7">
                <a:alpha val="90000"/>
              </a:srgb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/>
                <a:ea typeface="阿里巴巴普惠体 2.0 55 Regular"/>
                <a:cs typeface="+mn-cs"/>
              </a:endParaRP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CAAADEFF-5E74-D241-B8E8-2E48FD9CDC94}"/>
                </a:ext>
              </a:extLst>
            </p:cNvPr>
            <p:cNvSpPr/>
            <p:nvPr/>
          </p:nvSpPr>
          <p:spPr>
            <a:xfrm>
              <a:off x="1132914" y="1091634"/>
              <a:ext cx="97428" cy="77332"/>
            </a:xfrm>
            <a:prstGeom prst="roundRect">
              <a:avLst>
                <a:gd name="adj" fmla="val 50000"/>
              </a:avLst>
            </a:prstGeom>
            <a:solidFill>
              <a:srgbClr val="FFFDF7">
                <a:alpha val="90000"/>
              </a:srgb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/>
                <a:ea typeface="阿里巴巴普惠体 2.0 55 Regular"/>
                <a:cs typeface="+mn-cs"/>
              </a:endParaRPr>
            </a:p>
          </p:txBody>
        </p:sp>
      </p:grpSp>
      <p:sp>
        <p:nvSpPr>
          <p:cNvPr id="123" name="文本框 122">
            <a:extLst>
              <a:ext uri="{FF2B5EF4-FFF2-40B4-BE49-F238E27FC236}">
                <a16:creationId xmlns:a16="http://schemas.microsoft.com/office/drawing/2014/main" id="{0502F62B-5736-C9C6-EA6B-9235FC628FF6}"/>
              </a:ext>
            </a:extLst>
          </p:cNvPr>
          <p:cNvSpPr txBox="1"/>
          <p:nvPr/>
        </p:nvSpPr>
        <p:spPr>
          <a:xfrm>
            <a:off x="824777" y="1556935"/>
            <a:ext cx="4800599" cy="247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77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青春，</a:t>
            </a:r>
            <a:endParaRPr lang="en-US" altLang="zh-CN" sz="77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  <a:p>
            <a:pPr>
              <a:lnSpc>
                <a:spcPct val="110000"/>
              </a:lnSpc>
            </a:pPr>
            <a:r>
              <a:rPr lang="zh-CN" altLang="en-US" sz="77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一直在路上</a:t>
            </a: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942268D-0640-DF27-2DCD-DCF20A736FAF}"/>
              </a:ext>
            </a:extLst>
          </p:cNvPr>
          <p:cNvSpPr/>
          <p:nvPr/>
        </p:nvSpPr>
        <p:spPr>
          <a:xfrm>
            <a:off x="0" y="6598055"/>
            <a:ext cx="12192000" cy="279399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29" name="矩形: 圆角 128">
            <a:extLst>
              <a:ext uri="{FF2B5EF4-FFF2-40B4-BE49-F238E27FC236}">
                <a16:creationId xmlns:a16="http://schemas.microsoft.com/office/drawing/2014/main" id="{368ACA99-7058-EF3A-4531-0210EC161D64}"/>
              </a:ext>
            </a:extLst>
          </p:cNvPr>
          <p:cNvSpPr/>
          <p:nvPr/>
        </p:nvSpPr>
        <p:spPr>
          <a:xfrm>
            <a:off x="824777" y="4741922"/>
            <a:ext cx="3023904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22225">
            <a:noFill/>
          </a:ln>
          <a:effectLst>
            <a:outerShdw blurRad="127000" dist="76200" dir="2700000" algn="tl" rotWithShape="0">
              <a:schemeClr val="accent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FFFF"/>
                </a:solidFill>
              </a:rPr>
              <a:t>世界那么大   我想去看看</a:t>
            </a:r>
          </a:p>
        </p:txBody>
      </p:sp>
      <p:sp>
        <p:nvSpPr>
          <p:cNvPr id="131" name="椭圆 130">
            <a:extLst>
              <a:ext uri="{FF2B5EF4-FFF2-40B4-BE49-F238E27FC236}">
                <a16:creationId xmlns:a16="http://schemas.microsoft.com/office/drawing/2014/main" id="{D4125969-2080-4453-F671-E59F0F0C1B42}"/>
              </a:ext>
            </a:extLst>
          </p:cNvPr>
          <p:cNvSpPr/>
          <p:nvPr/>
        </p:nvSpPr>
        <p:spPr>
          <a:xfrm>
            <a:off x="9900997" y="2428844"/>
            <a:ext cx="161626" cy="161626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>
            <a:extLst>
              <a:ext uri="{FF2B5EF4-FFF2-40B4-BE49-F238E27FC236}">
                <a16:creationId xmlns:a16="http://schemas.microsoft.com/office/drawing/2014/main" id="{3BA6C953-0D10-5D01-B5DC-21F9E96BF89A}"/>
              </a:ext>
            </a:extLst>
          </p:cNvPr>
          <p:cNvSpPr/>
          <p:nvPr/>
        </p:nvSpPr>
        <p:spPr>
          <a:xfrm>
            <a:off x="6101332" y="6259466"/>
            <a:ext cx="391886" cy="391886"/>
          </a:xfrm>
          <a:prstGeom prst="ellipse">
            <a:avLst/>
          </a:prstGeom>
          <a:solidFill>
            <a:schemeClr val="accent1">
              <a:alpha val="2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>
            <a:extLst>
              <a:ext uri="{FF2B5EF4-FFF2-40B4-BE49-F238E27FC236}">
                <a16:creationId xmlns:a16="http://schemas.microsoft.com/office/drawing/2014/main" id="{407C1BBD-4949-600B-F363-42478550F3E1}"/>
              </a:ext>
            </a:extLst>
          </p:cNvPr>
          <p:cNvSpPr/>
          <p:nvPr/>
        </p:nvSpPr>
        <p:spPr>
          <a:xfrm>
            <a:off x="238489" y="5753453"/>
            <a:ext cx="161626" cy="161626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D666AF42-5322-8F02-391E-227F9DAFE5D4}"/>
              </a:ext>
            </a:extLst>
          </p:cNvPr>
          <p:cNvSpPr/>
          <p:nvPr/>
        </p:nvSpPr>
        <p:spPr>
          <a:xfrm flipH="1">
            <a:off x="3141050" y="2447183"/>
            <a:ext cx="1583181" cy="557262"/>
          </a:xfrm>
          <a:custGeom>
            <a:avLst/>
            <a:gdLst>
              <a:gd name="connsiteX0" fmla="*/ 4184 w 1583181"/>
              <a:gd name="connsiteY0" fmla="*/ 554696 h 557262"/>
              <a:gd name="connsiteX1" fmla="*/ 381374 w 1583181"/>
              <a:gd name="connsiteY1" fmla="*/ 548798 h 557262"/>
              <a:gd name="connsiteX2" fmla="*/ 387820 w 1583181"/>
              <a:gd name="connsiteY2" fmla="*/ 542420 h 557262"/>
              <a:gd name="connsiteX3" fmla="*/ 431917 w 1583181"/>
              <a:gd name="connsiteY3" fmla="*/ 421102 h 557262"/>
              <a:gd name="connsiteX4" fmla="*/ 521688 w 1583181"/>
              <a:gd name="connsiteY4" fmla="*/ 442293 h 557262"/>
              <a:gd name="connsiteX5" fmla="*/ 534856 w 1583181"/>
              <a:gd name="connsiteY5" fmla="*/ 442293 h 557262"/>
              <a:gd name="connsiteX6" fmla="*/ 599321 w 1583181"/>
              <a:gd name="connsiteY6" fmla="*/ 270843 h 557262"/>
              <a:gd name="connsiteX7" fmla="*/ 733875 w 1583181"/>
              <a:gd name="connsiteY7" fmla="*/ 236553 h 557262"/>
              <a:gd name="connsiteX8" fmla="*/ 784693 w 1583181"/>
              <a:gd name="connsiteY8" fmla="*/ 287714 h 557262"/>
              <a:gd name="connsiteX9" fmla="*/ 798409 w 1583181"/>
              <a:gd name="connsiteY9" fmla="*/ 283942 h 557262"/>
              <a:gd name="connsiteX10" fmla="*/ 931796 w 1583181"/>
              <a:gd name="connsiteY10" fmla="*/ 22035 h 557262"/>
              <a:gd name="connsiteX11" fmla="*/ 1100298 w 1583181"/>
              <a:gd name="connsiteY11" fmla="*/ 43569 h 557262"/>
              <a:gd name="connsiteX12" fmla="*/ 1215375 w 1583181"/>
              <a:gd name="connsiteY12" fmla="*/ 178878 h 557262"/>
              <a:gd name="connsiteX13" fmla="*/ 1209134 w 1583181"/>
              <a:gd name="connsiteY13" fmla="*/ 387086 h 557262"/>
              <a:gd name="connsiteX14" fmla="*/ 1224222 w 1583181"/>
              <a:gd name="connsiteY14" fmla="*/ 391270 h 557262"/>
              <a:gd name="connsiteX15" fmla="*/ 1326475 w 1583181"/>
              <a:gd name="connsiteY15" fmla="*/ 311168 h 557262"/>
              <a:gd name="connsiteX16" fmla="*/ 1433802 w 1583181"/>
              <a:gd name="connsiteY16" fmla="*/ 371930 h 557262"/>
              <a:gd name="connsiteX17" fmla="*/ 1441826 w 1583181"/>
              <a:gd name="connsiteY17" fmla="*/ 442911 h 557262"/>
              <a:gd name="connsiteX18" fmla="*/ 1448128 w 1583181"/>
              <a:gd name="connsiteY18" fmla="*/ 452347 h 557262"/>
              <a:gd name="connsiteX19" fmla="*/ 1457257 w 1583181"/>
              <a:gd name="connsiteY19" fmla="*/ 447163 h 557262"/>
              <a:gd name="connsiteX20" fmla="*/ 1515961 w 1583181"/>
              <a:gd name="connsiteY20" fmla="*/ 401900 h 557262"/>
              <a:gd name="connsiteX21" fmla="*/ 1553817 w 1583181"/>
              <a:gd name="connsiteY21" fmla="*/ 409101 h 557262"/>
              <a:gd name="connsiteX22" fmla="*/ 1567122 w 1583181"/>
              <a:gd name="connsiteY22" fmla="*/ 425766 h 557262"/>
              <a:gd name="connsiteX23" fmla="*/ 1554435 w 1583181"/>
              <a:gd name="connsiteY23" fmla="*/ 439482 h 557262"/>
              <a:gd name="connsiteX24" fmla="*/ 1551074 w 1583181"/>
              <a:gd name="connsiteY24" fmla="*/ 451757 h 557262"/>
              <a:gd name="connsiteX25" fmla="*/ 1581798 w 1583181"/>
              <a:gd name="connsiteY25" fmla="*/ 418016 h 557262"/>
              <a:gd name="connsiteX26" fmla="*/ 1533312 w 1583181"/>
              <a:gd name="connsiteY26" fmla="*/ 385989 h 557262"/>
              <a:gd name="connsiteX27" fmla="*/ 1441826 w 1583181"/>
              <a:gd name="connsiteY27" fmla="*/ 442911 h 557262"/>
              <a:gd name="connsiteX28" fmla="*/ 1457257 w 1583181"/>
              <a:gd name="connsiteY28" fmla="*/ 447163 h 557262"/>
              <a:gd name="connsiteX29" fmla="*/ 1406302 w 1583181"/>
              <a:gd name="connsiteY29" fmla="*/ 316106 h 557262"/>
              <a:gd name="connsiteX30" fmla="*/ 1262284 w 1583181"/>
              <a:gd name="connsiteY30" fmla="*/ 319467 h 557262"/>
              <a:gd name="connsiteX31" fmla="*/ 1209409 w 1583181"/>
              <a:gd name="connsiteY31" fmla="*/ 387086 h 557262"/>
              <a:gd name="connsiteX32" fmla="*/ 1224496 w 1583181"/>
              <a:gd name="connsiteY32" fmla="*/ 391270 h 557262"/>
              <a:gd name="connsiteX33" fmla="*/ 1125261 w 1583181"/>
              <a:gd name="connsiteY33" fmla="*/ 40072 h 557262"/>
              <a:gd name="connsiteX34" fmla="*/ 946953 w 1583181"/>
              <a:gd name="connsiteY34" fmla="*/ 3313 h 557262"/>
              <a:gd name="connsiteX35" fmla="*/ 805129 w 1583181"/>
              <a:gd name="connsiteY35" fmla="*/ 100079 h 557262"/>
              <a:gd name="connsiteX36" fmla="*/ 784967 w 1583181"/>
              <a:gd name="connsiteY36" fmla="*/ 287371 h 557262"/>
              <a:gd name="connsiteX37" fmla="*/ 798683 w 1583181"/>
              <a:gd name="connsiteY37" fmla="*/ 283599 h 557262"/>
              <a:gd name="connsiteX38" fmla="*/ 677708 w 1583181"/>
              <a:gd name="connsiteY38" fmla="*/ 216048 h 557262"/>
              <a:gd name="connsiteX39" fmla="*/ 606522 w 1583181"/>
              <a:gd name="connsiteY39" fmla="*/ 244989 h 557262"/>
              <a:gd name="connsiteX40" fmla="*/ 549738 w 1583181"/>
              <a:gd name="connsiteY40" fmla="*/ 325296 h 557262"/>
              <a:gd name="connsiteX41" fmla="*/ 521963 w 1583181"/>
              <a:gd name="connsiteY41" fmla="*/ 438453 h 557262"/>
              <a:gd name="connsiteX42" fmla="*/ 535130 w 1583181"/>
              <a:gd name="connsiteY42" fmla="*/ 438453 h 557262"/>
              <a:gd name="connsiteX43" fmla="*/ 430614 w 1583181"/>
              <a:gd name="connsiteY43" fmla="*/ 406426 h 557262"/>
              <a:gd name="connsiteX44" fmla="*/ 375201 w 1583181"/>
              <a:gd name="connsiteY44" fmla="*/ 542352 h 557262"/>
              <a:gd name="connsiteX45" fmla="*/ 381579 w 1583181"/>
              <a:gd name="connsiteY45" fmla="*/ 535974 h 557262"/>
              <a:gd name="connsiteX46" fmla="*/ 4389 w 1583181"/>
              <a:gd name="connsiteY46" fmla="*/ 545849 h 557262"/>
              <a:gd name="connsiteX47" fmla="*/ 0 w 1583181"/>
              <a:gd name="connsiteY47" fmla="*/ 550238 h 557262"/>
              <a:gd name="connsiteX48" fmla="*/ 4389 w 1583181"/>
              <a:gd name="connsiteY48" fmla="*/ 554627 h 55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583181" h="557262">
                <a:moveTo>
                  <a:pt x="4184" y="554696"/>
                </a:moveTo>
                <a:cubicBezTo>
                  <a:pt x="129925" y="559517"/>
                  <a:pt x="255845" y="557542"/>
                  <a:pt x="381374" y="548798"/>
                </a:cubicBezTo>
                <a:cubicBezTo>
                  <a:pt x="384823" y="548599"/>
                  <a:pt x="387587" y="545870"/>
                  <a:pt x="387820" y="542420"/>
                </a:cubicBezTo>
                <a:cubicBezTo>
                  <a:pt x="385008" y="500381"/>
                  <a:pt x="391935" y="444968"/>
                  <a:pt x="431917" y="421102"/>
                </a:cubicBezTo>
                <a:cubicBezTo>
                  <a:pt x="460103" y="404300"/>
                  <a:pt x="508590" y="407386"/>
                  <a:pt x="521688" y="442293"/>
                </a:cubicBezTo>
                <a:cubicBezTo>
                  <a:pt x="523745" y="447711"/>
                  <a:pt x="533827" y="449700"/>
                  <a:pt x="534856" y="442293"/>
                </a:cubicBezTo>
                <a:cubicBezTo>
                  <a:pt x="543016" y="382217"/>
                  <a:pt x="556801" y="316792"/>
                  <a:pt x="599321" y="270843"/>
                </a:cubicBezTo>
                <a:cubicBezTo>
                  <a:pt x="633227" y="233446"/>
                  <a:pt x="686205" y="219950"/>
                  <a:pt x="733875" y="236553"/>
                </a:cubicBezTo>
                <a:cubicBezTo>
                  <a:pt x="758049" y="244454"/>
                  <a:pt x="776957" y="263485"/>
                  <a:pt x="784693" y="287714"/>
                </a:cubicBezTo>
                <a:lnTo>
                  <a:pt x="798409" y="283942"/>
                </a:lnTo>
                <a:cubicBezTo>
                  <a:pt x="754380" y="178603"/>
                  <a:pt x="823646" y="51113"/>
                  <a:pt x="931796" y="22035"/>
                </a:cubicBezTo>
                <a:cubicBezTo>
                  <a:pt x="988684" y="7894"/>
                  <a:pt x="1048801" y="15575"/>
                  <a:pt x="1100298" y="43569"/>
                </a:cubicBezTo>
                <a:cubicBezTo>
                  <a:pt x="1154435" y="72435"/>
                  <a:pt x="1195576" y="120804"/>
                  <a:pt x="1215375" y="178878"/>
                </a:cubicBezTo>
                <a:cubicBezTo>
                  <a:pt x="1238322" y="246785"/>
                  <a:pt x="1236107" y="320674"/>
                  <a:pt x="1209134" y="387086"/>
                </a:cubicBezTo>
                <a:lnTo>
                  <a:pt x="1224222" y="391270"/>
                </a:lnTo>
                <a:cubicBezTo>
                  <a:pt x="1241065" y="347859"/>
                  <a:pt x="1280293" y="317128"/>
                  <a:pt x="1326475" y="311168"/>
                </a:cubicBezTo>
                <a:cubicBezTo>
                  <a:pt x="1371463" y="306855"/>
                  <a:pt x="1414353" y="331132"/>
                  <a:pt x="1433802" y="371930"/>
                </a:cubicBezTo>
                <a:cubicBezTo>
                  <a:pt x="1445187" y="393773"/>
                  <a:pt x="1448046" y="419072"/>
                  <a:pt x="1441826" y="442911"/>
                </a:cubicBezTo>
                <a:cubicBezTo>
                  <a:pt x="1440962" y="447258"/>
                  <a:pt x="1443781" y="451483"/>
                  <a:pt x="1448128" y="452347"/>
                </a:cubicBezTo>
                <a:cubicBezTo>
                  <a:pt x="1452038" y="453122"/>
                  <a:pt x="1455926" y="450914"/>
                  <a:pt x="1457257" y="447163"/>
                </a:cubicBezTo>
                <a:cubicBezTo>
                  <a:pt x="1466817" y="422282"/>
                  <a:pt x="1489469" y="404821"/>
                  <a:pt x="1515961" y="401900"/>
                </a:cubicBezTo>
                <a:cubicBezTo>
                  <a:pt x="1529026" y="400117"/>
                  <a:pt x="1542316" y="402640"/>
                  <a:pt x="1553817" y="409101"/>
                </a:cubicBezTo>
                <a:cubicBezTo>
                  <a:pt x="1560545" y="412351"/>
                  <a:pt x="1565442" y="418482"/>
                  <a:pt x="1567122" y="425766"/>
                </a:cubicBezTo>
                <a:cubicBezTo>
                  <a:pt x="1567739" y="432212"/>
                  <a:pt x="1561978" y="442019"/>
                  <a:pt x="1554435" y="439482"/>
                </a:cubicBezTo>
                <a:cubicBezTo>
                  <a:pt x="1546891" y="436944"/>
                  <a:pt x="1543325" y="449151"/>
                  <a:pt x="1551074" y="451757"/>
                </a:cubicBezTo>
                <a:cubicBezTo>
                  <a:pt x="1571168" y="458615"/>
                  <a:pt x="1588244" y="437013"/>
                  <a:pt x="1581798" y="418016"/>
                </a:cubicBezTo>
                <a:cubicBezTo>
                  <a:pt x="1575351" y="399019"/>
                  <a:pt x="1552651" y="388253"/>
                  <a:pt x="1533312" y="385989"/>
                </a:cubicBezTo>
                <a:cubicBezTo>
                  <a:pt x="1493392" y="381840"/>
                  <a:pt x="1455741" y="405267"/>
                  <a:pt x="1441826" y="442911"/>
                </a:cubicBezTo>
                <a:lnTo>
                  <a:pt x="1457257" y="447163"/>
                </a:lnTo>
                <a:cubicBezTo>
                  <a:pt x="1470973" y="397785"/>
                  <a:pt x="1447038" y="345184"/>
                  <a:pt x="1406302" y="316106"/>
                </a:cubicBezTo>
                <a:cubicBezTo>
                  <a:pt x="1363096" y="285177"/>
                  <a:pt x="1304666" y="289977"/>
                  <a:pt x="1262284" y="319467"/>
                </a:cubicBezTo>
                <a:cubicBezTo>
                  <a:pt x="1238075" y="335981"/>
                  <a:pt x="1219599" y="359613"/>
                  <a:pt x="1209409" y="387086"/>
                </a:cubicBezTo>
                <a:cubicBezTo>
                  <a:pt x="1205842" y="396619"/>
                  <a:pt x="1220793" y="400802"/>
                  <a:pt x="1224496" y="391270"/>
                </a:cubicBezTo>
                <a:cubicBezTo>
                  <a:pt x="1273737" y="268649"/>
                  <a:pt x="1240955" y="113041"/>
                  <a:pt x="1125261" y="40072"/>
                </a:cubicBezTo>
                <a:cubicBezTo>
                  <a:pt x="1072358" y="6323"/>
                  <a:pt x="1008887" y="-6761"/>
                  <a:pt x="946953" y="3313"/>
                </a:cubicBezTo>
                <a:cubicBezTo>
                  <a:pt x="888084" y="13977"/>
                  <a:pt x="836525" y="49159"/>
                  <a:pt x="805129" y="100079"/>
                </a:cubicBezTo>
                <a:cubicBezTo>
                  <a:pt x="770839" y="154943"/>
                  <a:pt x="759387" y="226335"/>
                  <a:pt x="784967" y="287371"/>
                </a:cubicBezTo>
                <a:cubicBezTo>
                  <a:pt x="788396" y="295464"/>
                  <a:pt x="801358" y="292583"/>
                  <a:pt x="798683" y="283599"/>
                </a:cubicBezTo>
                <a:cubicBezTo>
                  <a:pt x="783390" y="232233"/>
                  <a:pt x="727359" y="210630"/>
                  <a:pt x="677708" y="216048"/>
                </a:cubicBezTo>
                <a:cubicBezTo>
                  <a:pt x="651668" y="218572"/>
                  <a:pt x="626931" y="228626"/>
                  <a:pt x="606522" y="244989"/>
                </a:cubicBezTo>
                <a:cubicBezTo>
                  <a:pt x="581319" y="266722"/>
                  <a:pt x="561821" y="294291"/>
                  <a:pt x="549738" y="325296"/>
                </a:cubicBezTo>
                <a:cubicBezTo>
                  <a:pt x="535596" y="361650"/>
                  <a:pt x="526262" y="399685"/>
                  <a:pt x="521963" y="438453"/>
                </a:cubicBezTo>
                <a:lnTo>
                  <a:pt x="535130" y="438453"/>
                </a:lnTo>
                <a:cubicBezTo>
                  <a:pt x="519494" y="397305"/>
                  <a:pt x="467030" y="388595"/>
                  <a:pt x="430614" y="406426"/>
                </a:cubicBezTo>
                <a:cubicBezTo>
                  <a:pt x="382059" y="430429"/>
                  <a:pt x="371566" y="494346"/>
                  <a:pt x="375201" y="542352"/>
                </a:cubicBezTo>
                <a:lnTo>
                  <a:pt x="381579" y="535974"/>
                </a:lnTo>
                <a:cubicBezTo>
                  <a:pt x="256112" y="545876"/>
                  <a:pt x="130206" y="549169"/>
                  <a:pt x="4389" y="545849"/>
                </a:cubicBezTo>
                <a:cubicBezTo>
                  <a:pt x="1969" y="545849"/>
                  <a:pt x="0" y="547817"/>
                  <a:pt x="0" y="550238"/>
                </a:cubicBezTo>
                <a:cubicBezTo>
                  <a:pt x="0" y="552659"/>
                  <a:pt x="1969" y="554627"/>
                  <a:pt x="4389" y="554627"/>
                </a:cubicBezTo>
                <a:close/>
              </a:path>
            </a:pathLst>
          </a:custGeom>
          <a:solidFill>
            <a:schemeClr val="accent1"/>
          </a:solidFill>
          <a:ln w="68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5" name="椭圆 134">
            <a:extLst>
              <a:ext uri="{FF2B5EF4-FFF2-40B4-BE49-F238E27FC236}">
                <a16:creationId xmlns:a16="http://schemas.microsoft.com/office/drawing/2014/main" id="{7F51760E-C3B8-14D1-1068-7F05F259C87B}"/>
              </a:ext>
            </a:extLst>
          </p:cNvPr>
          <p:cNvSpPr/>
          <p:nvPr/>
        </p:nvSpPr>
        <p:spPr>
          <a:xfrm>
            <a:off x="7446613" y="1623039"/>
            <a:ext cx="391886" cy="391886"/>
          </a:xfrm>
          <a:prstGeom prst="ellipse">
            <a:avLst/>
          </a:prstGeom>
          <a:solidFill>
            <a:schemeClr val="accent1">
              <a:alpha val="11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533EFAA8-72E2-D517-78A2-D0F2CAC1CF9B}"/>
              </a:ext>
            </a:extLst>
          </p:cNvPr>
          <p:cNvGrpSpPr/>
          <p:nvPr/>
        </p:nvGrpSpPr>
        <p:grpSpPr>
          <a:xfrm>
            <a:off x="5258888" y="1734098"/>
            <a:ext cx="6538356" cy="4601795"/>
            <a:chOff x="5258888" y="1734098"/>
            <a:chExt cx="6538356" cy="460179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129F64B-3FE7-B877-5FF7-D8AE5FC5EAD5}"/>
                </a:ext>
              </a:extLst>
            </p:cNvPr>
            <p:cNvSpPr/>
            <p:nvPr/>
          </p:nvSpPr>
          <p:spPr>
            <a:xfrm flipH="1">
              <a:off x="7815652" y="2267409"/>
              <a:ext cx="1044184" cy="1393701"/>
            </a:xfrm>
            <a:custGeom>
              <a:avLst/>
              <a:gdLst>
                <a:gd name="connsiteX0" fmla="*/ 0 w 1044184"/>
                <a:gd name="connsiteY0" fmla="*/ 1235158 h 1393701"/>
                <a:gd name="connsiteX1" fmla="*/ 184480 w 1044184"/>
                <a:gd name="connsiteY1" fmla="*/ 852551 h 1393701"/>
                <a:gd name="connsiteX2" fmla="*/ 272811 w 1044184"/>
                <a:gd name="connsiteY2" fmla="*/ 587077 h 1393701"/>
                <a:gd name="connsiteX3" fmla="*/ 320817 w 1044184"/>
                <a:gd name="connsiteY3" fmla="*/ 472892 h 1393701"/>
                <a:gd name="connsiteX4" fmla="*/ 429654 w 1044184"/>
                <a:gd name="connsiteY4" fmla="*/ 339161 h 1393701"/>
                <a:gd name="connsiteX5" fmla="*/ 903267 w 1044184"/>
                <a:gd name="connsiteY5" fmla="*/ 39809 h 1393701"/>
                <a:gd name="connsiteX6" fmla="*/ 977059 w 1044184"/>
                <a:gd name="connsiteY6" fmla="*/ 787 h 1393701"/>
                <a:gd name="connsiteX7" fmla="*/ 1043788 w 1044184"/>
                <a:gd name="connsiteY7" fmla="*/ 64909 h 1393701"/>
                <a:gd name="connsiteX8" fmla="*/ 1015395 w 1044184"/>
                <a:gd name="connsiteY8" fmla="*/ 140347 h 1393701"/>
                <a:gd name="connsiteX9" fmla="*/ 574632 w 1044184"/>
                <a:gd name="connsiteY9" fmla="*/ 554090 h 1393701"/>
                <a:gd name="connsiteX10" fmla="*/ 557350 w 1044184"/>
                <a:gd name="connsiteY10" fmla="*/ 570001 h 1393701"/>
                <a:gd name="connsiteX11" fmla="*/ 545622 w 1044184"/>
                <a:gd name="connsiteY11" fmla="*/ 595650 h 1393701"/>
                <a:gd name="connsiteX12" fmla="*/ 482803 w 1044184"/>
                <a:gd name="connsiteY12" fmla="*/ 1384320 h 1393701"/>
                <a:gd name="connsiteX13" fmla="*/ 369989 w 1044184"/>
                <a:gd name="connsiteY13" fmla="*/ 1368546 h 1393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44184" h="1393701">
                  <a:moveTo>
                    <a:pt x="0" y="1235158"/>
                  </a:moveTo>
                  <a:cubicBezTo>
                    <a:pt x="144018" y="1153960"/>
                    <a:pt x="149847" y="969891"/>
                    <a:pt x="184480" y="852551"/>
                  </a:cubicBezTo>
                  <a:cubicBezTo>
                    <a:pt x="210815" y="763397"/>
                    <a:pt x="241813" y="675065"/>
                    <a:pt x="272811" y="587077"/>
                  </a:cubicBezTo>
                  <a:cubicBezTo>
                    <a:pt x="286527" y="548055"/>
                    <a:pt x="300243" y="508828"/>
                    <a:pt x="320817" y="472892"/>
                  </a:cubicBezTo>
                  <a:cubicBezTo>
                    <a:pt x="349209" y="422760"/>
                    <a:pt x="389397" y="380446"/>
                    <a:pt x="429654" y="339161"/>
                  </a:cubicBezTo>
                  <a:cubicBezTo>
                    <a:pt x="561931" y="203701"/>
                    <a:pt x="724150" y="101167"/>
                    <a:pt x="903267" y="39809"/>
                  </a:cubicBezTo>
                  <a:cubicBezTo>
                    <a:pt x="934540" y="29316"/>
                    <a:pt x="944415" y="-5660"/>
                    <a:pt x="977059" y="787"/>
                  </a:cubicBezTo>
                  <a:cubicBezTo>
                    <a:pt x="1009703" y="7233"/>
                    <a:pt x="1040084" y="32128"/>
                    <a:pt x="1043788" y="64909"/>
                  </a:cubicBezTo>
                  <a:cubicBezTo>
                    <a:pt x="1046874" y="92341"/>
                    <a:pt x="1031443" y="117922"/>
                    <a:pt x="1015395" y="140347"/>
                  </a:cubicBezTo>
                  <a:cubicBezTo>
                    <a:pt x="902101" y="298081"/>
                    <a:pt x="729005" y="436270"/>
                    <a:pt x="574632" y="554090"/>
                  </a:cubicBezTo>
                  <a:cubicBezTo>
                    <a:pt x="568192" y="558603"/>
                    <a:pt x="562377" y="563952"/>
                    <a:pt x="557350" y="570001"/>
                  </a:cubicBezTo>
                  <a:cubicBezTo>
                    <a:pt x="551205" y="577339"/>
                    <a:pt x="547152" y="586199"/>
                    <a:pt x="545622" y="595650"/>
                  </a:cubicBezTo>
                  <a:cubicBezTo>
                    <a:pt x="515996" y="884783"/>
                    <a:pt x="503857" y="1142918"/>
                    <a:pt x="482803" y="1384320"/>
                  </a:cubicBezTo>
                  <a:cubicBezTo>
                    <a:pt x="479786" y="1418610"/>
                    <a:pt x="396118" y="1346189"/>
                    <a:pt x="369989" y="1368546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F30343B-BC0A-B3CD-0E61-9BA5B512D54D}"/>
                </a:ext>
              </a:extLst>
            </p:cNvPr>
            <p:cNvSpPr/>
            <p:nvPr/>
          </p:nvSpPr>
          <p:spPr>
            <a:xfrm flipH="1">
              <a:off x="7806455" y="2257606"/>
              <a:ext cx="1058259" cy="1412144"/>
            </a:xfrm>
            <a:custGeom>
              <a:avLst/>
              <a:gdLst>
                <a:gd name="connsiteX0" fmla="*/ 7553 w 1058259"/>
                <a:gd name="connsiteY0" fmla="*/ 1249762 h 1412144"/>
                <a:gd name="connsiteX1" fmla="*/ 155342 w 1058259"/>
                <a:gd name="connsiteY1" fmla="*/ 1033460 h 1412144"/>
                <a:gd name="connsiteX2" fmla="*/ 185037 w 1058259"/>
                <a:gd name="connsiteY2" fmla="*/ 908027 h 1412144"/>
                <a:gd name="connsiteX3" fmla="*/ 234621 w 1058259"/>
                <a:gd name="connsiteY3" fmla="*/ 745630 h 1412144"/>
                <a:gd name="connsiteX4" fmla="*/ 302515 w 1058259"/>
                <a:gd name="connsiteY4" fmla="*/ 554360 h 1412144"/>
                <a:gd name="connsiteX5" fmla="*/ 346338 w 1058259"/>
                <a:gd name="connsiteY5" fmla="*/ 466784 h 1412144"/>
                <a:gd name="connsiteX6" fmla="*/ 404425 w 1058259"/>
                <a:gd name="connsiteY6" fmla="*/ 394295 h 1412144"/>
                <a:gd name="connsiteX7" fmla="*/ 679637 w 1058259"/>
                <a:gd name="connsiteY7" fmla="*/ 166678 h 1412144"/>
                <a:gd name="connsiteX8" fmla="*/ 837713 w 1058259"/>
                <a:gd name="connsiteY8" fmla="*/ 86165 h 1412144"/>
                <a:gd name="connsiteX9" fmla="*/ 878038 w 1058259"/>
                <a:gd name="connsiteY9" fmla="*/ 70323 h 1412144"/>
                <a:gd name="connsiteX10" fmla="*/ 918363 w 1058259"/>
                <a:gd name="connsiteY10" fmla="*/ 55647 h 1412144"/>
                <a:gd name="connsiteX11" fmla="*/ 945384 w 1058259"/>
                <a:gd name="connsiteY11" fmla="*/ 35895 h 1412144"/>
                <a:gd name="connsiteX12" fmla="*/ 968084 w 1058259"/>
                <a:gd name="connsiteY12" fmla="*/ 20122 h 1412144"/>
                <a:gd name="connsiteX13" fmla="*/ 1001140 w 1058259"/>
                <a:gd name="connsiteY13" fmla="*/ 26980 h 1412144"/>
                <a:gd name="connsiteX14" fmla="*/ 1029463 w 1058259"/>
                <a:gd name="connsiteY14" fmla="*/ 50709 h 1412144"/>
                <a:gd name="connsiteX15" fmla="*/ 1022605 w 1058259"/>
                <a:gd name="connsiteY15" fmla="*/ 128684 h 1412144"/>
                <a:gd name="connsiteX16" fmla="*/ 969250 w 1058259"/>
                <a:gd name="connsiteY16" fmla="*/ 199665 h 1412144"/>
                <a:gd name="connsiteX17" fmla="*/ 909654 w 1058259"/>
                <a:gd name="connsiteY17" fmla="*/ 266667 h 1412144"/>
                <a:gd name="connsiteX18" fmla="*/ 634237 w 1058259"/>
                <a:gd name="connsiteY18" fmla="*/ 508960 h 1412144"/>
                <a:gd name="connsiteX19" fmla="*/ 564354 w 1058259"/>
                <a:gd name="connsiteY19" fmla="*/ 563070 h 1412144"/>
                <a:gd name="connsiteX20" fmla="*/ 541379 w 1058259"/>
                <a:gd name="connsiteY20" fmla="*/ 599623 h 1412144"/>
                <a:gd name="connsiteX21" fmla="*/ 536236 w 1058259"/>
                <a:gd name="connsiteY21" fmla="*/ 648932 h 1412144"/>
                <a:gd name="connsiteX22" fmla="*/ 518542 w 1058259"/>
                <a:gd name="connsiteY22" fmla="*/ 850763 h 1412144"/>
                <a:gd name="connsiteX23" fmla="*/ 491110 w 1058259"/>
                <a:gd name="connsiteY23" fmla="*/ 1226101 h 1412144"/>
                <a:gd name="connsiteX24" fmla="*/ 484252 w 1058259"/>
                <a:gd name="connsiteY24" fmla="*/ 1314844 h 1412144"/>
                <a:gd name="connsiteX25" fmla="*/ 480755 w 1058259"/>
                <a:gd name="connsiteY25" fmla="*/ 1357912 h 1412144"/>
                <a:gd name="connsiteX26" fmla="*/ 478971 w 1058259"/>
                <a:gd name="connsiteY26" fmla="*/ 1379309 h 1412144"/>
                <a:gd name="connsiteX27" fmla="*/ 477326 w 1058259"/>
                <a:gd name="connsiteY27" fmla="*/ 1394671 h 1412144"/>
                <a:gd name="connsiteX28" fmla="*/ 478080 w 1058259"/>
                <a:gd name="connsiteY28" fmla="*/ 1393299 h 1412144"/>
                <a:gd name="connsiteX29" fmla="*/ 473759 w 1058259"/>
                <a:gd name="connsiteY29" fmla="*/ 1393299 h 1412144"/>
                <a:gd name="connsiteX30" fmla="*/ 454694 w 1058259"/>
                <a:gd name="connsiteY30" fmla="*/ 1386441 h 1412144"/>
                <a:gd name="connsiteX31" fmla="*/ 407648 w 1058259"/>
                <a:gd name="connsiteY31" fmla="*/ 1367239 h 1412144"/>
                <a:gd name="connsiteX32" fmla="*/ 367940 w 1058259"/>
                <a:gd name="connsiteY32" fmla="*/ 1371217 h 1412144"/>
                <a:gd name="connsiteX33" fmla="*/ 380970 w 1058259"/>
                <a:gd name="connsiteY33" fmla="*/ 1384247 h 1412144"/>
                <a:gd name="connsiteX34" fmla="*/ 394275 w 1058259"/>
                <a:gd name="connsiteY34" fmla="*/ 1383218 h 1412144"/>
                <a:gd name="connsiteX35" fmla="*/ 416221 w 1058259"/>
                <a:gd name="connsiteY35" fmla="*/ 1390076 h 1412144"/>
                <a:gd name="connsiteX36" fmla="*/ 462238 w 1058259"/>
                <a:gd name="connsiteY36" fmla="*/ 1409553 h 1412144"/>
                <a:gd name="connsiteX37" fmla="*/ 494882 w 1058259"/>
                <a:gd name="connsiteY37" fmla="*/ 1401598 h 1412144"/>
                <a:gd name="connsiteX38" fmla="*/ 498997 w 1058259"/>
                <a:gd name="connsiteY38" fmla="*/ 1367856 h 1412144"/>
                <a:gd name="connsiteX39" fmla="*/ 502632 w 1058259"/>
                <a:gd name="connsiteY39" fmla="*/ 1323416 h 1412144"/>
                <a:gd name="connsiteX40" fmla="*/ 530064 w 1058259"/>
                <a:gd name="connsiteY40" fmla="*/ 950410 h 1412144"/>
                <a:gd name="connsiteX41" fmla="*/ 546111 w 1058259"/>
                <a:gd name="connsiteY41" fmla="*/ 750225 h 1412144"/>
                <a:gd name="connsiteX42" fmla="*/ 555644 w 1058259"/>
                <a:gd name="connsiteY42" fmla="*/ 647355 h 1412144"/>
                <a:gd name="connsiteX43" fmla="*/ 558181 w 1058259"/>
                <a:gd name="connsiteY43" fmla="*/ 622049 h 1412144"/>
                <a:gd name="connsiteX44" fmla="*/ 562708 w 1058259"/>
                <a:gd name="connsiteY44" fmla="*/ 596468 h 1412144"/>
                <a:gd name="connsiteX45" fmla="*/ 595489 w 1058259"/>
                <a:gd name="connsiteY45" fmla="*/ 563207 h 1412144"/>
                <a:gd name="connsiteX46" fmla="*/ 879204 w 1058259"/>
                <a:gd name="connsiteY46" fmla="*/ 325029 h 1412144"/>
                <a:gd name="connsiteX47" fmla="*/ 1002031 w 1058259"/>
                <a:gd name="connsiteY47" fmla="*/ 189858 h 1412144"/>
                <a:gd name="connsiteX48" fmla="*/ 1043179 w 1058259"/>
                <a:gd name="connsiteY48" fmla="*/ 37267 h 1412144"/>
                <a:gd name="connsiteX49" fmla="*/ 979468 w 1058259"/>
                <a:gd name="connsiteY49" fmla="*/ 302 h 1412144"/>
                <a:gd name="connsiteX50" fmla="*/ 925358 w 1058259"/>
                <a:gd name="connsiteY50" fmla="*/ 27734 h 1412144"/>
                <a:gd name="connsiteX51" fmla="*/ 891686 w 1058259"/>
                <a:gd name="connsiteY51" fmla="*/ 44811 h 1412144"/>
                <a:gd name="connsiteX52" fmla="*/ 851155 w 1058259"/>
                <a:gd name="connsiteY52" fmla="*/ 59898 h 1412144"/>
                <a:gd name="connsiteX53" fmla="*/ 767968 w 1058259"/>
                <a:gd name="connsiteY53" fmla="*/ 96452 h 1412144"/>
                <a:gd name="connsiteX54" fmla="*/ 471222 w 1058259"/>
                <a:gd name="connsiteY54" fmla="*/ 299928 h 1412144"/>
                <a:gd name="connsiteX55" fmla="*/ 345720 w 1058259"/>
                <a:gd name="connsiteY55" fmla="*/ 434894 h 1412144"/>
                <a:gd name="connsiteX56" fmla="*/ 263424 w 1058259"/>
                <a:gd name="connsiteY56" fmla="*/ 612036 h 1412144"/>
                <a:gd name="connsiteX57" fmla="*/ 196902 w 1058259"/>
                <a:gd name="connsiteY57" fmla="*/ 811947 h 1412144"/>
                <a:gd name="connsiteX58" fmla="*/ 161514 w 1058259"/>
                <a:gd name="connsiteY58" fmla="*/ 949655 h 1412144"/>
                <a:gd name="connsiteX59" fmla="*/ 58644 w 1058259"/>
                <a:gd name="connsiteY59" fmla="*/ 1196543 h 1412144"/>
                <a:gd name="connsiteX60" fmla="*/ 2752 w 1058259"/>
                <a:gd name="connsiteY60" fmla="*/ 1240023 h 1412144"/>
                <a:gd name="connsiteX61" fmla="*/ 763 w 1058259"/>
                <a:gd name="connsiteY61" fmla="*/ 1247636 h 1412144"/>
                <a:gd name="connsiteX62" fmla="*/ 8375 w 1058259"/>
                <a:gd name="connsiteY62" fmla="*/ 1249624 h 1412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058259" h="1412144">
                  <a:moveTo>
                    <a:pt x="7553" y="1249762"/>
                  </a:moveTo>
                  <a:cubicBezTo>
                    <a:pt x="89025" y="1203882"/>
                    <a:pt x="130997" y="1120488"/>
                    <a:pt x="155342" y="1033460"/>
                  </a:cubicBezTo>
                  <a:cubicBezTo>
                    <a:pt x="167001" y="992312"/>
                    <a:pt x="175230" y="949861"/>
                    <a:pt x="185037" y="908027"/>
                  </a:cubicBezTo>
                  <a:cubicBezTo>
                    <a:pt x="197999" y="853163"/>
                    <a:pt x="216516" y="799122"/>
                    <a:pt x="234621" y="745630"/>
                  </a:cubicBezTo>
                  <a:cubicBezTo>
                    <a:pt x="256361" y="681645"/>
                    <a:pt x="278100" y="617385"/>
                    <a:pt x="302515" y="554360"/>
                  </a:cubicBezTo>
                  <a:cubicBezTo>
                    <a:pt x="313968" y="523691"/>
                    <a:pt x="328658" y="494332"/>
                    <a:pt x="346338" y="466784"/>
                  </a:cubicBezTo>
                  <a:cubicBezTo>
                    <a:pt x="363723" y="441100"/>
                    <a:pt x="383151" y="416864"/>
                    <a:pt x="404425" y="394295"/>
                  </a:cubicBezTo>
                  <a:cubicBezTo>
                    <a:pt x="484924" y="305778"/>
                    <a:pt x="577589" y="229140"/>
                    <a:pt x="679637" y="166678"/>
                  </a:cubicBezTo>
                  <a:cubicBezTo>
                    <a:pt x="730207" y="135865"/>
                    <a:pt x="783048" y="108947"/>
                    <a:pt x="837713" y="86165"/>
                  </a:cubicBezTo>
                  <a:cubicBezTo>
                    <a:pt x="851018" y="80610"/>
                    <a:pt x="864528" y="75329"/>
                    <a:pt x="878038" y="70323"/>
                  </a:cubicBezTo>
                  <a:cubicBezTo>
                    <a:pt x="891548" y="65316"/>
                    <a:pt x="905470" y="61613"/>
                    <a:pt x="918363" y="55647"/>
                  </a:cubicBezTo>
                  <a:cubicBezTo>
                    <a:pt x="928335" y="50489"/>
                    <a:pt x="937449" y="43830"/>
                    <a:pt x="945384" y="35895"/>
                  </a:cubicBezTo>
                  <a:cubicBezTo>
                    <a:pt x="951611" y="28935"/>
                    <a:pt x="959388" y="23531"/>
                    <a:pt x="968084" y="20122"/>
                  </a:cubicBezTo>
                  <a:cubicBezTo>
                    <a:pt x="978920" y="17310"/>
                    <a:pt x="991676" y="22385"/>
                    <a:pt x="1001140" y="26980"/>
                  </a:cubicBezTo>
                  <a:cubicBezTo>
                    <a:pt x="1012400" y="32418"/>
                    <a:pt x="1022132" y="40573"/>
                    <a:pt x="1029463" y="50709"/>
                  </a:cubicBezTo>
                  <a:cubicBezTo>
                    <a:pt x="1046951" y="76015"/>
                    <a:pt x="1037692" y="104681"/>
                    <a:pt x="1022605" y="128684"/>
                  </a:cubicBezTo>
                  <a:cubicBezTo>
                    <a:pt x="1006461" y="153538"/>
                    <a:pt x="988637" y="177253"/>
                    <a:pt x="969250" y="199665"/>
                  </a:cubicBezTo>
                  <a:cubicBezTo>
                    <a:pt x="950185" y="222707"/>
                    <a:pt x="930228" y="244996"/>
                    <a:pt x="909654" y="266667"/>
                  </a:cubicBezTo>
                  <a:cubicBezTo>
                    <a:pt x="825232" y="355341"/>
                    <a:pt x="730660" y="433797"/>
                    <a:pt x="634237" y="508960"/>
                  </a:cubicBezTo>
                  <a:cubicBezTo>
                    <a:pt x="611125" y="527065"/>
                    <a:pt x="586642" y="543936"/>
                    <a:pt x="564354" y="563070"/>
                  </a:cubicBezTo>
                  <a:cubicBezTo>
                    <a:pt x="552962" y="572465"/>
                    <a:pt x="544904" y="585283"/>
                    <a:pt x="541379" y="599623"/>
                  </a:cubicBezTo>
                  <a:cubicBezTo>
                    <a:pt x="538225" y="615602"/>
                    <a:pt x="537813" y="632679"/>
                    <a:pt x="536236" y="648932"/>
                  </a:cubicBezTo>
                  <a:cubicBezTo>
                    <a:pt x="529700" y="716141"/>
                    <a:pt x="523802" y="783418"/>
                    <a:pt x="518542" y="850763"/>
                  </a:cubicBezTo>
                  <a:cubicBezTo>
                    <a:pt x="508598" y="975853"/>
                    <a:pt x="500368" y="1101012"/>
                    <a:pt x="491110" y="1226101"/>
                  </a:cubicBezTo>
                  <a:cubicBezTo>
                    <a:pt x="488963" y="1255639"/>
                    <a:pt x="486673" y="1285217"/>
                    <a:pt x="484252" y="1314844"/>
                  </a:cubicBezTo>
                  <a:lnTo>
                    <a:pt x="480755" y="1357912"/>
                  </a:lnTo>
                  <a:cubicBezTo>
                    <a:pt x="480137" y="1364770"/>
                    <a:pt x="479588" y="1372177"/>
                    <a:pt x="478971" y="1379309"/>
                  </a:cubicBezTo>
                  <a:cubicBezTo>
                    <a:pt x="478971" y="1381778"/>
                    <a:pt x="476983" y="1394465"/>
                    <a:pt x="477326" y="1394671"/>
                  </a:cubicBezTo>
                  <a:cubicBezTo>
                    <a:pt x="476228" y="1393848"/>
                    <a:pt x="479588" y="1393711"/>
                    <a:pt x="478080" y="1393299"/>
                  </a:cubicBezTo>
                  <a:cubicBezTo>
                    <a:pt x="476639" y="1393402"/>
                    <a:pt x="475200" y="1393402"/>
                    <a:pt x="473759" y="1393299"/>
                  </a:cubicBezTo>
                  <a:cubicBezTo>
                    <a:pt x="467189" y="1391667"/>
                    <a:pt x="460798" y="1389370"/>
                    <a:pt x="454694" y="1386441"/>
                  </a:cubicBezTo>
                  <a:cubicBezTo>
                    <a:pt x="439408" y="1379110"/>
                    <a:pt x="423696" y="1372698"/>
                    <a:pt x="407648" y="1367239"/>
                  </a:cubicBezTo>
                  <a:cubicBezTo>
                    <a:pt x="393932" y="1363330"/>
                    <a:pt x="379530" y="1361890"/>
                    <a:pt x="367940" y="1371217"/>
                  </a:cubicBezTo>
                  <a:cubicBezTo>
                    <a:pt x="358682" y="1378623"/>
                    <a:pt x="371781" y="1391791"/>
                    <a:pt x="380970" y="1384247"/>
                  </a:cubicBezTo>
                  <a:cubicBezTo>
                    <a:pt x="385154" y="1382382"/>
                    <a:pt x="389852" y="1382018"/>
                    <a:pt x="394275" y="1383218"/>
                  </a:cubicBezTo>
                  <a:cubicBezTo>
                    <a:pt x="401812" y="1384720"/>
                    <a:pt x="409171" y="1387025"/>
                    <a:pt x="416221" y="1390076"/>
                  </a:cubicBezTo>
                  <a:cubicBezTo>
                    <a:pt x="431651" y="1396317"/>
                    <a:pt x="446396" y="1404478"/>
                    <a:pt x="462238" y="1409553"/>
                  </a:cubicBezTo>
                  <a:cubicBezTo>
                    <a:pt x="473828" y="1413256"/>
                    <a:pt x="488916" y="1414765"/>
                    <a:pt x="494882" y="1401598"/>
                  </a:cubicBezTo>
                  <a:cubicBezTo>
                    <a:pt x="499339" y="1391859"/>
                    <a:pt x="498105" y="1378349"/>
                    <a:pt x="498997" y="1367856"/>
                  </a:cubicBezTo>
                  <a:cubicBezTo>
                    <a:pt x="500231" y="1353043"/>
                    <a:pt x="501445" y="1338230"/>
                    <a:pt x="502632" y="1323416"/>
                  </a:cubicBezTo>
                  <a:cubicBezTo>
                    <a:pt x="512644" y="1199149"/>
                    <a:pt x="520668" y="1074745"/>
                    <a:pt x="530064" y="950410"/>
                  </a:cubicBezTo>
                  <a:cubicBezTo>
                    <a:pt x="535070" y="883613"/>
                    <a:pt x="540282" y="816885"/>
                    <a:pt x="546111" y="750225"/>
                  </a:cubicBezTo>
                  <a:cubicBezTo>
                    <a:pt x="549129" y="715887"/>
                    <a:pt x="552304" y="681597"/>
                    <a:pt x="555644" y="647355"/>
                  </a:cubicBezTo>
                  <a:cubicBezTo>
                    <a:pt x="556467" y="638919"/>
                    <a:pt x="557358" y="630484"/>
                    <a:pt x="558181" y="622049"/>
                  </a:cubicBezTo>
                  <a:cubicBezTo>
                    <a:pt x="558257" y="613332"/>
                    <a:pt x="559786" y="604684"/>
                    <a:pt x="562708" y="596468"/>
                  </a:cubicBezTo>
                  <a:cubicBezTo>
                    <a:pt x="569566" y="581655"/>
                    <a:pt x="583282" y="572808"/>
                    <a:pt x="595489" y="563207"/>
                  </a:cubicBezTo>
                  <a:cubicBezTo>
                    <a:pt x="693558" y="488181"/>
                    <a:pt x="790599" y="411234"/>
                    <a:pt x="879204" y="325029"/>
                  </a:cubicBezTo>
                  <a:cubicBezTo>
                    <a:pt x="923116" y="282763"/>
                    <a:pt x="964154" y="237610"/>
                    <a:pt x="1002031" y="189858"/>
                  </a:cubicBezTo>
                  <a:cubicBezTo>
                    <a:pt x="1034607" y="148230"/>
                    <a:pt x="1083161" y="89799"/>
                    <a:pt x="1043179" y="37267"/>
                  </a:cubicBezTo>
                  <a:cubicBezTo>
                    <a:pt x="1027584" y="17105"/>
                    <a:pt x="1004719" y="3834"/>
                    <a:pt x="979468" y="302"/>
                  </a:cubicBezTo>
                  <a:cubicBezTo>
                    <a:pt x="956219" y="-2441"/>
                    <a:pt x="941406" y="14018"/>
                    <a:pt x="925358" y="27734"/>
                  </a:cubicBezTo>
                  <a:cubicBezTo>
                    <a:pt x="915373" y="35601"/>
                    <a:pt x="903927" y="41402"/>
                    <a:pt x="891686" y="44811"/>
                  </a:cubicBezTo>
                  <a:cubicBezTo>
                    <a:pt x="877970" y="49543"/>
                    <a:pt x="864254" y="54618"/>
                    <a:pt x="851155" y="59898"/>
                  </a:cubicBezTo>
                  <a:cubicBezTo>
                    <a:pt x="822989" y="71008"/>
                    <a:pt x="795262" y="83195"/>
                    <a:pt x="767968" y="96452"/>
                  </a:cubicBezTo>
                  <a:cubicBezTo>
                    <a:pt x="659590" y="149327"/>
                    <a:pt x="559601" y="217886"/>
                    <a:pt x="471222" y="299928"/>
                  </a:cubicBezTo>
                  <a:cubicBezTo>
                    <a:pt x="425369" y="341008"/>
                    <a:pt x="383364" y="386182"/>
                    <a:pt x="345720" y="434894"/>
                  </a:cubicBezTo>
                  <a:cubicBezTo>
                    <a:pt x="306013" y="488112"/>
                    <a:pt x="284753" y="549971"/>
                    <a:pt x="263424" y="612036"/>
                  </a:cubicBezTo>
                  <a:cubicBezTo>
                    <a:pt x="240450" y="678422"/>
                    <a:pt x="217613" y="744807"/>
                    <a:pt x="196902" y="811947"/>
                  </a:cubicBezTo>
                  <a:cubicBezTo>
                    <a:pt x="182843" y="857484"/>
                    <a:pt x="171390" y="903021"/>
                    <a:pt x="161514" y="949655"/>
                  </a:cubicBezTo>
                  <a:cubicBezTo>
                    <a:pt x="143066" y="1036683"/>
                    <a:pt x="122012" y="1130364"/>
                    <a:pt x="58644" y="1196543"/>
                  </a:cubicBezTo>
                  <a:cubicBezTo>
                    <a:pt x="42178" y="1213620"/>
                    <a:pt x="23353" y="1228262"/>
                    <a:pt x="2752" y="1240023"/>
                  </a:cubicBezTo>
                  <a:cubicBezTo>
                    <a:pt x="98" y="1241573"/>
                    <a:pt x="-787" y="1244982"/>
                    <a:pt x="763" y="1247636"/>
                  </a:cubicBezTo>
                  <a:cubicBezTo>
                    <a:pt x="2313" y="1250290"/>
                    <a:pt x="5721" y="1251174"/>
                    <a:pt x="8375" y="124962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4E1FBA1-6BD6-6540-75BC-6111164E52FE}"/>
                </a:ext>
              </a:extLst>
            </p:cNvPr>
            <p:cNvSpPr/>
            <p:nvPr/>
          </p:nvSpPr>
          <p:spPr>
            <a:xfrm flipH="1">
              <a:off x="8119458" y="3306882"/>
              <a:ext cx="137945" cy="183014"/>
            </a:xfrm>
            <a:custGeom>
              <a:avLst/>
              <a:gdLst>
                <a:gd name="connsiteX0" fmla="*/ 11837 w 137945"/>
                <a:gd name="connsiteY0" fmla="*/ 178403 h 183014"/>
                <a:gd name="connsiteX1" fmla="*/ 24113 w 137945"/>
                <a:gd name="connsiteY1" fmla="*/ 124842 h 183014"/>
                <a:gd name="connsiteX2" fmla="*/ 52025 w 137945"/>
                <a:gd name="connsiteY2" fmla="*/ 82802 h 183014"/>
                <a:gd name="connsiteX3" fmla="*/ 134321 w 137945"/>
                <a:gd name="connsiteY3" fmla="*/ 15182 h 183014"/>
                <a:gd name="connsiteX4" fmla="*/ 126091 w 137945"/>
                <a:gd name="connsiteY4" fmla="*/ 1466 h 183014"/>
                <a:gd name="connsiteX5" fmla="*/ 37623 w 137945"/>
                <a:gd name="connsiteY5" fmla="*/ 73681 h 183014"/>
                <a:gd name="connsiteX6" fmla="*/ 12180 w 137945"/>
                <a:gd name="connsiteY6" fmla="*/ 118052 h 183014"/>
                <a:gd name="connsiteX7" fmla="*/ 41 w 137945"/>
                <a:gd name="connsiteY7" fmla="*/ 177031 h 183014"/>
                <a:gd name="connsiteX8" fmla="*/ 11906 w 137945"/>
                <a:gd name="connsiteY8" fmla="*/ 178677 h 183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945" h="183014">
                  <a:moveTo>
                    <a:pt x="11837" y="178403"/>
                  </a:moveTo>
                  <a:cubicBezTo>
                    <a:pt x="13600" y="160092"/>
                    <a:pt x="17728" y="142090"/>
                    <a:pt x="24113" y="124842"/>
                  </a:cubicBezTo>
                  <a:cubicBezTo>
                    <a:pt x="30971" y="109350"/>
                    <a:pt x="40415" y="95140"/>
                    <a:pt x="52025" y="82802"/>
                  </a:cubicBezTo>
                  <a:cubicBezTo>
                    <a:pt x="76028" y="56673"/>
                    <a:pt x="105449" y="35756"/>
                    <a:pt x="134321" y="15182"/>
                  </a:cubicBezTo>
                  <a:cubicBezTo>
                    <a:pt x="142688" y="9284"/>
                    <a:pt x="135144" y="-4500"/>
                    <a:pt x="126091" y="1466"/>
                  </a:cubicBezTo>
                  <a:cubicBezTo>
                    <a:pt x="93585" y="22040"/>
                    <a:pt x="61421" y="42614"/>
                    <a:pt x="37623" y="73681"/>
                  </a:cubicBezTo>
                  <a:cubicBezTo>
                    <a:pt x="27069" y="87185"/>
                    <a:pt x="18503" y="102121"/>
                    <a:pt x="12180" y="118052"/>
                  </a:cubicBezTo>
                  <a:cubicBezTo>
                    <a:pt x="5638" y="137118"/>
                    <a:pt x="1564" y="156937"/>
                    <a:pt x="41" y="177031"/>
                  </a:cubicBezTo>
                  <a:cubicBezTo>
                    <a:pt x="-782" y="183889"/>
                    <a:pt x="10946" y="185398"/>
                    <a:pt x="11906" y="178677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" name="图形 1">
              <a:extLst>
                <a:ext uri="{FF2B5EF4-FFF2-40B4-BE49-F238E27FC236}">
                  <a16:creationId xmlns:a16="http://schemas.microsoft.com/office/drawing/2014/main" id="{5521400F-8AF4-6043-FDB4-0A5CB5DD7894}"/>
                </a:ext>
              </a:extLst>
            </p:cNvPr>
            <p:cNvGrpSpPr>
              <a:grpSpLocks/>
            </p:cNvGrpSpPr>
            <p:nvPr/>
          </p:nvGrpSpPr>
          <p:grpSpPr>
            <a:xfrm flipH="1">
              <a:off x="6875005" y="3358826"/>
              <a:ext cx="2307363" cy="972995"/>
              <a:chOff x="7878936" y="3358826"/>
              <a:chExt cx="2307363" cy="972995"/>
            </a:xfrm>
            <a:solidFill>
              <a:srgbClr val="18C4FF"/>
            </a:solidFill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09BBEDDC-625A-E34D-E0F0-6820D304B73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888819" y="3397732"/>
                <a:ext cx="1058130" cy="924261"/>
              </a:xfrm>
              <a:custGeom>
                <a:avLst/>
                <a:gdLst>
                  <a:gd name="connsiteX0" fmla="*/ 1025126 w 1058130"/>
                  <a:gd name="connsiteY0" fmla="*/ 155996 h 924261"/>
                  <a:gd name="connsiteX1" fmla="*/ 847641 w 1058130"/>
                  <a:gd name="connsiteY1" fmla="*/ 50177 h 924261"/>
                  <a:gd name="connsiteX2" fmla="*/ 572360 w 1058130"/>
                  <a:gd name="connsiteY2" fmla="*/ 2171 h 924261"/>
                  <a:gd name="connsiteX3" fmla="*/ 324787 w 1058130"/>
                  <a:gd name="connsiteY3" fmla="*/ 98183 h 924261"/>
                  <a:gd name="connsiteX4" fmla="*/ 104919 w 1058130"/>
                  <a:gd name="connsiteY4" fmla="*/ 230611 h 924261"/>
                  <a:gd name="connsiteX5" fmla="*/ 198 w 1058130"/>
                  <a:gd name="connsiteY5" fmla="*/ 363519 h 924261"/>
                  <a:gd name="connsiteX6" fmla="*/ 33733 w 1058130"/>
                  <a:gd name="connsiteY6" fmla="*/ 465635 h 924261"/>
                  <a:gd name="connsiteX7" fmla="*/ 414146 w 1058130"/>
                  <a:gd name="connsiteY7" fmla="*/ 896934 h 924261"/>
                  <a:gd name="connsiteX8" fmla="*/ 452688 w 1058130"/>
                  <a:gd name="connsiteY8" fmla="*/ 919977 h 924261"/>
                  <a:gd name="connsiteX9" fmla="*/ 536767 w 1058130"/>
                  <a:gd name="connsiteY9" fmla="*/ 912159 h 924261"/>
                  <a:gd name="connsiteX10" fmla="*/ 800732 w 1058130"/>
                  <a:gd name="connsiteY10" fmla="*/ 725690 h 924261"/>
                  <a:gd name="connsiteX11" fmla="*/ 1057838 w 1058130"/>
                  <a:gd name="connsiteY11" fmla="*/ 266204 h 924261"/>
                  <a:gd name="connsiteX12" fmla="*/ 1025126 w 1058130"/>
                  <a:gd name="connsiteY12" fmla="*/ 155996 h 924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8130" h="924261">
                    <a:moveTo>
                      <a:pt x="1025126" y="155996"/>
                    </a:moveTo>
                    <a:cubicBezTo>
                      <a:pt x="982675" y="100446"/>
                      <a:pt x="913683" y="73014"/>
                      <a:pt x="847641" y="50177"/>
                    </a:cubicBezTo>
                    <a:cubicBezTo>
                      <a:pt x="758487" y="19453"/>
                      <a:pt x="665766" y="-8047"/>
                      <a:pt x="572360" y="2171"/>
                    </a:cubicBezTo>
                    <a:cubicBezTo>
                      <a:pt x="483755" y="11772"/>
                      <a:pt x="402556" y="54429"/>
                      <a:pt x="324787" y="98183"/>
                    </a:cubicBezTo>
                    <a:cubicBezTo>
                      <a:pt x="250103" y="139948"/>
                      <a:pt x="176242" y="183359"/>
                      <a:pt x="104919" y="230611"/>
                    </a:cubicBezTo>
                    <a:cubicBezTo>
                      <a:pt x="56090" y="262981"/>
                      <a:pt x="3832" y="305089"/>
                      <a:pt x="198" y="363519"/>
                    </a:cubicBezTo>
                    <a:cubicBezTo>
                      <a:pt x="-2066" y="399798"/>
                      <a:pt x="15491" y="434157"/>
                      <a:pt x="33733" y="465635"/>
                    </a:cubicBezTo>
                    <a:cubicBezTo>
                      <a:pt x="130870" y="633073"/>
                      <a:pt x="260157" y="779649"/>
                      <a:pt x="414146" y="896934"/>
                    </a:cubicBezTo>
                    <a:cubicBezTo>
                      <a:pt x="425668" y="906645"/>
                      <a:pt x="438684" y="914429"/>
                      <a:pt x="452688" y="919977"/>
                    </a:cubicBezTo>
                    <a:cubicBezTo>
                      <a:pt x="480120" y="929236"/>
                      <a:pt x="509747" y="922035"/>
                      <a:pt x="536767" y="912159"/>
                    </a:cubicBezTo>
                    <a:cubicBezTo>
                      <a:pt x="638815" y="874989"/>
                      <a:pt x="724197" y="802774"/>
                      <a:pt x="800732" y="725690"/>
                    </a:cubicBezTo>
                    <a:cubicBezTo>
                      <a:pt x="926782" y="598611"/>
                      <a:pt x="1039459" y="444512"/>
                      <a:pt x="1057838" y="266204"/>
                    </a:cubicBezTo>
                    <a:cubicBezTo>
                      <a:pt x="1060163" y="226771"/>
                      <a:pt x="1048587" y="187776"/>
                      <a:pt x="1025126" y="155996"/>
                    </a:cubicBez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991DE9E-35F5-B2C9-02AE-34857AE85C9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878936" y="3388753"/>
                <a:ext cx="1075457" cy="943068"/>
              </a:xfrm>
              <a:custGeom>
                <a:avLst/>
                <a:gdLst>
                  <a:gd name="connsiteX0" fmla="*/ 1040907 w 1075457"/>
                  <a:gd name="connsiteY0" fmla="*/ 161477 h 943068"/>
                  <a:gd name="connsiteX1" fmla="*/ 933443 w 1075457"/>
                  <a:gd name="connsiteY1" fmla="*/ 80690 h 943068"/>
                  <a:gd name="connsiteX2" fmla="*/ 791619 w 1075457"/>
                  <a:gd name="connsiteY2" fmla="*/ 29050 h 943068"/>
                  <a:gd name="connsiteX3" fmla="*/ 630456 w 1075457"/>
                  <a:gd name="connsiteY3" fmla="*/ 40 h 943068"/>
                  <a:gd name="connsiteX4" fmla="*/ 474711 w 1075457"/>
                  <a:gd name="connsiteY4" fmla="*/ 28089 h 943068"/>
                  <a:gd name="connsiteX5" fmla="*/ 332476 w 1075457"/>
                  <a:gd name="connsiteY5" fmla="*/ 97081 h 943068"/>
                  <a:gd name="connsiteX6" fmla="*/ 186126 w 1075457"/>
                  <a:gd name="connsiteY6" fmla="*/ 182189 h 943068"/>
                  <a:gd name="connsiteX7" fmla="*/ 59733 w 1075457"/>
                  <a:gd name="connsiteY7" fmla="*/ 268257 h 943068"/>
                  <a:gd name="connsiteX8" fmla="*/ 0 w 1075457"/>
                  <a:gd name="connsiteY8" fmla="*/ 378327 h 943068"/>
                  <a:gd name="connsiteX9" fmla="*/ 58293 w 1075457"/>
                  <a:gd name="connsiteY9" fmla="*/ 518025 h 943068"/>
                  <a:gd name="connsiteX10" fmla="*/ 348112 w 1075457"/>
                  <a:gd name="connsiteY10" fmla="*/ 857016 h 943068"/>
                  <a:gd name="connsiteX11" fmla="*/ 406679 w 1075457"/>
                  <a:gd name="connsiteY11" fmla="*/ 905022 h 943068"/>
                  <a:gd name="connsiteX12" fmla="*/ 471762 w 1075457"/>
                  <a:gd name="connsiteY12" fmla="*/ 941575 h 943068"/>
                  <a:gd name="connsiteX13" fmla="*/ 549257 w 1075457"/>
                  <a:gd name="connsiteY13" fmla="*/ 930739 h 943068"/>
                  <a:gd name="connsiteX14" fmla="*/ 616260 w 1075457"/>
                  <a:gd name="connsiteY14" fmla="*/ 900633 h 943068"/>
                  <a:gd name="connsiteX15" fmla="*/ 845728 w 1075457"/>
                  <a:gd name="connsiteY15" fmla="*/ 712106 h 943068"/>
                  <a:gd name="connsiteX16" fmla="*/ 1014916 w 1075457"/>
                  <a:gd name="connsiteY16" fmla="*/ 478317 h 943068"/>
                  <a:gd name="connsiteX17" fmla="*/ 1064225 w 1075457"/>
                  <a:gd name="connsiteY17" fmla="*/ 344929 h 943068"/>
                  <a:gd name="connsiteX18" fmla="*/ 1068751 w 1075457"/>
                  <a:gd name="connsiteY18" fmla="*/ 216341 h 943068"/>
                  <a:gd name="connsiteX19" fmla="*/ 1040153 w 1075457"/>
                  <a:gd name="connsiteY19" fmla="*/ 160037 h 943068"/>
                  <a:gd name="connsiteX20" fmla="*/ 1029866 w 1075457"/>
                  <a:gd name="connsiteY20" fmla="*/ 170324 h 943068"/>
                  <a:gd name="connsiteX21" fmla="*/ 1058464 w 1075457"/>
                  <a:gd name="connsiteY21" fmla="*/ 286567 h 943068"/>
                  <a:gd name="connsiteX22" fmla="*/ 1023008 w 1075457"/>
                  <a:gd name="connsiteY22" fmla="*/ 418378 h 943068"/>
                  <a:gd name="connsiteX23" fmla="*/ 875150 w 1075457"/>
                  <a:gd name="connsiteY23" fmla="*/ 651550 h 943068"/>
                  <a:gd name="connsiteX24" fmla="*/ 669409 w 1075457"/>
                  <a:gd name="connsiteY24" fmla="*/ 845014 h 943068"/>
                  <a:gd name="connsiteX25" fmla="*/ 544319 w 1075457"/>
                  <a:gd name="connsiteY25" fmla="*/ 912086 h 943068"/>
                  <a:gd name="connsiteX26" fmla="*/ 468333 w 1075457"/>
                  <a:gd name="connsiteY26" fmla="*/ 920795 h 943068"/>
                  <a:gd name="connsiteX27" fmla="*/ 408257 w 1075457"/>
                  <a:gd name="connsiteY27" fmla="*/ 881499 h 943068"/>
                  <a:gd name="connsiteX28" fmla="*/ 203477 w 1075457"/>
                  <a:gd name="connsiteY28" fmla="*/ 683646 h 943068"/>
                  <a:gd name="connsiteX29" fmla="*/ 116312 w 1075457"/>
                  <a:gd name="connsiteY29" fmla="*/ 570420 h 943068"/>
                  <a:gd name="connsiteX30" fmla="*/ 40256 w 1075457"/>
                  <a:gd name="connsiteY30" fmla="*/ 447799 h 943068"/>
                  <a:gd name="connsiteX31" fmla="*/ 19682 w 1075457"/>
                  <a:gd name="connsiteY31" fmla="*/ 375104 h 943068"/>
                  <a:gd name="connsiteX32" fmla="*/ 39091 w 1075457"/>
                  <a:gd name="connsiteY32" fmla="*/ 319692 h 943068"/>
                  <a:gd name="connsiteX33" fmla="*/ 138875 w 1075457"/>
                  <a:gd name="connsiteY33" fmla="*/ 235132 h 943068"/>
                  <a:gd name="connsiteX34" fmla="*/ 276515 w 1075457"/>
                  <a:gd name="connsiteY34" fmla="*/ 150985 h 943068"/>
                  <a:gd name="connsiteX35" fmla="*/ 412920 w 1075457"/>
                  <a:gd name="connsiteY35" fmla="*/ 75547 h 943068"/>
                  <a:gd name="connsiteX36" fmla="*/ 554332 w 1075457"/>
                  <a:gd name="connsiteY36" fmla="*/ 24317 h 943068"/>
                  <a:gd name="connsiteX37" fmla="*/ 711243 w 1075457"/>
                  <a:gd name="connsiteY37" fmla="*/ 26169 h 943068"/>
                  <a:gd name="connsiteX38" fmla="*/ 862942 w 1075457"/>
                  <a:gd name="connsiteY38" fmla="*/ 68963 h 943068"/>
                  <a:gd name="connsiteX39" fmla="*/ 983232 w 1075457"/>
                  <a:gd name="connsiteY39" fmla="*/ 125199 h 943068"/>
                  <a:gd name="connsiteX40" fmla="*/ 1030072 w 1075457"/>
                  <a:gd name="connsiteY40" fmla="*/ 169364 h 943068"/>
                  <a:gd name="connsiteX41" fmla="*/ 1040770 w 1075457"/>
                  <a:gd name="connsiteY41" fmla="*/ 161066 h 943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075457" h="943068">
                    <a:moveTo>
                      <a:pt x="1040907" y="161477"/>
                    </a:moveTo>
                    <a:cubicBezTo>
                      <a:pt x="1012995" y="125130"/>
                      <a:pt x="974727" y="99755"/>
                      <a:pt x="933443" y="80690"/>
                    </a:cubicBezTo>
                    <a:cubicBezTo>
                      <a:pt x="887425" y="60205"/>
                      <a:pt x="840037" y="42951"/>
                      <a:pt x="791619" y="29050"/>
                    </a:cubicBezTo>
                    <a:cubicBezTo>
                      <a:pt x="739443" y="12199"/>
                      <a:pt x="685238" y="2440"/>
                      <a:pt x="630456" y="40"/>
                    </a:cubicBezTo>
                    <a:cubicBezTo>
                      <a:pt x="577224" y="-701"/>
                      <a:pt x="524342" y="8825"/>
                      <a:pt x="474711" y="28089"/>
                    </a:cubicBezTo>
                    <a:cubicBezTo>
                      <a:pt x="425621" y="47456"/>
                      <a:pt x="378075" y="70520"/>
                      <a:pt x="332476" y="97081"/>
                    </a:cubicBezTo>
                    <a:cubicBezTo>
                      <a:pt x="283167" y="124513"/>
                      <a:pt x="234269" y="152699"/>
                      <a:pt x="186126" y="182189"/>
                    </a:cubicBezTo>
                    <a:cubicBezTo>
                      <a:pt x="142989" y="208661"/>
                      <a:pt x="98001" y="234858"/>
                      <a:pt x="59733" y="268257"/>
                    </a:cubicBezTo>
                    <a:cubicBezTo>
                      <a:pt x="27501" y="296443"/>
                      <a:pt x="137" y="333750"/>
                      <a:pt x="0" y="378327"/>
                    </a:cubicBezTo>
                    <a:cubicBezTo>
                      <a:pt x="0" y="429420"/>
                      <a:pt x="32370" y="476328"/>
                      <a:pt x="58293" y="518025"/>
                    </a:cubicBezTo>
                    <a:cubicBezTo>
                      <a:pt x="137277" y="644973"/>
                      <a:pt x="234989" y="759255"/>
                      <a:pt x="348112" y="857016"/>
                    </a:cubicBezTo>
                    <a:cubicBezTo>
                      <a:pt x="367225" y="873475"/>
                      <a:pt x="386743" y="889475"/>
                      <a:pt x="406679" y="905022"/>
                    </a:cubicBezTo>
                    <a:cubicBezTo>
                      <a:pt x="426362" y="920315"/>
                      <a:pt x="446524" y="937049"/>
                      <a:pt x="471762" y="941575"/>
                    </a:cubicBezTo>
                    <a:cubicBezTo>
                      <a:pt x="496999" y="946101"/>
                      <a:pt x="524568" y="939723"/>
                      <a:pt x="549257" y="930739"/>
                    </a:cubicBezTo>
                    <a:cubicBezTo>
                      <a:pt x="572279" y="922311"/>
                      <a:pt x="594671" y="912250"/>
                      <a:pt x="616260" y="900633"/>
                    </a:cubicBezTo>
                    <a:cubicBezTo>
                      <a:pt x="703837" y="853587"/>
                      <a:pt x="778109" y="784047"/>
                      <a:pt x="845728" y="712106"/>
                    </a:cubicBezTo>
                    <a:cubicBezTo>
                      <a:pt x="911565" y="641880"/>
                      <a:pt x="971710" y="564728"/>
                      <a:pt x="1014916" y="478317"/>
                    </a:cubicBezTo>
                    <a:cubicBezTo>
                      <a:pt x="1036484" y="435921"/>
                      <a:pt x="1053032" y="391159"/>
                      <a:pt x="1064225" y="344929"/>
                    </a:cubicBezTo>
                    <a:cubicBezTo>
                      <a:pt x="1074168" y="302341"/>
                      <a:pt x="1081301" y="259135"/>
                      <a:pt x="1068751" y="216341"/>
                    </a:cubicBezTo>
                    <a:cubicBezTo>
                      <a:pt x="1062846" y="195939"/>
                      <a:pt x="1053142" y="176839"/>
                      <a:pt x="1040153" y="160037"/>
                    </a:cubicBezTo>
                    <a:cubicBezTo>
                      <a:pt x="1034461" y="152631"/>
                      <a:pt x="1024174" y="162986"/>
                      <a:pt x="1029866" y="170324"/>
                    </a:cubicBezTo>
                    <a:cubicBezTo>
                      <a:pt x="1054966" y="202625"/>
                      <a:pt x="1063745" y="246654"/>
                      <a:pt x="1058464" y="286567"/>
                    </a:cubicBezTo>
                    <a:cubicBezTo>
                      <a:pt x="1052106" y="331796"/>
                      <a:pt x="1040194" y="376064"/>
                      <a:pt x="1023008" y="418378"/>
                    </a:cubicBezTo>
                    <a:cubicBezTo>
                      <a:pt x="988718" y="504172"/>
                      <a:pt x="935226" y="581667"/>
                      <a:pt x="875150" y="651550"/>
                    </a:cubicBezTo>
                    <a:cubicBezTo>
                      <a:pt x="814045" y="722530"/>
                      <a:pt x="745876" y="790973"/>
                      <a:pt x="669409" y="845014"/>
                    </a:cubicBezTo>
                    <a:cubicBezTo>
                      <a:pt x="630847" y="872776"/>
                      <a:pt x="588787" y="895325"/>
                      <a:pt x="544319" y="912086"/>
                    </a:cubicBezTo>
                    <a:cubicBezTo>
                      <a:pt x="520385" y="920727"/>
                      <a:pt x="493570" y="928270"/>
                      <a:pt x="468333" y="920795"/>
                    </a:cubicBezTo>
                    <a:cubicBezTo>
                      <a:pt x="445770" y="913937"/>
                      <a:pt x="426362" y="895832"/>
                      <a:pt x="408257" y="881499"/>
                    </a:cubicBezTo>
                    <a:cubicBezTo>
                      <a:pt x="333758" y="822328"/>
                      <a:pt x="265171" y="756066"/>
                      <a:pt x="203477" y="683646"/>
                    </a:cubicBezTo>
                    <a:cubicBezTo>
                      <a:pt x="172616" y="647387"/>
                      <a:pt x="143559" y="609648"/>
                      <a:pt x="116312" y="570420"/>
                    </a:cubicBezTo>
                    <a:cubicBezTo>
                      <a:pt x="88386" y="531199"/>
                      <a:pt x="62984" y="490243"/>
                      <a:pt x="40256" y="447799"/>
                    </a:cubicBezTo>
                    <a:cubicBezTo>
                      <a:pt x="28666" y="425373"/>
                      <a:pt x="18997" y="400822"/>
                      <a:pt x="19682" y="375104"/>
                    </a:cubicBezTo>
                    <a:cubicBezTo>
                      <a:pt x="20828" y="355182"/>
                      <a:pt x="27549" y="335972"/>
                      <a:pt x="39091" y="319692"/>
                    </a:cubicBezTo>
                    <a:cubicBezTo>
                      <a:pt x="63711" y="283207"/>
                      <a:pt x="102733" y="258587"/>
                      <a:pt x="138875" y="235132"/>
                    </a:cubicBezTo>
                    <a:cubicBezTo>
                      <a:pt x="184000" y="205849"/>
                      <a:pt x="230017" y="177937"/>
                      <a:pt x="276515" y="150985"/>
                    </a:cubicBezTo>
                    <a:cubicBezTo>
                      <a:pt x="321366" y="124924"/>
                      <a:pt x="366423" y="98864"/>
                      <a:pt x="412920" y="75547"/>
                    </a:cubicBezTo>
                    <a:cubicBezTo>
                      <a:pt x="457566" y="52243"/>
                      <a:pt x="505119" y="35016"/>
                      <a:pt x="554332" y="24317"/>
                    </a:cubicBezTo>
                    <a:cubicBezTo>
                      <a:pt x="606282" y="14984"/>
                      <a:pt x="659527" y="15615"/>
                      <a:pt x="711243" y="26169"/>
                    </a:cubicBezTo>
                    <a:cubicBezTo>
                      <a:pt x="762795" y="36683"/>
                      <a:pt x="813496" y="50988"/>
                      <a:pt x="862942" y="68963"/>
                    </a:cubicBezTo>
                    <a:cubicBezTo>
                      <a:pt x="904776" y="83433"/>
                      <a:pt x="946747" y="99687"/>
                      <a:pt x="983232" y="125199"/>
                    </a:cubicBezTo>
                    <a:cubicBezTo>
                      <a:pt x="1000939" y="137529"/>
                      <a:pt x="1016726" y="152411"/>
                      <a:pt x="1030072" y="169364"/>
                    </a:cubicBezTo>
                    <a:cubicBezTo>
                      <a:pt x="1034804" y="175399"/>
                      <a:pt x="1045502" y="167238"/>
                      <a:pt x="1040770" y="16106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D4E9DE7-F5B2-2AF5-6889-B5AAEDBA6C0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631053" y="3498688"/>
                <a:ext cx="1546830" cy="682016"/>
              </a:xfrm>
              <a:custGeom>
                <a:avLst/>
                <a:gdLst>
                  <a:gd name="connsiteX0" fmla="*/ 114391 w 1546830"/>
                  <a:gd name="connsiteY0" fmla="*/ 35426 h 682016"/>
                  <a:gd name="connsiteX1" fmla="*/ 242705 w 1546830"/>
                  <a:gd name="connsiteY1" fmla="*/ 10600 h 682016"/>
                  <a:gd name="connsiteX2" fmla="*/ 589994 w 1546830"/>
                  <a:gd name="connsiteY2" fmla="*/ 194394 h 682016"/>
                  <a:gd name="connsiteX3" fmla="*/ 959845 w 1546830"/>
                  <a:gd name="connsiteY3" fmla="*/ 314203 h 682016"/>
                  <a:gd name="connsiteX4" fmla="*/ 1321811 w 1546830"/>
                  <a:gd name="connsiteY4" fmla="*/ 195697 h 682016"/>
                  <a:gd name="connsiteX5" fmla="*/ 1390391 w 1546830"/>
                  <a:gd name="connsiteY5" fmla="*/ 202075 h 682016"/>
                  <a:gd name="connsiteX6" fmla="*/ 1477624 w 1546830"/>
                  <a:gd name="connsiteY6" fmla="*/ 186096 h 682016"/>
                  <a:gd name="connsiteX7" fmla="*/ 1535438 w 1546830"/>
                  <a:gd name="connsiteY7" fmla="*/ 264551 h 682016"/>
                  <a:gd name="connsiteX8" fmla="*/ 1545039 w 1546830"/>
                  <a:gd name="connsiteY8" fmla="*/ 321953 h 682016"/>
                  <a:gd name="connsiteX9" fmla="*/ 1499707 w 1546830"/>
                  <a:gd name="connsiteY9" fmla="*/ 346024 h 682016"/>
                  <a:gd name="connsiteX10" fmla="*/ 1341973 w 1546830"/>
                  <a:gd name="connsiteY10" fmla="*/ 510616 h 682016"/>
                  <a:gd name="connsiteX11" fmla="*/ 749237 w 1546830"/>
                  <a:gd name="connsiteY11" fmla="*/ 675208 h 682016"/>
                  <a:gd name="connsiteX12" fmla="*/ 330899 w 1546830"/>
                  <a:gd name="connsiteY12" fmla="*/ 503141 h 682016"/>
                  <a:gd name="connsiteX13" fmla="*/ 0 w 1546830"/>
                  <a:gd name="connsiteY13" fmla="*/ 317289 h 68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830" h="682016">
                    <a:moveTo>
                      <a:pt x="114391" y="35426"/>
                    </a:moveTo>
                    <a:cubicBezTo>
                      <a:pt x="133868" y="-8466"/>
                      <a:pt x="197236" y="-4900"/>
                      <a:pt x="242705" y="10600"/>
                    </a:cubicBezTo>
                    <a:cubicBezTo>
                      <a:pt x="366903" y="52982"/>
                      <a:pt x="476220" y="128969"/>
                      <a:pt x="589994" y="194394"/>
                    </a:cubicBezTo>
                    <a:cubicBezTo>
                      <a:pt x="703768" y="259819"/>
                      <a:pt x="828652" y="316672"/>
                      <a:pt x="959845" y="314203"/>
                    </a:cubicBezTo>
                    <a:cubicBezTo>
                      <a:pt x="1087885" y="311803"/>
                      <a:pt x="1207420" y="253373"/>
                      <a:pt x="1321811" y="195697"/>
                    </a:cubicBezTo>
                    <a:cubicBezTo>
                      <a:pt x="1345197" y="183833"/>
                      <a:pt x="1382230" y="177112"/>
                      <a:pt x="1390391" y="202075"/>
                    </a:cubicBezTo>
                    <a:cubicBezTo>
                      <a:pt x="1406164" y="173066"/>
                      <a:pt x="1449233" y="169157"/>
                      <a:pt x="1477624" y="186096"/>
                    </a:cubicBezTo>
                    <a:cubicBezTo>
                      <a:pt x="1506017" y="203035"/>
                      <a:pt x="1522545" y="234102"/>
                      <a:pt x="1535438" y="264551"/>
                    </a:cubicBezTo>
                    <a:cubicBezTo>
                      <a:pt x="1543187" y="282794"/>
                      <a:pt x="1550251" y="302888"/>
                      <a:pt x="1545039" y="321953"/>
                    </a:cubicBezTo>
                    <a:cubicBezTo>
                      <a:pt x="1539827" y="341018"/>
                      <a:pt x="1516784" y="356243"/>
                      <a:pt x="1499707" y="346024"/>
                    </a:cubicBezTo>
                    <a:cubicBezTo>
                      <a:pt x="1466789" y="415564"/>
                      <a:pt x="1405136" y="466999"/>
                      <a:pt x="1341973" y="510616"/>
                    </a:cubicBezTo>
                    <a:cubicBezTo>
                      <a:pt x="1168603" y="629054"/>
                      <a:pt x="956897" y="706001"/>
                      <a:pt x="749237" y="675208"/>
                    </a:cubicBezTo>
                    <a:cubicBezTo>
                      <a:pt x="599115" y="653057"/>
                      <a:pt x="463052" y="577413"/>
                      <a:pt x="330899" y="503141"/>
                    </a:cubicBezTo>
                    <a:lnTo>
                      <a:pt x="0" y="317289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4F1B195F-4650-E512-2C46-86695DE9BF3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619751" y="3492218"/>
                <a:ext cx="1566548" cy="696380"/>
              </a:xfrm>
              <a:custGeom>
                <a:avLst/>
                <a:gdLst>
                  <a:gd name="connsiteX0" fmla="*/ 130356 w 1566548"/>
                  <a:gd name="connsiteY0" fmla="*/ 44708 h 696380"/>
                  <a:gd name="connsiteX1" fmla="*/ 217864 w 1566548"/>
                  <a:gd name="connsiteY1" fmla="*/ 15013 h 696380"/>
                  <a:gd name="connsiteX2" fmla="*/ 275060 w 1566548"/>
                  <a:gd name="connsiteY2" fmla="*/ 32432 h 696380"/>
                  <a:gd name="connsiteX3" fmla="*/ 340760 w 1566548"/>
                  <a:gd name="connsiteY3" fmla="*/ 60893 h 696380"/>
                  <a:gd name="connsiteX4" fmla="*/ 591763 w 1566548"/>
                  <a:gd name="connsiteY4" fmla="*/ 204911 h 696380"/>
                  <a:gd name="connsiteX5" fmla="*/ 851681 w 1566548"/>
                  <a:gd name="connsiteY5" fmla="*/ 316079 h 696380"/>
                  <a:gd name="connsiteX6" fmla="*/ 992613 w 1566548"/>
                  <a:gd name="connsiteY6" fmla="*/ 328080 h 696380"/>
                  <a:gd name="connsiteX7" fmla="*/ 1132996 w 1566548"/>
                  <a:gd name="connsiteY7" fmla="*/ 299414 h 696380"/>
                  <a:gd name="connsiteX8" fmla="*/ 1281403 w 1566548"/>
                  <a:gd name="connsiteY8" fmla="*/ 237212 h 696380"/>
                  <a:gd name="connsiteX9" fmla="*/ 1317751 w 1566548"/>
                  <a:gd name="connsiteY9" fmla="*/ 219244 h 696380"/>
                  <a:gd name="connsiteX10" fmla="*/ 1348474 w 1566548"/>
                  <a:gd name="connsiteY10" fmla="*/ 204773 h 696380"/>
                  <a:gd name="connsiteX11" fmla="*/ 1393257 w 1566548"/>
                  <a:gd name="connsiteY11" fmla="*/ 210945 h 696380"/>
                  <a:gd name="connsiteX12" fmla="*/ 1403743 w 1566548"/>
                  <a:gd name="connsiteY12" fmla="*/ 216638 h 696380"/>
                  <a:gd name="connsiteX13" fmla="*/ 1408550 w 1566548"/>
                  <a:gd name="connsiteY13" fmla="*/ 212934 h 696380"/>
                  <a:gd name="connsiteX14" fmla="*/ 1459779 w 1566548"/>
                  <a:gd name="connsiteY14" fmla="*/ 191537 h 696380"/>
                  <a:gd name="connsiteX15" fmla="*/ 1514643 w 1566548"/>
                  <a:gd name="connsiteY15" fmla="*/ 228914 h 696380"/>
                  <a:gd name="connsiteX16" fmla="*/ 1547699 w 1566548"/>
                  <a:gd name="connsiteY16" fmla="*/ 300237 h 696380"/>
                  <a:gd name="connsiteX17" fmla="*/ 1541390 w 1566548"/>
                  <a:gd name="connsiteY17" fmla="*/ 337887 h 696380"/>
                  <a:gd name="connsiteX18" fmla="*/ 1515124 w 1566548"/>
                  <a:gd name="connsiteY18" fmla="*/ 345294 h 696380"/>
                  <a:gd name="connsiteX19" fmla="*/ 1503465 w 1566548"/>
                  <a:gd name="connsiteY19" fmla="*/ 348311 h 696380"/>
                  <a:gd name="connsiteX20" fmla="*/ 1283255 w 1566548"/>
                  <a:gd name="connsiteY20" fmla="*/ 550897 h 696380"/>
                  <a:gd name="connsiteX21" fmla="*/ 986783 w 1566548"/>
                  <a:gd name="connsiteY21" fmla="*/ 666660 h 696380"/>
                  <a:gd name="connsiteX22" fmla="*/ 671315 w 1566548"/>
                  <a:gd name="connsiteY22" fmla="*/ 652944 h 696380"/>
                  <a:gd name="connsiteX23" fmla="*/ 371689 w 1566548"/>
                  <a:gd name="connsiteY23" fmla="*/ 515784 h 696380"/>
                  <a:gd name="connsiteX24" fmla="*/ 57113 w 1566548"/>
                  <a:gd name="connsiteY24" fmla="*/ 336790 h 696380"/>
                  <a:gd name="connsiteX25" fmla="*/ 17199 w 1566548"/>
                  <a:gd name="connsiteY25" fmla="*/ 313815 h 696380"/>
                  <a:gd name="connsiteX26" fmla="*/ 5609 w 1566548"/>
                  <a:gd name="connsiteY26" fmla="*/ 333635 h 696380"/>
                  <a:gd name="connsiteX27" fmla="*/ 332599 w 1566548"/>
                  <a:gd name="connsiteY27" fmla="*/ 514549 h 696380"/>
                  <a:gd name="connsiteX28" fmla="*/ 635928 w 1566548"/>
                  <a:gd name="connsiteY28" fmla="*/ 660350 h 696380"/>
                  <a:gd name="connsiteX29" fmla="*/ 956814 w 1566548"/>
                  <a:gd name="connsiteY29" fmla="*/ 689085 h 696380"/>
                  <a:gd name="connsiteX30" fmla="*/ 1260966 w 1566548"/>
                  <a:gd name="connsiteY30" fmla="*/ 583129 h 696380"/>
                  <a:gd name="connsiteX31" fmla="*/ 1394560 w 1566548"/>
                  <a:gd name="connsiteY31" fmla="*/ 497130 h 696380"/>
                  <a:gd name="connsiteX32" fmla="*/ 1500036 w 1566548"/>
                  <a:gd name="connsiteY32" fmla="*/ 389116 h 696380"/>
                  <a:gd name="connsiteX33" fmla="*/ 1518210 w 1566548"/>
                  <a:gd name="connsiteY33" fmla="*/ 356541 h 696380"/>
                  <a:gd name="connsiteX34" fmla="*/ 1506620 w 1566548"/>
                  <a:gd name="connsiteY34" fmla="*/ 359627 h 696380"/>
                  <a:gd name="connsiteX35" fmla="*/ 1559495 w 1566548"/>
                  <a:gd name="connsiteY35" fmla="*/ 341590 h 696380"/>
                  <a:gd name="connsiteX36" fmla="*/ 1552637 w 1566548"/>
                  <a:gd name="connsiteY36" fmla="*/ 264095 h 696380"/>
                  <a:gd name="connsiteX37" fmla="*/ 1452167 w 1566548"/>
                  <a:gd name="connsiteY37" fmla="*/ 173912 h 696380"/>
                  <a:gd name="connsiteX38" fmla="*/ 1394080 w 1566548"/>
                  <a:gd name="connsiteY38" fmla="*/ 204156 h 696380"/>
                  <a:gd name="connsiteX39" fmla="*/ 1409373 w 1566548"/>
                  <a:gd name="connsiteY39" fmla="*/ 206145 h 696380"/>
                  <a:gd name="connsiteX40" fmla="*/ 1323237 w 1566548"/>
                  <a:gd name="connsiteY40" fmla="*/ 197504 h 696380"/>
                  <a:gd name="connsiteX41" fmla="*/ 1183882 w 1566548"/>
                  <a:gd name="connsiteY41" fmla="*/ 262723 h 696380"/>
                  <a:gd name="connsiteX42" fmla="*/ 891663 w 1566548"/>
                  <a:gd name="connsiteY42" fmla="*/ 306820 h 696380"/>
                  <a:gd name="connsiteX43" fmla="*/ 356739 w 1566548"/>
                  <a:gd name="connsiteY43" fmla="*/ 51840 h 696380"/>
                  <a:gd name="connsiteX44" fmla="*/ 281918 w 1566548"/>
                  <a:gd name="connsiteY44" fmla="*/ 19264 h 696380"/>
                  <a:gd name="connsiteX45" fmla="*/ 217522 w 1566548"/>
                  <a:gd name="connsiteY45" fmla="*/ 1434 h 696380"/>
                  <a:gd name="connsiteX46" fmla="*/ 120892 w 1566548"/>
                  <a:gd name="connsiteY46" fmla="*/ 38878 h 696380"/>
                  <a:gd name="connsiteX47" fmla="*/ 130494 w 1566548"/>
                  <a:gd name="connsiteY47" fmla="*/ 44502 h 696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566548" h="696380">
                    <a:moveTo>
                      <a:pt x="130356" y="44708"/>
                    </a:moveTo>
                    <a:cubicBezTo>
                      <a:pt x="145993" y="11995"/>
                      <a:pt x="186249" y="9732"/>
                      <a:pt x="217864" y="15013"/>
                    </a:cubicBezTo>
                    <a:cubicBezTo>
                      <a:pt x="237478" y="18832"/>
                      <a:pt x="256646" y="24669"/>
                      <a:pt x="275060" y="32432"/>
                    </a:cubicBezTo>
                    <a:cubicBezTo>
                      <a:pt x="297369" y="41073"/>
                      <a:pt x="319274" y="50557"/>
                      <a:pt x="340760" y="60893"/>
                    </a:cubicBezTo>
                    <a:cubicBezTo>
                      <a:pt x="427788" y="102795"/>
                      <a:pt x="508301" y="156424"/>
                      <a:pt x="591763" y="204911"/>
                    </a:cubicBezTo>
                    <a:cubicBezTo>
                      <a:pt x="673235" y="252162"/>
                      <a:pt x="759235" y="295093"/>
                      <a:pt x="851681" y="316079"/>
                    </a:cubicBezTo>
                    <a:cubicBezTo>
                      <a:pt x="897835" y="326846"/>
                      <a:pt x="945299" y="330885"/>
                      <a:pt x="992613" y="328080"/>
                    </a:cubicBezTo>
                    <a:cubicBezTo>
                      <a:pt x="1040420" y="324418"/>
                      <a:pt x="1087582" y="314789"/>
                      <a:pt x="1132996" y="299414"/>
                    </a:cubicBezTo>
                    <a:cubicBezTo>
                      <a:pt x="1183814" y="282063"/>
                      <a:pt x="1233397" y="261283"/>
                      <a:pt x="1281403" y="237212"/>
                    </a:cubicBezTo>
                    <a:cubicBezTo>
                      <a:pt x="1293542" y="231314"/>
                      <a:pt x="1305680" y="225279"/>
                      <a:pt x="1317751" y="219244"/>
                    </a:cubicBezTo>
                    <a:cubicBezTo>
                      <a:pt x="1327647" y="213716"/>
                      <a:pt x="1337913" y="208881"/>
                      <a:pt x="1348474" y="204773"/>
                    </a:cubicBezTo>
                    <a:cubicBezTo>
                      <a:pt x="1360956" y="200453"/>
                      <a:pt x="1387154" y="193800"/>
                      <a:pt x="1393257" y="210945"/>
                    </a:cubicBezTo>
                    <a:cubicBezTo>
                      <a:pt x="1394581" y="215410"/>
                      <a:pt x="1399278" y="217961"/>
                      <a:pt x="1403743" y="216638"/>
                    </a:cubicBezTo>
                    <a:cubicBezTo>
                      <a:pt x="1405746" y="216041"/>
                      <a:pt x="1407460" y="214724"/>
                      <a:pt x="1408550" y="212934"/>
                    </a:cubicBezTo>
                    <a:cubicBezTo>
                      <a:pt x="1418837" y="195103"/>
                      <a:pt x="1440234" y="189000"/>
                      <a:pt x="1459779" y="191537"/>
                    </a:cubicBezTo>
                    <a:cubicBezTo>
                      <a:pt x="1482960" y="194555"/>
                      <a:pt x="1501408" y="210397"/>
                      <a:pt x="1514643" y="228914"/>
                    </a:cubicBezTo>
                    <a:cubicBezTo>
                      <a:pt x="1529999" y="250427"/>
                      <a:pt x="1541212" y="274615"/>
                      <a:pt x="1547699" y="300237"/>
                    </a:cubicBezTo>
                    <a:cubicBezTo>
                      <a:pt x="1550648" y="313061"/>
                      <a:pt x="1550648" y="327669"/>
                      <a:pt x="1541390" y="337887"/>
                    </a:cubicBezTo>
                    <a:cubicBezTo>
                      <a:pt x="1534532" y="345157"/>
                      <a:pt x="1524382" y="350231"/>
                      <a:pt x="1515124" y="345294"/>
                    </a:cubicBezTo>
                    <a:cubicBezTo>
                      <a:pt x="1511064" y="342983"/>
                      <a:pt x="1505893" y="344320"/>
                      <a:pt x="1503465" y="348311"/>
                    </a:cubicBezTo>
                    <a:cubicBezTo>
                      <a:pt x="1459505" y="439934"/>
                      <a:pt x="1368225" y="500902"/>
                      <a:pt x="1283255" y="550897"/>
                    </a:cubicBezTo>
                    <a:cubicBezTo>
                      <a:pt x="1191742" y="606083"/>
                      <a:pt x="1091478" y="645235"/>
                      <a:pt x="986783" y="666660"/>
                    </a:cubicBezTo>
                    <a:cubicBezTo>
                      <a:pt x="882034" y="687240"/>
                      <a:pt x="773884" y="682543"/>
                      <a:pt x="671315" y="652944"/>
                    </a:cubicBezTo>
                    <a:cubicBezTo>
                      <a:pt x="565359" y="622288"/>
                      <a:pt x="467495" y="569619"/>
                      <a:pt x="371689" y="515784"/>
                    </a:cubicBezTo>
                    <a:cubicBezTo>
                      <a:pt x="266536" y="456894"/>
                      <a:pt x="161677" y="397229"/>
                      <a:pt x="57113" y="336790"/>
                    </a:cubicBezTo>
                    <a:lnTo>
                      <a:pt x="17199" y="313815"/>
                    </a:lnTo>
                    <a:cubicBezTo>
                      <a:pt x="4375" y="306478"/>
                      <a:pt x="-7284" y="326503"/>
                      <a:pt x="5609" y="333635"/>
                    </a:cubicBezTo>
                    <a:cubicBezTo>
                      <a:pt x="114789" y="393643"/>
                      <a:pt x="223968" y="453513"/>
                      <a:pt x="332599" y="514549"/>
                    </a:cubicBezTo>
                    <a:cubicBezTo>
                      <a:pt x="430394" y="569413"/>
                      <a:pt x="529081" y="624894"/>
                      <a:pt x="635928" y="660350"/>
                    </a:cubicBezTo>
                    <a:cubicBezTo>
                      <a:pt x="739148" y="694997"/>
                      <a:pt x="849082" y="704838"/>
                      <a:pt x="956814" y="689085"/>
                    </a:cubicBezTo>
                    <a:cubicBezTo>
                      <a:pt x="1063662" y="673380"/>
                      <a:pt x="1166463" y="634838"/>
                      <a:pt x="1260966" y="583129"/>
                    </a:cubicBezTo>
                    <a:cubicBezTo>
                      <a:pt x="1307580" y="557837"/>
                      <a:pt x="1352239" y="529088"/>
                      <a:pt x="1394560" y="497130"/>
                    </a:cubicBezTo>
                    <a:cubicBezTo>
                      <a:pt x="1434748" y="466475"/>
                      <a:pt x="1472330" y="431704"/>
                      <a:pt x="1500036" y="389116"/>
                    </a:cubicBezTo>
                    <a:cubicBezTo>
                      <a:pt x="1506784" y="378658"/>
                      <a:pt x="1512854" y="367774"/>
                      <a:pt x="1518210" y="356541"/>
                    </a:cubicBezTo>
                    <a:lnTo>
                      <a:pt x="1506620" y="359627"/>
                    </a:lnTo>
                    <a:cubicBezTo>
                      <a:pt x="1526097" y="369914"/>
                      <a:pt x="1548591" y="359627"/>
                      <a:pt x="1559495" y="341590"/>
                    </a:cubicBezTo>
                    <a:cubicBezTo>
                      <a:pt x="1574171" y="317450"/>
                      <a:pt x="1562993" y="287549"/>
                      <a:pt x="1552637" y="264095"/>
                    </a:cubicBezTo>
                    <a:cubicBezTo>
                      <a:pt x="1534189" y="221438"/>
                      <a:pt x="1504014" y="174598"/>
                      <a:pt x="1452167" y="173912"/>
                    </a:cubicBezTo>
                    <a:cubicBezTo>
                      <a:pt x="1428747" y="172691"/>
                      <a:pt x="1406507" y="184268"/>
                      <a:pt x="1394080" y="204156"/>
                    </a:cubicBezTo>
                    <a:lnTo>
                      <a:pt x="1409373" y="206145"/>
                    </a:lnTo>
                    <a:cubicBezTo>
                      <a:pt x="1396206" y="169112"/>
                      <a:pt x="1348543" y="184748"/>
                      <a:pt x="1323237" y="197504"/>
                    </a:cubicBezTo>
                    <a:cubicBezTo>
                      <a:pt x="1277426" y="220615"/>
                      <a:pt x="1231477" y="243452"/>
                      <a:pt x="1183882" y="262723"/>
                    </a:cubicBezTo>
                    <a:cubicBezTo>
                      <a:pt x="1090751" y="300511"/>
                      <a:pt x="992201" y="322525"/>
                      <a:pt x="891663" y="306820"/>
                    </a:cubicBezTo>
                    <a:cubicBezTo>
                      <a:pt x="691889" y="275548"/>
                      <a:pt x="533675" y="137839"/>
                      <a:pt x="356739" y="51840"/>
                    </a:cubicBezTo>
                    <a:cubicBezTo>
                      <a:pt x="332256" y="39976"/>
                      <a:pt x="307361" y="28866"/>
                      <a:pt x="281918" y="19264"/>
                    </a:cubicBezTo>
                    <a:cubicBezTo>
                      <a:pt x="261214" y="10850"/>
                      <a:pt x="239604" y="4863"/>
                      <a:pt x="217522" y="1434"/>
                    </a:cubicBezTo>
                    <a:cubicBezTo>
                      <a:pt x="181791" y="-3230"/>
                      <a:pt x="137557" y="2051"/>
                      <a:pt x="120892" y="38878"/>
                    </a:cubicBezTo>
                    <a:cubicBezTo>
                      <a:pt x="117943" y="45325"/>
                      <a:pt x="127339" y="51017"/>
                      <a:pt x="130494" y="44502"/>
                    </a:cubicBezTo>
                    <a:close/>
                  </a:path>
                </a:pathLst>
              </a:custGeom>
              <a:solidFill>
                <a:srgbClr val="18C4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CFD0CFDB-E68F-A252-0ECE-C99F394A7AE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674807" y="3364790"/>
                <a:ext cx="173197" cy="144552"/>
              </a:xfrm>
              <a:custGeom>
                <a:avLst/>
                <a:gdLst>
                  <a:gd name="connsiteX0" fmla="*/ 85245 w 173197"/>
                  <a:gd name="connsiteY0" fmla="*/ 0 h 144552"/>
                  <a:gd name="connsiteX1" fmla="*/ 165895 w 173197"/>
                  <a:gd name="connsiteY1" fmla="*/ 43685 h 144552"/>
                  <a:gd name="connsiteX2" fmla="*/ 173165 w 173197"/>
                  <a:gd name="connsiteY2" fmla="*/ 55070 h 144552"/>
                  <a:gd name="connsiteX3" fmla="*/ 169667 w 173197"/>
                  <a:gd name="connsiteY3" fmla="*/ 68786 h 144552"/>
                  <a:gd name="connsiteX4" fmla="*/ 138463 w 173197"/>
                  <a:gd name="connsiteY4" fmla="*/ 132771 h 144552"/>
                  <a:gd name="connsiteX5" fmla="*/ 132633 w 173197"/>
                  <a:gd name="connsiteY5" fmla="*/ 141343 h 144552"/>
                  <a:gd name="connsiteX6" fmla="*/ 113157 w 173197"/>
                  <a:gd name="connsiteY6" fmla="*/ 143058 h 144552"/>
                  <a:gd name="connsiteX7" fmla="*/ 42040 w 173197"/>
                  <a:gd name="connsiteY7" fmla="*/ 101087 h 144552"/>
                  <a:gd name="connsiteX8" fmla="*/ 7750 w 173197"/>
                  <a:gd name="connsiteY8" fmla="*/ 62682 h 144552"/>
                  <a:gd name="connsiteX9" fmla="*/ 0 w 173197"/>
                  <a:gd name="connsiteY9" fmla="*/ 52601 h 144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3197" h="144552">
                    <a:moveTo>
                      <a:pt x="85245" y="0"/>
                    </a:moveTo>
                    <a:cubicBezTo>
                      <a:pt x="115708" y="6659"/>
                      <a:pt x="143668" y="21809"/>
                      <a:pt x="165895" y="43685"/>
                    </a:cubicBezTo>
                    <a:cubicBezTo>
                      <a:pt x="169434" y="46641"/>
                      <a:pt x="171971" y="50619"/>
                      <a:pt x="173165" y="55070"/>
                    </a:cubicBezTo>
                    <a:cubicBezTo>
                      <a:pt x="173418" y="59891"/>
                      <a:pt x="172204" y="64678"/>
                      <a:pt x="169667" y="68786"/>
                    </a:cubicBezTo>
                    <a:lnTo>
                      <a:pt x="138463" y="132771"/>
                    </a:lnTo>
                    <a:cubicBezTo>
                      <a:pt x="137187" y="136029"/>
                      <a:pt x="135199" y="138964"/>
                      <a:pt x="132633" y="141343"/>
                    </a:cubicBezTo>
                    <a:cubicBezTo>
                      <a:pt x="126756" y="144903"/>
                      <a:pt x="119562" y="145541"/>
                      <a:pt x="113157" y="143058"/>
                    </a:cubicBezTo>
                    <a:cubicBezTo>
                      <a:pt x="86342" y="136200"/>
                      <a:pt x="63779" y="118369"/>
                      <a:pt x="42040" y="101087"/>
                    </a:cubicBezTo>
                    <a:cubicBezTo>
                      <a:pt x="28324" y="90320"/>
                      <a:pt x="14608" y="78799"/>
                      <a:pt x="7750" y="62682"/>
                    </a:cubicBezTo>
                    <a:cubicBezTo>
                      <a:pt x="6103" y="58567"/>
                      <a:pt x="4321" y="53561"/>
                      <a:pt x="0" y="52601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F01A81A5-FA54-C97B-3632-D5A8B7329C8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665909" y="3358826"/>
                <a:ext cx="190761" cy="160524"/>
              </a:xfrm>
              <a:custGeom>
                <a:avLst/>
                <a:gdLst>
                  <a:gd name="connsiteX0" fmla="*/ 92634 w 190761"/>
                  <a:gd name="connsiteY0" fmla="*/ 11381 h 160524"/>
                  <a:gd name="connsiteX1" fmla="*/ 166494 w 190761"/>
                  <a:gd name="connsiteY1" fmla="*/ 53833 h 160524"/>
                  <a:gd name="connsiteX2" fmla="*/ 172941 w 190761"/>
                  <a:gd name="connsiteY2" fmla="*/ 64325 h 160524"/>
                  <a:gd name="connsiteX3" fmla="*/ 168895 w 190761"/>
                  <a:gd name="connsiteY3" fmla="*/ 73241 h 160524"/>
                  <a:gd name="connsiteX4" fmla="*/ 156619 w 190761"/>
                  <a:gd name="connsiteY4" fmla="*/ 97381 h 160524"/>
                  <a:gd name="connsiteX5" fmla="*/ 146126 w 190761"/>
                  <a:gd name="connsiteY5" fmla="*/ 118641 h 160524"/>
                  <a:gd name="connsiteX6" fmla="*/ 140160 w 190761"/>
                  <a:gd name="connsiteY6" fmla="*/ 130848 h 160524"/>
                  <a:gd name="connsiteX7" fmla="*/ 135291 w 190761"/>
                  <a:gd name="connsiteY7" fmla="*/ 139283 h 160524"/>
                  <a:gd name="connsiteX8" fmla="*/ 116500 w 190761"/>
                  <a:gd name="connsiteY8" fmla="*/ 136883 h 160524"/>
                  <a:gd name="connsiteX9" fmla="*/ 98326 w 190761"/>
                  <a:gd name="connsiteY9" fmla="*/ 128379 h 160524"/>
                  <a:gd name="connsiteX10" fmla="*/ 62664 w 190761"/>
                  <a:gd name="connsiteY10" fmla="*/ 103553 h 160524"/>
                  <a:gd name="connsiteX11" fmla="*/ 32215 w 190761"/>
                  <a:gd name="connsiteY11" fmla="*/ 75435 h 160524"/>
                  <a:gd name="connsiteX12" fmla="*/ 9035 w 190761"/>
                  <a:gd name="connsiteY12" fmla="*/ 49306 h 160524"/>
                  <a:gd name="connsiteX13" fmla="*/ 4166 w 190761"/>
                  <a:gd name="connsiteY13" fmla="*/ 67000 h 160524"/>
                  <a:gd name="connsiteX14" fmla="*/ 11024 w 190761"/>
                  <a:gd name="connsiteY14" fmla="*/ 81402 h 160524"/>
                  <a:gd name="connsiteX15" fmla="*/ 22545 w 190761"/>
                  <a:gd name="connsiteY15" fmla="*/ 96421 h 160524"/>
                  <a:gd name="connsiteX16" fmla="*/ 52309 w 190761"/>
                  <a:gd name="connsiteY16" fmla="*/ 121727 h 160524"/>
                  <a:gd name="connsiteX17" fmla="*/ 120272 w 190761"/>
                  <a:gd name="connsiteY17" fmla="*/ 159309 h 160524"/>
                  <a:gd name="connsiteX18" fmla="*/ 152436 w 190761"/>
                  <a:gd name="connsiteY18" fmla="*/ 149707 h 160524"/>
                  <a:gd name="connsiteX19" fmla="*/ 172598 w 190761"/>
                  <a:gd name="connsiteY19" fmla="*/ 108559 h 160524"/>
                  <a:gd name="connsiteX20" fmla="*/ 181994 w 190761"/>
                  <a:gd name="connsiteY20" fmla="*/ 88603 h 160524"/>
                  <a:gd name="connsiteX21" fmla="*/ 190360 w 190761"/>
                  <a:gd name="connsiteY21" fmla="*/ 67686 h 160524"/>
                  <a:gd name="connsiteX22" fmla="*/ 173284 w 190761"/>
                  <a:gd name="connsiteY22" fmla="*/ 36550 h 160524"/>
                  <a:gd name="connsiteX23" fmla="*/ 95308 w 190761"/>
                  <a:gd name="connsiteY23" fmla="*/ 203 h 160524"/>
                  <a:gd name="connsiteX24" fmla="*/ 88279 w 190761"/>
                  <a:gd name="connsiteY24" fmla="*/ 4215 h 160524"/>
                  <a:gd name="connsiteX25" fmla="*/ 92291 w 190761"/>
                  <a:gd name="connsiteY25" fmla="*/ 11244 h 160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90761" h="160524">
                    <a:moveTo>
                      <a:pt x="92634" y="11381"/>
                    </a:moveTo>
                    <a:cubicBezTo>
                      <a:pt x="120436" y="19090"/>
                      <a:pt x="145838" y="33690"/>
                      <a:pt x="166494" y="53833"/>
                    </a:cubicBezTo>
                    <a:cubicBezTo>
                      <a:pt x="169375" y="56713"/>
                      <a:pt x="173352" y="59730"/>
                      <a:pt x="172941" y="64325"/>
                    </a:cubicBezTo>
                    <a:cubicBezTo>
                      <a:pt x="172063" y="67487"/>
                      <a:pt x="170698" y="70497"/>
                      <a:pt x="168895" y="73241"/>
                    </a:cubicBezTo>
                    <a:cubicBezTo>
                      <a:pt x="164780" y="81265"/>
                      <a:pt x="160597" y="89288"/>
                      <a:pt x="156619" y="97381"/>
                    </a:cubicBezTo>
                    <a:lnTo>
                      <a:pt x="146126" y="118641"/>
                    </a:lnTo>
                    <a:lnTo>
                      <a:pt x="140160" y="130848"/>
                    </a:lnTo>
                    <a:cubicBezTo>
                      <a:pt x="139131" y="133961"/>
                      <a:pt x="137471" y="136835"/>
                      <a:pt x="135291" y="139283"/>
                    </a:cubicBezTo>
                    <a:cubicBezTo>
                      <a:pt x="130696" y="142849"/>
                      <a:pt x="121575" y="138597"/>
                      <a:pt x="116500" y="136883"/>
                    </a:cubicBezTo>
                    <a:cubicBezTo>
                      <a:pt x="110211" y="134565"/>
                      <a:pt x="104135" y="131726"/>
                      <a:pt x="98326" y="128379"/>
                    </a:cubicBezTo>
                    <a:cubicBezTo>
                      <a:pt x="85838" y="121006"/>
                      <a:pt x="73918" y="112708"/>
                      <a:pt x="62664" y="103553"/>
                    </a:cubicBezTo>
                    <a:cubicBezTo>
                      <a:pt x="51266" y="95632"/>
                      <a:pt x="41014" y="86168"/>
                      <a:pt x="32215" y="75435"/>
                    </a:cubicBezTo>
                    <a:cubicBezTo>
                      <a:pt x="24671" y="64942"/>
                      <a:pt x="24122" y="51158"/>
                      <a:pt x="9035" y="49306"/>
                    </a:cubicBezTo>
                    <a:cubicBezTo>
                      <a:pt x="-1389" y="48003"/>
                      <a:pt x="-2487" y="62199"/>
                      <a:pt x="4166" y="67000"/>
                    </a:cubicBezTo>
                    <a:cubicBezTo>
                      <a:pt x="7595" y="69469"/>
                      <a:pt x="9241" y="77836"/>
                      <a:pt x="11024" y="81402"/>
                    </a:cubicBezTo>
                    <a:cubicBezTo>
                      <a:pt x="14267" y="86840"/>
                      <a:pt x="18135" y="91881"/>
                      <a:pt x="22545" y="96421"/>
                    </a:cubicBezTo>
                    <a:cubicBezTo>
                      <a:pt x="31776" y="105638"/>
                      <a:pt x="41727" y="114101"/>
                      <a:pt x="52309" y="121727"/>
                    </a:cubicBezTo>
                    <a:cubicBezTo>
                      <a:pt x="72883" y="137500"/>
                      <a:pt x="94760" y="153479"/>
                      <a:pt x="120272" y="159309"/>
                    </a:cubicBezTo>
                    <a:cubicBezTo>
                      <a:pt x="132410" y="162052"/>
                      <a:pt x="144960" y="160680"/>
                      <a:pt x="152436" y="149707"/>
                    </a:cubicBezTo>
                    <a:cubicBezTo>
                      <a:pt x="160178" y="136513"/>
                      <a:pt x="166920" y="122762"/>
                      <a:pt x="172598" y="108559"/>
                    </a:cubicBezTo>
                    <a:cubicBezTo>
                      <a:pt x="175821" y="101701"/>
                      <a:pt x="178907" y="95255"/>
                      <a:pt x="181994" y="88603"/>
                    </a:cubicBezTo>
                    <a:cubicBezTo>
                      <a:pt x="185635" y="82005"/>
                      <a:pt x="188447" y="74976"/>
                      <a:pt x="190360" y="67686"/>
                    </a:cubicBezTo>
                    <a:cubicBezTo>
                      <a:pt x="192898" y="53970"/>
                      <a:pt x="182954" y="44574"/>
                      <a:pt x="173284" y="36550"/>
                    </a:cubicBezTo>
                    <a:cubicBezTo>
                      <a:pt x="151023" y="17657"/>
                      <a:pt x="124092" y="5106"/>
                      <a:pt x="95308" y="203"/>
                    </a:cubicBezTo>
                    <a:cubicBezTo>
                      <a:pt x="92256" y="-627"/>
                      <a:pt x="89109" y="1163"/>
                      <a:pt x="88279" y="4215"/>
                    </a:cubicBezTo>
                    <a:cubicBezTo>
                      <a:pt x="87442" y="7267"/>
                      <a:pt x="89239" y="10415"/>
                      <a:pt x="92291" y="11244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D9A15A2-B9CA-3EB3-8165-66015CC36D89}"/>
                </a:ext>
              </a:extLst>
            </p:cNvPr>
            <p:cNvSpPr/>
            <p:nvPr/>
          </p:nvSpPr>
          <p:spPr>
            <a:xfrm flipH="1">
              <a:off x="6629958" y="3304371"/>
              <a:ext cx="988306" cy="612762"/>
            </a:xfrm>
            <a:custGeom>
              <a:avLst/>
              <a:gdLst>
                <a:gd name="connsiteX0" fmla="*/ 0 w 988306"/>
                <a:gd name="connsiteY0" fmla="*/ 612762 h 612762"/>
                <a:gd name="connsiteX1" fmla="*/ 988307 w 988306"/>
                <a:gd name="connsiteY1" fmla="*/ 0 h 612762"/>
                <a:gd name="connsiteX2" fmla="*/ 342969 w 988306"/>
                <a:gd name="connsiteY2" fmla="*/ 20163 h 612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8306" h="612762">
                  <a:moveTo>
                    <a:pt x="0" y="612762"/>
                  </a:moveTo>
                  <a:lnTo>
                    <a:pt x="988307" y="0"/>
                  </a:lnTo>
                  <a:lnTo>
                    <a:pt x="342969" y="20163"/>
                  </a:lnTo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A63CB9A8-BCA7-08C5-76C3-90E8779B66C4}"/>
                </a:ext>
              </a:extLst>
            </p:cNvPr>
            <p:cNvSpPr/>
            <p:nvPr/>
          </p:nvSpPr>
          <p:spPr>
            <a:xfrm flipH="1">
              <a:off x="6615743" y="3289743"/>
              <a:ext cx="1016732" cy="642515"/>
            </a:xfrm>
            <a:custGeom>
              <a:avLst/>
              <a:gdLst>
                <a:gd name="connsiteX0" fmla="*/ 21755 w 1016732"/>
                <a:gd name="connsiteY0" fmla="*/ 640214 h 642515"/>
                <a:gd name="connsiteX1" fmla="*/ 120236 w 1016732"/>
                <a:gd name="connsiteY1" fmla="*/ 579110 h 642515"/>
                <a:gd name="connsiteX2" fmla="*/ 356837 w 1016732"/>
                <a:gd name="connsiteY2" fmla="*/ 432486 h 642515"/>
                <a:gd name="connsiteX3" fmla="*/ 641375 w 1016732"/>
                <a:gd name="connsiteY3" fmla="*/ 256029 h 642515"/>
                <a:gd name="connsiteX4" fmla="*/ 888263 w 1016732"/>
                <a:gd name="connsiteY4" fmla="*/ 102753 h 642515"/>
                <a:gd name="connsiteX5" fmla="*/ 1008141 w 1016732"/>
                <a:gd name="connsiteY5" fmla="*/ 28481 h 642515"/>
                <a:gd name="connsiteX6" fmla="*/ 1009787 w 1016732"/>
                <a:gd name="connsiteY6" fmla="*/ 27452 h 642515"/>
                <a:gd name="connsiteX7" fmla="*/ 1002243 w 1016732"/>
                <a:gd name="connsiteY7" fmla="*/ 20 h 642515"/>
                <a:gd name="connsiteX8" fmla="*/ 937846 w 1016732"/>
                <a:gd name="connsiteY8" fmla="*/ 2009 h 642515"/>
                <a:gd name="connsiteX9" fmla="*/ 784090 w 1016732"/>
                <a:gd name="connsiteY9" fmla="*/ 6878 h 642515"/>
                <a:gd name="connsiteX10" fmla="*/ 597278 w 1016732"/>
                <a:gd name="connsiteY10" fmla="*/ 12707 h 642515"/>
                <a:gd name="connsiteX11" fmla="*/ 436527 w 1016732"/>
                <a:gd name="connsiteY11" fmla="*/ 17714 h 642515"/>
                <a:gd name="connsiteX12" fmla="*/ 358071 w 1016732"/>
                <a:gd name="connsiteY12" fmla="*/ 20183 h 642515"/>
                <a:gd name="connsiteX13" fmla="*/ 356905 w 1016732"/>
                <a:gd name="connsiteY13" fmla="*/ 20183 h 642515"/>
                <a:gd name="connsiteX14" fmla="*/ 356905 w 1016732"/>
                <a:gd name="connsiteY14" fmla="*/ 49946 h 642515"/>
                <a:gd name="connsiteX15" fmla="*/ 421302 w 1016732"/>
                <a:gd name="connsiteY15" fmla="*/ 47958 h 642515"/>
                <a:gd name="connsiteX16" fmla="*/ 575058 w 1016732"/>
                <a:gd name="connsiteY16" fmla="*/ 43088 h 642515"/>
                <a:gd name="connsiteX17" fmla="*/ 761870 w 1016732"/>
                <a:gd name="connsiteY17" fmla="*/ 37259 h 642515"/>
                <a:gd name="connsiteX18" fmla="*/ 922622 w 1016732"/>
                <a:gd name="connsiteY18" fmla="*/ 32253 h 642515"/>
                <a:gd name="connsiteX19" fmla="*/ 975771 w 1016732"/>
                <a:gd name="connsiteY19" fmla="*/ 30607 h 642515"/>
                <a:gd name="connsiteX20" fmla="*/ 1001077 w 1016732"/>
                <a:gd name="connsiteY20" fmla="*/ 29784 h 642515"/>
                <a:gd name="connsiteX21" fmla="*/ 1002243 w 1016732"/>
                <a:gd name="connsiteY21" fmla="*/ 29784 h 642515"/>
                <a:gd name="connsiteX22" fmla="*/ 994768 w 1016732"/>
                <a:gd name="connsiteY22" fmla="*/ 2352 h 642515"/>
                <a:gd name="connsiteX23" fmla="*/ 896219 w 1016732"/>
                <a:gd name="connsiteY23" fmla="*/ 63388 h 642515"/>
                <a:gd name="connsiteX24" fmla="*/ 659960 w 1016732"/>
                <a:gd name="connsiteY24" fmla="*/ 209532 h 642515"/>
                <a:gd name="connsiteX25" fmla="*/ 375422 w 1016732"/>
                <a:gd name="connsiteY25" fmla="*/ 385920 h 642515"/>
                <a:gd name="connsiteX26" fmla="*/ 128534 w 1016732"/>
                <a:gd name="connsiteY26" fmla="*/ 539196 h 642515"/>
                <a:gd name="connsiteX27" fmla="*/ 8656 w 1016732"/>
                <a:gd name="connsiteY27" fmla="*/ 613537 h 642515"/>
                <a:gd name="connsiteX28" fmla="*/ 7010 w 1016732"/>
                <a:gd name="connsiteY28" fmla="*/ 614566 h 642515"/>
                <a:gd name="connsiteX29" fmla="*/ 22029 w 1016732"/>
                <a:gd name="connsiteY29" fmla="*/ 640214 h 642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16732" h="642515">
                  <a:moveTo>
                    <a:pt x="21755" y="640214"/>
                  </a:moveTo>
                  <a:lnTo>
                    <a:pt x="120236" y="579110"/>
                  </a:lnTo>
                  <a:lnTo>
                    <a:pt x="356837" y="432486"/>
                  </a:lnTo>
                  <a:lnTo>
                    <a:pt x="641375" y="256029"/>
                  </a:lnTo>
                  <a:lnTo>
                    <a:pt x="888263" y="102753"/>
                  </a:lnTo>
                  <a:cubicBezTo>
                    <a:pt x="928177" y="78064"/>
                    <a:pt x="968845" y="54198"/>
                    <a:pt x="1008141" y="28481"/>
                  </a:cubicBezTo>
                  <a:lnTo>
                    <a:pt x="1009787" y="27452"/>
                  </a:lnTo>
                  <a:cubicBezTo>
                    <a:pt x="1021857" y="19977"/>
                    <a:pt x="1017468" y="-734"/>
                    <a:pt x="1002243" y="20"/>
                  </a:cubicBezTo>
                  <a:lnTo>
                    <a:pt x="937846" y="2009"/>
                  </a:lnTo>
                  <a:lnTo>
                    <a:pt x="784090" y="6878"/>
                  </a:lnTo>
                  <a:lnTo>
                    <a:pt x="597278" y="12707"/>
                  </a:lnTo>
                  <a:lnTo>
                    <a:pt x="436527" y="17714"/>
                  </a:lnTo>
                  <a:cubicBezTo>
                    <a:pt x="410398" y="18537"/>
                    <a:pt x="384131" y="18537"/>
                    <a:pt x="358071" y="20183"/>
                  </a:cubicBezTo>
                  <a:lnTo>
                    <a:pt x="356905" y="20183"/>
                  </a:lnTo>
                  <a:cubicBezTo>
                    <a:pt x="337771" y="20800"/>
                    <a:pt x="337703" y="50564"/>
                    <a:pt x="356905" y="49946"/>
                  </a:cubicBezTo>
                  <a:lnTo>
                    <a:pt x="421302" y="47958"/>
                  </a:lnTo>
                  <a:lnTo>
                    <a:pt x="575058" y="43088"/>
                  </a:lnTo>
                  <a:lnTo>
                    <a:pt x="761870" y="37259"/>
                  </a:lnTo>
                  <a:lnTo>
                    <a:pt x="922622" y="32253"/>
                  </a:lnTo>
                  <a:lnTo>
                    <a:pt x="975771" y="30607"/>
                  </a:lnTo>
                  <a:cubicBezTo>
                    <a:pt x="984070" y="30607"/>
                    <a:pt x="992848" y="30607"/>
                    <a:pt x="1001077" y="29784"/>
                  </a:cubicBezTo>
                  <a:lnTo>
                    <a:pt x="1002243" y="29784"/>
                  </a:lnTo>
                  <a:lnTo>
                    <a:pt x="994768" y="2352"/>
                  </a:lnTo>
                  <a:lnTo>
                    <a:pt x="896219" y="63388"/>
                  </a:lnTo>
                  <a:lnTo>
                    <a:pt x="659960" y="209532"/>
                  </a:lnTo>
                  <a:lnTo>
                    <a:pt x="375422" y="385920"/>
                  </a:lnTo>
                  <a:lnTo>
                    <a:pt x="128534" y="539196"/>
                  </a:lnTo>
                  <a:cubicBezTo>
                    <a:pt x="88552" y="563954"/>
                    <a:pt x="47953" y="587819"/>
                    <a:pt x="8656" y="613537"/>
                  </a:cubicBezTo>
                  <a:lnTo>
                    <a:pt x="7010" y="614566"/>
                  </a:lnTo>
                  <a:cubicBezTo>
                    <a:pt x="-9243" y="624578"/>
                    <a:pt x="5707" y="650296"/>
                    <a:pt x="22029" y="640214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100A262-419A-9BB6-9D85-AD45B265B72D}"/>
                </a:ext>
              </a:extLst>
            </p:cNvPr>
            <p:cNvSpPr/>
            <p:nvPr/>
          </p:nvSpPr>
          <p:spPr>
            <a:xfrm flipH="1">
              <a:off x="5309425" y="1743742"/>
              <a:ext cx="3125564" cy="2357221"/>
            </a:xfrm>
            <a:custGeom>
              <a:avLst/>
              <a:gdLst>
                <a:gd name="connsiteX0" fmla="*/ 3077781 w 3125564"/>
                <a:gd name="connsiteY0" fmla="*/ 944 h 2357221"/>
                <a:gd name="connsiteX1" fmla="*/ 30154 w 3125564"/>
                <a:gd name="connsiteY1" fmla="*/ 722954 h 2357221"/>
                <a:gd name="connsiteX2" fmla="*/ 1076 w 3125564"/>
                <a:gd name="connsiteY2" fmla="*/ 770199 h 2357221"/>
                <a:gd name="connsiteX3" fmla="*/ 15066 w 3125564"/>
                <a:gd name="connsiteY3" fmla="*/ 792014 h 2357221"/>
                <a:gd name="connsiteX4" fmla="*/ 772807 w 3125564"/>
                <a:gd name="connsiteY4" fmla="*/ 1383997 h 2357221"/>
                <a:gd name="connsiteX5" fmla="*/ 787689 w 3125564"/>
                <a:gd name="connsiteY5" fmla="*/ 1418904 h 2357221"/>
                <a:gd name="connsiteX6" fmla="*/ 712731 w 3125564"/>
                <a:gd name="connsiteY6" fmla="*/ 2142629 h 2357221"/>
                <a:gd name="connsiteX7" fmla="*/ 747720 w 3125564"/>
                <a:gd name="connsiteY7" fmla="*/ 2185683 h 2357221"/>
                <a:gd name="connsiteX8" fmla="*/ 780625 w 3125564"/>
                <a:gd name="connsiteY8" fmla="*/ 2173215 h 2357221"/>
                <a:gd name="connsiteX9" fmla="*/ 1193202 w 3125564"/>
                <a:gd name="connsiteY9" fmla="*/ 1723399 h 2357221"/>
                <a:gd name="connsiteX10" fmla="*/ 1244912 w 3125564"/>
                <a:gd name="connsiteY10" fmla="*/ 1717981 h 2357221"/>
                <a:gd name="connsiteX11" fmla="*/ 2126713 w 3125564"/>
                <a:gd name="connsiteY11" fmla="*/ 2349877 h 2357221"/>
                <a:gd name="connsiteX12" fmla="*/ 2181447 w 3125564"/>
                <a:gd name="connsiteY12" fmla="*/ 2340838 h 2357221"/>
                <a:gd name="connsiteX13" fmla="*/ 2185829 w 3125564"/>
                <a:gd name="connsiteY13" fmla="*/ 2332938 h 2357221"/>
                <a:gd name="connsiteX14" fmla="*/ 3122769 w 3125564"/>
                <a:gd name="connsiteY14" fmla="*/ 53750 h 2357221"/>
                <a:gd name="connsiteX15" fmla="*/ 3100851 w 3125564"/>
                <a:gd name="connsiteY15" fmla="*/ 2788 h 2357221"/>
                <a:gd name="connsiteX16" fmla="*/ 3077781 w 3125564"/>
                <a:gd name="connsiteY16" fmla="*/ 944 h 2357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25564" h="2357221">
                  <a:moveTo>
                    <a:pt x="3077781" y="944"/>
                  </a:moveTo>
                  <a:lnTo>
                    <a:pt x="30154" y="722954"/>
                  </a:lnTo>
                  <a:cubicBezTo>
                    <a:pt x="9079" y="727967"/>
                    <a:pt x="-3944" y="749124"/>
                    <a:pt x="1076" y="770199"/>
                  </a:cubicBezTo>
                  <a:cubicBezTo>
                    <a:pt x="3133" y="778847"/>
                    <a:pt x="8064" y="786534"/>
                    <a:pt x="15066" y="792014"/>
                  </a:cubicBezTo>
                  <a:lnTo>
                    <a:pt x="772807" y="1383997"/>
                  </a:lnTo>
                  <a:cubicBezTo>
                    <a:pt x="783471" y="1392274"/>
                    <a:pt x="789102" y="1405476"/>
                    <a:pt x="787689" y="1418904"/>
                  </a:cubicBezTo>
                  <a:lnTo>
                    <a:pt x="712731" y="2142629"/>
                  </a:lnTo>
                  <a:cubicBezTo>
                    <a:pt x="710502" y="2164176"/>
                    <a:pt x="726166" y="2183454"/>
                    <a:pt x="747720" y="2185683"/>
                  </a:cubicBezTo>
                  <a:cubicBezTo>
                    <a:pt x="760037" y="2186959"/>
                    <a:pt x="772238" y="2182336"/>
                    <a:pt x="780625" y="2173215"/>
                  </a:cubicBezTo>
                  <a:lnTo>
                    <a:pt x="1193202" y="1723399"/>
                  </a:lnTo>
                  <a:cubicBezTo>
                    <a:pt x="1206582" y="1708757"/>
                    <a:pt x="1228788" y="1706432"/>
                    <a:pt x="1244912" y="1717981"/>
                  </a:cubicBezTo>
                  <a:lnTo>
                    <a:pt x="2126713" y="2349877"/>
                  </a:lnTo>
                  <a:cubicBezTo>
                    <a:pt x="2144325" y="2362496"/>
                    <a:pt x="2168828" y="2358450"/>
                    <a:pt x="2181447" y="2340838"/>
                  </a:cubicBezTo>
                  <a:cubicBezTo>
                    <a:pt x="2183209" y="2338383"/>
                    <a:pt x="2184677" y="2335729"/>
                    <a:pt x="2185829" y="2332938"/>
                  </a:cubicBezTo>
                  <a:lnTo>
                    <a:pt x="3122769" y="53750"/>
                  </a:lnTo>
                  <a:cubicBezTo>
                    <a:pt x="3130786" y="33622"/>
                    <a:pt x="3120972" y="10805"/>
                    <a:pt x="3100851" y="2788"/>
                  </a:cubicBezTo>
                  <a:cubicBezTo>
                    <a:pt x="3093520" y="-133"/>
                    <a:pt x="3085482" y="-778"/>
                    <a:pt x="3077781" y="944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76154E6-C0FC-3DD3-E657-D3CA1B279B48}"/>
                </a:ext>
              </a:extLst>
            </p:cNvPr>
            <p:cNvSpPr/>
            <p:nvPr/>
          </p:nvSpPr>
          <p:spPr>
            <a:xfrm flipH="1">
              <a:off x="5290248" y="1743742"/>
              <a:ext cx="3108641" cy="1597250"/>
            </a:xfrm>
            <a:custGeom>
              <a:avLst/>
              <a:gdLst>
                <a:gd name="connsiteX0" fmla="*/ 769241 w 3108641"/>
                <a:gd name="connsiteY0" fmla="*/ 1597251 h 1597250"/>
                <a:gd name="connsiteX1" fmla="*/ 3108642 w 3108641"/>
                <a:gd name="connsiteY1" fmla="*/ 6606 h 1597250"/>
                <a:gd name="connsiteX2" fmla="*/ 3077781 w 3108641"/>
                <a:gd name="connsiteY2" fmla="*/ 1120 h 1597250"/>
                <a:gd name="connsiteX3" fmla="*/ 30154 w 3108641"/>
                <a:gd name="connsiteY3" fmla="*/ 723130 h 1597250"/>
                <a:gd name="connsiteX4" fmla="*/ 1076 w 3108641"/>
                <a:gd name="connsiteY4" fmla="*/ 770375 h 1597250"/>
                <a:gd name="connsiteX5" fmla="*/ 15066 w 3108641"/>
                <a:gd name="connsiteY5" fmla="*/ 792190 h 1597250"/>
                <a:gd name="connsiteX6" fmla="*/ 772807 w 3108641"/>
                <a:gd name="connsiteY6" fmla="*/ 1384173 h 1597250"/>
                <a:gd name="connsiteX7" fmla="*/ 787689 w 3108641"/>
                <a:gd name="connsiteY7" fmla="*/ 1419080 h 159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8641" h="1597250">
                  <a:moveTo>
                    <a:pt x="769241" y="1597251"/>
                  </a:moveTo>
                  <a:lnTo>
                    <a:pt x="3108642" y="6606"/>
                  </a:lnTo>
                  <a:cubicBezTo>
                    <a:pt x="3099589" y="503"/>
                    <a:pt x="3088383" y="-1486"/>
                    <a:pt x="3077781" y="1120"/>
                  </a:cubicBezTo>
                  <a:lnTo>
                    <a:pt x="30154" y="723130"/>
                  </a:lnTo>
                  <a:cubicBezTo>
                    <a:pt x="9079" y="728143"/>
                    <a:pt x="-3944" y="749300"/>
                    <a:pt x="1076" y="770375"/>
                  </a:cubicBezTo>
                  <a:cubicBezTo>
                    <a:pt x="3133" y="779023"/>
                    <a:pt x="8064" y="786711"/>
                    <a:pt x="15066" y="792190"/>
                  </a:cubicBezTo>
                  <a:lnTo>
                    <a:pt x="772807" y="1384173"/>
                  </a:lnTo>
                  <a:cubicBezTo>
                    <a:pt x="783471" y="1392450"/>
                    <a:pt x="789102" y="1405652"/>
                    <a:pt x="787689" y="1419080"/>
                  </a:cubicBez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76DE69B-D6E2-30E1-B117-5174FBF20A34}"/>
                </a:ext>
              </a:extLst>
            </p:cNvPr>
            <p:cNvSpPr/>
            <p:nvPr/>
          </p:nvSpPr>
          <p:spPr>
            <a:xfrm flipH="1">
              <a:off x="5284008" y="1754188"/>
              <a:ext cx="2402362" cy="2175621"/>
            </a:xfrm>
            <a:custGeom>
              <a:avLst/>
              <a:gdLst>
                <a:gd name="connsiteX0" fmla="*/ 2402363 w 2402362"/>
                <a:gd name="connsiteY0" fmla="*/ 1646 h 2175621"/>
                <a:gd name="connsiteX1" fmla="*/ 2400786 w 2402362"/>
                <a:gd name="connsiteY1" fmla="*/ 0 h 2175621"/>
                <a:gd name="connsiteX2" fmla="*/ 71054 w 2402362"/>
                <a:gd name="connsiteY2" fmla="*/ 1387236 h 2175621"/>
                <a:gd name="connsiteX3" fmla="*/ 75169 w 2402362"/>
                <a:gd name="connsiteY3" fmla="*/ 1408633 h 2175621"/>
                <a:gd name="connsiteX4" fmla="*/ 211 w 2402362"/>
                <a:gd name="connsiteY4" fmla="*/ 2132358 h 2175621"/>
                <a:gd name="connsiteX5" fmla="*/ 35201 w 2402362"/>
                <a:gd name="connsiteY5" fmla="*/ 2175413 h 2175621"/>
                <a:gd name="connsiteX6" fmla="*/ 68105 w 2402362"/>
                <a:gd name="connsiteY6" fmla="*/ 2162945 h 2175621"/>
                <a:gd name="connsiteX7" fmla="*/ 337625 w 2402362"/>
                <a:gd name="connsiteY7" fmla="*/ 1869079 h 2175621"/>
                <a:gd name="connsiteX8" fmla="*/ 466144 w 2402362"/>
                <a:gd name="connsiteY8" fmla="*/ 1704487 h 2175621"/>
                <a:gd name="connsiteX9" fmla="*/ 845322 w 2402362"/>
                <a:gd name="connsiteY9" fmla="*/ 1342248 h 2175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02362" h="2175621">
                  <a:moveTo>
                    <a:pt x="2402363" y="1646"/>
                  </a:moveTo>
                  <a:lnTo>
                    <a:pt x="2400786" y="0"/>
                  </a:lnTo>
                  <a:cubicBezTo>
                    <a:pt x="1851528" y="336796"/>
                    <a:pt x="553446" y="1087405"/>
                    <a:pt x="71054" y="1387236"/>
                  </a:cubicBezTo>
                  <a:cubicBezTo>
                    <a:pt x="74442" y="1393827"/>
                    <a:pt x="75875" y="1401254"/>
                    <a:pt x="75169" y="1408633"/>
                  </a:cubicBezTo>
                  <a:lnTo>
                    <a:pt x="211" y="2132358"/>
                  </a:lnTo>
                  <a:cubicBezTo>
                    <a:pt x="-2018" y="2153906"/>
                    <a:pt x="13646" y="2173184"/>
                    <a:pt x="35201" y="2175413"/>
                  </a:cubicBezTo>
                  <a:cubicBezTo>
                    <a:pt x="47518" y="2176688"/>
                    <a:pt x="59718" y="2172066"/>
                    <a:pt x="68105" y="2162945"/>
                  </a:cubicBezTo>
                  <a:lnTo>
                    <a:pt x="337625" y="1869079"/>
                  </a:lnTo>
                  <a:cubicBezTo>
                    <a:pt x="379390" y="1813050"/>
                    <a:pt x="421498" y="1757294"/>
                    <a:pt x="466144" y="1704487"/>
                  </a:cubicBezTo>
                  <a:cubicBezTo>
                    <a:pt x="579506" y="1571236"/>
                    <a:pt x="712689" y="1456434"/>
                    <a:pt x="845322" y="1342248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19D5A70-375B-B26F-8CA1-517B835D4F76}"/>
                </a:ext>
              </a:extLst>
            </p:cNvPr>
            <p:cNvSpPr/>
            <p:nvPr/>
          </p:nvSpPr>
          <p:spPr>
            <a:xfrm flipH="1">
              <a:off x="5269278" y="1739442"/>
              <a:ext cx="2360840" cy="1897608"/>
            </a:xfrm>
            <a:custGeom>
              <a:avLst/>
              <a:gdLst>
                <a:gd name="connsiteX0" fmla="*/ 294198 w 2360840"/>
                <a:gd name="connsiteY0" fmla="*/ 1891370 h 1897608"/>
                <a:gd name="connsiteX1" fmla="*/ 458790 w 2360840"/>
                <a:gd name="connsiteY1" fmla="*/ 1686521 h 1897608"/>
                <a:gd name="connsiteX2" fmla="*/ 640870 w 2360840"/>
                <a:gd name="connsiteY2" fmla="*/ 1506910 h 1897608"/>
                <a:gd name="connsiteX3" fmla="*/ 1046795 w 2360840"/>
                <a:gd name="connsiteY3" fmla="*/ 1155026 h 1897608"/>
                <a:gd name="connsiteX4" fmla="*/ 1465133 w 2360840"/>
                <a:gd name="connsiteY4" fmla="*/ 794707 h 1897608"/>
                <a:gd name="connsiteX5" fmla="*/ 1885254 w 2360840"/>
                <a:gd name="connsiteY5" fmla="*/ 432879 h 1897608"/>
                <a:gd name="connsiteX6" fmla="*/ 2303592 w 2360840"/>
                <a:gd name="connsiteY6" fmla="*/ 72560 h 1897608"/>
                <a:gd name="connsiteX7" fmla="*/ 2356536 w 2360840"/>
                <a:gd name="connsiteY7" fmla="*/ 26954 h 1897608"/>
                <a:gd name="connsiteX8" fmla="*/ 2356536 w 2360840"/>
                <a:gd name="connsiteY8" fmla="*/ 5900 h 1897608"/>
                <a:gd name="connsiteX9" fmla="*/ 2354958 w 2360840"/>
                <a:gd name="connsiteY9" fmla="*/ 4323 h 1897608"/>
                <a:gd name="connsiteX10" fmla="*/ 2336990 w 2360840"/>
                <a:gd name="connsiteY10" fmla="*/ 1991 h 1897608"/>
                <a:gd name="connsiteX11" fmla="*/ 1939843 w 2360840"/>
                <a:gd name="connsiteY11" fmla="*/ 240992 h 1897608"/>
                <a:gd name="connsiteX12" fmla="*/ 1443736 w 2360840"/>
                <a:gd name="connsiteY12" fmla="*/ 534583 h 1897608"/>
                <a:gd name="connsiteX13" fmla="*/ 916218 w 2360840"/>
                <a:gd name="connsiteY13" fmla="*/ 845525 h 1897608"/>
                <a:gd name="connsiteX14" fmla="*/ 424363 w 2360840"/>
                <a:gd name="connsiteY14" fmla="*/ 1136990 h 1897608"/>
                <a:gd name="connsiteX15" fmla="*/ 43195 w 2360840"/>
                <a:gd name="connsiteY15" fmla="*/ 1367076 h 1897608"/>
                <a:gd name="connsiteX16" fmla="*/ 7328 w 2360840"/>
                <a:gd name="connsiteY16" fmla="*/ 1389296 h 1897608"/>
                <a:gd name="connsiteX17" fmla="*/ 1978 w 2360840"/>
                <a:gd name="connsiteY17" fmla="*/ 1409870 h 1897608"/>
                <a:gd name="connsiteX18" fmla="*/ 4036 w 2360840"/>
                <a:gd name="connsiteY18" fmla="*/ 1423586 h 1897608"/>
                <a:gd name="connsiteX19" fmla="*/ 33799 w 2360840"/>
                <a:gd name="connsiteY19" fmla="*/ 1423586 h 1897608"/>
                <a:gd name="connsiteX20" fmla="*/ 27696 w 2360840"/>
                <a:gd name="connsiteY20" fmla="*/ 1394645 h 1897608"/>
                <a:gd name="connsiteX21" fmla="*/ 22347 w 2360840"/>
                <a:gd name="connsiteY21" fmla="*/ 1415219 h 1897608"/>
                <a:gd name="connsiteX22" fmla="*/ 387878 w 2360840"/>
                <a:gd name="connsiteY22" fmla="*/ 1193637 h 1897608"/>
                <a:gd name="connsiteX23" fmla="*/ 867938 w 2360840"/>
                <a:gd name="connsiteY23" fmla="*/ 908961 h 1897608"/>
                <a:gd name="connsiteX24" fmla="*/ 1394564 w 2360840"/>
                <a:gd name="connsiteY24" fmla="*/ 598568 h 1897608"/>
                <a:gd name="connsiteX25" fmla="*/ 1900753 w 2360840"/>
                <a:gd name="connsiteY25" fmla="*/ 299217 h 1897608"/>
                <a:gd name="connsiteX26" fmla="*/ 2311547 w 2360840"/>
                <a:gd name="connsiteY26" fmla="*/ 52809 h 1897608"/>
                <a:gd name="connsiteX27" fmla="*/ 2352078 w 2360840"/>
                <a:gd name="connsiteY27" fmla="*/ 27983 h 1897608"/>
                <a:gd name="connsiteX28" fmla="*/ 2334110 w 2360840"/>
                <a:gd name="connsiteY28" fmla="*/ 25651 h 1897608"/>
                <a:gd name="connsiteX29" fmla="*/ 2335687 w 2360840"/>
                <a:gd name="connsiteY29" fmla="*/ 27297 h 1897608"/>
                <a:gd name="connsiteX30" fmla="*/ 2335687 w 2360840"/>
                <a:gd name="connsiteY30" fmla="*/ 6243 h 1897608"/>
                <a:gd name="connsiteX31" fmla="*/ 1913714 w 2360840"/>
                <a:gd name="connsiteY31" fmla="*/ 369717 h 1897608"/>
                <a:gd name="connsiteX32" fmla="*/ 1493593 w 2360840"/>
                <a:gd name="connsiteY32" fmla="*/ 731545 h 1897608"/>
                <a:gd name="connsiteX33" fmla="*/ 1071689 w 2360840"/>
                <a:gd name="connsiteY33" fmla="*/ 1095019 h 1897608"/>
                <a:gd name="connsiteX34" fmla="*/ 661581 w 2360840"/>
                <a:gd name="connsiteY34" fmla="*/ 1449098 h 1897608"/>
                <a:gd name="connsiteX35" fmla="*/ 475935 w 2360840"/>
                <a:gd name="connsiteY35" fmla="*/ 1625211 h 1897608"/>
                <a:gd name="connsiteX36" fmla="*/ 308737 w 2360840"/>
                <a:gd name="connsiteY36" fmla="*/ 1822790 h 1897608"/>
                <a:gd name="connsiteX37" fmla="*/ 268549 w 2360840"/>
                <a:gd name="connsiteY37" fmla="*/ 1876282 h 1897608"/>
                <a:gd name="connsiteX38" fmla="*/ 294198 w 2360840"/>
                <a:gd name="connsiteY38" fmla="*/ 1891233 h 1897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360840" h="1897608">
                  <a:moveTo>
                    <a:pt x="294198" y="1891370"/>
                  </a:moveTo>
                  <a:cubicBezTo>
                    <a:pt x="346593" y="1821144"/>
                    <a:pt x="399742" y="1751467"/>
                    <a:pt x="458790" y="1686521"/>
                  </a:cubicBezTo>
                  <a:cubicBezTo>
                    <a:pt x="516123" y="1623359"/>
                    <a:pt x="577707" y="1564175"/>
                    <a:pt x="640870" y="1506910"/>
                  </a:cubicBezTo>
                  <a:cubicBezTo>
                    <a:pt x="773572" y="1386690"/>
                    <a:pt x="911143" y="1271818"/>
                    <a:pt x="1046795" y="1155026"/>
                  </a:cubicBezTo>
                  <a:lnTo>
                    <a:pt x="1465133" y="794707"/>
                  </a:lnTo>
                  <a:lnTo>
                    <a:pt x="1885254" y="432879"/>
                  </a:lnTo>
                  <a:lnTo>
                    <a:pt x="2303592" y="72560"/>
                  </a:lnTo>
                  <a:lnTo>
                    <a:pt x="2356536" y="26954"/>
                  </a:lnTo>
                  <a:cubicBezTo>
                    <a:pt x="2362276" y="21111"/>
                    <a:pt x="2362276" y="11743"/>
                    <a:pt x="2356536" y="5900"/>
                  </a:cubicBezTo>
                  <a:lnTo>
                    <a:pt x="2354958" y="4323"/>
                  </a:lnTo>
                  <a:cubicBezTo>
                    <a:pt x="2350178" y="-410"/>
                    <a:pt x="2342820" y="-1363"/>
                    <a:pt x="2336990" y="1991"/>
                  </a:cubicBezTo>
                  <a:cubicBezTo>
                    <a:pt x="2205248" y="82778"/>
                    <a:pt x="2072615" y="161988"/>
                    <a:pt x="1939843" y="240992"/>
                  </a:cubicBezTo>
                  <a:cubicBezTo>
                    <a:pt x="1774477" y="339199"/>
                    <a:pt x="1609103" y="437062"/>
                    <a:pt x="1443736" y="534583"/>
                  </a:cubicBezTo>
                  <a:cubicBezTo>
                    <a:pt x="1267897" y="638276"/>
                    <a:pt x="1092057" y="741921"/>
                    <a:pt x="916218" y="845525"/>
                  </a:cubicBezTo>
                  <a:cubicBezTo>
                    <a:pt x="752038" y="942360"/>
                    <a:pt x="588084" y="1039517"/>
                    <a:pt x="424363" y="1136990"/>
                  </a:cubicBezTo>
                  <a:cubicBezTo>
                    <a:pt x="296872" y="1212976"/>
                    <a:pt x="169520" y="1289169"/>
                    <a:pt x="43195" y="1367076"/>
                  </a:cubicBezTo>
                  <a:cubicBezTo>
                    <a:pt x="31193" y="1374482"/>
                    <a:pt x="19261" y="1381821"/>
                    <a:pt x="7328" y="1389296"/>
                  </a:cubicBezTo>
                  <a:cubicBezTo>
                    <a:pt x="291" y="1393589"/>
                    <a:pt x="-2075" y="1402689"/>
                    <a:pt x="1978" y="1409870"/>
                  </a:cubicBezTo>
                  <a:cubicBezTo>
                    <a:pt x="3782" y="1414204"/>
                    <a:pt x="4488" y="1418915"/>
                    <a:pt x="4036" y="1423586"/>
                  </a:cubicBezTo>
                  <a:cubicBezTo>
                    <a:pt x="3076" y="1442719"/>
                    <a:pt x="32839" y="1442651"/>
                    <a:pt x="33799" y="1423586"/>
                  </a:cubicBezTo>
                  <a:cubicBezTo>
                    <a:pt x="34156" y="1413587"/>
                    <a:pt x="32064" y="1403649"/>
                    <a:pt x="27696" y="1394645"/>
                  </a:cubicBezTo>
                  <a:lnTo>
                    <a:pt x="22347" y="1415219"/>
                  </a:lnTo>
                  <a:cubicBezTo>
                    <a:pt x="143322" y="1339781"/>
                    <a:pt x="265600" y="1266743"/>
                    <a:pt x="387878" y="1193637"/>
                  </a:cubicBezTo>
                  <a:cubicBezTo>
                    <a:pt x="547580" y="1098263"/>
                    <a:pt x="707598" y="1003375"/>
                    <a:pt x="867938" y="908961"/>
                  </a:cubicBezTo>
                  <a:cubicBezTo>
                    <a:pt x="1043455" y="805406"/>
                    <a:pt x="1218999" y="701939"/>
                    <a:pt x="1394564" y="598568"/>
                  </a:cubicBezTo>
                  <a:cubicBezTo>
                    <a:pt x="1563408" y="498990"/>
                    <a:pt x="1732135" y="399206"/>
                    <a:pt x="1900753" y="299217"/>
                  </a:cubicBezTo>
                  <a:cubicBezTo>
                    <a:pt x="2037913" y="217675"/>
                    <a:pt x="2175073" y="135928"/>
                    <a:pt x="2311547" y="52809"/>
                  </a:cubicBezTo>
                  <a:lnTo>
                    <a:pt x="2352078" y="27983"/>
                  </a:lnTo>
                  <a:lnTo>
                    <a:pt x="2334110" y="25651"/>
                  </a:lnTo>
                  <a:lnTo>
                    <a:pt x="2335687" y="27297"/>
                  </a:lnTo>
                  <a:lnTo>
                    <a:pt x="2335687" y="6243"/>
                  </a:lnTo>
                  <a:lnTo>
                    <a:pt x="1913714" y="369717"/>
                  </a:lnTo>
                  <a:lnTo>
                    <a:pt x="1493593" y="731545"/>
                  </a:lnTo>
                  <a:lnTo>
                    <a:pt x="1071689" y="1095019"/>
                  </a:lnTo>
                  <a:cubicBezTo>
                    <a:pt x="934529" y="1212839"/>
                    <a:pt x="796821" y="1329425"/>
                    <a:pt x="661581" y="1449098"/>
                  </a:cubicBezTo>
                  <a:cubicBezTo>
                    <a:pt x="597733" y="1505607"/>
                    <a:pt x="535051" y="1563626"/>
                    <a:pt x="475935" y="1625211"/>
                  </a:cubicBezTo>
                  <a:cubicBezTo>
                    <a:pt x="416435" y="1687790"/>
                    <a:pt x="360611" y="1753757"/>
                    <a:pt x="308737" y="1822790"/>
                  </a:cubicBezTo>
                  <a:cubicBezTo>
                    <a:pt x="295021" y="1840573"/>
                    <a:pt x="281627" y="1858403"/>
                    <a:pt x="268549" y="1876282"/>
                  </a:cubicBezTo>
                  <a:cubicBezTo>
                    <a:pt x="257096" y="1891576"/>
                    <a:pt x="282882" y="1906458"/>
                    <a:pt x="294198" y="1891233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8838AAF-6C15-4838-900B-85FD87E97FC7}"/>
                </a:ext>
              </a:extLst>
            </p:cNvPr>
            <p:cNvSpPr/>
            <p:nvPr/>
          </p:nvSpPr>
          <p:spPr>
            <a:xfrm flipH="1">
              <a:off x="5258888" y="1734098"/>
              <a:ext cx="2371197" cy="2386745"/>
            </a:xfrm>
            <a:custGeom>
              <a:avLst/>
              <a:gdLst>
                <a:gd name="connsiteX0" fmla="*/ 846234 w 2371197"/>
                <a:gd name="connsiteY0" fmla="*/ 2016797 h 2386745"/>
                <a:gd name="connsiteX1" fmla="*/ 1049984 w 2371197"/>
                <a:gd name="connsiteY1" fmla="*/ 2162804 h 2386745"/>
                <a:gd name="connsiteX2" fmla="*/ 1327597 w 2371197"/>
                <a:gd name="connsiteY2" fmla="*/ 2361686 h 2386745"/>
                <a:gd name="connsiteX3" fmla="*/ 1349953 w 2371197"/>
                <a:gd name="connsiteY3" fmla="*/ 2377665 h 2386745"/>
                <a:gd name="connsiteX4" fmla="*/ 1425968 w 2371197"/>
                <a:gd name="connsiteY4" fmla="*/ 2362097 h 2386745"/>
                <a:gd name="connsiteX5" fmla="*/ 1431152 w 2371197"/>
                <a:gd name="connsiteY5" fmla="*/ 2352153 h 2386745"/>
                <a:gd name="connsiteX6" fmla="*/ 1440205 w 2371197"/>
                <a:gd name="connsiteY6" fmla="*/ 2330276 h 2386745"/>
                <a:gd name="connsiteX7" fmla="*/ 1501378 w 2371197"/>
                <a:gd name="connsiteY7" fmla="*/ 2181389 h 2386745"/>
                <a:gd name="connsiteX8" fmla="*/ 1607677 w 2371197"/>
                <a:gd name="connsiteY8" fmla="*/ 1922705 h 2386745"/>
                <a:gd name="connsiteX9" fmla="*/ 1744220 w 2371197"/>
                <a:gd name="connsiteY9" fmla="*/ 1590641 h 2386745"/>
                <a:gd name="connsiteX10" fmla="*/ 1896056 w 2371197"/>
                <a:gd name="connsiteY10" fmla="*/ 1221338 h 2386745"/>
                <a:gd name="connsiteX11" fmla="*/ 2048166 w 2371197"/>
                <a:gd name="connsiteY11" fmla="*/ 851005 h 2386745"/>
                <a:gd name="connsiteX12" fmla="*/ 2185738 w 2371197"/>
                <a:gd name="connsiteY12" fmla="*/ 516335 h 2386745"/>
                <a:gd name="connsiteX13" fmla="*/ 2293820 w 2371197"/>
                <a:gd name="connsiteY13" fmla="*/ 253537 h 2386745"/>
                <a:gd name="connsiteX14" fmla="*/ 2357462 w 2371197"/>
                <a:gd name="connsiteY14" fmla="*/ 98752 h 2386745"/>
                <a:gd name="connsiteX15" fmla="*/ 2367955 w 2371197"/>
                <a:gd name="connsiteY15" fmla="*/ 73240 h 2386745"/>
                <a:gd name="connsiteX16" fmla="*/ 2334865 w 2371197"/>
                <a:gd name="connsiteY16" fmla="*/ 3062 h 2386745"/>
                <a:gd name="connsiteX17" fmla="*/ 2321389 w 2371197"/>
                <a:gd name="connsiteY17" fmla="*/ 65 h 2386745"/>
                <a:gd name="connsiteX18" fmla="*/ 2300198 w 2371197"/>
                <a:gd name="connsiteY18" fmla="*/ 2534 h 2386745"/>
                <a:gd name="connsiteX19" fmla="*/ 2182035 w 2371197"/>
                <a:gd name="connsiteY19" fmla="*/ 30514 h 2386745"/>
                <a:gd name="connsiteX20" fmla="*/ 1933158 w 2371197"/>
                <a:gd name="connsiteY20" fmla="*/ 89493 h 2386745"/>
                <a:gd name="connsiteX21" fmla="*/ 1594373 w 2371197"/>
                <a:gd name="connsiteY21" fmla="*/ 170075 h 2386745"/>
                <a:gd name="connsiteX22" fmla="*/ 1209159 w 2371197"/>
                <a:gd name="connsiteY22" fmla="*/ 261355 h 2386745"/>
                <a:gd name="connsiteX23" fmla="*/ 818253 w 2371197"/>
                <a:gd name="connsiteY23" fmla="*/ 354006 h 2386745"/>
                <a:gd name="connsiteX24" fmla="*/ 464174 w 2371197"/>
                <a:gd name="connsiteY24" fmla="*/ 437948 h 2386745"/>
                <a:gd name="connsiteX25" fmla="*/ 187797 w 2371197"/>
                <a:gd name="connsiteY25" fmla="*/ 503442 h 2386745"/>
                <a:gd name="connsiteX26" fmla="*/ 31229 w 2371197"/>
                <a:gd name="connsiteY26" fmla="*/ 540612 h 2386745"/>
                <a:gd name="connsiteX27" fmla="*/ 10655 w 2371197"/>
                <a:gd name="connsiteY27" fmla="*/ 545413 h 2386745"/>
                <a:gd name="connsiteX28" fmla="*/ 18541 w 2371197"/>
                <a:gd name="connsiteY28" fmla="*/ 574080 h 2386745"/>
                <a:gd name="connsiteX29" fmla="*/ 101454 w 2371197"/>
                <a:gd name="connsiteY29" fmla="*/ 554466 h 2386745"/>
                <a:gd name="connsiteX30" fmla="*/ 322145 w 2371197"/>
                <a:gd name="connsiteY30" fmla="*/ 502139 h 2386745"/>
                <a:gd name="connsiteX31" fmla="*/ 639808 w 2371197"/>
                <a:gd name="connsiteY31" fmla="*/ 426701 h 2386745"/>
                <a:gd name="connsiteX32" fmla="*/ 1013911 w 2371197"/>
                <a:gd name="connsiteY32" fmla="*/ 338027 h 2386745"/>
                <a:gd name="connsiteX33" fmla="*/ 1403720 w 2371197"/>
                <a:gd name="connsiteY33" fmla="*/ 245718 h 2386745"/>
                <a:gd name="connsiteX34" fmla="*/ 1769732 w 2371197"/>
                <a:gd name="connsiteY34" fmla="*/ 158965 h 2386745"/>
                <a:gd name="connsiteX35" fmla="*/ 2068192 w 2371197"/>
                <a:gd name="connsiteY35" fmla="*/ 88259 h 2386745"/>
                <a:gd name="connsiteX36" fmla="*/ 2261793 w 2371197"/>
                <a:gd name="connsiteY36" fmla="*/ 42379 h 2386745"/>
                <a:gd name="connsiteX37" fmla="*/ 2305616 w 2371197"/>
                <a:gd name="connsiteY37" fmla="*/ 31955 h 2386745"/>
                <a:gd name="connsiteX38" fmla="*/ 2312474 w 2371197"/>
                <a:gd name="connsiteY38" fmla="*/ 30377 h 2386745"/>
                <a:gd name="connsiteX39" fmla="*/ 2339220 w 2371197"/>
                <a:gd name="connsiteY39" fmla="*/ 66039 h 2386745"/>
                <a:gd name="connsiteX40" fmla="*/ 2301912 w 2371197"/>
                <a:gd name="connsiteY40" fmla="*/ 156770 h 2386745"/>
                <a:gd name="connsiteX41" fmla="*/ 2214336 w 2371197"/>
                <a:gd name="connsiteY41" fmla="*/ 369848 h 2386745"/>
                <a:gd name="connsiteX42" fmla="*/ 2090000 w 2371197"/>
                <a:gd name="connsiteY42" fmla="*/ 672218 h 2386745"/>
                <a:gd name="connsiteX43" fmla="*/ 1944885 w 2371197"/>
                <a:gd name="connsiteY43" fmla="*/ 1025130 h 2386745"/>
                <a:gd name="connsiteX44" fmla="*/ 1791952 w 2371197"/>
                <a:gd name="connsiteY44" fmla="*/ 1397245 h 2386745"/>
                <a:gd name="connsiteX45" fmla="*/ 1646973 w 2371197"/>
                <a:gd name="connsiteY45" fmla="*/ 1749884 h 2386745"/>
                <a:gd name="connsiteX46" fmla="*/ 1524078 w 2371197"/>
                <a:gd name="connsiteY46" fmla="*/ 2048824 h 2386745"/>
                <a:gd name="connsiteX47" fmla="*/ 1438010 w 2371197"/>
                <a:gd name="connsiteY47" fmla="*/ 2258610 h 2386745"/>
                <a:gd name="connsiteX48" fmla="*/ 1402897 w 2371197"/>
                <a:gd name="connsiteY48" fmla="*/ 2343924 h 2386745"/>
                <a:gd name="connsiteX49" fmla="*/ 1363669 w 2371197"/>
                <a:gd name="connsiteY49" fmla="*/ 2350782 h 2386745"/>
                <a:gd name="connsiteX50" fmla="*/ 1337266 w 2371197"/>
                <a:gd name="connsiteY50" fmla="*/ 2331922 h 2386745"/>
                <a:gd name="connsiteX51" fmla="*/ 1216360 w 2371197"/>
                <a:gd name="connsiteY51" fmla="*/ 2245237 h 2386745"/>
                <a:gd name="connsiteX52" fmla="*/ 918174 w 2371197"/>
                <a:gd name="connsiteY52" fmla="*/ 2031610 h 2386745"/>
                <a:gd name="connsiteX53" fmla="*/ 861321 w 2371197"/>
                <a:gd name="connsiteY53" fmla="*/ 1990805 h 2386745"/>
                <a:gd name="connsiteX54" fmla="*/ 846302 w 2371197"/>
                <a:gd name="connsiteY54" fmla="*/ 2016523 h 23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371197" h="2386745">
                  <a:moveTo>
                    <a:pt x="846234" y="2016797"/>
                  </a:moveTo>
                  <a:lnTo>
                    <a:pt x="1049984" y="2162804"/>
                  </a:lnTo>
                  <a:lnTo>
                    <a:pt x="1327597" y="2361686"/>
                  </a:lnTo>
                  <a:cubicBezTo>
                    <a:pt x="1335003" y="2366967"/>
                    <a:pt x="1342341" y="2372590"/>
                    <a:pt x="1349953" y="2377665"/>
                  </a:cubicBezTo>
                  <a:cubicBezTo>
                    <a:pt x="1375246" y="2394358"/>
                    <a:pt x="1409275" y="2387383"/>
                    <a:pt x="1425968" y="2362097"/>
                  </a:cubicBezTo>
                  <a:cubicBezTo>
                    <a:pt x="1428032" y="2358963"/>
                    <a:pt x="1429767" y="2355637"/>
                    <a:pt x="1431152" y="2352153"/>
                  </a:cubicBezTo>
                  <a:cubicBezTo>
                    <a:pt x="1434238" y="2344884"/>
                    <a:pt x="1437187" y="2337546"/>
                    <a:pt x="1440205" y="2330276"/>
                  </a:cubicBezTo>
                  <a:lnTo>
                    <a:pt x="1501378" y="2181389"/>
                  </a:lnTo>
                  <a:lnTo>
                    <a:pt x="1607677" y="1922705"/>
                  </a:lnTo>
                  <a:lnTo>
                    <a:pt x="1744220" y="1590641"/>
                  </a:lnTo>
                  <a:lnTo>
                    <a:pt x="1896056" y="1221338"/>
                  </a:lnTo>
                  <a:lnTo>
                    <a:pt x="2048166" y="851005"/>
                  </a:lnTo>
                  <a:lnTo>
                    <a:pt x="2185738" y="516335"/>
                  </a:lnTo>
                  <a:lnTo>
                    <a:pt x="2293820" y="253537"/>
                  </a:lnTo>
                  <a:lnTo>
                    <a:pt x="2357462" y="98752"/>
                  </a:lnTo>
                  <a:cubicBezTo>
                    <a:pt x="2360960" y="90248"/>
                    <a:pt x="2364732" y="81812"/>
                    <a:pt x="2367955" y="73240"/>
                  </a:cubicBezTo>
                  <a:cubicBezTo>
                    <a:pt x="2378194" y="44724"/>
                    <a:pt x="2363381" y="13301"/>
                    <a:pt x="2334865" y="3062"/>
                  </a:cubicBezTo>
                  <a:cubicBezTo>
                    <a:pt x="2330517" y="1498"/>
                    <a:pt x="2325991" y="490"/>
                    <a:pt x="2321389" y="65"/>
                  </a:cubicBezTo>
                  <a:cubicBezTo>
                    <a:pt x="2314237" y="-251"/>
                    <a:pt x="2307084" y="586"/>
                    <a:pt x="2300198" y="2534"/>
                  </a:cubicBezTo>
                  <a:cubicBezTo>
                    <a:pt x="2260764" y="11723"/>
                    <a:pt x="2221400" y="21188"/>
                    <a:pt x="2182035" y="30514"/>
                  </a:cubicBezTo>
                  <a:lnTo>
                    <a:pt x="1933158" y="89493"/>
                  </a:lnTo>
                  <a:lnTo>
                    <a:pt x="1594373" y="170075"/>
                  </a:lnTo>
                  <a:lnTo>
                    <a:pt x="1209159" y="261355"/>
                  </a:lnTo>
                  <a:lnTo>
                    <a:pt x="818253" y="354006"/>
                  </a:lnTo>
                  <a:lnTo>
                    <a:pt x="464174" y="437948"/>
                  </a:lnTo>
                  <a:lnTo>
                    <a:pt x="187797" y="503442"/>
                  </a:lnTo>
                  <a:lnTo>
                    <a:pt x="31229" y="540612"/>
                  </a:lnTo>
                  <a:lnTo>
                    <a:pt x="10655" y="545413"/>
                  </a:lnTo>
                  <a:cubicBezTo>
                    <a:pt x="-7999" y="549802"/>
                    <a:pt x="-112" y="578537"/>
                    <a:pt x="18541" y="574080"/>
                  </a:cubicBezTo>
                  <a:lnTo>
                    <a:pt x="101454" y="554466"/>
                  </a:lnTo>
                  <a:lnTo>
                    <a:pt x="322145" y="502139"/>
                  </a:lnTo>
                  <a:lnTo>
                    <a:pt x="639808" y="426701"/>
                  </a:lnTo>
                  <a:lnTo>
                    <a:pt x="1013911" y="338027"/>
                  </a:lnTo>
                  <a:lnTo>
                    <a:pt x="1403720" y="245718"/>
                  </a:lnTo>
                  <a:lnTo>
                    <a:pt x="1769732" y="158965"/>
                  </a:lnTo>
                  <a:lnTo>
                    <a:pt x="2068192" y="88259"/>
                  </a:lnTo>
                  <a:lnTo>
                    <a:pt x="2261793" y="42379"/>
                  </a:lnTo>
                  <a:lnTo>
                    <a:pt x="2305616" y="31955"/>
                  </a:lnTo>
                  <a:cubicBezTo>
                    <a:pt x="2307811" y="31475"/>
                    <a:pt x="2310005" y="30789"/>
                    <a:pt x="2312474" y="30377"/>
                  </a:cubicBezTo>
                  <a:cubicBezTo>
                    <a:pt x="2334351" y="26605"/>
                    <a:pt x="2346764" y="47111"/>
                    <a:pt x="2339220" y="66039"/>
                  </a:cubicBezTo>
                  <a:cubicBezTo>
                    <a:pt x="2327493" y="96557"/>
                    <a:pt x="2314326" y="126526"/>
                    <a:pt x="2301912" y="156770"/>
                  </a:cubicBezTo>
                  <a:lnTo>
                    <a:pt x="2214336" y="369848"/>
                  </a:lnTo>
                  <a:lnTo>
                    <a:pt x="2090000" y="672218"/>
                  </a:lnTo>
                  <a:lnTo>
                    <a:pt x="1944885" y="1025130"/>
                  </a:lnTo>
                  <a:lnTo>
                    <a:pt x="1791952" y="1397245"/>
                  </a:lnTo>
                  <a:lnTo>
                    <a:pt x="1646973" y="1749884"/>
                  </a:lnTo>
                  <a:lnTo>
                    <a:pt x="1524078" y="2048824"/>
                  </a:lnTo>
                  <a:lnTo>
                    <a:pt x="1438010" y="2258610"/>
                  </a:lnTo>
                  <a:cubicBezTo>
                    <a:pt x="1426352" y="2286865"/>
                    <a:pt x="1416271" y="2316423"/>
                    <a:pt x="1402897" y="2343924"/>
                  </a:cubicBezTo>
                  <a:cubicBezTo>
                    <a:pt x="1396039" y="2358257"/>
                    <a:pt x="1377729" y="2361000"/>
                    <a:pt x="1363669" y="2350782"/>
                  </a:cubicBezTo>
                  <a:cubicBezTo>
                    <a:pt x="1354823" y="2344609"/>
                    <a:pt x="1346045" y="2338232"/>
                    <a:pt x="1337266" y="2331922"/>
                  </a:cubicBezTo>
                  <a:lnTo>
                    <a:pt x="1216360" y="2245237"/>
                  </a:lnTo>
                  <a:lnTo>
                    <a:pt x="918174" y="2031610"/>
                  </a:lnTo>
                  <a:lnTo>
                    <a:pt x="861321" y="1990805"/>
                  </a:lnTo>
                  <a:cubicBezTo>
                    <a:pt x="845685" y="1979627"/>
                    <a:pt x="830871" y="2005413"/>
                    <a:pt x="846302" y="2016523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1CF81F4-2009-0665-88D2-1DE79845FD9D}"/>
                </a:ext>
              </a:extLst>
            </p:cNvPr>
            <p:cNvSpPr/>
            <p:nvPr/>
          </p:nvSpPr>
          <p:spPr>
            <a:xfrm flipH="1">
              <a:off x="6944714" y="2329325"/>
              <a:ext cx="1468794" cy="1620472"/>
            </a:xfrm>
            <a:custGeom>
              <a:avLst/>
              <a:gdLst>
                <a:gd name="connsiteX0" fmla="*/ 581275 w 1468794"/>
                <a:gd name="connsiteY0" fmla="*/ 661 h 1620472"/>
                <a:gd name="connsiteX1" fmla="*/ 473261 w 1468794"/>
                <a:gd name="connsiteY1" fmla="*/ 26242 h 1620472"/>
                <a:gd name="connsiteX2" fmla="*/ 251473 w 1468794"/>
                <a:gd name="connsiteY2" fmla="*/ 78843 h 1620472"/>
                <a:gd name="connsiteX3" fmla="*/ 69256 w 1468794"/>
                <a:gd name="connsiteY3" fmla="*/ 121911 h 1620472"/>
                <a:gd name="connsiteX4" fmla="*/ 36818 w 1468794"/>
                <a:gd name="connsiteY4" fmla="*/ 129797 h 1620472"/>
                <a:gd name="connsiteX5" fmla="*/ 2953 w 1468794"/>
                <a:gd name="connsiteY5" fmla="*/ 198960 h 1620472"/>
                <a:gd name="connsiteX6" fmla="*/ 20016 w 1468794"/>
                <a:gd name="connsiteY6" fmla="*/ 223478 h 1620472"/>
                <a:gd name="connsiteX7" fmla="*/ 88184 w 1468794"/>
                <a:gd name="connsiteY7" fmla="*/ 276764 h 1620472"/>
                <a:gd name="connsiteX8" fmla="*/ 235288 w 1468794"/>
                <a:gd name="connsiteY8" fmla="*/ 391636 h 1620472"/>
                <a:gd name="connsiteX9" fmla="*/ 418123 w 1468794"/>
                <a:gd name="connsiteY9" fmla="*/ 534419 h 1620472"/>
                <a:gd name="connsiteX10" fmla="*/ 597048 w 1468794"/>
                <a:gd name="connsiteY10" fmla="*/ 674254 h 1620472"/>
                <a:gd name="connsiteX11" fmla="*/ 730230 w 1468794"/>
                <a:gd name="connsiteY11" fmla="*/ 778290 h 1620472"/>
                <a:gd name="connsiteX12" fmla="*/ 766784 w 1468794"/>
                <a:gd name="connsiteY12" fmla="*/ 806819 h 1620472"/>
                <a:gd name="connsiteX13" fmla="*/ 787358 w 1468794"/>
                <a:gd name="connsiteY13" fmla="*/ 839052 h 1620472"/>
                <a:gd name="connsiteX14" fmla="*/ 778099 w 1468794"/>
                <a:gd name="connsiteY14" fmla="*/ 928549 h 1620472"/>
                <a:gd name="connsiteX15" fmla="*/ 756839 w 1468794"/>
                <a:gd name="connsiteY15" fmla="*/ 1133946 h 1620472"/>
                <a:gd name="connsiteX16" fmla="*/ 732836 w 1468794"/>
                <a:gd name="connsiteY16" fmla="*/ 1365746 h 1620472"/>
                <a:gd name="connsiteX17" fmla="*/ 715623 w 1468794"/>
                <a:gd name="connsiteY17" fmla="*/ 1532121 h 1620472"/>
                <a:gd name="connsiteX18" fmla="*/ 712468 w 1468794"/>
                <a:gd name="connsiteY18" fmla="*/ 1562365 h 1620472"/>
                <a:gd name="connsiteX19" fmla="*/ 803474 w 1468794"/>
                <a:gd name="connsiteY19" fmla="*/ 1606051 h 1620472"/>
                <a:gd name="connsiteX20" fmla="*/ 824048 w 1468794"/>
                <a:gd name="connsiteY20" fmla="*/ 1583899 h 1620472"/>
                <a:gd name="connsiteX21" fmla="*/ 873974 w 1468794"/>
                <a:gd name="connsiteY21" fmla="*/ 1529515 h 1620472"/>
                <a:gd name="connsiteX22" fmla="*/ 1023067 w 1468794"/>
                <a:gd name="connsiteY22" fmla="*/ 1366912 h 1620472"/>
                <a:gd name="connsiteX23" fmla="*/ 1167085 w 1468794"/>
                <a:gd name="connsiteY23" fmla="*/ 1210001 h 1620472"/>
                <a:gd name="connsiteX24" fmla="*/ 1208850 w 1468794"/>
                <a:gd name="connsiteY24" fmla="*/ 1164395 h 1620472"/>
                <a:gd name="connsiteX25" fmla="*/ 1217560 w 1468794"/>
                <a:gd name="connsiteY25" fmla="*/ 1154931 h 1620472"/>
                <a:gd name="connsiteX26" fmla="*/ 1251850 w 1468794"/>
                <a:gd name="connsiteY26" fmla="*/ 1151022 h 1620472"/>
                <a:gd name="connsiteX27" fmla="*/ 1398131 w 1468794"/>
                <a:gd name="connsiteY27" fmla="*/ 1255812 h 1620472"/>
                <a:gd name="connsiteX28" fmla="*/ 1445726 w 1468794"/>
                <a:gd name="connsiteY28" fmla="*/ 1290102 h 1620472"/>
                <a:gd name="connsiteX29" fmla="*/ 1466341 w 1468794"/>
                <a:gd name="connsiteY29" fmla="*/ 1285857 h 1620472"/>
                <a:gd name="connsiteX30" fmla="*/ 1462095 w 1468794"/>
                <a:gd name="connsiteY30" fmla="*/ 1265242 h 1620472"/>
                <a:gd name="connsiteX31" fmla="*/ 1460745 w 1468794"/>
                <a:gd name="connsiteY31" fmla="*/ 1264454 h 1620472"/>
                <a:gd name="connsiteX32" fmla="*/ 1317481 w 1468794"/>
                <a:gd name="connsiteY32" fmla="*/ 1161584 h 1620472"/>
                <a:gd name="connsiteX33" fmla="*/ 1266800 w 1468794"/>
                <a:gd name="connsiteY33" fmla="*/ 1125236 h 1620472"/>
                <a:gd name="connsiteX34" fmla="*/ 1196986 w 1468794"/>
                <a:gd name="connsiteY34" fmla="*/ 1132986 h 1620472"/>
                <a:gd name="connsiteX35" fmla="*/ 1190813 w 1468794"/>
                <a:gd name="connsiteY35" fmla="*/ 1139844 h 1620472"/>
                <a:gd name="connsiteX36" fmla="*/ 1090413 w 1468794"/>
                <a:gd name="connsiteY36" fmla="*/ 1249572 h 1620472"/>
                <a:gd name="connsiteX37" fmla="*/ 934736 w 1468794"/>
                <a:gd name="connsiteY37" fmla="*/ 1419376 h 1620472"/>
                <a:gd name="connsiteX38" fmla="*/ 809371 w 1468794"/>
                <a:gd name="connsiteY38" fmla="*/ 1555987 h 1620472"/>
                <a:gd name="connsiteX39" fmla="*/ 785026 w 1468794"/>
                <a:gd name="connsiteY39" fmla="*/ 1582596 h 1620472"/>
                <a:gd name="connsiteX40" fmla="*/ 753616 w 1468794"/>
                <a:gd name="connsiteY40" fmla="*/ 1588083 h 1620472"/>
                <a:gd name="connsiteX41" fmla="*/ 742094 w 1468794"/>
                <a:gd name="connsiteY41" fmla="*/ 1562022 h 1620472"/>
                <a:gd name="connsiteX42" fmla="*/ 752862 w 1468794"/>
                <a:gd name="connsiteY42" fmla="*/ 1457918 h 1620472"/>
                <a:gd name="connsiteX43" fmla="*/ 774945 w 1468794"/>
                <a:gd name="connsiteY43" fmla="*/ 1246623 h 1620472"/>
                <a:gd name="connsiteX44" fmla="*/ 798605 w 1468794"/>
                <a:gd name="connsiteY44" fmla="*/ 1018457 h 1620472"/>
                <a:gd name="connsiteX45" fmla="*/ 814790 w 1468794"/>
                <a:gd name="connsiteY45" fmla="*/ 862575 h 1620472"/>
                <a:gd name="connsiteX46" fmla="*/ 817396 w 1468794"/>
                <a:gd name="connsiteY46" fmla="*/ 836583 h 1620472"/>
                <a:gd name="connsiteX47" fmla="*/ 789964 w 1468794"/>
                <a:gd name="connsiteY47" fmla="*/ 787274 h 1620472"/>
                <a:gd name="connsiteX48" fmla="*/ 698958 w 1468794"/>
                <a:gd name="connsiteY48" fmla="*/ 716019 h 1620472"/>
                <a:gd name="connsiteX49" fmla="*/ 541224 w 1468794"/>
                <a:gd name="connsiteY49" fmla="*/ 593055 h 1620472"/>
                <a:gd name="connsiteX50" fmla="*/ 356058 w 1468794"/>
                <a:gd name="connsiteY50" fmla="*/ 448283 h 1620472"/>
                <a:gd name="connsiteX51" fmla="*/ 185568 w 1468794"/>
                <a:gd name="connsiteY51" fmla="*/ 315101 h 1620472"/>
                <a:gd name="connsiteX52" fmla="*/ 68022 w 1468794"/>
                <a:gd name="connsiteY52" fmla="*/ 223409 h 1620472"/>
                <a:gd name="connsiteX53" fmla="*/ 42647 w 1468794"/>
                <a:gd name="connsiteY53" fmla="*/ 203590 h 1620472"/>
                <a:gd name="connsiteX54" fmla="*/ 32086 w 1468794"/>
                <a:gd name="connsiteY54" fmla="*/ 192480 h 1620472"/>
                <a:gd name="connsiteX55" fmla="*/ 43093 w 1468794"/>
                <a:gd name="connsiteY55" fmla="*/ 159445 h 1620472"/>
                <a:gd name="connsiteX56" fmla="*/ 48751 w 1468794"/>
                <a:gd name="connsiteY56" fmla="*/ 157435 h 1620472"/>
                <a:gd name="connsiteX57" fmla="*/ 160125 w 1468794"/>
                <a:gd name="connsiteY57" fmla="*/ 131032 h 1620472"/>
                <a:gd name="connsiteX58" fmla="*/ 380952 w 1468794"/>
                <a:gd name="connsiteY58" fmla="*/ 78705 h 1620472"/>
                <a:gd name="connsiteX59" fmla="*/ 561180 w 1468794"/>
                <a:gd name="connsiteY59" fmla="*/ 35980 h 1620472"/>
                <a:gd name="connsiteX60" fmla="*/ 589161 w 1468794"/>
                <a:gd name="connsiteY60" fmla="*/ 29122 h 1620472"/>
                <a:gd name="connsiteX61" fmla="*/ 581206 w 1468794"/>
                <a:gd name="connsiteY61" fmla="*/ 456 h 1620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68794" h="1620472">
                  <a:moveTo>
                    <a:pt x="581275" y="661"/>
                  </a:moveTo>
                  <a:lnTo>
                    <a:pt x="473261" y="26242"/>
                  </a:lnTo>
                  <a:lnTo>
                    <a:pt x="251473" y="78843"/>
                  </a:lnTo>
                  <a:lnTo>
                    <a:pt x="69256" y="121911"/>
                  </a:lnTo>
                  <a:cubicBezTo>
                    <a:pt x="58558" y="124448"/>
                    <a:pt x="47242" y="126231"/>
                    <a:pt x="36818" y="129797"/>
                  </a:cubicBezTo>
                  <a:cubicBezTo>
                    <a:pt x="8371" y="139543"/>
                    <a:pt x="-6792" y="170513"/>
                    <a:pt x="2953" y="198960"/>
                  </a:cubicBezTo>
                  <a:cubicBezTo>
                    <a:pt x="6245" y="208562"/>
                    <a:pt x="12157" y="217059"/>
                    <a:pt x="20016" y="223478"/>
                  </a:cubicBezTo>
                  <a:cubicBezTo>
                    <a:pt x="42510" y="241514"/>
                    <a:pt x="65484" y="259002"/>
                    <a:pt x="88184" y="276764"/>
                  </a:cubicBezTo>
                  <a:lnTo>
                    <a:pt x="235288" y="391636"/>
                  </a:lnTo>
                  <a:lnTo>
                    <a:pt x="418123" y="534419"/>
                  </a:lnTo>
                  <a:lnTo>
                    <a:pt x="597048" y="674254"/>
                  </a:lnTo>
                  <a:lnTo>
                    <a:pt x="730230" y="778290"/>
                  </a:lnTo>
                  <a:lnTo>
                    <a:pt x="766784" y="806819"/>
                  </a:lnTo>
                  <a:cubicBezTo>
                    <a:pt x="777756" y="815392"/>
                    <a:pt x="788455" y="822730"/>
                    <a:pt x="787358" y="839052"/>
                  </a:cubicBezTo>
                  <a:cubicBezTo>
                    <a:pt x="785163" y="868884"/>
                    <a:pt x="781185" y="898716"/>
                    <a:pt x="778099" y="928549"/>
                  </a:cubicBezTo>
                  <a:lnTo>
                    <a:pt x="756839" y="1133946"/>
                  </a:lnTo>
                  <a:lnTo>
                    <a:pt x="732836" y="1365746"/>
                  </a:lnTo>
                  <a:lnTo>
                    <a:pt x="715623" y="1532121"/>
                  </a:lnTo>
                  <a:cubicBezTo>
                    <a:pt x="714594" y="1542203"/>
                    <a:pt x="713359" y="1552284"/>
                    <a:pt x="712468" y="1562365"/>
                  </a:cubicBezTo>
                  <a:cubicBezTo>
                    <a:pt x="708353" y="1610988"/>
                    <a:pt x="768087" y="1639312"/>
                    <a:pt x="803474" y="1606051"/>
                  </a:cubicBezTo>
                  <a:cubicBezTo>
                    <a:pt x="810812" y="1599193"/>
                    <a:pt x="817190" y="1591237"/>
                    <a:pt x="824048" y="1583899"/>
                  </a:cubicBezTo>
                  <a:lnTo>
                    <a:pt x="873974" y="1529515"/>
                  </a:lnTo>
                  <a:lnTo>
                    <a:pt x="1023067" y="1366912"/>
                  </a:lnTo>
                  <a:lnTo>
                    <a:pt x="1167085" y="1210001"/>
                  </a:lnTo>
                  <a:lnTo>
                    <a:pt x="1208850" y="1164395"/>
                  </a:lnTo>
                  <a:lnTo>
                    <a:pt x="1217560" y="1154931"/>
                  </a:lnTo>
                  <a:cubicBezTo>
                    <a:pt x="1226187" y="1144830"/>
                    <a:pt x="1241165" y="1143122"/>
                    <a:pt x="1251850" y="1151022"/>
                  </a:cubicBezTo>
                  <a:cubicBezTo>
                    <a:pt x="1301433" y="1184626"/>
                    <a:pt x="1349439" y="1220905"/>
                    <a:pt x="1398131" y="1255812"/>
                  </a:cubicBezTo>
                  <a:lnTo>
                    <a:pt x="1445726" y="1290102"/>
                  </a:lnTo>
                  <a:cubicBezTo>
                    <a:pt x="1452590" y="1294622"/>
                    <a:pt x="1461821" y="1292722"/>
                    <a:pt x="1466341" y="1285857"/>
                  </a:cubicBezTo>
                  <a:cubicBezTo>
                    <a:pt x="1470860" y="1278993"/>
                    <a:pt x="1468960" y="1269762"/>
                    <a:pt x="1462095" y="1265242"/>
                  </a:cubicBezTo>
                  <a:cubicBezTo>
                    <a:pt x="1461657" y="1264954"/>
                    <a:pt x="1461211" y="1264694"/>
                    <a:pt x="1460745" y="1264454"/>
                  </a:cubicBezTo>
                  <a:lnTo>
                    <a:pt x="1317481" y="1161584"/>
                  </a:lnTo>
                  <a:cubicBezTo>
                    <a:pt x="1300610" y="1149445"/>
                    <a:pt x="1284014" y="1136895"/>
                    <a:pt x="1266800" y="1125236"/>
                  </a:cubicBezTo>
                  <a:cubicBezTo>
                    <a:pt x="1244710" y="1110629"/>
                    <a:pt x="1215338" y="1113893"/>
                    <a:pt x="1196986" y="1132986"/>
                  </a:cubicBezTo>
                  <a:cubicBezTo>
                    <a:pt x="1194860" y="1135180"/>
                    <a:pt x="1192871" y="1137512"/>
                    <a:pt x="1190813" y="1139844"/>
                  </a:cubicBezTo>
                  <a:lnTo>
                    <a:pt x="1090413" y="1249572"/>
                  </a:lnTo>
                  <a:lnTo>
                    <a:pt x="934736" y="1419376"/>
                  </a:lnTo>
                  <a:lnTo>
                    <a:pt x="809371" y="1555987"/>
                  </a:lnTo>
                  <a:cubicBezTo>
                    <a:pt x="801279" y="1564834"/>
                    <a:pt x="793255" y="1573887"/>
                    <a:pt x="785026" y="1582596"/>
                  </a:cubicBezTo>
                  <a:cubicBezTo>
                    <a:pt x="777393" y="1592005"/>
                    <a:pt x="763985" y="1594351"/>
                    <a:pt x="753616" y="1588083"/>
                  </a:cubicBezTo>
                  <a:cubicBezTo>
                    <a:pt x="744694" y="1582672"/>
                    <a:pt x="740092" y="1572268"/>
                    <a:pt x="742094" y="1562022"/>
                  </a:cubicBezTo>
                  <a:cubicBezTo>
                    <a:pt x="745181" y="1527252"/>
                    <a:pt x="748952" y="1492619"/>
                    <a:pt x="752862" y="1457918"/>
                  </a:cubicBezTo>
                  <a:lnTo>
                    <a:pt x="774945" y="1246623"/>
                  </a:lnTo>
                  <a:lnTo>
                    <a:pt x="798605" y="1018457"/>
                  </a:lnTo>
                  <a:lnTo>
                    <a:pt x="814790" y="862575"/>
                  </a:lnTo>
                  <a:cubicBezTo>
                    <a:pt x="815681" y="853934"/>
                    <a:pt x="817121" y="845224"/>
                    <a:pt x="817396" y="836583"/>
                  </a:cubicBezTo>
                  <a:cubicBezTo>
                    <a:pt x="818081" y="814706"/>
                    <a:pt x="805463" y="799618"/>
                    <a:pt x="789964" y="787274"/>
                  </a:cubicBezTo>
                  <a:lnTo>
                    <a:pt x="698958" y="716019"/>
                  </a:lnTo>
                  <a:lnTo>
                    <a:pt x="541224" y="593055"/>
                  </a:lnTo>
                  <a:lnTo>
                    <a:pt x="356058" y="448283"/>
                  </a:lnTo>
                  <a:lnTo>
                    <a:pt x="185568" y="315101"/>
                  </a:lnTo>
                  <a:lnTo>
                    <a:pt x="68022" y="223409"/>
                  </a:lnTo>
                  <a:lnTo>
                    <a:pt x="42647" y="203590"/>
                  </a:lnTo>
                  <a:cubicBezTo>
                    <a:pt x="38361" y="200702"/>
                    <a:pt x="34754" y="196910"/>
                    <a:pt x="32086" y="192480"/>
                  </a:cubicBezTo>
                  <a:cubicBezTo>
                    <a:pt x="26003" y="180320"/>
                    <a:pt x="30934" y="165528"/>
                    <a:pt x="43093" y="159445"/>
                  </a:cubicBezTo>
                  <a:cubicBezTo>
                    <a:pt x="44890" y="158546"/>
                    <a:pt x="46789" y="157874"/>
                    <a:pt x="48751" y="157435"/>
                  </a:cubicBezTo>
                  <a:cubicBezTo>
                    <a:pt x="85647" y="147765"/>
                    <a:pt x="123023" y="139810"/>
                    <a:pt x="160125" y="131032"/>
                  </a:cubicBezTo>
                  <a:lnTo>
                    <a:pt x="380952" y="78705"/>
                  </a:lnTo>
                  <a:lnTo>
                    <a:pt x="561180" y="35980"/>
                  </a:lnTo>
                  <a:lnTo>
                    <a:pt x="589161" y="29122"/>
                  </a:lnTo>
                  <a:cubicBezTo>
                    <a:pt x="607746" y="24733"/>
                    <a:pt x="599860" y="-3934"/>
                    <a:pt x="581206" y="456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824EAB87-D6E1-4952-B33E-866745C43815}"/>
                </a:ext>
              </a:extLst>
            </p:cNvPr>
            <p:cNvSpPr/>
            <p:nvPr/>
          </p:nvSpPr>
          <p:spPr>
            <a:xfrm flipH="1">
              <a:off x="6793966" y="3113638"/>
              <a:ext cx="793994" cy="739462"/>
            </a:xfrm>
            <a:custGeom>
              <a:avLst/>
              <a:gdLst>
                <a:gd name="connsiteX0" fmla="*/ 9883 w 793994"/>
                <a:gd name="connsiteY0" fmla="*/ 737178 h 739462"/>
                <a:gd name="connsiteX1" fmla="*/ 278717 w 793994"/>
                <a:gd name="connsiteY1" fmla="*/ 444479 h 739462"/>
                <a:gd name="connsiteX2" fmla="*/ 603580 w 793994"/>
                <a:gd name="connsiteY2" fmla="*/ 171187 h 739462"/>
                <a:gd name="connsiteX3" fmla="*/ 790804 w 793994"/>
                <a:gd name="connsiteY3" fmla="*/ 15648 h 739462"/>
                <a:gd name="connsiteX4" fmla="*/ 777431 w 793994"/>
                <a:gd name="connsiteY4" fmla="*/ 2344 h 739462"/>
                <a:gd name="connsiteX5" fmla="*/ 442623 w 793994"/>
                <a:gd name="connsiteY5" fmla="*/ 280367 h 739462"/>
                <a:gd name="connsiteX6" fmla="*/ 283381 w 793994"/>
                <a:gd name="connsiteY6" fmla="*/ 416704 h 739462"/>
                <a:gd name="connsiteX7" fmla="*/ 141831 w 793994"/>
                <a:gd name="connsiteY7" fmla="*/ 558527 h 739462"/>
                <a:gd name="connsiteX8" fmla="*/ 1036 w 793994"/>
                <a:gd name="connsiteY8" fmla="*/ 731829 h 739462"/>
                <a:gd name="connsiteX9" fmla="*/ 10226 w 793994"/>
                <a:gd name="connsiteY9" fmla="*/ 737178 h 73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3994" h="739462">
                  <a:moveTo>
                    <a:pt x="9883" y="737178"/>
                  </a:moveTo>
                  <a:cubicBezTo>
                    <a:pt x="90554" y="631764"/>
                    <a:pt x="180524" y="533804"/>
                    <a:pt x="278717" y="444479"/>
                  </a:cubicBezTo>
                  <a:cubicBezTo>
                    <a:pt x="383233" y="349221"/>
                    <a:pt x="494812" y="261576"/>
                    <a:pt x="603580" y="171187"/>
                  </a:cubicBezTo>
                  <a:lnTo>
                    <a:pt x="790804" y="15648"/>
                  </a:lnTo>
                  <a:cubicBezTo>
                    <a:pt x="800199" y="7898"/>
                    <a:pt x="786758" y="-5406"/>
                    <a:pt x="777431" y="2344"/>
                  </a:cubicBezTo>
                  <a:cubicBezTo>
                    <a:pt x="665645" y="94879"/>
                    <a:pt x="554045" y="187558"/>
                    <a:pt x="442623" y="280367"/>
                  </a:cubicBezTo>
                  <a:cubicBezTo>
                    <a:pt x="388994" y="325081"/>
                    <a:pt x="334952" y="369521"/>
                    <a:pt x="283381" y="416704"/>
                  </a:cubicBezTo>
                  <a:cubicBezTo>
                    <a:pt x="234003" y="461782"/>
                    <a:pt x="186820" y="509061"/>
                    <a:pt x="141831" y="558527"/>
                  </a:cubicBezTo>
                  <a:cubicBezTo>
                    <a:pt x="91884" y="613782"/>
                    <a:pt x="44887" y="671630"/>
                    <a:pt x="1036" y="731829"/>
                  </a:cubicBezTo>
                  <a:cubicBezTo>
                    <a:pt x="-3078" y="737384"/>
                    <a:pt x="6111" y="742596"/>
                    <a:pt x="10226" y="73717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3AFAC987-D962-922B-19F4-E9372BF56CA1}"/>
                </a:ext>
              </a:extLst>
            </p:cNvPr>
            <p:cNvSpPr/>
            <p:nvPr/>
          </p:nvSpPr>
          <p:spPr>
            <a:xfrm flipH="1">
              <a:off x="8065351" y="2990248"/>
              <a:ext cx="171855" cy="326119"/>
            </a:xfrm>
            <a:custGeom>
              <a:avLst/>
              <a:gdLst>
                <a:gd name="connsiteX0" fmla="*/ 624 w 171855"/>
                <a:gd name="connsiteY0" fmla="*/ 6473 h 326119"/>
                <a:gd name="connsiteX1" fmla="*/ 51991 w 171855"/>
                <a:gd name="connsiteY1" fmla="*/ 71075 h 326119"/>
                <a:gd name="connsiteX2" fmla="*/ 87653 w 171855"/>
                <a:gd name="connsiteY2" fmla="*/ 89798 h 326119"/>
                <a:gd name="connsiteX3" fmla="*/ 103700 w 171855"/>
                <a:gd name="connsiteY3" fmla="*/ 93844 h 326119"/>
                <a:gd name="connsiteX4" fmla="*/ 121805 w 171855"/>
                <a:gd name="connsiteY4" fmla="*/ 99125 h 326119"/>
                <a:gd name="connsiteX5" fmla="*/ 117965 w 171855"/>
                <a:gd name="connsiteY5" fmla="*/ 117435 h 326119"/>
                <a:gd name="connsiteX6" fmla="*/ 117965 w 171855"/>
                <a:gd name="connsiteY6" fmla="*/ 139998 h 326119"/>
                <a:gd name="connsiteX7" fmla="*/ 137784 w 171855"/>
                <a:gd name="connsiteY7" fmla="*/ 185947 h 326119"/>
                <a:gd name="connsiteX8" fmla="*/ 155684 w 171855"/>
                <a:gd name="connsiteY8" fmla="*/ 250206 h 326119"/>
                <a:gd name="connsiteX9" fmla="*/ 118308 w 171855"/>
                <a:gd name="connsiteY9" fmla="*/ 311928 h 326119"/>
                <a:gd name="connsiteX10" fmla="*/ 124137 w 171855"/>
                <a:gd name="connsiteY10" fmla="*/ 325644 h 326119"/>
                <a:gd name="connsiteX11" fmla="*/ 170223 w 171855"/>
                <a:gd name="connsiteY11" fmla="*/ 271878 h 326119"/>
                <a:gd name="connsiteX12" fmla="*/ 162679 w 171855"/>
                <a:gd name="connsiteY12" fmla="*/ 201857 h 326119"/>
                <a:gd name="connsiteX13" fmla="*/ 144574 w 171855"/>
                <a:gd name="connsiteY13" fmla="*/ 163453 h 326119"/>
                <a:gd name="connsiteX14" fmla="*/ 136550 w 171855"/>
                <a:gd name="connsiteY14" fmla="*/ 112223 h 326119"/>
                <a:gd name="connsiteX15" fmla="*/ 86487 w 171855"/>
                <a:gd name="connsiteY15" fmla="*/ 72516 h 326119"/>
                <a:gd name="connsiteX16" fmla="*/ 10431 w 171855"/>
                <a:gd name="connsiteY16" fmla="*/ 3593 h 326119"/>
                <a:gd name="connsiteX17" fmla="*/ 282 w 171855"/>
                <a:gd name="connsiteY17" fmla="*/ 6404 h 32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855" h="326119">
                  <a:moveTo>
                    <a:pt x="624" y="6473"/>
                  </a:moveTo>
                  <a:cubicBezTo>
                    <a:pt x="9128" y="32945"/>
                    <a:pt x="29702" y="55165"/>
                    <a:pt x="51991" y="71075"/>
                  </a:cubicBezTo>
                  <a:cubicBezTo>
                    <a:pt x="62957" y="78928"/>
                    <a:pt x="74958" y="85230"/>
                    <a:pt x="87653" y="89798"/>
                  </a:cubicBezTo>
                  <a:cubicBezTo>
                    <a:pt x="92858" y="91656"/>
                    <a:pt x="98234" y="93014"/>
                    <a:pt x="103700" y="93844"/>
                  </a:cubicBezTo>
                  <a:cubicBezTo>
                    <a:pt x="108638" y="94598"/>
                    <a:pt x="118239" y="94941"/>
                    <a:pt x="121805" y="99125"/>
                  </a:cubicBezTo>
                  <a:cubicBezTo>
                    <a:pt x="125372" y="103308"/>
                    <a:pt x="118994" y="112292"/>
                    <a:pt x="117965" y="117435"/>
                  </a:cubicBezTo>
                  <a:cubicBezTo>
                    <a:pt x="116456" y="124883"/>
                    <a:pt x="116456" y="132551"/>
                    <a:pt x="117965" y="139998"/>
                  </a:cubicBezTo>
                  <a:cubicBezTo>
                    <a:pt x="121188" y="156389"/>
                    <a:pt x="130241" y="171271"/>
                    <a:pt x="137784" y="185947"/>
                  </a:cubicBezTo>
                  <a:cubicBezTo>
                    <a:pt x="148538" y="205732"/>
                    <a:pt x="154662" y="227705"/>
                    <a:pt x="155684" y="250206"/>
                  </a:cubicBezTo>
                  <a:cubicBezTo>
                    <a:pt x="156301" y="277981"/>
                    <a:pt x="144231" y="300476"/>
                    <a:pt x="118308" y="311928"/>
                  </a:cubicBezTo>
                  <a:cubicBezTo>
                    <a:pt x="110490" y="315357"/>
                    <a:pt x="116113" y="328799"/>
                    <a:pt x="124137" y="325644"/>
                  </a:cubicBezTo>
                  <a:cubicBezTo>
                    <a:pt x="148078" y="317360"/>
                    <a:pt x="165697" y="296806"/>
                    <a:pt x="170223" y="271878"/>
                  </a:cubicBezTo>
                  <a:cubicBezTo>
                    <a:pt x="173919" y="248279"/>
                    <a:pt x="171313" y="224125"/>
                    <a:pt x="162679" y="201857"/>
                  </a:cubicBezTo>
                  <a:cubicBezTo>
                    <a:pt x="157453" y="188690"/>
                    <a:pt x="151411" y="175859"/>
                    <a:pt x="144574" y="163453"/>
                  </a:cubicBezTo>
                  <a:cubicBezTo>
                    <a:pt x="136276" y="147131"/>
                    <a:pt x="129075" y="130260"/>
                    <a:pt x="136550" y="112223"/>
                  </a:cubicBezTo>
                  <a:cubicBezTo>
                    <a:pt x="150266" y="79099"/>
                    <a:pt x="105895" y="80402"/>
                    <a:pt x="86487" y="72516"/>
                  </a:cubicBezTo>
                  <a:cubicBezTo>
                    <a:pt x="56105" y="60171"/>
                    <a:pt x="22776" y="34865"/>
                    <a:pt x="10431" y="3593"/>
                  </a:cubicBezTo>
                  <a:cubicBezTo>
                    <a:pt x="8031" y="-2580"/>
                    <a:pt x="-1776" y="-248"/>
                    <a:pt x="282" y="6404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EE98D1D2-B906-D401-44C1-DE70B12BC6F5}"/>
                </a:ext>
              </a:extLst>
            </p:cNvPr>
            <p:cNvSpPr/>
            <p:nvPr/>
          </p:nvSpPr>
          <p:spPr>
            <a:xfrm flipH="1">
              <a:off x="8192603" y="2909075"/>
              <a:ext cx="770346" cy="701857"/>
            </a:xfrm>
            <a:custGeom>
              <a:avLst/>
              <a:gdLst>
                <a:gd name="connsiteX0" fmla="*/ 710320 w 770346"/>
                <a:gd name="connsiteY0" fmla="*/ 29078 h 701857"/>
                <a:gd name="connsiteX1" fmla="*/ 720333 w 770346"/>
                <a:gd name="connsiteY1" fmla="*/ 147859 h 701857"/>
                <a:gd name="connsiteX2" fmla="*/ 702708 w 770346"/>
                <a:gd name="connsiteY2" fmla="*/ 242088 h 701857"/>
                <a:gd name="connsiteX3" fmla="*/ 687208 w 770346"/>
                <a:gd name="connsiteY3" fmla="*/ 219868 h 701857"/>
                <a:gd name="connsiteX4" fmla="*/ 654085 w 770346"/>
                <a:gd name="connsiteY4" fmla="*/ 241607 h 701857"/>
                <a:gd name="connsiteX5" fmla="*/ 686866 w 770346"/>
                <a:gd name="connsiteY5" fmla="*/ 297500 h 701857"/>
                <a:gd name="connsiteX6" fmla="*/ 686866 w 770346"/>
                <a:gd name="connsiteY6" fmla="*/ 350787 h 701857"/>
                <a:gd name="connsiteX7" fmla="*/ 655867 w 770346"/>
                <a:gd name="connsiteY7" fmla="*/ 652539 h 701857"/>
                <a:gd name="connsiteX8" fmla="*/ 642151 w 770346"/>
                <a:gd name="connsiteY8" fmla="*/ 676199 h 701857"/>
                <a:gd name="connsiteX9" fmla="*/ 618012 w 770346"/>
                <a:gd name="connsiteY9" fmla="*/ 686280 h 701857"/>
                <a:gd name="connsiteX10" fmla="*/ 363648 w 770346"/>
                <a:gd name="connsiteY10" fmla="*/ 673044 h 701857"/>
                <a:gd name="connsiteX11" fmla="*/ 326478 w 770346"/>
                <a:gd name="connsiteY11" fmla="*/ 625450 h 701857"/>
                <a:gd name="connsiteX12" fmla="*/ 358916 w 770346"/>
                <a:gd name="connsiteY12" fmla="*/ 566265 h 701857"/>
                <a:gd name="connsiteX13" fmla="*/ 266539 w 770346"/>
                <a:gd name="connsiteY13" fmla="*/ 604327 h 701857"/>
                <a:gd name="connsiteX14" fmla="*/ 212704 w 770346"/>
                <a:gd name="connsiteY14" fmla="*/ 570037 h 701857"/>
                <a:gd name="connsiteX15" fmla="*/ 102976 w 770346"/>
                <a:gd name="connsiteY15" fmla="*/ 449062 h 701857"/>
                <a:gd name="connsiteX16" fmla="*/ 96735 w 770346"/>
                <a:gd name="connsiteY16" fmla="*/ 436855 h 701857"/>
                <a:gd name="connsiteX17" fmla="*/ 103181 w 770346"/>
                <a:gd name="connsiteY17" fmla="*/ 421973 h 701857"/>
                <a:gd name="connsiteX18" fmla="*/ 147415 w 770346"/>
                <a:gd name="connsiteY18" fmla="*/ 379179 h 701857"/>
                <a:gd name="connsiteX19" fmla="*/ 65668 w 770346"/>
                <a:gd name="connsiteY19" fmla="*/ 382059 h 701857"/>
                <a:gd name="connsiteX20" fmla="*/ 44408 w 770346"/>
                <a:gd name="connsiteY20" fmla="*/ 357919 h 701857"/>
                <a:gd name="connsiteX21" fmla="*/ 10118 w 770346"/>
                <a:gd name="connsiteY21" fmla="*/ 293454 h 701857"/>
                <a:gd name="connsiteX22" fmla="*/ 5661 w 770346"/>
                <a:gd name="connsiteY22" fmla="*/ 228714 h 701857"/>
                <a:gd name="connsiteX23" fmla="*/ 59839 w 770346"/>
                <a:gd name="connsiteY23" fmla="*/ 196550 h 701857"/>
                <a:gd name="connsiteX24" fmla="*/ 192610 w 770346"/>
                <a:gd name="connsiteY24" fmla="*/ 160409 h 701857"/>
                <a:gd name="connsiteX25" fmla="*/ 499779 w 770346"/>
                <a:gd name="connsiteY25" fmla="*/ 65905 h 701857"/>
                <a:gd name="connsiteX26" fmla="*/ 610605 w 770346"/>
                <a:gd name="connsiteY26" fmla="*/ 20300 h 701857"/>
                <a:gd name="connsiteX27" fmla="*/ 651753 w 770346"/>
                <a:gd name="connsiteY27" fmla="*/ 22220 h 701857"/>
                <a:gd name="connsiteX28" fmla="*/ 719304 w 770346"/>
                <a:gd name="connsiteY28" fmla="*/ 0 h 701857"/>
                <a:gd name="connsiteX29" fmla="*/ 769093 w 770346"/>
                <a:gd name="connsiteY29" fmla="*/ 46154 h 701857"/>
                <a:gd name="connsiteX30" fmla="*/ 752154 w 770346"/>
                <a:gd name="connsiteY30" fmla="*/ 116037 h 701857"/>
                <a:gd name="connsiteX31" fmla="*/ 741798 w 770346"/>
                <a:gd name="connsiteY31" fmla="*/ 105750 h 701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70346" h="701857">
                  <a:moveTo>
                    <a:pt x="710320" y="29078"/>
                  </a:moveTo>
                  <a:cubicBezTo>
                    <a:pt x="727966" y="66146"/>
                    <a:pt x="731525" y="108363"/>
                    <a:pt x="720333" y="147859"/>
                  </a:cubicBezTo>
                  <a:cubicBezTo>
                    <a:pt x="711349" y="179131"/>
                    <a:pt x="692901" y="211021"/>
                    <a:pt x="702708" y="242088"/>
                  </a:cubicBezTo>
                  <a:cubicBezTo>
                    <a:pt x="699629" y="233426"/>
                    <a:pt x="694272" y="225752"/>
                    <a:pt x="687208" y="219868"/>
                  </a:cubicBezTo>
                  <a:cubicBezTo>
                    <a:pt x="670063" y="208072"/>
                    <a:pt x="657308" y="225903"/>
                    <a:pt x="654085" y="241607"/>
                  </a:cubicBezTo>
                  <a:cubicBezTo>
                    <a:pt x="648598" y="268079"/>
                    <a:pt x="666840" y="284470"/>
                    <a:pt x="686866" y="297500"/>
                  </a:cubicBezTo>
                  <a:cubicBezTo>
                    <a:pt x="685631" y="315262"/>
                    <a:pt x="686317" y="333025"/>
                    <a:pt x="686866" y="350787"/>
                  </a:cubicBezTo>
                  <a:cubicBezTo>
                    <a:pt x="689540" y="455646"/>
                    <a:pt x="690775" y="553372"/>
                    <a:pt x="655867" y="652539"/>
                  </a:cubicBezTo>
                  <a:cubicBezTo>
                    <a:pt x="653412" y="661475"/>
                    <a:pt x="648687" y="669629"/>
                    <a:pt x="642151" y="676199"/>
                  </a:cubicBezTo>
                  <a:cubicBezTo>
                    <a:pt x="635033" y="681459"/>
                    <a:pt x="626755" y="684916"/>
                    <a:pt x="618012" y="686280"/>
                  </a:cubicBezTo>
                  <a:cubicBezTo>
                    <a:pt x="533590" y="706031"/>
                    <a:pt x="441006" y="712272"/>
                    <a:pt x="363648" y="673044"/>
                  </a:cubicBezTo>
                  <a:cubicBezTo>
                    <a:pt x="344514" y="663374"/>
                    <a:pt x="324558" y="646778"/>
                    <a:pt x="326478" y="625450"/>
                  </a:cubicBezTo>
                  <a:cubicBezTo>
                    <a:pt x="328467" y="602750"/>
                    <a:pt x="354321" y="588554"/>
                    <a:pt x="358916" y="566265"/>
                  </a:cubicBezTo>
                  <a:cubicBezTo>
                    <a:pt x="332101" y="587868"/>
                    <a:pt x="300349" y="610911"/>
                    <a:pt x="266539" y="604327"/>
                  </a:cubicBezTo>
                  <a:cubicBezTo>
                    <a:pt x="245348" y="600212"/>
                    <a:pt x="228271" y="585056"/>
                    <a:pt x="212704" y="570037"/>
                  </a:cubicBezTo>
                  <a:cubicBezTo>
                    <a:pt x="173393" y="532284"/>
                    <a:pt x="136731" y="491863"/>
                    <a:pt x="102976" y="449062"/>
                  </a:cubicBezTo>
                  <a:cubicBezTo>
                    <a:pt x="99725" y="445708"/>
                    <a:pt x="97551" y="441457"/>
                    <a:pt x="96735" y="436855"/>
                  </a:cubicBezTo>
                  <a:cubicBezTo>
                    <a:pt x="96988" y="431272"/>
                    <a:pt x="99286" y="425978"/>
                    <a:pt x="103181" y="421973"/>
                  </a:cubicBezTo>
                  <a:cubicBezTo>
                    <a:pt x="115869" y="405720"/>
                    <a:pt x="130750" y="391318"/>
                    <a:pt x="147415" y="379179"/>
                  </a:cubicBezTo>
                  <a:cubicBezTo>
                    <a:pt x="120738" y="388849"/>
                    <a:pt x="89122" y="397970"/>
                    <a:pt x="65668" y="382059"/>
                  </a:cubicBezTo>
                  <a:cubicBezTo>
                    <a:pt x="57068" y="375482"/>
                    <a:pt x="49847" y="367280"/>
                    <a:pt x="44408" y="357919"/>
                  </a:cubicBezTo>
                  <a:cubicBezTo>
                    <a:pt x="31083" y="337489"/>
                    <a:pt x="19610" y="315921"/>
                    <a:pt x="10118" y="293454"/>
                  </a:cubicBezTo>
                  <a:cubicBezTo>
                    <a:pt x="1477" y="272880"/>
                    <a:pt x="-5244" y="248328"/>
                    <a:pt x="5661" y="228714"/>
                  </a:cubicBezTo>
                  <a:cubicBezTo>
                    <a:pt x="16565" y="209101"/>
                    <a:pt x="39059" y="202380"/>
                    <a:pt x="59839" y="196550"/>
                  </a:cubicBezTo>
                  <a:cubicBezTo>
                    <a:pt x="104368" y="185440"/>
                    <a:pt x="148629" y="173391"/>
                    <a:pt x="192610" y="160409"/>
                  </a:cubicBezTo>
                  <a:cubicBezTo>
                    <a:pt x="294657" y="130302"/>
                    <a:pt x="404316" y="115969"/>
                    <a:pt x="499779" y="65905"/>
                  </a:cubicBezTo>
                  <a:cubicBezTo>
                    <a:pt x="534481" y="47732"/>
                    <a:pt x="569663" y="19957"/>
                    <a:pt x="610605" y="20300"/>
                  </a:cubicBezTo>
                  <a:cubicBezTo>
                    <a:pt x="624321" y="20300"/>
                    <a:pt x="638037" y="24072"/>
                    <a:pt x="651753" y="22220"/>
                  </a:cubicBezTo>
                  <a:cubicBezTo>
                    <a:pt x="675413" y="19065"/>
                    <a:pt x="695438" y="-68"/>
                    <a:pt x="719304" y="0"/>
                  </a:cubicBezTo>
                  <a:cubicBezTo>
                    <a:pt x="743170" y="69"/>
                    <a:pt x="764498" y="22014"/>
                    <a:pt x="769093" y="46154"/>
                  </a:cubicBezTo>
                  <a:cubicBezTo>
                    <a:pt x="773688" y="70295"/>
                    <a:pt x="765116" y="95189"/>
                    <a:pt x="752154" y="116037"/>
                  </a:cubicBezTo>
                  <a:lnTo>
                    <a:pt x="741798" y="105750"/>
                  </a:lnTo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EF2F33CB-BEF0-174A-A567-F12A519E8E9F}"/>
                </a:ext>
              </a:extLst>
            </p:cNvPr>
            <p:cNvSpPr/>
            <p:nvPr/>
          </p:nvSpPr>
          <p:spPr>
            <a:xfrm flipH="1">
              <a:off x="8183614" y="2900262"/>
              <a:ext cx="787821" cy="719227"/>
            </a:xfrm>
            <a:custGeom>
              <a:avLst/>
              <a:gdLst>
                <a:gd name="connsiteX0" fmla="*/ 714280 w 787821"/>
                <a:gd name="connsiteY0" fmla="*/ 40703 h 719227"/>
                <a:gd name="connsiteX1" fmla="*/ 723469 w 787821"/>
                <a:gd name="connsiteY1" fmla="*/ 150431 h 719227"/>
                <a:gd name="connsiteX2" fmla="*/ 704404 w 787821"/>
                <a:gd name="connsiteY2" fmla="*/ 252821 h 719227"/>
                <a:gd name="connsiteX3" fmla="*/ 717709 w 787821"/>
                <a:gd name="connsiteY3" fmla="*/ 247197 h 719227"/>
                <a:gd name="connsiteX4" fmla="*/ 687053 w 787821"/>
                <a:gd name="connsiteY4" fmla="*/ 217434 h 719227"/>
                <a:gd name="connsiteX5" fmla="*/ 657564 w 787821"/>
                <a:gd name="connsiteY5" fmla="*/ 240751 h 719227"/>
                <a:gd name="connsiteX6" fmla="*/ 691854 w 787821"/>
                <a:gd name="connsiteY6" fmla="*/ 313103 h 719227"/>
                <a:gd name="connsiteX7" fmla="*/ 687945 w 787821"/>
                <a:gd name="connsiteY7" fmla="*/ 306245 h 719227"/>
                <a:gd name="connsiteX8" fmla="*/ 688494 w 787821"/>
                <a:gd name="connsiteY8" fmla="*/ 391764 h 719227"/>
                <a:gd name="connsiteX9" fmla="*/ 688494 w 787821"/>
                <a:gd name="connsiteY9" fmla="*/ 472208 h 719227"/>
                <a:gd name="connsiteX10" fmla="*/ 665382 w 787821"/>
                <a:gd name="connsiteY10" fmla="*/ 632892 h 719227"/>
                <a:gd name="connsiteX11" fmla="*/ 652558 w 787821"/>
                <a:gd name="connsiteY11" fmla="*/ 669650 h 719227"/>
                <a:gd name="connsiteX12" fmla="*/ 622314 w 787821"/>
                <a:gd name="connsiteY12" fmla="*/ 687413 h 719227"/>
                <a:gd name="connsiteX13" fmla="*/ 545093 w 787821"/>
                <a:gd name="connsiteY13" fmla="*/ 700100 h 719227"/>
                <a:gd name="connsiteX14" fmla="*/ 395383 w 787821"/>
                <a:gd name="connsiteY14" fmla="*/ 682475 h 719227"/>
                <a:gd name="connsiteX15" fmla="*/ 344565 w 787821"/>
                <a:gd name="connsiteY15" fmla="*/ 632960 h 719227"/>
                <a:gd name="connsiteX16" fmla="*/ 360681 w 787821"/>
                <a:gd name="connsiteY16" fmla="*/ 605871 h 719227"/>
                <a:gd name="connsiteX17" fmla="*/ 376592 w 787821"/>
                <a:gd name="connsiteY17" fmla="*/ 577067 h 719227"/>
                <a:gd name="connsiteX18" fmla="*/ 370310 w 787821"/>
                <a:gd name="connsiteY18" fmla="*/ 566582 h 719227"/>
                <a:gd name="connsiteX19" fmla="*/ 362258 w 787821"/>
                <a:gd name="connsiteY19" fmla="*/ 568701 h 719227"/>
                <a:gd name="connsiteX20" fmla="*/ 298548 w 787821"/>
                <a:gd name="connsiteY20" fmla="*/ 604362 h 719227"/>
                <a:gd name="connsiteX21" fmla="*/ 234425 w 787821"/>
                <a:gd name="connsiteY21" fmla="*/ 578302 h 719227"/>
                <a:gd name="connsiteX22" fmla="*/ 125246 w 787821"/>
                <a:gd name="connsiteY22" fmla="*/ 460276 h 719227"/>
                <a:gd name="connsiteX23" fmla="*/ 115713 w 787821"/>
                <a:gd name="connsiteY23" fmla="*/ 441005 h 719227"/>
                <a:gd name="connsiteX24" fmla="*/ 128812 w 787821"/>
                <a:gd name="connsiteY24" fmla="*/ 424340 h 719227"/>
                <a:gd name="connsiteX25" fmla="*/ 160908 w 787821"/>
                <a:gd name="connsiteY25" fmla="*/ 395262 h 719227"/>
                <a:gd name="connsiteX26" fmla="*/ 154050 w 787821"/>
                <a:gd name="connsiteY26" fmla="*/ 379488 h 719227"/>
                <a:gd name="connsiteX27" fmla="*/ 101997 w 787821"/>
                <a:gd name="connsiteY27" fmla="*/ 390667 h 719227"/>
                <a:gd name="connsiteX28" fmla="*/ 61467 w 787821"/>
                <a:gd name="connsiteY28" fmla="*/ 363235 h 719227"/>
                <a:gd name="connsiteX29" fmla="*/ 32732 w 787821"/>
                <a:gd name="connsiteY29" fmla="*/ 312211 h 719227"/>
                <a:gd name="connsiteX30" fmla="*/ 17438 w 787821"/>
                <a:gd name="connsiteY30" fmla="*/ 258170 h 719227"/>
                <a:gd name="connsiteX31" fmla="*/ 96991 w 787821"/>
                <a:gd name="connsiteY31" fmla="*/ 206735 h 719227"/>
                <a:gd name="connsiteX32" fmla="*/ 215292 w 787821"/>
                <a:gd name="connsiteY32" fmla="*/ 173885 h 719227"/>
                <a:gd name="connsiteX33" fmla="*/ 435570 w 787821"/>
                <a:gd name="connsiteY33" fmla="*/ 114907 h 719227"/>
                <a:gd name="connsiteX34" fmla="*/ 534326 w 787821"/>
                <a:gd name="connsiteY34" fmla="*/ 69850 h 719227"/>
                <a:gd name="connsiteX35" fmla="*/ 632121 w 787821"/>
                <a:gd name="connsiteY35" fmla="*/ 38303 h 719227"/>
                <a:gd name="connsiteX36" fmla="*/ 664216 w 787821"/>
                <a:gd name="connsiteY36" fmla="*/ 38852 h 719227"/>
                <a:gd name="connsiteX37" fmla="*/ 690071 w 787821"/>
                <a:gd name="connsiteY37" fmla="*/ 29936 h 719227"/>
                <a:gd name="connsiteX38" fmla="*/ 741780 w 787821"/>
                <a:gd name="connsiteY38" fmla="*/ 20061 h 719227"/>
                <a:gd name="connsiteX39" fmla="*/ 770035 w 787821"/>
                <a:gd name="connsiteY39" fmla="*/ 60454 h 719227"/>
                <a:gd name="connsiteX40" fmla="*/ 753439 w 787821"/>
                <a:gd name="connsiteY40" fmla="*/ 120187 h 719227"/>
                <a:gd name="connsiteX41" fmla="*/ 767155 w 787821"/>
                <a:gd name="connsiteY41" fmla="*/ 118473 h 719227"/>
                <a:gd name="connsiteX42" fmla="*/ 756662 w 787821"/>
                <a:gd name="connsiteY42" fmla="*/ 108323 h 719227"/>
                <a:gd name="connsiteX43" fmla="*/ 744729 w 787821"/>
                <a:gd name="connsiteY43" fmla="*/ 108323 h 719227"/>
                <a:gd name="connsiteX44" fmla="*/ 744729 w 787821"/>
                <a:gd name="connsiteY44" fmla="*/ 120256 h 719227"/>
                <a:gd name="connsiteX45" fmla="*/ 754879 w 787821"/>
                <a:gd name="connsiteY45" fmla="*/ 130749 h 719227"/>
                <a:gd name="connsiteX46" fmla="*/ 767292 w 787821"/>
                <a:gd name="connsiteY46" fmla="*/ 130660 h 719227"/>
                <a:gd name="connsiteX47" fmla="*/ 768595 w 787821"/>
                <a:gd name="connsiteY47" fmla="*/ 128966 h 719227"/>
                <a:gd name="connsiteX48" fmla="*/ 772299 w 787821"/>
                <a:gd name="connsiteY48" fmla="*/ 22667 h 719227"/>
                <a:gd name="connsiteX49" fmla="*/ 732933 w 787821"/>
                <a:gd name="connsiteY49" fmla="*/ 241 h 719227"/>
                <a:gd name="connsiteX50" fmla="*/ 681567 w 787821"/>
                <a:gd name="connsiteY50" fmla="*/ 15054 h 719227"/>
                <a:gd name="connsiteX51" fmla="*/ 654135 w 787821"/>
                <a:gd name="connsiteY51" fmla="*/ 22667 h 719227"/>
                <a:gd name="connsiteX52" fmla="*/ 619297 w 787821"/>
                <a:gd name="connsiteY52" fmla="*/ 20266 h 719227"/>
                <a:gd name="connsiteX53" fmla="*/ 567244 w 787821"/>
                <a:gd name="connsiteY53" fmla="*/ 32542 h 719227"/>
                <a:gd name="connsiteX54" fmla="*/ 516015 w 787821"/>
                <a:gd name="connsiteY54" fmla="*/ 60523 h 719227"/>
                <a:gd name="connsiteX55" fmla="*/ 459231 w 787821"/>
                <a:gd name="connsiteY55" fmla="*/ 87955 h 719227"/>
                <a:gd name="connsiteX56" fmla="*/ 219201 w 787821"/>
                <a:gd name="connsiteY56" fmla="*/ 155163 h 719227"/>
                <a:gd name="connsiteX57" fmla="*/ 85675 w 787821"/>
                <a:gd name="connsiteY57" fmla="*/ 192128 h 719227"/>
                <a:gd name="connsiteX58" fmla="*/ 1253 w 787821"/>
                <a:gd name="connsiteY58" fmla="*/ 248089 h 719227"/>
                <a:gd name="connsiteX59" fmla="*/ 12500 w 787821"/>
                <a:gd name="connsiteY59" fmla="*/ 309811 h 719227"/>
                <a:gd name="connsiteX60" fmla="*/ 46790 w 787821"/>
                <a:gd name="connsiteY60" fmla="*/ 373591 h 719227"/>
                <a:gd name="connsiteX61" fmla="*/ 93905 w 787821"/>
                <a:gd name="connsiteY61" fmla="*/ 407538 h 719227"/>
                <a:gd name="connsiteX62" fmla="*/ 158027 w 787821"/>
                <a:gd name="connsiteY62" fmla="*/ 396633 h 719227"/>
                <a:gd name="connsiteX63" fmla="*/ 151169 w 787821"/>
                <a:gd name="connsiteY63" fmla="*/ 380860 h 719227"/>
                <a:gd name="connsiteX64" fmla="*/ 118594 w 787821"/>
                <a:gd name="connsiteY64" fmla="*/ 409321 h 719227"/>
                <a:gd name="connsiteX65" fmla="*/ 96305 w 787821"/>
                <a:gd name="connsiteY65" fmla="*/ 443268 h 719227"/>
                <a:gd name="connsiteX66" fmla="*/ 117977 w 787821"/>
                <a:gd name="connsiteY66" fmla="*/ 480575 h 719227"/>
                <a:gd name="connsiteX67" fmla="*/ 149249 w 787821"/>
                <a:gd name="connsiteY67" fmla="*/ 517197 h 719227"/>
                <a:gd name="connsiteX68" fmla="*/ 215909 w 787821"/>
                <a:gd name="connsiteY68" fmla="*/ 586326 h 719227"/>
                <a:gd name="connsiteX69" fmla="*/ 288946 w 787821"/>
                <a:gd name="connsiteY69" fmla="*/ 623084 h 719227"/>
                <a:gd name="connsiteX70" fmla="*/ 373437 w 787821"/>
                <a:gd name="connsiteY70" fmla="*/ 581319 h 719227"/>
                <a:gd name="connsiteX71" fmla="*/ 359515 w 787821"/>
                <a:gd name="connsiteY71" fmla="*/ 572815 h 719227"/>
                <a:gd name="connsiteX72" fmla="*/ 327968 w 787821"/>
                <a:gd name="connsiteY72" fmla="*/ 626719 h 719227"/>
                <a:gd name="connsiteX73" fmla="*/ 357252 w 787821"/>
                <a:gd name="connsiteY73" fmla="*/ 682955 h 719227"/>
                <a:gd name="connsiteX74" fmla="*/ 430701 w 787821"/>
                <a:gd name="connsiteY74" fmla="*/ 711484 h 719227"/>
                <a:gd name="connsiteX75" fmla="*/ 513340 w 787821"/>
                <a:gd name="connsiteY75" fmla="*/ 719096 h 719227"/>
                <a:gd name="connsiteX76" fmla="*/ 597076 w 787821"/>
                <a:gd name="connsiteY76" fmla="*/ 709975 h 719227"/>
                <a:gd name="connsiteX77" fmla="*/ 665108 w 787821"/>
                <a:gd name="connsiteY77" fmla="*/ 680829 h 719227"/>
                <a:gd name="connsiteX78" fmla="*/ 679990 w 787821"/>
                <a:gd name="connsiteY78" fmla="*/ 640710 h 719227"/>
                <a:gd name="connsiteX79" fmla="*/ 690757 w 787821"/>
                <a:gd name="connsiteY79" fmla="*/ 597916 h 719227"/>
                <a:gd name="connsiteX80" fmla="*/ 702484 w 787821"/>
                <a:gd name="connsiteY80" fmla="*/ 511093 h 719227"/>
                <a:gd name="connsiteX81" fmla="*/ 704610 w 787821"/>
                <a:gd name="connsiteY81" fmla="*/ 411035 h 719227"/>
                <a:gd name="connsiteX82" fmla="*/ 703444 w 787821"/>
                <a:gd name="connsiteY82" fmla="*/ 306382 h 719227"/>
                <a:gd name="connsiteX83" fmla="*/ 699535 w 787821"/>
                <a:gd name="connsiteY83" fmla="*/ 299524 h 719227"/>
                <a:gd name="connsiteX84" fmla="*/ 670046 w 787821"/>
                <a:gd name="connsiteY84" fmla="*/ 253987 h 719227"/>
                <a:gd name="connsiteX85" fmla="*/ 683762 w 787821"/>
                <a:gd name="connsiteY85" fmla="*/ 232590 h 719227"/>
                <a:gd name="connsiteX86" fmla="*/ 704884 w 787821"/>
                <a:gd name="connsiteY86" fmla="*/ 254604 h 719227"/>
                <a:gd name="connsiteX87" fmla="*/ 718189 w 787821"/>
                <a:gd name="connsiteY87" fmla="*/ 248981 h 719227"/>
                <a:gd name="connsiteX88" fmla="*/ 739517 w 787821"/>
                <a:gd name="connsiteY88" fmla="*/ 139664 h 719227"/>
                <a:gd name="connsiteX89" fmla="*/ 722990 w 787821"/>
                <a:gd name="connsiteY89" fmla="*/ 35491 h 719227"/>
                <a:gd name="connsiteX90" fmla="*/ 714006 w 787821"/>
                <a:gd name="connsiteY90" fmla="*/ 40703 h 719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787821" h="719227">
                  <a:moveTo>
                    <a:pt x="714280" y="40703"/>
                  </a:moveTo>
                  <a:cubicBezTo>
                    <a:pt x="729621" y="75199"/>
                    <a:pt x="732858" y="113864"/>
                    <a:pt x="723469" y="150431"/>
                  </a:cubicBezTo>
                  <a:cubicBezTo>
                    <a:pt x="714691" y="184241"/>
                    <a:pt x="694529" y="216885"/>
                    <a:pt x="704404" y="252821"/>
                  </a:cubicBezTo>
                  <a:lnTo>
                    <a:pt x="717709" y="247197"/>
                  </a:lnTo>
                  <a:cubicBezTo>
                    <a:pt x="711674" y="234167"/>
                    <a:pt x="703101" y="218874"/>
                    <a:pt x="687053" y="217434"/>
                  </a:cubicBezTo>
                  <a:cubicBezTo>
                    <a:pt x="672514" y="216131"/>
                    <a:pt x="662365" y="228407"/>
                    <a:pt x="657564" y="240751"/>
                  </a:cubicBezTo>
                  <a:cubicBezTo>
                    <a:pt x="645220" y="272366"/>
                    <a:pt x="666685" y="296644"/>
                    <a:pt x="691854" y="313103"/>
                  </a:cubicBezTo>
                  <a:lnTo>
                    <a:pt x="687945" y="306245"/>
                  </a:lnTo>
                  <a:cubicBezTo>
                    <a:pt x="686162" y="334706"/>
                    <a:pt x="687945" y="363304"/>
                    <a:pt x="688494" y="391764"/>
                  </a:cubicBezTo>
                  <a:cubicBezTo>
                    <a:pt x="688974" y="418579"/>
                    <a:pt x="689111" y="445394"/>
                    <a:pt x="688494" y="472208"/>
                  </a:cubicBezTo>
                  <a:cubicBezTo>
                    <a:pt x="687581" y="526531"/>
                    <a:pt x="679811" y="580517"/>
                    <a:pt x="665382" y="632892"/>
                  </a:cubicBezTo>
                  <a:cubicBezTo>
                    <a:pt x="662296" y="645524"/>
                    <a:pt x="658003" y="657834"/>
                    <a:pt x="652558" y="669650"/>
                  </a:cubicBezTo>
                  <a:cubicBezTo>
                    <a:pt x="646111" y="681789"/>
                    <a:pt x="634727" y="684532"/>
                    <a:pt x="622314" y="687413"/>
                  </a:cubicBezTo>
                  <a:cubicBezTo>
                    <a:pt x="596891" y="693386"/>
                    <a:pt x="571091" y="697624"/>
                    <a:pt x="545093" y="700100"/>
                  </a:cubicBezTo>
                  <a:cubicBezTo>
                    <a:pt x="494686" y="704695"/>
                    <a:pt x="442772" y="701403"/>
                    <a:pt x="395383" y="682475"/>
                  </a:cubicBezTo>
                  <a:cubicBezTo>
                    <a:pt x="376249" y="674863"/>
                    <a:pt x="340519" y="659158"/>
                    <a:pt x="344565" y="632960"/>
                  </a:cubicBezTo>
                  <a:cubicBezTo>
                    <a:pt x="346279" y="622467"/>
                    <a:pt x="354303" y="613895"/>
                    <a:pt x="360681" y="605871"/>
                  </a:cubicBezTo>
                  <a:cubicBezTo>
                    <a:pt x="367992" y="597525"/>
                    <a:pt x="373417" y="587697"/>
                    <a:pt x="376592" y="577067"/>
                  </a:cubicBezTo>
                  <a:cubicBezTo>
                    <a:pt x="377751" y="572438"/>
                    <a:pt x="374939" y="567747"/>
                    <a:pt x="370310" y="566582"/>
                  </a:cubicBezTo>
                  <a:cubicBezTo>
                    <a:pt x="367443" y="565861"/>
                    <a:pt x="364405" y="566664"/>
                    <a:pt x="362258" y="568701"/>
                  </a:cubicBezTo>
                  <a:cubicBezTo>
                    <a:pt x="343536" y="583788"/>
                    <a:pt x="322757" y="599905"/>
                    <a:pt x="298548" y="604362"/>
                  </a:cubicBezTo>
                  <a:cubicBezTo>
                    <a:pt x="273104" y="609094"/>
                    <a:pt x="252188" y="594761"/>
                    <a:pt x="234425" y="578302"/>
                  </a:cubicBezTo>
                  <a:cubicBezTo>
                    <a:pt x="195232" y="541646"/>
                    <a:pt x="158740" y="502206"/>
                    <a:pt x="125246" y="460276"/>
                  </a:cubicBezTo>
                  <a:cubicBezTo>
                    <a:pt x="120994" y="454995"/>
                    <a:pt x="112833" y="448205"/>
                    <a:pt x="115713" y="441005"/>
                  </a:cubicBezTo>
                  <a:cubicBezTo>
                    <a:pt x="119183" y="434798"/>
                    <a:pt x="123600" y="429175"/>
                    <a:pt x="128812" y="424340"/>
                  </a:cubicBezTo>
                  <a:cubicBezTo>
                    <a:pt x="138544" y="413627"/>
                    <a:pt x="149290" y="403889"/>
                    <a:pt x="160908" y="395262"/>
                  </a:cubicBezTo>
                  <a:cubicBezTo>
                    <a:pt x="167766" y="389981"/>
                    <a:pt x="164268" y="375922"/>
                    <a:pt x="154050" y="379488"/>
                  </a:cubicBezTo>
                  <a:cubicBezTo>
                    <a:pt x="137597" y="386593"/>
                    <a:pt x="119911" y="390386"/>
                    <a:pt x="101997" y="390667"/>
                  </a:cubicBezTo>
                  <a:cubicBezTo>
                    <a:pt x="83206" y="389707"/>
                    <a:pt x="71342" y="378323"/>
                    <a:pt x="61467" y="363235"/>
                  </a:cubicBezTo>
                  <a:cubicBezTo>
                    <a:pt x="50665" y="346947"/>
                    <a:pt x="41057" y="329891"/>
                    <a:pt x="32732" y="312211"/>
                  </a:cubicBezTo>
                  <a:cubicBezTo>
                    <a:pt x="25051" y="295615"/>
                    <a:pt x="16547" y="276893"/>
                    <a:pt x="17438" y="258170"/>
                  </a:cubicBezTo>
                  <a:cubicBezTo>
                    <a:pt x="19427" y="220109"/>
                    <a:pt x="68393" y="214142"/>
                    <a:pt x="96991" y="206735"/>
                  </a:cubicBezTo>
                  <a:cubicBezTo>
                    <a:pt x="136630" y="196517"/>
                    <a:pt x="175927" y="184996"/>
                    <a:pt x="215292" y="173885"/>
                  </a:cubicBezTo>
                  <a:cubicBezTo>
                    <a:pt x="288467" y="153311"/>
                    <a:pt x="363630" y="139595"/>
                    <a:pt x="435570" y="114907"/>
                  </a:cubicBezTo>
                  <a:cubicBezTo>
                    <a:pt x="469867" y="103118"/>
                    <a:pt x="502944" y="88030"/>
                    <a:pt x="534326" y="69850"/>
                  </a:cubicBezTo>
                  <a:cubicBezTo>
                    <a:pt x="565187" y="51882"/>
                    <a:pt x="595225" y="34599"/>
                    <a:pt x="632121" y="38303"/>
                  </a:cubicBezTo>
                  <a:cubicBezTo>
                    <a:pt x="642744" y="39921"/>
                    <a:pt x="653538" y="40107"/>
                    <a:pt x="664216" y="38852"/>
                  </a:cubicBezTo>
                  <a:cubicBezTo>
                    <a:pt x="673187" y="37020"/>
                    <a:pt x="681876" y="34024"/>
                    <a:pt x="690071" y="29936"/>
                  </a:cubicBezTo>
                  <a:cubicBezTo>
                    <a:pt x="706187" y="22461"/>
                    <a:pt x="723812" y="12243"/>
                    <a:pt x="741780" y="20061"/>
                  </a:cubicBezTo>
                  <a:cubicBezTo>
                    <a:pt x="757554" y="27728"/>
                    <a:pt x="768238" y="43007"/>
                    <a:pt x="770035" y="60454"/>
                  </a:cubicBezTo>
                  <a:cubicBezTo>
                    <a:pt x="772435" y="81714"/>
                    <a:pt x="764000" y="102219"/>
                    <a:pt x="753439" y="120187"/>
                  </a:cubicBezTo>
                  <a:lnTo>
                    <a:pt x="767155" y="118473"/>
                  </a:lnTo>
                  <a:lnTo>
                    <a:pt x="756662" y="108323"/>
                  </a:lnTo>
                  <a:cubicBezTo>
                    <a:pt x="753370" y="105024"/>
                    <a:pt x="748021" y="105024"/>
                    <a:pt x="744729" y="108323"/>
                  </a:cubicBezTo>
                  <a:cubicBezTo>
                    <a:pt x="741438" y="111615"/>
                    <a:pt x="741438" y="116964"/>
                    <a:pt x="744729" y="120256"/>
                  </a:cubicBezTo>
                  <a:lnTo>
                    <a:pt x="754879" y="130749"/>
                  </a:lnTo>
                  <a:cubicBezTo>
                    <a:pt x="758336" y="134150"/>
                    <a:pt x="763891" y="134109"/>
                    <a:pt x="767292" y="130660"/>
                  </a:cubicBezTo>
                  <a:cubicBezTo>
                    <a:pt x="767793" y="130145"/>
                    <a:pt x="768232" y="129583"/>
                    <a:pt x="768595" y="128966"/>
                  </a:cubicBezTo>
                  <a:cubicBezTo>
                    <a:pt x="788689" y="97282"/>
                    <a:pt x="797673" y="54213"/>
                    <a:pt x="772299" y="22667"/>
                  </a:cubicBezTo>
                  <a:cubicBezTo>
                    <a:pt x="762718" y="10212"/>
                    <a:pt x="748535" y="2134"/>
                    <a:pt x="732933" y="241"/>
                  </a:cubicBezTo>
                  <a:cubicBezTo>
                    <a:pt x="714348" y="-1611"/>
                    <a:pt x="697820" y="7579"/>
                    <a:pt x="681567" y="15054"/>
                  </a:cubicBezTo>
                  <a:cubicBezTo>
                    <a:pt x="673043" y="19443"/>
                    <a:pt x="663702" y="22036"/>
                    <a:pt x="654135" y="22667"/>
                  </a:cubicBezTo>
                  <a:cubicBezTo>
                    <a:pt x="642476" y="23009"/>
                    <a:pt x="630955" y="20335"/>
                    <a:pt x="619297" y="20266"/>
                  </a:cubicBezTo>
                  <a:cubicBezTo>
                    <a:pt x="601273" y="20623"/>
                    <a:pt x="583525" y="24806"/>
                    <a:pt x="567244" y="32542"/>
                  </a:cubicBezTo>
                  <a:cubicBezTo>
                    <a:pt x="549708" y="40998"/>
                    <a:pt x="532611" y="50339"/>
                    <a:pt x="516015" y="60523"/>
                  </a:cubicBezTo>
                  <a:cubicBezTo>
                    <a:pt x="497725" y="70933"/>
                    <a:pt x="478755" y="80095"/>
                    <a:pt x="459231" y="87955"/>
                  </a:cubicBezTo>
                  <a:cubicBezTo>
                    <a:pt x="381941" y="119021"/>
                    <a:pt x="299371" y="133149"/>
                    <a:pt x="219201" y="155163"/>
                  </a:cubicBezTo>
                  <a:cubicBezTo>
                    <a:pt x="174624" y="167370"/>
                    <a:pt x="130047" y="180675"/>
                    <a:pt x="85675" y="192128"/>
                  </a:cubicBezTo>
                  <a:cubicBezTo>
                    <a:pt x="53374" y="200426"/>
                    <a:pt x="9071" y="209273"/>
                    <a:pt x="1253" y="248089"/>
                  </a:cubicBezTo>
                  <a:cubicBezTo>
                    <a:pt x="-2999" y="269212"/>
                    <a:pt x="4271" y="290266"/>
                    <a:pt x="12500" y="309811"/>
                  </a:cubicBezTo>
                  <a:cubicBezTo>
                    <a:pt x="21944" y="332079"/>
                    <a:pt x="33424" y="353428"/>
                    <a:pt x="46790" y="373591"/>
                  </a:cubicBezTo>
                  <a:cubicBezTo>
                    <a:pt x="58312" y="390873"/>
                    <a:pt x="72577" y="404452"/>
                    <a:pt x="93905" y="407538"/>
                  </a:cubicBezTo>
                  <a:cubicBezTo>
                    <a:pt x="115233" y="410624"/>
                    <a:pt x="137728" y="403903"/>
                    <a:pt x="158027" y="396633"/>
                  </a:cubicBezTo>
                  <a:lnTo>
                    <a:pt x="151169" y="380860"/>
                  </a:lnTo>
                  <a:cubicBezTo>
                    <a:pt x="139483" y="389357"/>
                    <a:pt x="128586" y="398883"/>
                    <a:pt x="118594" y="409321"/>
                  </a:cubicBezTo>
                  <a:cubicBezTo>
                    <a:pt x="110090" y="418305"/>
                    <a:pt x="97334" y="429895"/>
                    <a:pt x="96305" y="443268"/>
                  </a:cubicBezTo>
                  <a:cubicBezTo>
                    <a:pt x="95139" y="457601"/>
                    <a:pt x="109678" y="470700"/>
                    <a:pt x="117977" y="480575"/>
                  </a:cubicBezTo>
                  <a:cubicBezTo>
                    <a:pt x="128126" y="493009"/>
                    <a:pt x="138551" y="505216"/>
                    <a:pt x="149249" y="517197"/>
                  </a:cubicBezTo>
                  <a:cubicBezTo>
                    <a:pt x="170509" y="541152"/>
                    <a:pt x="192729" y="564195"/>
                    <a:pt x="215909" y="586326"/>
                  </a:cubicBezTo>
                  <a:cubicBezTo>
                    <a:pt x="236483" y="605528"/>
                    <a:pt x="259526" y="624045"/>
                    <a:pt x="288946" y="623084"/>
                  </a:cubicBezTo>
                  <a:cubicBezTo>
                    <a:pt x="321522" y="622056"/>
                    <a:pt x="349091" y="600865"/>
                    <a:pt x="373437" y="581319"/>
                  </a:cubicBezTo>
                  <a:lnTo>
                    <a:pt x="359515" y="572815"/>
                  </a:lnTo>
                  <a:cubicBezTo>
                    <a:pt x="354509" y="593389"/>
                    <a:pt x="333318" y="605802"/>
                    <a:pt x="327968" y="626719"/>
                  </a:cubicBezTo>
                  <a:cubicBezTo>
                    <a:pt x="321865" y="650654"/>
                    <a:pt x="338461" y="670542"/>
                    <a:pt x="357252" y="682955"/>
                  </a:cubicBezTo>
                  <a:cubicBezTo>
                    <a:pt x="379829" y="696794"/>
                    <a:pt x="404703" y="706457"/>
                    <a:pt x="430701" y="711484"/>
                  </a:cubicBezTo>
                  <a:cubicBezTo>
                    <a:pt x="457845" y="717307"/>
                    <a:pt x="485586" y="719858"/>
                    <a:pt x="513340" y="719096"/>
                  </a:cubicBezTo>
                  <a:cubicBezTo>
                    <a:pt x="541451" y="718322"/>
                    <a:pt x="569459" y="715270"/>
                    <a:pt x="597076" y="709975"/>
                  </a:cubicBezTo>
                  <a:cubicBezTo>
                    <a:pt x="620531" y="705655"/>
                    <a:pt x="651529" y="703117"/>
                    <a:pt x="665108" y="680829"/>
                  </a:cubicBezTo>
                  <a:cubicBezTo>
                    <a:pt x="671678" y="668107"/>
                    <a:pt x="676677" y="654638"/>
                    <a:pt x="679990" y="640710"/>
                  </a:cubicBezTo>
                  <a:cubicBezTo>
                    <a:pt x="684173" y="626582"/>
                    <a:pt x="687808" y="612318"/>
                    <a:pt x="690757" y="597916"/>
                  </a:cubicBezTo>
                  <a:cubicBezTo>
                    <a:pt x="696627" y="569277"/>
                    <a:pt x="700543" y="540267"/>
                    <a:pt x="702484" y="511093"/>
                  </a:cubicBezTo>
                  <a:cubicBezTo>
                    <a:pt x="704816" y="477832"/>
                    <a:pt x="705090" y="444365"/>
                    <a:pt x="704610" y="411035"/>
                  </a:cubicBezTo>
                  <a:cubicBezTo>
                    <a:pt x="704130" y="376196"/>
                    <a:pt x="701318" y="341152"/>
                    <a:pt x="703444" y="306382"/>
                  </a:cubicBezTo>
                  <a:cubicBezTo>
                    <a:pt x="703458" y="303564"/>
                    <a:pt x="701970" y="300944"/>
                    <a:pt x="699535" y="299524"/>
                  </a:cubicBezTo>
                  <a:cubicBezTo>
                    <a:pt x="683693" y="289031"/>
                    <a:pt x="667028" y="275178"/>
                    <a:pt x="670046" y="253987"/>
                  </a:cubicBezTo>
                  <a:cubicBezTo>
                    <a:pt x="671143" y="246649"/>
                    <a:pt x="675326" y="233893"/>
                    <a:pt x="683762" y="232590"/>
                  </a:cubicBezTo>
                  <a:cubicBezTo>
                    <a:pt x="694666" y="230944"/>
                    <a:pt x="701318" y="246923"/>
                    <a:pt x="704884" y="254604"/>
                  </a:cubicBezTo>
                  <a:cubicBezTo>
                    <a:pt x="708451" y="262285"/>
                    <a:pt x="720452" y="256799"/>
                    <a:pt x="718189" y="248981"/>
                  </a:cubicBezTo>
                  <a:cubicBezTo>
                    <a:pt x="707559" y="212222"/>
                    <a:pt x="733894" y="175326"/>
                    <a:pt x="739517" y="139664"/>
                  </a:cubicBezTo>
                  <a:cubicBezTo>
                    <a:pt x="744942" y="104064"/>
                    <a:pt x="739167" y="67662"/>
                    <a:pt x="722990" y="35491"/>
                  </a:cubicBezTo>
                  <a:cubicBezTo>
                    <a:pt x="719972" y="29388"/>
                    <a:pt x="711331" y="34737"/>
                    <a:pt x="714006" y="40703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9A18B53C-437F-AA84-9BFE-0E1FF305582B}"/>
                </a:ext>
              </a:extLst>
            </p:cNvPr>
            <p:cNvSpPr/>
            <p:nvPr/>
          </p:nvSpPr>
          <p:spPr>
            <a:xfrm flipH="1">
              <a:off x="8267141" y="3161939"/>
              <a:ext cx="17812" cy="15644"/>
            </a:xfrm>
            <a:custGeom>
              <a:avLst/>
              <a:gdLst>
                <a:gd name="connsiteX0" fmla="*/ 2492 w 17812"/>
                <a:gd name="connsiteY0" fmla="*/ 9387 h 15644"/>
                <a:gd name="connsiteX1" fmla="*/ 10104 w 17812"/>
                <a:gd name="connsiteY1" fmla="*/ 14942 h 15644"/>
                <a:gd name="connsiteX2" fmla="*/ 12024 w 17812"/>
                <a:gd name="connsiteY2" fmla="*/ 15491 h 15644"/>
                <a:gd name="connsiteX3" fmla="*/ 14013 w 17812"/>
                <a:gd name="connsiteY3" fmla="*/ 15491 h 15644"/>
                <a:gd name="connsiteX4" fmla="*/ 17099 w 17812"/>
                <a:gd name="connsiteY4" fmla="*/ 13159 h 15644"/>
                <a:gd name="connsiteX5" fmla="*/ 17648 w 17812"/>
                <a:gd name="connsiteY5" fmla="*/ 9181 h 15644"/>
                <a:gd name="connsiteX6" fmla="*/ 17099 w 17812"/>
                <a:gd name="connsiteY6" fmla="*/ 8015 h 15644"/>
                <a:gd name="connsiteX7" fmla="*/ 15247 w 17812"/>
                <a:gd name="connsiteY7" fmla="*/ 6164 h 15644"/>
                <a:gd name="connsiteX8" fmla="*/ 7566 w 17812"/>
                <a:gd name="connsiteY8" fmla="*/ 746 h 15644"/>
                <a:gd name="connsiteX9" fmla="*/ 5715 w 17812"/>
                <a:gd name="connsiteY9" fmla="*/ 129 h 15644"/>
                <a:gd name="connsiteX10" fmla="*/ 3726 w 17812"/>
                <a:gd name="connsiteY10" fmla="*/ 129 h 15644"/>
                <a:gd name="connsiteX11" fmla="*/ 708 w 17812"/>
                <a:gd name="connsiteY11" fmla="*/ 2392 h 15644"/>
                <a:gd name="connsiteX12" fmla="*/ 160 w 17812"/>
                <a:gd name="connsiteY12" fmla="*/ 6301 h 15644"/>
                <a:gd name="connsiteX13" fmla="*/ 708 w 17812"/>
                <a:gd name="connsiteY13" fmla="*/ 7535 h 15644"/>
                <a:gd name="connsiteX14" fmla="*/ 2492 w 17812"/>
                <a:gd name="connsiteY14" fmla="*/ 9318 h 15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812" h="15644">
                  <a:moveTo>
                    <a:pt x="2492" y="9387"/>
                  </a:moveTo>
                  <a:lnTo>
                    <a:pt x="10104" y="14942"/>
                  </a:lnTo>
                  <a:cubicBezTo>
                    <a:pt x="10687" y="15285"/>
                    <a:pt x="11345" y="15477"/>
                    <a:pt x="12024" y="15491"/>
                  </a:cubicBezTo>
                  <a:cubicBezTo>
                    <a:pt x="12669" y="15696"/>
                    <a:pt x="13368" y="15696"/>
                    <a:pt x="14013" y="15491"/>
                  </a:cubicBezTo>
                  <a:cubicBezTo>
                    <a:pt x="15309" y="15148"/>
                    <a:pt x="16420" y="14311"/>
                    <a:pt x="17099" y="13159"/>
                  </a:cubicBezTo>
                  <a:cubicBezTo>
                    <a:pt x="17792" y="11952"/>
                    <a:pt x="17991" y="10525"/>
                    <a:pt x="17648" y="9181"/>
                  </a:cubicBezTo>
                  <a:lnTo>
                    <a:pt x="17099" y="8015"/>
                  </a:lnTo>
                  <a:cubicBezTo>
                    <a:pt x="16667" y="7240"/>
                    <a:pt x="16023" y="6596"/>
                    <a:pt x="15247" y="6164"/>
                  </a:cubicBezTo>
                  <a:lnTo>
                    <a:pt x="7566" y="746"/>
                  </a:lnTo>
                  <a:cubicBezTo>
                    <a:pt x="7004" y="396"/>
                    <a:pt x="6373" y="190"/>
                    <a:pt x="5715" y="129"/>
                  </a:cubicBezTo>
                  <a:cubicBezTo>
                    <a:pt x="5063" y="-43"/>
                    <a:pt x="4378" y="-43"/>
                    <a:pt x="3726" y="129"/>
                  </a:cubicBezTo>
                  <a:cubicBezTo>
                    <a:pt x="2464" y="465"/>
                    <a:pt x="1387" y="1281"/>
                    <a:pt x="708" y="2392"/>
                  </a:cubicBezTo>
                  <a:cubicBezTo>
                    <a:pt x="23" y="3571"/>
                    <a:pt x="-176" y="4977"/>
                    <a:pt x="160" y="6301"/>
                  </a:cubicBezTo>
                  <a:lnTo>
                    <a:pt x="708" y="7535"/>
                  </a:lnTo>
                  <a:cubicBezTo>
                    <a:pt x="1140" y="8276"/>
                    <a:pt x="1751" y="8886"/>
                    <a:pt x="2492" y="9318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BFDAD1CB-2D12-6452-1F7D-B084EB4EE148}"/>
                </a:ext>
              </a:extLst>
            </p:cNvPr>
            <p:cNvSpPr/>
            <p:nvPr/>
          </p:nvSpPr>
          <p:spPr>
            <a:xfrm flipH="1">
              <a:off x="8187585" y="3080114"/>
              <a:ext cx="15787" cy="19202"/>
            </a:xfrm>
            <a:custGeom>
              <a:avLst/>
              <a:gdLst>
                <a:gd name="connsiteX0" fmla="*/ 806 w 15787"/>
                <a:gd name="connsiteY0" fmla="*/ 3703 h 19202"/>
                <a:gd name="connsiteX1" fmla="*/ 51 w 15787"/>
                <a:gd name="connsiteY1" fmla="*/ 8092 h 19202"/>
                <a:gd name="connsiteX2" fmla="*/ 51 w 15787"/>
                <a:gd name="connsiteY2" fmla="*/ 9738 h 19202"/>
                <a:gd name="connsiteX3" fmla="*/ 600 w 15787"/>
                <a:gd name="connsiteY3" fmla="*/ 12413 h 19202"/>
                <a:gd name="connsiteX4" fmla="*/ 1697 w 15787"/>
                <a:gd name="connsiteY4" fmla="*/ 14745 h 19202"/>
                <a:gd name="connsiteX5" fmla="*/ 3344 w 15787"/>
                <a:gd name="connsiteY5" fmla="*/ 16734 h 19202"/>
                <a:gd name="connsiteX6" fmla="*/ 6773 w 15787"/>
                <a:gd name="connsiteY6" fmla="*/ 18791 h 19202"/>
                <a:gd name="connsiteX7" fmla="*/ 9447 w 15787"/>
                <a:gd name="connsiteY7" fmla="*/ 19202 h 19202"/>
                <a:gd name="connsiteX8" fmla="*/ 14590 w 15787"/>
                <a:gd name="connsiteY8" fmla="*/ 16253 h 19202"/>
                <a:gd name="connsiteX9" fmla="*/ 15757 w 15787"/>
                <a:gd name="connsiteY9" fmla="*/ 13510 h 19202"/>
                <a:gd name="connsiteX10" fmla="*/ 15757 w 15787"/>
                <a:gd name="connsiteY10" fmla="*/ 12002 h 19202"/>
                <a:gd name="connsiteX11" fmla="*/ 15757 w 15787"/>
                <a:gd name="connsiteY11" fmla="*/ 10493 h 19202"/>
                <a:gd name="connsiteX12" fmla="*/ 15757 w 15787"/>
                <a:gd name="connsiteY12" fmla="*/ 9807 h 19202"/>
                <a:gd name="connsiteX13" fmla="*/ 15413 w 15787"/>
                <a:gd name="connsiteY13" fmla="*/ 7544 h 19202"/>
                <a:gd name="connsiteX14" fmla="*/ 15413 w 15787"/>
                <a:gd name="connsiteY14" fmla="*/ 6789 h 19202"/>
                <a:gd name="connsiteX15" fmla="*/ 14522 w 15787"/>
                <a:gd name="connsiteY15" fmla="*/ 4663 h 19202"/>
                <a:gd name="connsiteX16" fmla="*/ 12876 w 15787"/>
                <a:gd name="connsiteY16" fmla="*/ 2880 h 19202"/>
                <a:gd name="connsiteX17" fmla="*/ 10750 w 15787"/>
                <a:gd name="connsiteY17" fmla="*/ 1783 h 19202"/>
                <a:gd name="connsiteX18" fmla="*/ 8213 w 15787"/>
                <a:gd name="connsiteY18" fmla="*/ 1783 h 19202"/>
                <a:gd name="connsiteX19" fmla="*/ 5812 w 15787"/>
                <a:gd name="connsiteY19" fmla="*/ 2537 h 19202"/>
                <a:gd name="connsiteX20" fmla="*/ 2932 w 15787"/>
                <a:gd name="connsiteY20" fmla="*/ 6309 h 19202"/>
                <a:gd name="connsiteX21" fmla="*/ 3549 w 15787"/>
                <a:gd name="connsiteY21" fmla="*/ 11247 h 19202"/>
                <a:gd name="connsiteX22" fmla="*/ 4098 w 15787"/>
                <a:gd name="connsiteY22" fmla="*/ 12207 h 19202"/>
                <a:gd name="connsiteX23" fmla="*/ 3480 w 15787"/>
                <a:gd name="connsiteY23" fmla="*/ 10767 h 19202"/>
                <a:gd name="connsiteX24" fmla="*/ 3892 w 15787"/>
                <a:gd name="connsiteY24" fmla="*/ 12207 h 19202"/>
                <a:gd name="connsiteX25" fmla="*/ 3892 w 15787"/>
                <a:gd name="connsiteY25" fmla="*/ 10561 h 19202"/>
                <a:gd name="connsiteX26" fmla="*/ 3892 w 15787"/>
                <a:gd name="connsiteY26" fmla="*/ 12002 h 19202"/>
                <a:gd name="connsiteX27" fmla="*/ 3892 w 15787"/>
                <a:gd name="connsiteY27" fmla="*/ 10355 h 19202"/>
                <a:gd name="connsiteX28" fmla="*/ 3480 w 15787"/>
                <a:gd name="connsiteY28" fmla="*/ 11727 h 19202"/>
                <a:gd name="connsiteX29" fmla="*/ 9310 w 15787"/>
                <a:gd name="connsiteY29" fmla="*/ 7338 h 19202"/>
                <a:gd name="connsiteX30" fmla="*/ 8761 w 15787"/>
                <a:gd name="connsiteY30" fmla="*/ 7338 h 19202"/>
                <a:gd name="connsiteX31" fmla="*/ 10338 w 15787"/>
                <a:gd name="connsiteY31" fmla="*/ 7338 h 19202"/>
                <a:gd name="connsiteX32" fmla="*/ 9584 w 15787"/>
                <a:gd name="connsiteY32" fmla="*/ 7338 h 19202"/>
                <a:gd name="connsiteX33" fmla="*/ 10956 w 15787"/>
                <a:gd name="connsiteY33" fmla="*/ 7955 h 19202"/>
                <a:gd name="connsiteX34" fmla="*/ 10133 w 15787"/>
                <a:gd name="connsiteY34" fmla="*/ 7475 h 19202"/>
                <a:gd name="connsiteX35" fmla="*/ 11299 w 15787"/>
                <a:gd name="connsiteY35" fmla="*/ 8367 h 19202"/>
                <a:gd name="connsiteX36" fmla="*/ 10544 w 15787"/>
                <a:gd name="connsiteY36" fmla="*/ 7612 h 19202"/>
                <a:gd name="connsiteX37" fmla="*/ 11436 w 15787"/>
                <a:gd name="connsiteY37" fmla="*/ 8778 h 19202"/>
                <a:gd name="connsiteX38" fmla="*/ 10819 w 15787"/>
                <a:gd name="connsiteY38" fmla="*/ 7681 h 19202"/>
                <a:gd name="connsiteX39" fmla="*/ 11367 w 15787"/>
                <a:gd name="connsiteY39" fmla="*/ 9052 h 19202"/>
                <a:gd name="connsiteX40" fmla="*/ 10956 w 15787"/>
                <a:gd name="connsiteY40" fmla="*/ 7544 h 19202"/>
                <a:gd name="connsiteX41" fmla="*/ 10956 w 15787"/>
                <a:gd name="connsiteY41" fmla="*/ 8984 h 19202"/>
                <a:gd name="connsiteX42" fmla="*/ 10956 w 15787"/>
                <a:gd name="connsiteY42" fmla="*/ 5281 h 19202"/>
                <a:gd name="connsiteX43" fmla="*/ 10544 w 15787"/>
                <a:gd name="connsiteY43" fmla="*/ 3223 h 19202"/>
                <a:gd name="connsiteX44" fmla="*/ 9379 w 15787"/>
                <a:gd name="connsiteY44" fmla="*/ 1509 h 19202"/>
                <a:gd name="connsiteX45" fmla="*/ 8350 w 15787"/>
                <a:gd name="connsiteY45" fmla="*/ 686 h 19202"/>
                <a:gd name="connsiteX46" fmla="*/ 6361 w 15787"/>
                <a:gd name="connsiteY46" fmla="*/ 0 h 19202"/>
                <a:gd name="connsiteX47" fmla="*/ 4921 w 15787"/>
                <a:gd name="connsiteY47" fmla="*/ 0 h 19202"/>
                <a:gd name="connsiteX48" fmla="*/ 2932 w 15787"/>
                <a:gd name="connsiteY48" fmla="*/ 686 h 19202"/>
                <a:gd name="connsiteX49" fmla="*/ 463 w 15787"/>
                <a:gd name="connsiteY49" fmla="*/ 3840 h 19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787" h="19202">
                  <a:moveTo>
                    <a:pt x="806" y="3703"/>
                  </a:moveTo>
                  <a:cubicBezTo>
                    <a:pt x="456" y="5150"/>
                    <a:pt x="203" y="6611"/>
                    <a:pt x="51" y="8092"/>
                  </a:cubicBezTo>
                  <a:cubicBezTo>
                    <a:pt x="-17" y="8641"/>
                    <a:pt x="-17" y="9190"/>
                    <a:pt x="51" y="9738"/>
                  </a:cubicBezTo>
                  <a:cubicBezTo>
                    <a:pt x="127" y="10650"/>
                    <a:pt x="312" y="11549"/>
                    <a:pt x="600" y="12413"/>
                  </a:cubicBezTo>
                  <a:cubicBezTo>
                    <a:pt x="827" y="13249"/>
                    <a:pt x="1197" y="14038"/>
                    <a:pt x="1697" y="14745"/>
                  </a:cubicBezTo>
                  <a:cubicBezTo>
                    <a:pt x="2150" y="15485"/>
                    <a:pt x="2706" y="16150"/>
                    <a:pt x="3344" y="16734"/>
                  </a:cubicBezTo>
                  <a:cubicBezTo>
                    <a:pt x="4352" y="17625"/>
                    <a:pt x="5511" y="18325"/>
                    <a:pt x="6773" y="18791"/>
                  </a:cubicBezTo>
                  <a:cubicBezTo>
                    <a:pt x="7637" y="19065"/>
                    <a:pt x="8542" y="19202"/>
                    <a:pt x="9447" y="19202"/>
                  </a:cubicBezTo>
                  <a:cubicBezTo>
                    <a:pt x="11573" y="19230"/>
                    <a:pt x="13541" y="18098"/>
                    <a:pt x="14590" y="16253"/>
                  </a:cubicBezTo>
                  <a:cubicBezTo>
                    <a:pt x="15078" y="15382"/>
                    <a:pt x="15469" y="14463"/>
                    <a:pt x="15757" y="13510"/>
                  </a:cubicBezTo>
                  <a:cubicBezTo>
                    <a:pt x="15798" y="13009"/>
                    <a:pt x="15798" y="12502"/>
                    <a:pt x="15757" y="12002"/>
                  </a:cubicBezTo>
                  <a:lnTo>
                    <a:pt x="15757" y="10493"/>
                  </a:lnTo>
                  <a:cubicBezTo>
                    <a:pt x="15757" y="10493"/>
                    <a:pt x="15757" y="10013"/>
                    <a:pt x="15757" y="9807"/>
                  </a:cubicBezTo>
                  <a:cubicBezTo>
                    <a:pt x="15715" y="9046"/>
                    <a:pt x="15599" y="8284"/>
                    <a:pt x="15413" y="7544"/>
                  </a:cubicBezTo>
                  <a:lnTo>
                    <a:pt x="15413" y="6789"/>
                  </a:lnTo>
                  <a:cubicBezTo>
                    <a:pt x="15160" y="6062"/>
                    <a:pt x="14858" y="5356"/>
                    <a:pt x="14522" y="4663"/>
                  </a:cubicBezTo>
                  <a:cubicBezTo>
                    <a:pt x="14124" y="3943"/>
                    <a:pt x="13562" y="3333"/>
                    <a:pt x="12876" y="2880"/>
                  </a:cubicBezTo>
                  <a:cubicBezTo>
                    <a:pt x="12286" y="2318"/>
                    <a:pt x="11546" y="1941"/>
                    <a:pt x="10750" y="1783"/>
                  </a:cubicBezTo>
                  <a:cubicBezTo>
                    <a:pt x="9920" y="1543"/>
                    <a:pt x="9043" y="1543"/>
                    <a:pt x="8213" y="1783"/>
                  </a:cubicBezTo>
                  <a:cubicBezTo>
                    <a:pt x="7355" y="1790"/>
                    <a:pt x="6519" y="2050"/>
                    <a:pt x="5812" y="2537"/>
                  </a:cubicBezTo>
                  <a:cubicBezTo>
                    <a:pt x="4400" y="3374"/>
                    <a:pt x="3364" y="4725"/>
                    <a:pt x="2932" y="6309"/>
                  </a:cubicBezTo>
                  <a:cubicBezTo>
                    <a:pt x="2445" y="7969"/>
                    <a:pt x="2671" y="9759"/>
                    <a:pt x="3549" y="11247"/>
                  </a:cubicBezTo>
                  <a:cubicBezTo>
                    <a:pt x="3776" y="11542"/>
                    <a:pt x="3954" y="11864"/>
                    <a:pt x="4098" y="12207"/>
                  </a:cubicBezTo>
                  <a:lnTo>
                    <a:pt x="3480" y="10767"/>
                  </a:lnTo>
                  <a:cubicBezTo>
                    <a:pt x="3679" y="11227"/>
                    <a:pt x="3817" y="11713"/>
                    <a:pt x="3892" y="12207"/>
                  </a:cubicBezTo>
                  <a:lnTo>
                    <a:pt x="3892" y="10561"/>
                  </a:lnTo>
                  <a:cubicBezTo>
                    <a:pt x="3961" y="11041"/>
                    <a:pt x="3961" y="11521"/>
                    <a:pt x="3892" y="12002"/>
                  </a:cubicBezTo>
                  <a:lnTo>
                    <a:pt x="3892" y="10355"/>
                  </a:lnTo>
                  <a:cubicBezTo>
                    <a:pt x="3830" y="10829"/>
                    <a:pt x="3686" y="11295"/>
                    <a:pt x="3480" y="11727"/>
                  </a:cubicBezTo>
                  <a:lnTo>
                    <a:pt x="9310" y="7338"/>
                  </a:lnTo>
                  <a:lnTo>
                    <a:pt x="8761" y="7338"/>
                  </a:lnTo>
                  <a:lnTo>
                    <a:pt x="10338" y="7338"/>
                  </a:lnTo>
                  <a:cubicBezTo>
                    <a:pt x="10092" y="7407"/>
                    <a:pt x="9831" y="7407"/>
                    <a:pt x="9584" y="7338"/>
                  </a:cubicBezTo>
                  <a:lnTo>
                    <a:pt x="10956" y="7955"/>
                  </a:lnTo>
                  <a:lnTo>
                    <a:pt x="10133" y="7475"/>
                  </a:lnTo>
                  <a:lnTo>
                    <a:pt x="11299" y="8367"/>
                  </a:lnTo>
                  <a:lnTo>
                    <a:pt x="10544" y="7612"/>
                  </a:lnTo>
                  <a:lnTo>
                    <a:pt x="11436" y="8778"/>
                  </a:lnTo>
                  <a:cubicBezTo>
                    <a:pt x="11169" y="8456"/>
                    <a:pt x="10956" y="8079"/>
                    <a:pt x="10819" y="7681"/>
                  </a:cubicBezTo>
                  <a:lnTo>
                    <a:pt x="11367" y="9052"/>
                  </a:lnTo>
                  <a:cubicBezTo>
                    <a:pt x="11169" y="8566"/>
                    <a:pt x="11031" y="8065"/>
                    <a:pt x="10956" y="7544"/>
                  </a:cubicBezTo>
                  <a:lnTo>
                    <a:pt x="10956" y="8984"/>
                  </a:lnTo>
                  <a:cubicBezTo>
                    <a:pt x="10819" y="7756"/>
                    <a:pt x="10819" y="6508"/>
                    <a:pt x="10956" y="5281"/>
                  </a:cubicBezTo>
                  <a:cubicBezTo>
                    <a:pt x="10997" y="4567"/>
                    <a:pt x="10860" y="3861"/>
                    <a:pt x="10544" y="3223"/>
                  </a:cubicBezTo>
                  <a:cubicBezTo>
                    <a:pt x="10304" y="2565"/>
                    <a:pt x="9900" y="1975"/>
                    <a:pt x="9379" y="1509"/>
                  </a:cubicBezTo>
                  <a:lnTo>
                    <a:pt x="8350" y="686"/>
                  </a:lnTo>
                  <a:cubicBezTo>
                    <a:pt x="7753" y="295"/>
                    <a:pt x="7067" y="62"/>
                    <a:pt x="6361" y="0"/>
                  </a:cubicBezTo>
                  <a:lnTo>
                    <a:pt x="4921" y="0"/>
                  </a:lnTo>
                  <a:cubicBezTo>
                    <a:pt x="4214" y="62"/>
                    <a:pt x="3529" y="295"/>
                    <a:pt x="2932" y="686"/>
                  </a:cubicBezTo>
                  <a:cubicBezTo>
                    <a:pt x="1725" y="1365"/>
                    <a:pt x="833" y="2503"/>
                    <a:pt x="463" y="3840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54FE585F-A6AB-3E67-D528-2856ED685947}"/>
                </a:ext>
              </a:extLst>
            </p:cNvPr>
            <p:cNvSpPr/>
            <p:nvPr/>
          </p:nvSpPr>
          <p:spPr>
            <a:xfrm flipH="1">
              <a:off x="8201734" y="3048512"/>
              <a:ext cx="23424" cy="27378"/>
            </a:xfrm>
            <a:custGeom>
              <a:avLst/>
              <a:gdLst>
                <a:gd name="connsiteX0" fmla="*/ 10385 w 23424"/>
                <a:gd name="connsiteY0" fmla="*/ 23509 h 27378"/>
                <a:gd name="connsiteX1" fmla="*/ 11414 w 23424"/>
                <a:gd name="connsiteY1" fmla="*/ 20423 h 27378"/>
                <a:gd name="connsiteX2" fmla="*/ 10865 w 23424"/>
                <a:gd name="connsiteY2" fmla="*/ 21658 h 27378"/>
                <a:gd name="connsiteX3" fmla="*/ 14294 w 23424"/>
                <a:gd name="connsiteY3" fmla="*/ 15828 h 27378"/>
                <a:gd name="connsiteX4" fmla="*/ 13402 w 23424"/>
                <a:gd name="connsiteY4" fmla="*/ 16926 h 27378"/>
                <a:gd name="connsiteX5" fmla="*/ 18203 w 23424"/>
                <a:gd name="connsiteY5" fmla="*/ 12125 h 27378"/>
                <a:gd name="connsiteX6" fmla="*/ 16831 w 23424"/>
                <a:gd name="connsiteY6" fmla="*/ 13085 h 27378"/>
                <a:gd name="connsiteX7" fmla="*/ 20603 w 23424"/>
                <a:gd name="connsiteY7" fmla="*/ 10616 h 27378"/>
                <a:gd name="connsiteX8" fmla="*/ 22660 w 23424"/>
                <a:gd name="connsiteY8" fmla="*/ 2798 h 27378"/>
                <a:gd name="connsiteX9" fmla="*/ 14843 w 23424"/>
                <a:gd name="connsiteY9" fmla="*/ 741 h 27378"/>
                <a:gd name="connsiteX10" fmla="*/ 166 w 23424"/>
                <a:gd name="connsiteY10" fmla="*/ 20835 h 27378"/>
                <a:gd name="connsiteX11" fmla="*/ 3801 w 23424"/>
                <a:gd name="connsiteY11" fmla="*/ 27213 h 27378"/>
                <a:gd name="connsiteX12" fmla="*/ 10179 w 23424"/>
                <a:gd name="connsiteY12" fmla="*/ 23578 h 27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424" h="27378">
                  <a:moveTo>
                    <a:pt x="10385" y="23509"/>
                  </a:moveTo>
                  <a:cubicBezTo>
                    <a:pt x="10666" y="22460"/>
                    <a:pt x="11009" y="21432"/>
                    <a:pt x="11414" y="20423"/>
                  </a:cubicBezTo>
                  <a:lnTo>
                    <a:pt x="10865" y="21658"/>
                  </a:lnTo>
                  <a:cubicBezTo>
                    <a:pt x="11784" y="19587"/>
                    <a:pt x="12929" y="17632"/>
                    <a:pt x="14294" y="15828"/>
                  </a:cubicBezTo>
                  <a:lnTo>
                    <a:pt x="13402" y="16926"/>
                  </a:lnTo>
                  <a:cubicBezTo>
                    <a:pt x="14829" y="15156"/>
                    <a:pt x="16434" y="13552"/>
                    <a:pt x="18203" y="12125"/>
                  </a:cubicBezTo>
                  <a:lnTo>
                    <a:pt x="16831" y="13085"/>
                  </a:lnTo>
                  <a:cubicBezTo>
                    <a:pt x="18045" y="12201"/>
                    <a:pt x="19307" y="11378"/>
                    <a:pt x="20603" y="10616"/>
                  </a:cubicBezTo>
                  <a:cubicBezTo>
                    <a:pt x="23312" y="9012"/>
                    <a:pt x="24224" y="5528"/>
                    <a:pt x="22660" y="2798"/>
                  </a:cubicBezTo>
                  <a:cubicBezTo>
                    <a:pt x="21028" y="124"/>
                    <a:pt x="17579" y="-789"/>
                    <a:pt x="14843" y="741"/>
                  </a:cubicBezTo>
                  <a:cubicBezTo>
                    <a:pt x="7388" y="5130"/>
                    <a:pt x="2073" y="12399"/>
                    <a:pt x="166" y="20835"/>
                  </a:cubicBezTo>
                  <a:cubicBezTo>
                    <a:pt x="-540" y="23592"/>
                    <a:pt x="1065" y="26417"/>
                    <a:pt x="3801" y="27213"/>
                  </a:cubicBezTo>
                  <a:cubicBezTo>
                    <a:pt x="6558" y="27919"/>
                    <a:pt x="9384" y="26308"/>
                    <a:pt x="10179" y="23578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9FD83713-218B-1D26-D073-53D2DCD7FEC8}"/>
                </a:ext>
              </a:extLst>
            </p:cNvPr>
            <p:cNvSpPr/>
            <p:nvPr/>
          </p:nvSpPr>
          <p:spPr>
            <a:xfrm flipH="1">
              <a:off x="8127882" y="3168591"/>
              <a:ext cx="18723" cy="13982"/>
            </a:xfrm>
            <a:custGeom>
              <a:avLst/>
              <a:gdLst>
                <a:gd name="connsiteX0" fmla="*/ 1441 w 18723"/>
                <a:gd name="connsiteY0" fmla="*/ 8701 h 13982"/>
                <a:gd name="connsiteX1" fmla="*/ 6310 w 18723"/>
                <a:gd name="connsiteY1" fmla="*/ 12061 h 13982"/>
                <a:gd name="connsiteX2" fmla="*/ 9670 w 18723"/>
                <a:gd name="connsiteY2" fmla="*/ 13364 h 13982"/>
                <a:gd name="connsiteX3" fmla="*/ 13305 w 18723"/>
                <a:gd name="connsiteY3" fmla="*/ 13982 h 13982"/>
                <a:gd name="connsiteX4" fmla="*/ 15431 w 18723"/>
                <a:gd name="connsiteY4" fmla="*/ 13502 h 13982"/>
                <a:gd name="connsiteX5" fmla="*/ 17146 w 18723"/>
                <a:gd name="connsiteY5" fmla="*/ 12404 h 13982"/>
                <a:gd name="connsiteX6" fmla="*/ 18723 w 18723"/>
                <a:gd name="connsiteY6" fmla="*/ 8564 h 13982"/>
                <a:gd name="connsiteX7" fmla="*/ 17146 w 18723"/>
                <a:gd name="connsiteY7" fmla="*/ 4724 h 13982"/>
                <a:gd name="connsiteX8" fmla="*/ 13305 w 18723"/>
                <a:gd name="connsiteY8" fmla="*/ 3146 h 13982"/>
                <a:gd name="connsiteX9" fmla="*/ 11933 w 18723"/>
                <a:gd name="connsiteY9" fmla="*/ 3146 h 13982"/>
                <a:gd name="connsiteX10" fmla="*/ 13374 w 18723"/>
                <a:gd name="connsiteY10" fmla="*/ 3146 h 13982"/>
                <a:gd name="connsiteX11" fmla="*/ 9533 w 18723"/>
                <a:gd name="connsiteY11" fmla="*/ 2049 h 13982"/>
                <a:gd name="connsiteX12" fmla="*/ 10768 w 18723"/>
                <a:gd name="connsiteY12" fmla="*/ 2598 h 13982"/>
                <a:gd name="connsiteX13" fmla="*/ 7544 w 18723"/>
                <a:gd name="connsiteY13" fmla="*/ 746 h 13982"/>
                <a:gd name="connsiteX14" fmla="*/ 5693 w 18723"/>
                <a:gd name="connsiteY14" fmla="*/ 129 h 13982"/>
                <a:gd name="connsiteX15" fmla="*/ 3636 w 18723"/>
                <a:gd name="connsiteY15" fmla="*/ 129 h 13982"/>
                <a:gd name="connsiteX16" fmla="*/ 2469 w 18723"/>
                <a:gd name="connsiteY16" fmla="*/ 677 h 13982"/>
                <a:gd name="connsiteX17" fmla="*/ 1029 w 18723"/>
                <a:gd name="connsiteY17" fmla="*/ 1980 h 13982"/>
                <a:gd name="connsiteX18" fmla="*/ 1 w 18723"/>
                <a:gd name="connsiteY18" fmla="*/ 4998 h 13982"/>
                <a:gd name="connsiteX19" fmla="*/ 1441 w 18723"/>
                <a:gd name="connsiteY19" fmla="*/ 8564 h 13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8723" h="13982">
                  <a:moveTo>
                    <a:pt x="1441" y="8701"/>
                  </a:moveTo>
                  <a:cubicBezTo>
                    <a:pt x="2888" y="10059"/>
                    <a:pt x="4527" y="11191"/>
                    <a:pt x="6310" y="12061"/>
                  </a:cubicBezTo>
                  <a:cubicBezTo>
                    <a:pt x="7400" y="12569"/>
                    <a:pt x="8525" y="13001"/>
                    <a:pt x="9670" y="13364"/>
                  </a:cubicBezTo>
                  <a:cubicBezTo>
                    <a:pt x="10864" y="13673"/>
                    <a:pt x="12077" y="13879"/>
                    <a:pt x="13305" y="13982"/>
                  </a:cubicBezTo>
                  <a:cubicBezTo>
                    <a:pt x="14039" y="13995"/>
                    <a:pt x="14773" y="13831"/>
                    <a:pt x="15431" y="13502"/>
                  </a:cubicBezTo>
                  <a:cubicBezTo>
                    <a:pt x="16082" y="13282"/>
                    <a:pt x="16673" y="12905"/>
                    <a:pt x="17146" y="12404"/>
                  </a:cubicBezTo>
                  <a:cubicBezTo>
                    <a:pt x="18161" y="11382"/>
                    <a:pt x="18730" y="10004"/>
                    <a:pt x="18723" y="8564"/>
                  </a:cubicBezTo>
                  <a:cubicBezTo>
                    <a:pt x="18743" y="7124"/>
                    <a:pt x="18174" y="5732"/>
                    <a:pt x="17146" y="4724"/>
                  </a:cubicBezTo>
                  <a:cubicBezTo>
                    <a:pt x="16110" y="3736"/>
                    <a:pt x="14738" y="3167"/>
                    <a:pt x="13305" y="3146"/>
                  </a:cubicBezTo>
                  <a:lnTo>
                    <a:pt x="11933" y="3146"/>
                  </a:lnTo>
                  <a:lnTo>
                    <a:pt x="13374" y="3146"/>
                  </a:lnTo>
                  <a:cubicBezTo>
                    <a:pt x="12050" y="2947"/>
                    <a:pt x="10761" y="2584"/>
                    <a:pt x="9533" y="2049"/>
                  </a:cubicBezTo>
                  <a:lnTo>
                    <a:pt x="10768" y="2598"/>
                  </a:lnTo>
                  <a:cubicBezTo>
                    <a:pt x="9615" y="2131"/>
                    <a:pt x="8532" y="1507"/>
                    <a:pt x="7544" y="746"/>
                  </a:cubicBezTo>
                  <a:cubicBezTo>
                    <a:pt x="7009" y="348"/>
                    <a:pt x="6358" y="135"/>
                    <a:pt x="5693" y="129"/>
                  </a:cubicBezTo>
                  <a:cubicBezTo>
                    <a:pt x="5021" y="-43"/>
                    <a:pt x="4307" y="-43"/>
                    <a:pt x="3636" y="129"/>
                  </a:cubicBezTo>
                  <a:lnTo>
                    <a:pt x="2469" y="677"/>
                  </a:lnTo>
                  <a:cubicBezTo>
                    <a:pt x="1887" y="979"/>
                    <a:pt x="1386" y="1425"/>
                    <a:pt x="1029" y="1980"/>
                  </a:cubicBezTo>
                  <a:cubicBezTo>
                    <a:pt x="351" y="2838"/>
                    <a:pt x="-13" y="3901"/>
                    <a:pt x="1" y="4998"/>
                  </a:cubicBezTo>
                  <a:cubicBezTo>
                    <a:pt x="-20" y="6335"/>
                    <a:pt x="501" y="7618"/>
                    <a:pt x="1441" y="8564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91B1726C-EDD8-5856-27A1-19E7375FE91D}"/>
                </a:ext>
              </a:extLst>
            </p:cNvPr>
            <p:cNvSpPr/>
            <p:nvPr/>
          </p:nvSpPr>
          <p:spPr>
            <a:xfrm flipH="1">
              <a:off x="6883627" y="3509288"/>
              <a:ext cx="1546624" cy="671416"/>
            </a:xfrm>
            <a:custGeom>
              <a:avLst/>
              <a:gdLst>
                <a:gd name="connsiteX0" fmla="*/ 242499 w 1546624"/>
                <a:gd name="connsiteY0" fmla="*/ 0 h 671416"/>
                <a:gd name="connsiteX1" fmla="*/ 589788 w 1546624"/>
                <a:gd name="connsiteY1" fmla="*/ 183794 h 671416"/>
                <a:gd name="connsiteX2" fmla="*/ 959640 w 1546624"/>
                <a:gd name="connsiteY2" fmla="*/ 303604 h 671416"/>
                <a:gd name="connsiteX3" fmla="*/ 1321605 w 1546624"/>
                <a:gd name="connsiteY3" fmla="*/ 185097 h 671416"/>
                <a:gd name="connsiteX4" fmla="*/ 1390185 w 1546624"/>
                <a:gd name="connsiteY4" fmla="*/ 191475 h 671416"/>
                <a:gd name="connsiteX5" fmla="*/ 1477419 w 1546624"/>
                <a:gd name="connsiteY5" fmla="*/ 175496 h 671416"/>
                <a:gd name="connsiteX6" fmla="*/ 1535232 w 1546624"/>
                <a:gd name="connsiteY6" fmla="*/ 253952 h 671416"/>
                <a:gd name="connsiteX7" fmla="*/ 1544833 w 1546624"/>
                <a:gd name="connsiteY7" fmla="*/ 311353 h 671416"/>
                <a:gd name="connsiteX8" fmla="*/ 1499502 w 1546624"/>
                <a:gd name="connsiteY8" fmla="*/ 335425 h 671416"/>
                <a:gd name="connsiteX9" fmla="*/ 1341768 w 1546624"/>
                <a:gd name="connsiteY9" fmla="*/ 500017 h 671416"/>
                <a:gd name="connsiteX10" fmla="*/ 749031 w 1546624"/>
                <a:gd name="connsiteY10" fmla="*/ 664609 h 671416"/>
                <a:gd name="connsiteX11" fmla="*/ 330693 w 1546624"/>
                <a:gd name="connsiteY11" fmla="*/ 492542 h 671416"/>
                <a:gd name="connsiteX12" fmla="*/ 0 w 1546624"/>
                <a:gd name="connsiteY12" fmla="*/ 306690 h 671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46624" h="671416">
                  <a:moveTo>
                    <a:pt x="242499" y="0"/>
                  </a:moveTo>
                  <a:cubicBezTo>
                    <a:pt x="366697" y="42382"/>
                    <a:pt x="476014" y="118369"/>
                    <a:pt x="589788" y="183794"/>
                  </a:cubicBezTo>
                  <a:cubicBezTo>
                    <a:pt x="703562" y="249220"/>
                    <a:pt x="828446" y="306073"/>
                    <a:pt x="959640" y="303604"/>
                  </a:cubicBezTo>
                  <a:cubicBezTo>
                    <a:pt x="1087679" y="301203"/>
                    <a:pt x="1207214" y="242773"/>
                    <a:pt x="1321605" y="185097"/>
                  </a:cubicBezTo>
                  <a:cubicBezTo>
                    <a:pt x="1344991" y="173233"/>
                    <a:pt x="1382024" y="166512"/>
                    <a:pt x="1390185" y="191475"/>
                  </a:cubicBezTo>
                  <a:cubicBezTo>
                    <a:pt x="1405959" y="162466"/>
                    <a:pt x="1449027" y="158557"/>
                    <a:pt x="1477419" y="175496"/>
                  </a:cubicBezTo>
                  <a:cubicBezTo>
                    <a:pt x="1505811" y="192435"/>
                    <a:pt x="1522339" y="223502"/>
                    <a:pt x="1535232" y="253952"/>
                  </a:cubicBezTo>
                  <a:cubicBezTo>
                    <a:pt x="1542981" y="272194"/>
                    <a:pt x="1550045" y="292288"/>
                    <a:pt x="1544833" y="311353"/>
                  </a:cubicBezTo>
                  <a:cubicBezTo>
                    <a:pt x="1539621" y="330418"/>
                    <a:pt x="1516578" y="345643"/>
                    <a:pt x="1499502" y="335425"/>
                  </a:cubicBezTo>
                  <a:cubicBezTo>
                    <a:pt x="1466583" y="404965"/>
                    <a:pt x="1404930" y="456400"/>
                    <a:pt x="1341768" y="500017"/>
                  </a:cubicBezTo>
                  <a:cubicBezTo>
                    <a:pt x="1168397" y="618455"/>
                    <a:pt x="956691" y="695401"/>
                    <a:pt x="749031" y="664609"/>
                  </a:cubicBezTo>
                  <a:cubicBezTo>
                    <a:pt x="598909" y="642458"/>
                    <a:pt x="462846" y="566814"/>
                    <a:pt x="330693" y="492542"/>
                  </a:cubicBezTo>
                  <a:lnTo>
                    <a:pt x="0" y="30669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A4FD4F4-4840-5195-3304-9358EEDAF58F}"/>
                </a:ext>
              </a:extLst>
            </p:cNvPr>
            <p:cNvSpPr/>
            <p:nvPr/>
          </p:nvSpPr>
          <p:spPr>
            <a:xfrm flipH="1">
              <a:off x="6875021" y="3503350"/>
              <a:ext cx="1566532" cy="685224"/>
            </a:xfrm>
            <a:custGeom>
              <a:avLst/>
              <a:gdLst>
                <a:gd name="connsiteX0" fmla="*/ 252497 w 1566532"/>
                <a:gd name="connsiteY0" fmla="*/ 11355 h 685224"/>
                <a:gd name="connsiteX1" fmla="*/ 694907 w 1566532"/>
                <a:gd name="connsiteY1" fmla="*/ 248368 h 685224"/>
                <a:gd name="connsiteX2" fmla="*/ 928628 w 1566532"/>
                <a:gd name="connsiteY2" fmla="*/ 316468 h 685224"/>
                <a:gd name="connsiteX3" fmla="*/ 1172498 w 1566532"/>
                <a:gd name="connsiteY3" fmla="*/ 274017 h 685224"/>
                <a:gd name="connsiteX4" fmla="*/ 1301154 w 1566532"/>
                <a:gd name="connsiteY4" fmla="*/ 216273 h 685224"/>
                <a:gd name="connsiteX5" fmla="*/ 1356841 w 1566532"/>
                <a:gd name="connsiteY5" fmla="*/ 190967 h 685224"/>
                <a:gd name="connsiteX6" fmla="*/ 1393394 w 1566532"/>
                <a:gd name="connsiteY6" fmla="*/ 199676 h 685224"/>
                <a:gd name="connsiteX7" fmla="*/ 1404065 w 1566532"/>
                <a:gd name="connsiteY7" fmla="*/ 205224 h 685224"/>
                <a:gd name="connsiteX8" fmla="*/ 1408688 w 1566532"/>
                <a:gd name="connsiteY8" fmla="*/ 201665 h 685224"/>
                <a:gd name="connsiteX9" fmla="*/ 1459917 w 1566532"/>
                <a:gd name="connsiteY9" fmla="*/ 180268 h 685224"/>
                <a:gd name="connsiteX10" fmla="*/ 1514781 w 1566532"/>
                <a:gd name="connsiteY10" fmla="*/ 217644 h 685224"/>
                <a:gd name="connsiteX11" fmla="*/ 1547836 w 1566532"/>
                <a:gd name="connsiteY11" fmla="*/ 288967 h 685224"/>
                <a:gd name="connsiteX12" fmla="*/ 1541596 w 1566532"/>
                <a:gd name="connsiteY12" fmla="*/ 326686 h 685224"/>
                <a:gd name="connsiteX13" fmla="*/ 1515261 w 1566532"/>
                <a:gd name="connsiteY13" fmla="*/ 334024 h 685224"/>
                <a:gd name="connsiteX14" fmla="*/ 1503671 w 1566532"/>
                <a:gd name="connsiteY14" fmla="*/ 337111 h 685224"/>
                <a:gd name="connsiteX15" fmla="*/ 1283392 w 1566532"/>
                <a:gd name="connsiteY15" fmla="*/ 539696 h 685224"/>
                <a:gd name="connsiteX16" fmla="*/ 986783 w 1566532"/>
                <a:gd name="connsiteY16" fmla="*/ 655527 h 685224"/>
                <a:gd name="connsiteX17" fmla="*/ 671315 w 1566532"/>
                <a:gd name="connsiteY17" fmla="*/ 641811 h 685224"/>
                <a:gd name="connsiteX18" fmla="*/ 371689 w 1566532"/>
                <a:gd name="connsiteY18" fmla="*/ 504651 h 685224"/>
                <a:gd name="connsiteX19" fmla="*/ 57113 w 1566532"/>
                <a:gd name="connsiteY19" fmla="*/ 325658 h 685224"/>
                <a:gd name="connsiteX20" fmla="*/ 17199 w 1566532"/>
                <a:gd name="connsiteY20" fmla="*/ 302683 h 685224"/>
                <a:gd name="connsiteX21" fmla="*/ 5609 w 1566532"/>
                <a:gd name="connsiteY21" fmla="*/ 322503 h 685224"/>
                <a:gd name="connsiteX22" fmla="*/ 332599 w 1566532"/>
                <a:gd name="connsiteY22" fmla="*/ 503417 h 685224"/>
                <a:gd name="connsiteX23" fmla="*/ 635997 w 1566532"/>
                <a:gd name="connsiteY23" fmla="*/ 649218 h 685224"/>
                <a:gd name="connsiteX24" fmla="*/ 956814 w 1566532"/>
                <a:gd name="connsiteY24" fmla="*/ 677885 h 685224"/>
                <a:gd name="connsiteX25" fmla="*/ 1260966 w 1566532"/>
                <a:gd name="connsiteY25" fmla="*/ 571928 h 685224"/>
                <a:gd name="connsiteX26" fmla="*/ 1394560 w 1566532"/>
                <a:gd name="connsiteY26" fmla="*/ 485929 h 685224"/>
                <a:gd name="connsiteX27" fmla="*/ 1499968 w 1566532"/>
                <a:gd name="connsiteY27" fmla="*/ 377984 h 685224"/>
                <a:gd name="connsiteX28" fmla="*/ 1518210 w 1566532"/>
                <a:gd name="connsiteY28" fmla="*/ 345409 h 685224"/>
                <a:gd name="connsiteX29" fmla="*/ 1506620 w 1566532"/>
                <a:gd name="connsiteY29" fmla="*/ 348426 h 685224"/>
                <a:gd name="connsiteX30" fmla="*/ 1559495 w 1566532"/>
                <a:gd name="connsiteY30" fmla="*/ 330458 h 685224"/>
                <a:gd name="connsiteX31" fmla="*/ 1552637 w 1566532"/>
                <a:gd name="connsiteY31" fmla="*/ 252963 h 685224"/>
                <a:gd name="connsiteX32" fmla="*/ 1452167 w 1566532"/>
                <a:gd name="connsiteY32" fmla="*/ 162849 h 685224"/>
                <a:gd name="connsiteX33" fmla="*/ 1394149 w 1566532"/>
                <a:gd name="connsiteY33" fmla="*/ 193024 h 685224"/>
                <a:gd name="connsiteX34" fmla="*/ 1409373 w 1566532"/>
                <a:gd name="connsiteY34" fmla="*/ 195013 h 685224"/>
                <a:gd name="connsiteX35" fmla="*/ 1338119 w 1566532"/>
                <a:gd name="connsiteY35" fmla="*/ 179445 h 685224"/>
                <a:gd name="connsiteX36" fmla="*/ 1285655 w 1566532"/>
                <a:gd name="connsiteY36" fmla="*/ 205231 h 685224"/>
                <a:gd name="connsiteX37" fmla="*/ 1227774 w 1566532"/>
                <a:gd name="connsiteY37" fmla="*/ 232663 h 685224"/>
                <a:gd name="connsiteX38" fmla="*/ 980268 w 1566532"/>
                <a:gd name="connsiteY38" fmla="*/ 300832 h 685224"/>
                <a:gd name="connsiteX39" fmla="*/ 509604 w 1566532"/>
                <a:gd name="connsiteY39" fmla="*/ 126158 h 685224"/>
                <a:gd name="connsiteX40" fmla="*/ 255309 w 1566532"/>
                <a:gd name="connsiteY40" fmla="*/ 314 h 685224"/>
                <a:gd name="connsiteX41" fmla="*/ 252360 w 1566532"/>
                <a:gd name="connsiteY41" fmla="*/ 11081 h 685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566532" h="685224">
                  <a:moveTo>
                    <a:pt x="252497" y="11355"/>
                  </a:moveTo>
                  <a:cubicBezTo>
                    <a:pt x="411328" y="67728"/>
                    <a:pt x="543619" y="176633"/>
                    <a:pt x="694907" y="248368"/>
                  </a:cubicBezTo>
                  <a:cubicBezTo>
                    <a:pt x="768562" y="283344"/>
                    <a:pt x="846880" y="310090"/>
                    <a:pt x="928628" y="316468"/>
                  </a:cubicBezTo>
                  <a:cubicBezTo>
                    <a:pt x="1012295" y="322846"/>
                    <a:pt x="1094797" y="303918"/>
                    <a:pt x="1172498" y="274017"/>
                  </a:cubicBezTo>
                  <a:cubicBezTo>
                    <a:pt x="1216389" y="257146"/>
                    <a:pt x="1259046" y="237121"/>
                    <a:pt x="1301154" y="216273"/>
                  </a:cubicBezTo>
                  <a:cubicBezTo>
                    <a:pt x="1319190" y="207357"/>
                    <a:pt x="1337158" y="195699"/>
                    <a:pt x="1356841" y="190967"/>
                  </a:cubicBezTo>
                  <a:cubicBezTo>
                    <a:pt x="1368363" y="188086"/>
                    <a:pt x="1388319" y="185274"/>
                    <a:pt x="1393394" y="199676"/>
                  </a:cubicBezTo>
                  <a:cubicBezTo>
                    <a:pt x="1394807" y="204155"/>
                    <a:pt x="1399587" y="206637"/>
                    <a:pt x="1404065" y="205224"/>
                  </a:cubicBezTo>
                  <a:cubicBezTo>
                    <a:pt x="1405979" y="204621"/>
                    <a:pt x="1407618" y="203359"/>
                    <a:pt x="1408688" y="201665"/>
                  </a:cubicBezTo>
                  <a:cubicBezTo>
                    <a:pt x="1418975" y="183766"/>
                    <a:pt x="1440372" y="177730"/>
                    <a:pt x="1459917" y="180268"/>
                  </a:cubicBezTo>
                  <a:cubicBezTo>
                    <a:pt x="1483097" y="183286"/>
                    <a:pt x="1501614" y="199059"/>
                    <a:pt x="1514781" y="217644"/>
                  </a:cubicBezTo>
                  <a:cubicBezTo>
                    <a:pt x="1530136" y="239158"/>
                    <a:pt x="1541349" y="263346"/>
                    <a:pt x="1547836" y="288967"/>
                  </a:cubicBezTo>
                  <a:cubicBezTo>
                    <a:pt x="1550785" y="301792"/>
                    <a:pt x="1550854" y="316399"/>
                    <a:pt x="1541596" y="326686"/>
                  </a:cubicBezTo>
                  <a:cubicBezTo>
                    <a:pt x="1534738" y="333887"/>
                    <a:pt x="1524519" y="338962"/>
                    <a:pt x="1515261" y="334024"/>
                  </a:cubicBezTo>
                  <a:cubicBezTo>
                    <a:pt x="1511201" y="331727"/>
                    <a:pt x="1506050" y="333098"/>
                    <a:pt x="1503671" y="337111"/>
                  </a:cubicBezTo>
                  <a:cubicBezTo>
                    <a:pt x="1459711" y="428665"/>
                    <a:pt x="1368363" y="489632"/>
                    <a:pt x="1283392" y="539696"/>
                  </a:cubicBezTo>
                  <a:cubicBezTo>
                    <a:pt x="1191831" y="594896"/>
                    <a:pt x="1091519" y="634062"/>
                    <a:pt x="986783" y="655527"/>
                  </a:cubicBezTo>
                  <a:cubicBezTo>
                    <a:pt x="882034" y="676108"/>
                    <a:pt x="773884" y="671410"/>
                    <a:pt x="671315" y="641811"/>
                  </a:cubicBezTo>
                  <a:cubicBezTo>
                    <a:pt x="565359" y="611087"/>
                    <a:pt x="467495" y="558418"/>
                    <a:pt x="371689" y="504651"/>
                  </a:cubicBezTo>
                  <a:cubicBezTo>
                    <a:pt x="266536" y="445762"/>
                    <a:pt x="161677" y="386097"/>
                    <a:pt x="57113" y="325658"/>
                  </a:cubicBezTo>
                  <a:lnTo>
                    <a:pt x="17199" y="302683"/>
                  </a:lnTo>
                  <a:cubicBezTo>
                    <a:pt x="4375" y="295345"/>
                    <a:pt x="-7284" y="315371"/>
                    <a:pt x="5609" y="322503"/>
                  </a:cubicBezTo>
                  <a:cubicBezTo>
                    <a:pt x="114789" y="382442"/>
                    <a:pt x="223968" y="442381"/>
                    <a:pt x="332599" y="503417"/>
                  </a:cubicBezTo>
                  <a:cubicBezTo>
                    <a:pt x="430394" y="558281"/>
                    <a:pt x="529081" y="613762"/>
                    <a:pt x="635997" y="649218"/>
                  </a:cubicBezTo>
                  <a:cubicBezTo>
                    <a:pt x="739189" y="683878"/>
                    <a:pt x="849109" y="693699"/>
                    <a:pt x="956814" y="677885"/>
                  </a:cubicBezTo>
                  <a:cubicBezTo>
                    <a:pt x="1063593" y="662248"/>
                    <a:pt x="1166463" y="623638"/>
                    <a:pt x="1260966" y="571928"/>
                  </a:cubicBezTo>
                  <a:cubicBezTo>
                    <a:pt x="1307587" y="546643"/>
                    <a:pt x="1352246" y="517901"/>
                    <a:pt x="1394560" y="485929"/>
                  </a:cubicBezTo>
                  <a:cubicBezTo>
                    <a:pt x="1434748" y="455342"/>
                    <a:pt x="1472330" y="420572"/>
                    <a:pt x="1499968" y="377984"/>
                  </a:cubicBezTo>
                  <a:cubicBezTo>
                    <a:pt x="1506723" y="367519"/>
                    <a:pt x="1512819" y="356642"/>
                    <a:pt x="1518210" y="345409"/>
                  </a:cubicBezTo>
                  <a:lnTo>
                    <a:pt x="1506620" y="348426"/>
                  </a:lnTo>
                  <a:cubicBezTo>
                    <a:pt x="1526097" y="358782"/>
                    <a:pt x="1548591" y="348426"/>
                    <a:pt x="1559495" y="330458"/>
                  </a:cubicBezTo>
                  <a:cubicBezTo>
                    <a:pt x="1574171" y="306318"/>
                    <a:pt x="1562924" y="276417"/>
                    <a:pt x="1552637" y="252963"/>
                  </a:cubicBezTo>
                  <a:cubicBezTo>
                    <a:pt x="1534189" y="210306"/>
                    <a:pt x="1503945" y="163809"/>
                    <a:pt x="1452167" y="162849"/>
                  </a:cubicBezTo>
                  <a:cubicBezTo>
                    <a:pt x="1428775" y="161580"/>
                    <a:pt x="1406541" y="173143"/>
                    <a:pt x="1394149" y="193024"/>
                  </a:cubicBezTo>
                  <a:lnTo>
                    <a:pt x="1409373" y="195013"/>
                  </a:lnTo>
                  <a:cubicBezTo>
                    <a:pt x="1398675" y="164975"/>
                    <a:pt x="1361916" y="169775"/>
                    <a:pt x="1338119" y="179445"/>
                  </a:cubicBezTo>
                  <a:cubicBezTo>
                    <a:pt x="1320151" y="186715"/>
                    <a:pt x="1303006" y="196659"/>
                    <a:pt x="1285655" y="205231"/>
                  </a:cubicBezTo>
                  <a:cubicBezTo>
                    <a:pt x="1266521" y="214627"/>
                    <a:pt x="1247250" y="223885"/>
                    <a:pt x="1227774" y="232663"/>
                  </a:cubicBezTo>
                  <a:cubicBezTo>
                    <a:pt x="1149730" y="268050"/>
                    <a:pt x="1066679" y="297334"/>
                    <a:pt x="980268" y="300832"/>
                  </a:cubicBezTo>
                  <a:cubicBezTo>
                    <a:pt x="806966" y="307690"/>
                    <a:pt x="652730" y="211678"/>
                    <a:pt x="509604" y="126158"/>
                  </a:cubicBezTo>
                  <a:cubicBezTo>
                    <a:pt x="428268" y="77535"/>
                    <a:pt x="345698" y="30146"/>
                    <a:pt x="255309" y="314"/>
                  </a:cubicBezTo>
                  <a:cubicBezTo>
                    <a:pt x="248451" y="-1949"/>
                    <a:pt x="245639" y="8681"/>
                    <a:pt x="252360" y="11081"/>
                  </a:cubicBezTo>
                  <a:close/>
                </a:path>
              </a:pathLst>
            </a:custGeom>
            <a:solidFill>
              <a:schemeClr val="accent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CF521B30-2772-7F51-FD9A-01CFCA2BBA3F}"/>
                </a:ext>
              </a:extLst>
            </p:cNvPr>
            <p:cNvSpPr/>
            <p:nvPr/>
          </p:nvSpPr>
          <p:spPr>
            <a:xfrm flipH="1">
              <a:off x="6859838" y="3551211"/>
              <a:ext cx="103315" cy="118072"/>
            </a:xfrm>
            <a:custGeom>
              <a:avLst/>
              <a:gdLst>
                <a:gd name="connsiteX0" fmla="*/ 10252 w 103315"/>
                <a:gd name="connsiteY0" fmla="*/ 114508 h 118072"/>
                <a:gd name="connsiteX1" fmla="*/ 42485 w 103315"/>
                <a:gd name="connsiteY1" fmla="*/ 48877 h 118072"/>
                <a:gd name="connsiteX2" fmla="*/ 94674 w 103315"/>
                <a:gd name="connsiteY2" fmla="*/ 18016 h 118072"/>
                <a:gd name="connsiteX3" fmla="*/ 94674 w 103315"/>
                <a:gd name="connsiteY3" fmla="*/ 48 h 118072"/>
                <a:gd name="connsiteX4" fmla="*/ 31855 w 103315"/>
                <a:gd name="connsiteY4" fmla="*/ 36327 h 118072"/>
                <a:gd name="connsiteX5" fmla="*/ 103 w 103315"/>
                <a:gd name="connsiteY5" fmla="*/ 111765 h 118072"/>
                <a:gd name="connsiteX6" fmla="*/ 4251 w 103315"/>
                <a:gd name="connsiteY6" fmla="*/ 117971 h 118072"/>
                <a:gd name="connsiteX7" fmla="*/ 10252 w 103315"/>
                <a:gd name="connsiteY7" fmla="*/ 114577 h 11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315" h="118072">
                  <a:moveTo>
                    <a:pt x="10252" y="114508"/>
                  </a:moveTo>
                  <a:cubicBezTo>
                    <a:pt x="18070" y="91465"/>
                    <a:pt x="26917" y="67942"/>
                    <a:pt x="42485" y="48877"/>
                  </a:cubicBezTo>
                  <a:cubicBezTo>
                    <a:pt x="55378" y="33104"/>
                    <a:pt x="73895" y="19730"/>
                    <a:pt x="94674" y="18016"/>
                  </a:cubicBezTo>
                  <a:cubicBezTo>
                    <a:pt x="106196" y="17056"/>
                    <a:pt x="106196" y="-1049"/>
                    <a:pt x="94674" y="48"/>
                  </a:cubicBezTo>
                  <a:cubicBezTo>
                    <a:pt x="69581" y="2825"/>
                    <a:pt x="46798" y="15979"/>
                    <a:pt x="31855" y="36327"/>
                  </a:cubicBezTo>
                  <a:cubicBezTo>
                    <a:pt x="14847" y="58204"/>
                    <a:pt x="6755" y="85224"/>
                    <a:pt x="103" y="111765"/>
                  </a:cubicBezTo>
                  <a:cubicBezTo>
                    <a:pt x="-467" y="114625"/>
                    <a:pt x="1392" y="117402"/>
                    <a:pt x="4251" y="117971"/>
                  </a:cubicBezTo>
                  <a:cubicBezTo>
                    <a:pt x="6817" y="118479"/>
                    <a:pt x="9368" y="117039"/>
                    <a:pt x="10252" y="114577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845CF0E3-9F5E-850E-CE40-4F6AFCA14ED4}"/>
                </a:ext>
              </a:extLst>
            </p:cNvPr>
            <p:cNvSpPr/>
            <p:nvPr/>
          </p:nvSpPr>
          <p:spPr>
            <a:xfrm flipH="1">
              <a:off x="6753393" y="3561625"/>
              <a:ext cx="118814" cy="54039"/>
            </a:xfrm>
            <a:custGeom>
              <a:avLst/>
              <a:gdLst>
                <a:gd name="connsiteX0" fmla="*/ 8734 w 118814"/>
                <a:gd name="connsiteY0" fmla="*/ 52247 h 54039"/>
                <a:gd name="connsiteX1" fmla="*/ 56740 w 118814"/>
                <a:gd name="connsiteY1" fmla="*/ 22621 h 54039"/>
                <a:gd name="connsiteX2" fmla="*/ 83693 w 118814"/>
                <a:gd name="connsiteY2" fmla="*/ 17340 h 54039"/>
                <a:gd name="connsiteX3" fmla="*/ 97409 w 118814"/>
                <a:gd name="connsiteY3" fmla="*/ 17340 h 54039"/>
                <a:gd name="connsiteX4" fmla="*/ 102346 w 118814"/>
                <a:gd name="connsiteY4" fmla="*/ 18026 h 54039"/>
                <a:gd name="connsiteX5" fmla="*/ 106941 w 118814"/>
                <a:gd name="connsiteY5" fmla="*/ 21044 h 54039"/>
                <a:gd name="connsiteX6" fmla="*/ 117777 w 118814"/>
                <a:gd name="connsiteY6" fmla="*/ 18026 h 54039"/>
                <a:gd name="connsiteX7" fmla="*/ 118806 w 118814"/>
                <a:gd name="connsiteY7" fmla="*/ 14186 h 54039"/>
                <a:gd name="connsiteX8" fmla="*/ 90825 w 118814"/>
                <a:gd name="connsiteY8" fmla="*/ 58 h 54039"/>
                <a:gd name="connsiteX9" fmla="*/ 57015 w 118814"/>
                <a:gd name="connsiteY9" fmla="*/ 6093 h 54039"/>
                <a:gd name="connsiteX10" fmla="*/ 1259 w 118814"/>
                <a:gd name="connsiteY10" fmla="*/ 45047 h 54039"/>
                <a:gd name="connsiteX11" fmla="*/ 8597 w 118814"/>
                <a:gd name="connsiteY11" fmla="*/ 52384 h 54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814" h="54039">
                  <a:moveTo>
                    <a:pt x="8734" y="52247"/>
                  </a:moveTo>
                  <a:cubicBezTo>
                    <a:pt x="22067" y="38593"/>
                    <a:pt x="38553" y="28416"/>
                    <a:pt x="56740" y="22621"/>
                  </a:cubicBezTo>
                  <a:cubicBezTo>
                    <a:pt x="65491" y="19836"/>
                    <a:pt x="74537" y="18067"/>
                    <a:pt x="83693" y="17340"/>
                  </a:cubicBezTo>
                  <a:cubicBezTo>
                    <a:pt x="88260" y="17045"/>
                    <a:pt x="92841" y="17045"/>
                    <a:pt x="97409" y="17340"/>
                  </a:cubicBezTo>
                  <a:cubicBezTo>
                    <a:pt x="99082" y="17251"/>
                    <a:pt x="100755" y="17484"/>
                    <a:pt x="102346" y="18026"/>
                  </a:cubicBezTo>
                  <a:cubicBezTo>
                    <a:pt x="104061" y="18712"/>
                    <a:pt x="105226" y="20220"/>
                    <a:pt x="106941" y="21044"/>
                  </a:cubicBezTo>
                  <a:cubicBezTo>
                    <a:pt x="110768" y="23204"/>
                    <a:pt x="115616" y="21853"/>
                    <a:pt x="117777" y="18026"/>
                  </a:cubicBezTo>
                  <a:cubicBezTo>
                    <a:pt x="118442" y="16853"/>
                    <a:pt x="118792" y="15530"/>
                    <a:pt x="118806" y="14186"/>
                  </a:cubicBezTo>
                  <a:cubicBezTo>
                    <a:pt x="119285" y="470"/>
                    <a:pt x="100494" y="-285"/>
                    <a:pt x="90825" y="58"/>
                  </a:cubicBezTo>
                  <a:cubicBezTo>
                    <a:pt x="79310" y="339"/>
                    <a:pt x="67912" y="2369"/>
                    <a:pt x="57015" y="6093"/>
                  </a:cubicBezTo>
                  <a:cubicBezTo>
                    <a:pt x="35069" y="13438"/>
                    <a:pt x="15709" y="26969"/>
                    <a:pt x="1259" y="45047"/>
                  </a:cubicBezTo>
                  <a:cubicBezTo>
                    <a:pt x="-2787" y="50121"/>
                    <a:pt x="3797" y="57322"/>
                    <a:pt x="8597" y="52384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B9FCC113-3341-5DF4-12D8-A7D18A8ADE22}"/>
                </a:ext>
              </a:extLst>
            </p:cNvPr>
            <p:cNvSpPr/>
            <p:nvPr/>
          </p:nvSpPr>
          <p:spPr>
            <a:xfrm flipH="1">
              <a:off x="6743932" y="3610353"/>
              <a:ext cx="57751" cy="33283"/>
            </a:xfrm>
            <a:custGeom>
              <a:avLst/>
              <a:gdLst>
                <a:gd name="connsiteX0" fmla="*/ 7819 w 57751"/>
                <a:gd name="connsiteY0" fmla="*/ 20459 h 33283"/>
                <a:gd name="connsiteX1" fmla="*/ 21535 w 57751"/>
                <a:gd name="connsiteY1" fmla="*/ 15933 h 33283"/>
                <a:gd name="connsiteX2" fmla="*/ 27776 w 57751"/>
                <a:gd name="connsiteY2" fmla="*/ 14904 h 33283"/>
                <a:gd name="connsiteX3" fmla="*/ 31822 w 57751"/>
                <a:gd name="connsiteY3" fmla="*/ 14904 h 33283"/>
                <a:gd name="connsiteX4" fmla="*/ 32165 w 57751"/>
                <a:gd name="connsiteY4" fmla="*/ 14904 h 33283"/>
                <a:gd name="connsiteX5" fmla="*/ 33743 w 57751"/>
                <a:gd name="connsiteY5" fmla="*/ 14904 h 33283"/>
                <a:gd name="connsiteX6" fmla="*/ 36554 w 57751"/>
                <a:gd name="connsiteY6" fmla="*/ 15727 h 33283"/>
                <a:gd name="connsiteX7" fmla="*/ 36554 w 57751"/>
                <a:gd name="connsiteY7" fmla="*/ 15727 h 33283"/>
                <a:gd name="connsiteX8" fmla="*/ 37995 w 57751"/>
                <a:gd name="connsiteY8" fmla="*/ 16550 h 33283"/>
                <a:gd name="connsiteX9" fmla="*/ 39092 w 57751"/>
                <a:gd name="connsiteY9" fmla="*/ 17236 h 33283"/>
                <a:gd name="connsiteX10" fmla="*/ 39092 w 57751"/>
                <a:gd name="connsiteY10" fmla="*/ 17236 h 33283"/>
                <a:gd name="connsiteX11" fmla="*/ 41218 w 57751"/>
                <a:gd name="connsiteY11" fmla="*/ 19224 h 33283"/>
                <a:gd name="connsiteX12" fmla="*/ 41629 w 57751"/>
                <a:gd name="connsiteY12" fmla="*/ 19636 h 33283"/>
                <a:gd name="connsiteX13" fmla="*/ 42109 w 57751"/>
                <a:gd name="connsiteY13" fmla="*/ 20390 h 33283"/>
                <a:gd name="connsiteX14" fmla="*/ 42727 w 57751"/>
                <a:gd name="connsiteY14" fmla="*/ 21487 h 33283"/>
                <a:gd name="connsiteX15" fmla="*/ 42727 w 57751"/>
                <a:gd name="connsiteY15" fmla="*/ 21487 h 33283"/>
                <a:gd name="connsiteX16" fmla="*/ 42727 w 57751"/>
                <a:gd name="connsiteY16" fmla="*/ 22653 h 33283"/>
                <a:gd name="connsiteX17" fmla="*/ 42727 w 57751"/>
                <a:gd name="connsiteY17" fmla="*/ 22653 h 33283"/>
                <a:gd name="connsiteX18" fmla="*/ 42727 w 57751"/>
                <a:gd name="connsiteY18" fmla="*/ 25739 h 33283"/>
                <a:gd name="connsiteX19" fmla="*/ 50270 w 57751"/>
                <a:gd name="connsiteY19" fmla="*/ 33283 h 33283"/>
                <a:gd name="connsiteX20" fmla="*/ 57746 w 57751"/>
                <a:gd name="connsiteY20" fmla="*/ 25739 h 33283"/>
                <a:gd name="connsiteX21" fmla="*/ 38269 w 57751"/>
                <a:gd name="connsiteY21" fmla="*/ 982 h 33283"/>
                <a:gd name="connsiteX22" fmla="*/ 2470 w 57751"/>
                <a:gd name="connsiteY22" fmla="*/ 9897 h 33283"/>
                <a:gd name="connsiteX23" fmla="*/ 6585 w 57751"/>
                <a:gd name="connsiteY23" fmla="*/ 19636 h 33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751" h="33283">
                  <a:moveTo>
                    <a:pt x="7819" y="20459"/>
                  </a:moveTo>
                  <a:cubicBezTo>
                    <a:pt x="12277" y="18628"/>
                    <a:pt x="16865" y="17112"/>
                    <a:pt x="21535" y="15933"/>
                  </a:cubicBezTo>
                  <a:cubicBezTo>
                    <a:pt x="23586" y="15425"/>
                    <a:pt x="25671" y="15075"/>
                    <a:pt x="27776" y="14904"/>
                  </a:cubicBezTo>
                  <a:cubicBezTo>
                    <a:pt x="29127" y="14835"/>
                    <a:pt x="30471" y="14835"/>
                    <a:pt x="31822" y="14904"/>
                  </a:cubicBezTo>
                  <a:cubicBezTo>
                    <a:pt x="32165" y="14904"/>
                    <a:pt x="33057" y="14904"/>
                    <a:pt x="32165" y="14904"/>
                  </a:cubicBezTo>
                  <a:lnTo>
                    <a:pt x="33743" y="14904"/>
                  </a:lnTo>
                  <a:cubicBezTo>
                    <a:pt x="34702" y="15103"/>
                    <a:pt x="35642" y="15384"/>
                    <a:pt x="36554" y="15727"/>
                  </a:cubicBezTo>
                  <a:cubicBezTo>
                    <a:pt x="35869" y="15727"/>
                    <a:pt x="36074" y="15727"/>
                    <a:pt x="36554" y="15727"/>
                  </a:cubicBezTo>
                  <a:lnTo>
                    <a:pt x="37995" y="16550"/>
                  </a:lnTo>
                  <a:lnTo>
                    <a:pt x="39092" y="17236"/>
                  </a:lnTo>
                  <a:cubicBezTo>
                    <a:pt x="39572" y="17578"/>
                    <a:pt x="40189" y="18127"/>
                    <a:pt x="39092" y="17236"/>
                  </a:cubicBezTo>
                  <a:cubicBezTo>
                    <a:pt x="39846" y="17846"/>
                    <a:pt x="40559" y="18511"/>
                    <a:pt x="41218" y="19224"/>
                  </a:cubicBezTo>
                  <a:cubicBezTo>
                    <a:pt x="41218" y="19224"/>
                    <a:pt x="42178" y="20322"/>
                    <a:pt x="41629" y="19636"/>
                  </a:cubicBezTo>
                  <a:cubicBezTo>
                    <a:pt x="41080" y="18950"/>
                    <a:pt x="42041" y="20253"/>
                    <a:pt x="42109" y="20390"/>
                  </a:cubicBezTo>
                  <a:lnTo>
                    <a:pt x="42727" y="21487"/>
                  </a:lnTo>
                  <a:cubicBezTo>
                    <a:pt x="43686" y="22996"/>
                    <a:pt x="42727" y="20665"/>
                    <a:pt x="42727" y="21487"/>
                  </a:cubicBezTo>
                  <a:cubicBezTo>
                    <a:pt x="42754" y="21878"/>
                    <a:pt x="42754" y="22262"/>
                    <a:pt x="42727" y="22653"/>
                  </a:cubicBezTo>
                  <a:cubicBezTo>
                    <a:pt x="42727" y="23476"/>
                    <a:pt x="42727" y="23751"/>
                    <a:pt x="42727" y="22653"/>
                  </a:cubicBezTo>
                  <a:cubicBezTo>
                    <a:pt x="42829" y="23682"/>
                    <a:pt x="42829" y="24711"/>
                    <a:pt x="42727" y="25739"/>
                  </a:cubicBezTo>
                  <a:cubicBezTo>
                    <a:pt x="42727" y="29909"/>
                    <a:pt x="46108" y="33283"/>
                    <a:pt x="50270" y="33283"/>
                  </a:cubicBezTo>
                  <a:cubicBezTo>
                    <a:pt x="54378" y="33174"/>
                    <a:pt x="57677" y="29847"/>
                    <a:pt x="57746" y="25739"/>
                  </a:cubicBezTo>
                  <a:cubicBezTo>
                    <a:pt x="57992" y="13896"/>
                    <a:pt x="49838" y="3533"/>
                    <a:pt x="38269" y="982"/>
                  </a:cubicBezTo>
                  <a:cubicBezTo>
                    <a:pt x="25444" y="-2447"/>
                    <a:pt x="13306" y="3725"/>
                    <a:pt x="2470" y="9897"/>
                  </a:cubicBezTo>
                  <a:cubicBezTo>
                    <a:pt x="-2605" y="12778"/>
                    <a:pt x="824" y="21831"/>
                    <a:pt x="6585" y="19636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DD7C2410-BC60-6F08-607B-8E370C83B5A3}"/>
                </a:ext>
              </a:extLst>
            </p:cNvPr>
            <p:cNvSpPr/>
            <p:nvPr/>
          </p:nvSpPr>
          <p:spPr>
            <a:xfrm flipH="1">
              <a:off x="6731485" y="3660005"/>
              <a:ext cx="41459" cy="19639"/>
            </a:xfrm>
            <a:custGeom>
              <a:avLst/>
              <a:gdLst>
                <a:gd name="connsiteX0" fmla="*/ 7541 w 41459"/>
                <a:gd name="connsiteY0" fmla="*/ 17166 h 19639"/>
                <a:gd name="connsiteX1" fmla="*/ 8364 w 41459"/>
                <a:gd name="connsiteY1" fmla="*/ 16686 h 19639"/>
                <a:gd name="connsiteX2" fmla="*/ 8364 w 41459"/>
                <a:gd name="connsiteY2" fmla="*/ 16686 h 19639"/>
                <a:gd name="connsiteX3" fmla="*/ 10970 w 41459"/>
                <a:gd name="connsiteY3" fmla="*/ 15520 h 19639"/>
                <a:gd name="connsiteX4" fmla="*/ 11587 w 41459"/>
                <a:gd name="connsiteY4" fmla="*/ 15109 h 19639"/>
                <a:gd name="connsiteX5" fmla="*/ 13233 w 41459"/>
                <a:gd name="connsiteY5" fmla="*/ 14560 h 19639"/>
                <a:gd name="connsiteX6" fmla="*/ 14947 w 41459"/>
                <a:gd name="connsiteY6" fmla="*/ 14080 h 19639"/>
                <a:gd name="connsiteX7" fmla="*/ 15907 w 41459"/>
                <a:gd name="connsiteY7" fmla="*/ 14080 h 19639"/>
                <a:gd name="connsiteX8" fmla="*/ 15907 w 41459"/>
                <a:gd name="connsiteY8" fmla="*/ 14080 h 19639"/>
                <a:gd name="connsiteX9" fmla="*/ 15907 w 41459"/>
                <a:gd name="connsiteY9" fmla="*/ 14080 h 19639"/>
                <a:gd name="connsiteX10" fmla="*/ 18651 w 41459"/>
                <a:gd name="connsiteY10" fmla="*/ 14080 h 19639"/>
                <a:gd name="connsiteX11" fmla="*/ 20434 w 41459"/>
                <a:gd name="connsiteY11" fmla="*/ 14080 h 19639"/>
                <a:gd name="connsiteX12" fmla="*/ 19679 w 41459"/>
                <a:gd name="connsiteY12" fmla="*/ 14080 h 19639"/>
                <a:gd name="connsiteX13" fmla="*/ 20639 w 41459"/>
                <a:gd name="connsiteY13" fmla="*/ 14080 h 19639"/>
                <a:gd name="connsiteX14" fmla="*/ 24068 w 41459"/>
                <a:gd name="connsiteY14" fmla="*/ 14835 h 19639"/>
                <a:gd name="connsiteX15" fmla="*/ 24548 w 41459"/>
                <a:gd name="connsiteY15" fmla="*/ 14835 h 19639"/>
                <a:gd name="connsiteX16" fmla="*/ 26126 w 41459"/>
                <a:gd name="connsiteY16" fmla="*/ 15589 h 19639"/>
                <a:gd name="connsiteX17" fmla="*/ 27635 w 41459"/>
                <a:gd name="connsiteY17" fmla="*/ 16549 h 19639"/>
                <a:gd name="connsiteX18" fmla="*/ 28252 w 41459"/>
                <a:gd name="connsiteY18" fmla="*/ 16961 h 19639"/>
                <a:gd name="connsiteX19" fmla="*/ 28252 w 41459"/>
                <a:gd name="connsiteY19" fmla="*/ 16961 h 19639"/>
                <a:gd name="connsiteX20" fmla="*/ 38779 w 41459"/>
                <a:gd name="connsiteY20" fmla="*/ 17893 h 19639"/>
                <a:gd name="connsiteX21" fmla="*/ 39718 w 41459"/>
                <a:gd name="connsiteY21" fmla="*/ 7366 h 19639"/>
                <a:gd name="connsiteX22" fmla="*/ 38744 w 41459"/>
                <a:gd name="connsiteY22" fmla="*/ 6399 h 19639"/>
                <a:gd name="connsiteX23" fmla="*/ 18925 w 41459"/>
                <a:gd name="connsiteY23" fmla="*/ 90 h 19639"/>
                <a:gd name="connsiteX24" fmla="*/ 8500 w 41459"/>
                <a:gd name="connsiteY24" fmla="*/ 3039 h 19639"/>
                <a:gd name="connsiteX25" fmla="*/ 4797 w 41459"/>
                <a:gd name="connsiteY25" fmla="*/ 5302 h 19639"/>
                <a:gd name="connsiteX26" fmla="*/ 1917 w 41459"/>
                <a:gd name="connsiteY26" fmla="*/ 8251 h 19639"/>
                <a:gd name="connsiteX27" fmla="*/ 683 w 41459"/>
                <a:gd name="connsiteY27" fmla="*/ 10103 h 19639"/>
                <a:gd name="connsiteX28" fmla="*/ 1437 w 41459"/>
                <a:gd name="connsiteY28" fmla="*/ 16275 h 19639"/>
                <a:gd name="connsiteX29" fmla="*/ 7678 w 41459"/>
                <a:gd name="connsiteY29" fmla="*/ 17098 h 1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1459" h="19639">
                  <a:moveTo>
                    <a:pt x="7541" y="17166"/>
                  </a:moveTo>
                  <a:lnTo>
                    <a:pt x="8364" y="16686"/>
                  </a:lnTo>
                  <a:cubicBezTo>
                    <a:pt x="8912" y="16343"/>
                    <a:pt x="7472" y="16686"/>
                    <a:pt x="8364" y="16686"/>
                  </a:cubicBezTo>
                  <a:cubicBezTo>
                    <a:pt x="9296" y="16453"/>
                    <a:pt x="10181" y="16062"/>
                    <a:pt x="10970" y="15520"/>
                  </a:cubicBezTo>
                  <a:cubicBezTo>
                    <a:pt x="11449" y="15520"/>
                    <a:pt x="13301" y="14560"/>
                    <a:pt x="11587" y="15109"/>
                  </a:cubicBezTo>
                  <a:lnTo>
                    <a:pt x="13233" y="14560"/>
                  </a:lnTo>
                  <a:lnTo>
                    <a:pt x="14947" y="14080"/>
                  </a:lnTo>
                  <a:lnTo>
                    <a:pt x="15907" y="14080"/>
                  </a:lnTo>
                  <a:cubicBezTo>
                    <a:pt x="15907" y="14080"/>
                    <a:pt x="17073" y="14080"/>
                    <a:pt x="15907" y="14080"/>
                  </a:cubicBezTo>
                  <a:cubicBezTo>
                    <a:pt x="14741" y="14080"/>
                    <a:pt x="15907" y="14080"/>
                    <a:pt x="15907" y="14080"/>
                  </a:cubicBezTo>
                  <a:lnTo>
                    <a:pt x="18651" y="14080"/>
                  </a:lnTo>
                  <a:lnTo>
                    <a:pt x="20434" y="14080"/>
                  </a:lnTo>
                  <a:lnTo>
                    <a:pt x="19679" y="14080"/>
                  </a:lnTo>
                  <a:lnTo>
                    <a:pt x="20639" y="14080"/>
                  </a:lnTo>
                  <a:cubicBezTo>
                    <a:pt x="21798" y="14259"/>
                    <a:pt x="22944" y="14512"/>
                    <a:pt x="24068" y="14835"/>
                  </a:cubicBezTo>
                  <a:cubicBezTo>
                    <a:pt x="24754" y="14835"/>
                    <a:pt x="26537" y="16069"/>
                    <a:pt x="24548" y="14835"/>
                  </a:cubicBezTo>
                  <a:lnTo>
                    <a:pt x="26126" y="15589"/>
                  </a:lnTo>
                  <a:lnTo>
                    <a:pt x="27635" y="16549"/>
                  </a:lnTo>
                  <a:lnTo>
                    <a:pt x="28252" y="16961"/>
                  </a:lnTo>
                  <a:cubicBezTo>
                    <a:pt x="26468" y="15863"/>
                    <a:pt x="27497" y="16412"/>
                    <a:pt x="28252" y="16961"/>
                  </a:cubicBezTo>
                  <a:cubicBezTo>
                    <a:pt x="30899" y="20129"/>
                    <a:pt x="35617" y="20547"/>
                    <a:pt x="38779" y="17893"/>
                  </a:cubicBezTo>
                  <a:cubicBezTo>
                    <a:pt x="41947" y="15246"/>
                    <a:pt x="42366" y="10528"/>
                    <a:pt x="39718" y="7366"/>
                  </a:cubicBezTo>
                  <a:cubicBezTo>
                    <a:pt x="39423" y="7017"/>
                    <a:pt x="39094" y="6687"/>
                    <a:pt x="38744" y="6399"/>
                  </a:cubicBezTo>
                  <a:cubicBezTo>
                    <a:pt x="33224" y="1777"/>
                    <a:pt x="26105" y="-493"/>
                    <a:pt x="18925" y="90"/>
                  </a:cubicBezTo>
                  <a:cubicBezTo>
                    <a:pt x="15304" y="446"/>
                    <a:pt x="11772" y="1448"/>
                    <a:pt x="8500" y="3039"/>
                  </a:cubicBezTo>
                  <a:cubicBezTo>
                    <a:pt x="7218" y="3711"/>
                    <a:pt x="5984" y="4465"/>
                    <a:pt x="4797" y="5302"/>
                  </a:cubicBezTo>
                  <a:cubicBezTo>
                    <a:pt x="3686" y="6125"/>
                    <a:pt x="2712" y="7119"/>
                    <a:pt x="1917" y="8251"/>
                  </a:cubicBezTo>
                  <a:cubicBezTo>
                    <a:pt x="1506" y="8868"/>
                    <a:pt x="1025" y="9485"/>
                    <a:pt x="683" y="10103"/>
                  </a:cubicBezTo>
                  <a:cubicBezTo>
                    <a:pt x="-456" y="12098"/>
                    <a:pt x="-147" y="14608"/>
                    <a:pt x="1437" y="16275"/>
                  </a:cubicBezTo>
                  <a:cubicBezTo>
                    <a:pt x="3131" y="17852"/>
                    <a:pt x="5634" y="18181"/>
                    <a:pt x="7678" y="17098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5CEC4F7E-DECB-55CC-30AE-831275007135}"/>
                </a:ext>
              </a:extLst>
            </p:cNvPr>
            <p:cNvSpPr/>
            <p:nvPr/>
          </p:nvSpPr>
          <p:spPr>
            <a:xfrm flipH="1">
              <a:off x="6712630" y="3705940"/>
              <a:ext cx="171910" cy="108889"/>
            </a:xfrm>
            <a:custGeom>
              <a:avLst/>
              <a:gdLst>
                <a:gd name="connsiteX0" fmla="*/ 144991 w 171910"/>
                <a:gd name="connsiteY0" fmla="*/ 11694 h 108889"/>
                <a:gd name="connsiteX1" fmla="*/ 138133 w 171910"/>
                <a:gd name="connsiteY1" fmla="*/ 34531 h 108889"/>
                <a:gd name="connsiteX2" fmla="*/ 120440 w 171910"/>
                <a:gd name="connsiteY2" fmla="*/ 11145 h 108889"/>
                <a:gd name="connsiteX3" fmla="*/ 96848 w 171910"/>
                <a:gd name="connsiteY3" fmla="*/ 11145 h 108889"/>
                <a:gd name="connsiteX4" fmla="*/ 80663 w 171910"/>
                <a:gd name="connsiteY4" fmla="*/ 35834 h 108889"/>
                <a:gd name="connsiteX5" fmla="*/ 38692 w 171910"/>
                <a:gd name="connsiteY5" fmla="*/ 79245 h 108889"/>
                <a:gd name="connsiteX6" fmla="*/ 24290 w 171910"/>
                <a:gd name="connsiteY6" fmla="*/ 87544 h 108889"/>
                <a:gd name="connsiteX7" fmla="*/ 8517 w 171910"/>
                <a:gd name="connsiteY7" fmla="*/ 89395 h 108889"/>
                <a:gd name="connsiteX8" fmla="*/ 6 w 171910"/>
                <a:gd name="connsiteY8" fmla="*/ 98571 h 108889"/>
                <a:gd name="connsiteX9" fmla="*/ 4128 w 171910"/>
                <a:gd name="connsiteY9" fmla="*/ 105717 h 108889"/>
                <a:gd name="connsiteX10" fmla="*/ 41915 w 171910"/>
                <a:gd name="connsiteY10" fmla="*/ 99819 h 108889"/>
                <a:gd name="connsiteX11" fmla="*/ 73257 w 171910"/>
                <a:gd name="connsiteY11" fmla="*/ 74650 h 108889"/>
                <a:gd name="connsiteX12" fmla="*/ 96573 w 171910"/>
                <a:gd name="connsiteY12" fmla="*/ 45161 h 108889"/>
                <a:gd name="connsiteX13" fmla="*/ 106106 w 171910"/>
                <a:gd name="connsiteY13" fmla="*/ 27399 h 108889"/>
                <a:gd name="connsiteX14" fmla="*/ 118519 w 171910"/>
                <a:gd name="connsiteY14" fmla="*/ 32748 h 108889"/>
                <a:gd name="connsiteX15" fmla="*/ 143757 w 171910"/>
                <a:gd name="connsiteY15" fmla="*/ 57094 h 108889"/>
                <a:gd name="connsiteX16" fmla="*/ 167348 w 171910"/>
                <a:gd name="connsiteY16" fmla="*/ 44338 h 108889"/>
                <a:gd name="connsiteX17" fmla="*/ 168788 w 171910"/>
                <a:gd name="connsiteY17" fmla="*/ 12517 h 108889"/>
                <a:gd name="connsiteX18" fmla="*/ 143633 w 171910"/>
                <a:gd name="connsiteY18" fmla="*/ 1291 h 108889"/>
                <a:gd name="connsiteX19" fmla="*/ 142248 w 171910"/>
                <a:gd name="connsiteY19" fmla="*/ 1887 h 108889"/>
                <a:gd name="connsiteX20" fmla="*/ 140492 w 171910"/>
                <a:gd name="connsiteY20" fmla="*/ 9047 h 108889"/>
                <a:gd name="connsiteX21" fmla="*/ 144854 w 171910"/>
                <a:gd name="connsiteY21" fmla="*/ 11557 h 10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1910" h="108889">
                  <a:moveTo>
                    <a:pt x="144991" y="11694"/>
                  </a:moveTo>
                  <a:cubicBezTo>
                    <a:pt x="167691" y="10803"/>
                    <a:pt x="153563" y="58397"/>
                    <a:pt x="138133" y="34531"/>
                  </a:cubicBezTo>
                  <a:cubicBezTo>
                    <a:pt x="132784" y="26164"/>
                    <a:pt x="129492" y="16426"/>
                    <a:pt x="120440" y="11145"/>
                  </a:cubicBezTo>
                  <a:cubicBezTo>
                    <a:pt x="113259" y="6509"/>
                    <a:pt x="104028" y="6509"/>
                    <a:pt x="96848" y="11145"/>
                  </a:cubicBezTo>
                  <a:cubicBezTo>
                    <a:pt x="89167" y="16700"/>
                    <a:pt x="85669" y="28016"/>
                    <a:pt x="80663" y="35834"/>
                  </a:cubicBezTo>
                  <a:cubicBezTo>
                    <a:pt x="69670" y="52924"/>
                    <a:pt x="55405" y="67683"/>
                    <a:pt x="38692" y="79245"/>
                  </a:cubicBezTo>
                  <a:cubicBezTo>
                    <a:pt x="34221" y="82551"/>
                    <a:pt x="29393" y="85328"/>
                    <a:pt x="24290" y="87544"/>
                  </a:cubicBezTo>
                  <a:cubicBezTo>
                    <a:pt x="19161" y="88977"/>
                    <a:pt x="13839" y="89601"/>
                    <a:pt x="8517" y="89395"/>
                  </a:cubicBezTo>
                  <a:cubicBezTo>
                    <a:pt x="3634" y="89580"/>
                    <a:pt x="-172" y="93688"/>
                    <a:pt x="6" y="98571"/>
                  </a:cubicBezTo>
                  <a:cubicBezTo>
                    <a:pt x="116" y="101486"/>
                    <a:pt x="1659" y="104161"/>
                    <a:pt x="4128" y="105717"/>
                  </a:cubicBezTo>
                  <a:cubicBezTo>
                    <a:pt x="15444" y="113124"/>
                    <a:pt x="31560" y="106060"/>
                    <a:pt x="41915" y="99819"/>
                  </a:cubicBezTo>
                  <a:cubicBezTo>
                    <a:pt x="53334" y="92714"/>
                    <a:pt x="63854" y="84265"/>
                    <a:pt x="73257" y="74650"/>
                  </a:cubicBezTo>
                  <a:cubicBezTo>
                    <a:pt x="82042" y="65667"/>
                    <a:pt x="89859" y="55784"/>
                    <a:pt x="96573" y="45161"/>
                  </a:cubicBezTo>
                  <a:cubicBezTo>
                    <a:pt x="100071" y="39538"/>
                    <a:pt x="102403" y="32748"/>
                    <a:pt x="106106" y="27399"/>
                  </a:cubicBezTo>
                  <a:cubicBezTo>
                    <a:pt x="109809" y="22050"/>
                    <a:pt x="115776" y="28496"/>
                    <a:pt x="118519" y="32748"/>
                  </a:cubicBezTo>
                  <a:cubicBezTo>
                    <a:pt x="125034" y="42898"/>
                    <a:pt x="130452" y="54899"/>
                    <a:pt x="143757" y="57094"/>
                  </a:cubicBezTo>
                  <a:cubicBezTo>
                    <a:pt x="153529" y="58287"/>
                    <a:pt x="162993" y="53171"/>
                    <a:pt x="167348" y="44338"/>
                  </a:cubicBezTo>
                  <a:cubicBezTo>
                    <a:pt x="172876" y="34565"/>
                    <a:pt x="173411" y="22749"/>
                    <a:pt x="168788" y="12517"/>
                  </a:cubicBezTo>
                  <a:cubicBezTo>
                    <a:pt x="164941" y="2470"/>
                    <a:pt x="153680" y="-2550"/>
                    <a:pt x="143633" y="1291"/>
                  </a:cubicBezTo>
                  <a:cubicBezTo>
                    <a:pt x="143167" y="1476"/>
                    <a:pt x="142700" y="1675"/>
                    <a:pt x="142248" y="1887"/>
                  </a:cubicBezTo>
                  <a:cubicBezTo>
                    <a:pt x="139786" y="3375"/>
                    <a:pt x="138997" y="6585"/>
                    <a:pt x="140492" y="9047"/>
                  </a:cubicBezTo>
                  <a:cubicBezTo>
                    <a:pt x="141418" y="10576"/>
                    <a:pt x="143064" y="11523"/>
                    <a:pt x="144854" y="11557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AA38B40A-16AE-293E-471B-D7F7475104FC}"/>
                </a:ext>
              </a:extLst>
            </p:cNvPr>
            <p:cNvSpPr/>
            <p:nvPr/>
          </p:nvSpPr>
          <p:spPr>
            <a:xfrm flipH="1">
              <a:off x="7633205" y="2208671"/>
              <a:ext cx="252533" cy="128711"/>
            </a:xfrm>
            <a:custGeom>
              <a:avLst/>
              <a:gdLst>
                <a:gd name="connsiteX0" fmla="*/ 9956 w 252533"/>
                <a:gd name="connsiteY0" fmla="*/ 96421 h 128711"/>
                <a:gd name="connsiteX1" fmla="*/ 64820 w 252533"/>
                <a:gd name="connsiteY1" fmla="*/ 37305 h 128711"/>
                <a:gd name="connsiteX2" fmla="*/ 147116 w 252533"/>
                <a:gd name="connsiteY2" fmla="*/ 16319 h 128711"/>
                <a:gd name="connsiteX3" fmla="*/ 213365 w 252533"/>
                <a:gd name="connsiteY3" fmla="*/ 44574 h 128711"/>
                <a:gd name="connsiteX4" fmla="*/ 235927 w 252533"/>
                <a:gd name="connsiteY4" fmla="*/ 120561 h 128711"/>
                <a:gd name="connsiteX5" fmla="*/ 246283 w 252533"/>
                <a:gd name="connsiteY5" fmla="*/ 112743 h 128711"/>
                <a:gd name="connsiteX6" fmla="*/ 239425 w 252533"/>
                <a:gd name="connsiteY6" fmla="*/ 111440 h 128711"/>
                <a:gd name="connsiteX7" fmla="*/ 235173 w 252533"/>
                <a:gd name="connsiteY7" fmla="*/ 126802 h 128711"/>
                <a:gd name="connsiteX8" fmla="*/ 242031 w 252533"/>
                <a:gd name="connsiteY8" fmla="*/ 128448 h 128711"/>
                <a:gd name="connsiteX9" fmla="*/ 252057 w 252533"/>
                <a:gd name="connsiteY9" fmla="*/ 122536 h 128711"/>
                <a:gd name="connsiteX10" fmla="*/ 252318 w 252533"/>
                <a:gd name="connsiteY10" fmla="*/ 120561 h 128711"/>
                <a:gd name="connsiteX11" fmla="*/ 237299 w 252533"/>
                <a:gd name="connsiteY11" fmla="*/ 50061 h 128711"/>
                <a:gd name="connsiteX12" fmla="*/ 185110 w 252533"/>
                <a:gd name="connsiteY12" fmla="*/ 6992 h 128711"/>
                <a:gd name="connsiteX13" fmla="*/ 40680 w 252533"/>
                <a:gd name="connsiteY13" fmla="*/ 33739 h 128711"/>
                <a:gd name="connsiteX14" fmla="*/ 81 w 252533"/>
                <a:gd name="connsiteY14" fmla="*/ 96421 h 128711"/>
                <a:gd name="connsiteX15" fmla="*/ 5636 w 252533"/>
                <a:gd name="connsiteY15" fmla="*/ 100810 h 128711"/>
                <a:gd name="connsiteX16" fmla="*/ 10025 w 252533"/>
                <a:gd name="connsiteY16" fmla="*/ 96421 h 12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2533" h="128711">
                  <a:moveTo>
                    <a:pt x="9956" y="96421"/>
                  </a:moveTo>
                  <a:cubicBezTo>
                    <a:pt x="10505" y="65834"/>
                    <a:pt x="40337" y="48895"/>
                    <a:pt x="64820" y="37305"/>
                  </a:cubicBezTo>
                  <a:cubicBezTo>
                    <a:pt x="90332" y="25166"/>
                    <a:pt x="118656" y="15428"/>
                    <a:pt x="147116" y="16319"/>
                  </a:cubicBezTo>
                  <a:cubicBezTo>
                    <a:pt x="172128" y="16326"/>
                    <a:pt x="196048" y="26531"/>
                    <a:pt x="213365" y="44574"/>
                  </a:cubicBezTo>
                  <a:cubicBezTo>
                    <a:pt x="231607" y="65148"/>
                    <a:pt x="236407" y="94089"/>
                    <a:pt x="235927" y="120561"/>
                  </a:cubicBezTo>
                  <a:lnTo>
                    <a:pt x="246283" y="112743"/>
                  </a:lnTo>
                  <a:cubicBezTo>
                    <a:pt x="243882" y="112263"/>
                    <a:pt x="241551" y="111783"/>
                    <a:pt x="239425" y="111440"/>
                  </a:cubicBezTo>
                  <a:cubicBezTo>
                    <a:pt x="229481" y="109862"/>
                    <a:pt x="225023" y="124264"/>
                    <a:pt x="235173" y="126802"/>
                  </a:cubicBezTo>
                  <a:cubicBezTo>
                    <a:pt x="237505" y="127419"/>
                    <a:pt x="239836" y="127967"/>
                    <a:pt x="242031" y="128448"/>
                  </a:cubicBezTo>
                  <a:cubicBezTo>
                    <a:pt x="246434" y="129586"/>
                    <a:pt x="250919" y="126939"/>
                    <a:pt x="252057" y="122536"/>
                  </a:cubicBezTo>
                  <a:cubicBezTo>
                    <a:pt x="252222" y="121891"/>
                    <a:pt x="252311" y="121226"/>
                    <a:pt x="252318" y="120561"/>
                  </a:cubicBezTo>
                  <a:cubicBezTo>
                    <a:pt x="253690" y="96140"/>
                    <a:pt x="248498" y="71801"/>
                    <a:pt x="237299" y="50061"/>
                  </a:cubicBezTo>
                  <a:cubicBezTo>
                    <a:pt x="225681" y="29871"/>
                    <a:pt x="207137" y="14570"/>
                    <a:pt x="185110" y="6992"/>
                  </a:cubicBezTo>
                  <a:cubicBezTo>
                    <a:pt x="136418" y="-10701"/>
                    <a:pt x="82788" y="7747"/>
                    <a:pt x="40680" y="33739"/>
                  </a:cubicBezTo>
                  <a:cubicBezTo>
                    <a:pt x="18460" y="47455"/>
                    <a:pt x="-1428" y="68509"/>
                    <a:pt x="81" y="96421"/>
                  </a:cubicBezTo>
                  <a:cubicBezTo>
                    <a:pt x="403" y="99164"/>
                    <a:pt x="2893" y="101132"/>
                    <a:pt x="5636" y="100810"/>
                  </a:cubicBezTo>
                  <a:cubicBezTo>
                    <a:pt x="7940" y="100535"/>
                    <a:pt x="9757" y="98725"/>
                    <a:pt x="10025" y="96421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1831C5CB-85F3-0078-BEFC-D5A48B572062}"/>
                </a:ext>
              </a:extLst>
            </p:cNvPr>
            <p:cNvSpPr/>
            <p:nvPr/>
          </p:nvSpPr>
          <p:spPr>
            <a:xfrm flipH="1">
              <a:off x="7787027" y="2311754"/>
              <a:ext cx="55660" cy="57644"/>
            </a:xfrm>
            <a:custGeom>
              <a:avLst/>
              <a:gdLst>
                <a:gd name="connsiteX0" fmla="*/ 5790 w 55660"/>
                <a:gd name="connsiteY0" fmla="*/ 12197 h 57644"/>
                <a:gd name="connsiteX1" fmla="*/ 13128 w 55660"/>
                <a:gd name="connsiteY1" fmla="*/ 11374 h 57644"/>
                <a:gd name="connsiteX2" fmla="*/ 14431 w 55660"/>
                <a:gd name="connsiteY2" fmla="*/ 11374 h 57644"/>
                <a:gd name="connsiteX3" fmla="*/ 16626 w 55660"/>
                <a:gd name="connsiteY3" fmla="*/ 11854 h 57644"/>
                <a:gd name="connsiteX4" fmla="*/ 18477 w 55660"/>
                <a:gd name="connsiteY4" fmla="*/ 12403 h 57644"/>
                <a:gd name="connsiteX5" fmla="*/ 19369 w 55660"/>
                <a:gd name="connsiteY5" fmla="*/ 12403 h 57644"/>
                <a:gd name="connsiteX6" fmla="*/ 23004 w 55660"/>
                <a:gd name="connsiteY6" fmla="*/ 14323 h 57644"/>
                <a:gd name="connsiteX7" fmla="*/ 24101 w 55660"/>
                <a:gd name="connsiteY7" fmla="*/ 15009 h 57644"/>
                <a:gd name="connsiteX8" fmla="*/ 25473 w 55660"/>
                <a:gd name="connsiteY8" fmla="*/ 16243 h 57644"/>
                <a:gd name="connsiteX9" fmla="*/ 26844 w 55660"/>
                <a:gd name="connsiteY9" fmla="*/ 17615 h 57644"/>
                <a:gd name="connsiteX10" fmla="*/ 27667 w 55660"/>
                <a:gd name="connsiteY10" fmla="*/ 18575 h 57644"/>
                <a:gd name="connsiteX11" fmla="*/ 27667 w 55660"/>
                <a:gd name="connsiteY11" fmla="*/ 18575 h 57644"/>
                <a:gd name="connsiteX12" fmla="*/ 29930 w 55660"/>
                <a:gd name="connsiteY12" fmla="*/ 22279 h 57644"/>
                <a:gd name="connsiteX13" fmla="*/ 30822 w 55660"/>
                <a:gd name="connsiteY13" fmla="*/ 23993 h 57644"/>
                <a:gd name="connsiteX14" fmla="*/ 31233 w 55660"/>
                <a:gd name="connsiteY14" fmla="*/ 24747 h 57644"/>
                <a:gd name="connsiteX15" fmla="*/ 32810 w 55660"/>
                <a:gd name="connsiteY15" fmla="*/ 29137 h 57644"/>
                <a:gd name="connsiteX16" fmla="*/ 35211 w 55660"/>
                <a:gd name="connsiteY16" fmla="*/ 37572 h 57644"/>
                <a:gd name="connsiteX17" fmla="*/ 37817 w 55660"/>
                <a:gd name="connsiteY17" fmla="*/ 45939 h 57644"/>
                <a:gd name="connsiteX18" fmla="*/ 43372 w 55660"/>
                <a:gd name="connsiteY18" fmla="*/ 55540 h 57644"/>
                <a:gd name="connsiteX19" fmla="*/ 53556 w 55660"/>
                <a:gd name="connsiteY19" fmla="*/ 55526 h 57644"/>
                <a:gd name="connsiteX20" fmla="*/ 54688 w 55660"/>
                <a:gd name="connsiteY20" fmla="*/ 46830 h 57644"/>
                <a:gd name="connsiteX21" fmla="*/ 54071 w 55660"/>
                <a:gd name="connsiteY21" fmla="*/ 45596 h 57644"/>
                <a:gd name="connsiteX22" fmla="*/ 52699 w 55660"/>
                <a:gd name="connsiteY22" fmla="*/ 42578 h 57644"/>
                <a:gd name="connsiteX23" fmla="*/ 51533 w 55660"/>
                <a:gd name="connsiteY23" fmla="*/ 40178 h 57644"/>
                <a:gd name="connsiteX24" fmla="*/ 51533 w 55660"/>
                <a:gd name="connsiteY24" fmla="*/ 39492 h 57644"/>
                <a:gd name="connsiteX25" fmla="*/ 48516 w 55660"/>
                <a:gd name="connsiteY25" fmla="*/ 30508 h 57644"/>
                <a:gd name="connsiteX26" fmla="*/ 39394 w 55660"/>
                <a:gd name="connsiteY26" fmla="*/ 11443 h 57644"/>
                <a:gd name="connsiteX27" fmla="*/ 3390 w 55660"/>
                <a:gd name="connsiteY27" fmla="*/ 1979 h 57644"/>
                <a:gd name="connsiteX28" fmla="*/ 331 w 55660"/>
                <a:gd name="connsiteY28" fmla="*/ 8686 h 57644"/>
                <a:gd name="connsiteX29" fmla="*/ 6133 w 55660"/>
                <a:gd name="connsiteY29" fmla="*/ 11992 h 5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5660" h="57644">
                  <a:moveTo>
                    <a:pt x="5790" y="12197"/>
                  </a:moveTo>
                  <a:cubicBezTo>
                    <a:pt x="8156" y="11436"/>
                    <a:pt x="10653" y="11155"/>
                    <a:pt x="13128" y="11374"/>
                  </a:cubicBezTo>
                  <a:lnTo>
                    <a:pt x="14431" y="11374"/>
                  </a:lnTo>
                  <a:lnTo>
                    <a:pt x="16626" y="11854"/>
                  </a:lnTo>
                  <a:lnTo>
                    <a:pt x="18477" y="12403"/>
                  </a:lnTo>
                  <a:cubicBezTo>
                    <a:pt x="18477" y="12403"/>
                    <a:pt x="20192" y="13020"/>
                    <a:pt x="19369" y="12403"/>
                  </a:cubicBezTo>
                  <a:cubicBezTo>
                    <a:pt x="20631" y="12945"/>
                    <a:pt x="21845" y="13589"/>
                    <a:pt x="23004" y="14323"/>
                  </a:cubicBezTo>
                  <a:cubicBezTo>
                    <a:pt x="23004" y="14323"/>
                    <a:pt x="24855" y="15626"/>
                    <a:pt x="24101" y="15009"/>
                  </a:cubicBezTo>
                  <a:lnTo>
                    <a:pt x="25473" y="16243"/>
                  </a:lnTo>
                  <a:cubicBezTo>
                    <a:pt x="25966" y="16669"/>
                    <a:pt x="26419" y="17121"/>
                    <a:pt x="26844" y="17615"/>
                  </a:cubicBezTo>
                  <a:lnTo>
                    <a:pt x="27667" y="18575"/>
                  </a:lnTo>
                  <a:cubicBezTo>
                    <a:pt x="27324" y="18095"/>
                    <a:pt x="27324" y="18095"/>
                    <a:pt x="27667" y="18575"/>
                  </a:cubicBezTo>
                  <a:cubicBezTo>
                    <a:pt x="28504" y="19762"/>
                    <a:pt x="29258" y="20996"/>
                    <a:pt x="29930" y="22279"/>
                  </a:cubicBezTo>
                  <a:cubicBezTo>
                    <a:pt x="30273" y="22827"/>
                    <a:pt x="30548" y="23444"/>
                    <a:pt x="30822" y="23993"/>
                  </a:cubicBezTo>
                  <a:cubicBezTo>
                    <a:pt x="31096" y="24542"/>
                    <a:pt x="31645" y="25913"/>
                    <a:pt x="31233" y="24747"/>
                  </a:cubicBezTo>
                  <a:cubicBezTo>
                    <a:pt x="31782" y="26188"/>
                    <a:pt x="32331" y="27696"/>
                    <a:pt x="32810" y="29137"/>
                  </a:cubicBezTo>
                  <a:cubicBezTo>
                    <a:pt x="33633" y="31948"/>
                    <a:pt x="34388" y="34760"/>
                    <a:pt x="35211" y="37572"/>
                  </a:cubicBezTo>
                  <a:cubicBezTo>
                    <a:pt x="36034" y="40384"/>
                    <a:pt x="36788" y="43195"/>
                    <a:pt x="37817" y="45939"/>
                  </a:cubicBezTo>
                  <a:cubicBezTo>
                    <a:pt x="39113" y="49429"/>
                    <a:pt x="40992" y="52680"/>
                    <a:pt x="43372" y="55540"/>
                  </a:cubicBezTo>
                  <a:cubicBezTo>
                    <a:pt x="46184" y="58352"/>
                    <a:pt x="50744" y="58345"/>
                    <a:pt x="53556" y="55526"/>
                  </a:cubicBezTo>
                  <a:cubicBezTo>
                    <a:pt x="55860" y="53222"/>
                    <a:pt x="56327" y="49649"/>
                    <a:pt x="54688" y="46830"/>
                  </a:cubicBezTo>
                  <a:cubicBezTo>
                    <a:pt x="54688" y="46830"/>
                    <a:pt x="53384" y="44018"/>
                    <a:pt x="54071" y="45596"/>
                  </a:cubicBezTo>
                  <a:cubicBezTo>
                    <a:pt x="53590" y="44567"/>
                    <a:pt x="53179" y="43538"/>
                    <a:pt x="52699" y="42578"/>
                  </a:cubicBezTo>
                  <a:lnTo>
                    <a:pt x="51533" y="40178"/>
                  </a:lnTo>
                  <a:cubicBezTo>
                    <a:pt x="52150" y="41618"/>
                    <a:pt x="51533" y="39766"/>
                    <a:pt x="51533" y="39492"/>
                  </a:cubicBezTo>
                  <a:cubicBezTo>
                    <a:pt x="50436" y="36543"/>
                    <a:pt x="49476" y="33526"/>
                    <a:pt x="48516" y="30508"/>
                  </a:cubicBezTo>
                  <a:cubicBezTo>
                    <a:pt x="46691" y="23643"/>
                    <a:pt x="43598" y="17176"/>
                    <a:pt x="39394" y="11443"/>
                  </a:cubicBezTo>
                  <a:cubicBezTo>
                    <a:pt x="30541" y="1080"/>
                    <a:pt x="16194" y="-2691"/>
                    <a:pt x="3390" y="1979"/>
                  </a:cubicBezTo>
                  <a:cubicBezTo>
                    <a:pt x="695" y="2987"/>
                    <a:pt x="-677" y="5991"/>
                    <a:pt x="331" y="8686"/>
                  </a:cubicBezTo>
                  <a:cubicBezTo>
                    <a:pt x="1216" y="11045"/>
                    <a:pt x="3657" y="12437"/>
                    <a:pt x="6133" y="11992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8E38DE8C-0ED1-A00B-F141-F9922B767828}"/>
                </a:ext>
              </a:extLst>
            </p:cNvPr>
            <p:cNvSpPr/>
            <p:nvPr/>
          </p:nvSpPr>
          <p:spPr>
            <a:xfrm flipH="1">
              <a:off x="7737585" y="2292467"/>
              <a:ext cx="21579" cy="61289"/>
            </a:xfrm>
            <a:custGeom>
              <a:avLst/>
              <a:gdLst>
                <a:gd name="connsiteX0" fmla="*/ 379 w 21579"/>
                <a:gd name="connsiteY0" fmla="*/ 8373 h 61289"/>
                <a:gd name="connsiteX1" fmla="*/ 7237 w 21579"/>
                <a:gd name="connsiteY1" fmla="*/ 31279 h 61289"/>
                <a:gd name="connsiteX2" fmla="*/ 7237 w 21579"/>
                <a:gd name="connsiteY2" fmla="*/ 54939 h 61289"/>
                <a:gd name="connsiteX3" fmla="*/ 20062 w 21579"/>
                <a:gd name="connsiteY3" fmla="*/ 56722 h 61289"/>
                <a:gd name="connsiteX4" fmla="*/ 20062 w 21579"/>
                <a:gd name="connsiteY4" fmla="*/ 28192 h 61289"/>
                <a:gd name="connsiteX5" fmla="*/ 10598 w 21579"/>
                <a:gd name="connsiteY5" fmla="*/ 2475 h 61289"/>
                <a:gd name="connsiteX6" fmla="*/ 2478 w 21579"/>
                <a:gd name="connsiteY6" fmla="*/ 1062 h 61289"/>
                <a:gd name="connsiteX7" fmla="*/ 585 w 21579"/>
                <a:gd name="connsiteY7" fmla="*/ 8373 h 61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79" h="61289">
                  <a:moveTo>
                    <a:pt x="379" y="8373"/>
                  </a:moveTo>
                  <a:cubicBezTo>
                    <a:pt x="3815" y="15615"/>
                    <a:pt x="6133" y="23337"/>
                    <a:pt x="7237" y="31279"/>
                  </a:cubicBezTo>
                  <a:cubicBezTo>
                    <a:pt x="8060" y="39145"/>
                    <a:pt x="8060" y="47072"/>
                    <a:pt x="7237" y="54939"/>
                  </a:cubicBezTo>
                  <a:cubicBezTo>
                    <a:pt x="6757" y="62414"/>
                    <a:pt x="18142" y="63648"/>
                    <a:pt x="20062" y="56722"/>
                  </a:cubicBezTo>
                  <a:cubicBezTo>
                    <a:pt x="22085" y="47319"/>
                    <a:pt x="22085" y="37595"/>
                    <a:pt x="20062" y="28192"/>
                  </a:cubicBezTo>
                  <a:cubicBezTo>
                    <a:pt x="18512" y="19112"/>
                    <a:pt x="15302" y="10396"/>
                    <a:pt x="10598" y="2475"/>
                  </a:cubicBezTo>
                  <a:cubicBezTo>
                    <a:pt x="8746" y="-159"/>
                    <a:pt x="5111" y="-790"/>
                    <a:pt x="2478" y="1062"/>
                  </a:cubicBezTo>
                  <a:cubicBezTo>
                    <a:pt x="139" y="2708"/>
                    <a:pt x="-663" y="5801"/>
                    <a:pt x="585" y="8373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596892AA-2395-81F1-7DD8-5AB8AB272459}"/>
                </a:ext>
              </a:extLst>
            </p:cNvPr>
            <p:cNvSpPr/>
            <p:nvPr/>
          </p:nvSpPr>
          <p:spPr>
            <a:xfrm flipH="1">
              <a:off x="7685024" y="2281248"/>
              <a:ext cx="23441" cy="67843"/>
            </a:xfrm>
            <a:custGeom>
              <a:avLst/>
              <a:gdLst>
                <a:gd name="connsiteX0" fmla="*/ 773 w 23441"/>
                <a:gd name="connsiteY0" fmla="*/ 8688 h 67843"/>
                <a:gd name="connsiteX1" fmla="*/ 7150 w 23441"/>
                <a:gd name="connsiteY1" fmla="*/ 59163 h 67843"/>
                <a:gd name="connsiteX2" fmla="*/ 11951 w 23441"/>
                <a:gd name="connsiteY2" fmla="*/ 67598 h 67843"/>
                <a:gd name="connsiteX3" fmla="*/ 20386 w 23441"/>
                <a:gd name="connsiteY3" fmla="*/ 62797 h 67843"/>
                <a:gd name="connsiteX4" fmla="*/ 10785 w 23441"/>
                <a:gd name="connsiteY4" fmla="*/ 2859 h 67843"/>
                <a:gd name="connsiteX5" fmla="*/ 2830 w 23441"/>
                <a:gd name="connsiteY5" fmla="*/ 733 h 67843"/>
                <a:gd name="connsiteX6" fmla="*/ 773 w 23441"/>
                <a:gd name="connsiteY6" fmla="*/ 8688 h 67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41" h="67843">
                  <a:moveTo>
                    <a:pt x="773" y="8688"/>
                  </a:moveTo>
                  <a:cubicBezTo>
                    <a:pt x="9688" y="23940"/>
                    <a:pt x="11992" y="42169"/>
                    <a:pt x="7150" y="59163"/>
                  </a:cubicBezTo>
                  <a:cubicBezTo>
                    <a:pt x="6149" y="62818"/>
                    <a:pt x="8296" y="66597"/>
                    <a:pt x="11951" y="67598"/>
                  </a:cubicBezTo>
                  <a:cubicBezTo>
                    <a:pt x="15607" y="68599"/>
                    <a:pt x="19385" y="66453"/>
                    <a:pt x="20386" y="62797"/>
                  </a:cubicBezTo>
                  <a:cubicBezTo>
                    <a:pt x="26682" y="42409"/>
                    <a:pt x="23136" y="20257"/>
                    <a:pt x="10785" y="2859"/>
                  </a:cubicBezTo>
                  <a:cubicBezTo>
                    <a:pt x="9126" y="143"/>
                    <a:pt x="5621" y="-797"/>
                    <a:pt x="2830" y="733"/>
                  </a:cubicBezTo>
                  <a:cubicBezTo>
                    <a:pt x="107" y="2392"/>
                    <a:pt x="-805" y="5917"/>
                    <a:pt x="773" y="8688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885C6D24-67DC-886E-C432-10F1F710337F}"/>
                </a:ext>
              </a:extLst>
            </p:cNvPr>
            <p:cNvSpPr/>
            <p:nvPr/>
          </p:nvSpPr>
          <p:spPr>
            <a:xfrm flipH="1">
              <a:off x="8216431" y="3854567"/>
              <a:ext cx="167620" cy="93924"/>
            </a:xfrm>
            <a:custGeom>
              <a:avLst/>
              <a:gdLst>
                <a:gd name="connsiteX0" fmla="*/ 2698 w 167620"/>
                <a:gd name="connsiteY0" fmla="*/ 9416 h 93924"/>
                <a:gd name="connsiteX1" fmla="*/ 158786 w 167620"/>
                <a:gd name="connsiteY1" fmla="*/ 93632 h 93924"/>
                <a:gd name="connsiteX2" fmla="*/ 167331 w 167620"/>
                <a:gd name="connsiteY2" fmla="*/ 89044 h 93924"/>
                <a:gd name="connsiteX3" fmla="*/ 165644 w 167620"/>
                <a:gd name="connsiteY3" fmla="*/ 82248 h 93924"/>
                <a:gd name="connsiteX4" fmla="*/ 7910 w 167620"/>
                <a:gd name="connsiteY4" fmla="*/ 501 h 93924"/>
                <a:gd name="connsiteX5" fmla="*/ 2698 w 167620"/>
                <a:gd name="connsiteY5" fmla="*/ 9416 h 93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20" h="93924">
                  <a:moveTo>
                    <a:pt x="2698" y="9416"/>
                  </a:moveTo>
                  <a:cubicBezTo>
                    <a:pt x="56190" y="34688"/>
                    <a:pt x="108297" y="62799"/>
                    <a:pt x="158786" y="93632"/>
                  </a:cubicBezTo>
                  <a:cubicBezTo>
                    <a:pt x="162414" y="94723"/>
                    <a:pt x="166240" y="92672"/>
                    <a:pt x="167331" y="89044"/>
                  </a:cubicBezTo>
                  <a:cubicBezTo>
                    <a:pt x="168051" y="86637"/>
                    <a:pt x="167406" y="84031"/>
                    <a:pt x="165644" y="82248"/>
                  </a:cubicBezTo>
                  <a:cubicBezTo>
                    <a:pt x="114929" y="51552"/>
                    <a:pt x="62232" y="24243"/>
                    <a:pt x="7910" y="501"/>
                  </a:cubicBezTo>
                  <a:cubicBezTo>
                    <a:pt x="1943" y="-2174"/>
                    <a:pt x="-3406" y="6604"/>
                    <a:pt x="2698" y="9416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98D4939E-F656-4EBA-5971-79FAD64485FA}"/>
                </a:ext>
              </a:extLst>
            </p:cNvPr>
            <p:cNvSpPr/>
            <p:nvPr/>
          </p:nvSpPr>
          <p:spPr>
            <a:xfrm flipH="1">
              <a:off x="8728781" y="3777230"/>
              <a:ext cx="1869237" cy="2549769"/>
            </a:xfrm>
            <a:custGeom>
              <a:avLst/>
              <a:gdLst>
                <a:gd name="connsiteX0" fmla="*/ 1453849 w 1869237"/>
                <a:gd name="connsiteY0" fmla="*/ 0 h 2549769"/>
                <a:gd name="connsiteX1" fmla="*/ 1869237 w 1869237"/>
                <a:gd name="connsiteY1" fmla="*/ 454068 h 2549769"/>
                <a:gd name="connsiteX2" fmla="*/ 1821231 w 1869237"/>
                <a:gd name="connsiteY2" fmla="*/ 487878 h 2549769"/>
                <a:gd name="connsiteX3" fmla="*/ 1772677 w 1869237"/>
                <a:gd name="connsiteY3" fmla="*/ 661043 h 2549769"/>
                <a:gd name="connsiteX4" fmla="*/ 1742090 w 1869237"/>
                <a:gd name="connsiteY4" fmla="*/ 865411 h 2549769"/>
                <a:gd name="connsiteX5" fmla="*/ 1701902 w 1869237"/>
                <a:gd name="connsiteY5" fmla="*/ 1386619 h 2549769"/>
                <a:gd name="connsiteX6" fmla="*/ 1562891 w 1869237"/>
                <a:gd name="connsiteY6" fmla="*/ 1787812 h 2549769"/>
                <a:gd name="connsiteX7" fmla="*/ 1065343 w 1869237"/>
                <a:gd name="connsiteY7" fmla="*/ 2063229 h 2549769"/>
                <a:gd name="connsiteX8" fmla="*/ 301156 w 1869237"/>
                <a:gd name="connsiteY8" fmla="*/ 2344407 h 2549769"/>
                <a:gd name="connsiteX9" fmla="*/ 240394 w 1869237"/>
                <a:gd name="connsiteY9" fmla="*/ 2400437 h 2549769"/>
                <a:gd name="connsiteX10" fmla="*/ 219820 w 1869237"/>
                <a:gd name="connsiteY10" fmla="*/ 2491717 h 2549769"/>
                <a:gd name="connsiteX11" fmla="*/ 156658 w 1869237"/>
                <a:gd name="connsiteY11" fmla="*/ 2549325 h 2549769"/>
                <a:gd name="connsiteX12" fmla="*/ 111944 w 1869237"/>
                <a:gd name="connsiteY12" fmla="*/ 2516063 h 2549769"/>
                <a:gd name="connsiteX13" fmla="*/ 2558 w 1869237"/>
                <a:gd name="connsiteY13" fmla="*/ 2256899 h 2549769"/>
                <a:gd name="connsiteX14" fmla="*/ 10925 w 1869237"/>
                <a:gd name="connsiteY14" fmla="*/ 2176523 h 2549769"/>
                <a:gd name="connsiteX15" fmla="*/ 73127 w 1869237"/>
                <a:gd name="connsiteY15" fmla="*/ 2126049 h 2549769"/>
                <a:gd name="connsiteX16" fmla="*/ 1094969 w 1869237"/>
                <a:gd name="connsiteY16" fmla="*/ 1510749 h 2549769"/>
                <a:gd name="connsiteX17" fmla="*/ 1159846 w 1869237"/>
                <a:gd name="connsiteY17" fmla="*/ 1449507 h 2549769"/>
                <a:gd name="connsiteX18" fmla="*/ 1175071 w 1869237"/>
                <a:gd name="connsiteY18" fmla="*/ 1380447 h 2549769"/>
                <a:gd name="connsiteX19" fmla="*/ 1337331 w 1869237"/>
                <a:gd name="connsiteY19" fmla="*/ 409286 h 2549769"/>
                <a:gd name="connsiteX20" fmla="*/ 1468387 w 1869237"/>
                <a:gd name="connsiteY20" fmla="*/ 16048 h 2549769"/>
                <a:gd name="connsiteX21" fmla="*/ 1458032 w 1869237"/>
                <a:gd name="connsiteY21" fmla="*/ 77770 h 2549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69237" h="2549769">
                  <a:moveTo>
                    <a:pt x="1453849" y="0"/>
                  </a:moveTo>
                  <a:cubicBezTo>
                    <a:pt x="1661509" y="59185"/>
                    <a:pt x="1828707" y="241950"/>
                    <a:pt x="1869237" y="454068"/>
                  </a:cubicBezTo>
                  <a:cubicBezTo>
                    <a:pt x="1867660" y="446044"/>
                    <a:pt x="1823632" y="484449"/>
                    <a:pt x="1821231" y="487878"/>
                  </a:cubicBezTo>
                  <a:cubicBezTo>
                    <a:pt x="1784953" y="534992"/>
                    <a:pt x="1782621" y="604053"/>
                    <a:pt x="1772677" y="661043"/>
                  </a:cubicBezTo>
                  <a:cubicBezTo>
                    <a:pt x="1760792" y="728889"/>
                    <a:pt x="1750594" y="797016"/>
                    <a:pt x="1742090" y="865411"/>
                  </a:cubicBezTo>
                  <a:cubicBezTo>
                    <a:pt x="1720556" y="1038507"/>
                    <a:pt x="1712944" y="1212837"/>
                    <a:pt x="1701902" y="1386619"/>
                  </a:cubicBezTo>
                  <a:cubicBezTo>
                    <a:pt x="1692850" y="1530089"/>
                    <a:pt x="1675636" y="1685353"/>
                    <a:pt x="1562891" y="1787812"/>
                  </a:cubicBezTo>
                  <a:cubicBezTo>
                    <a:pt x="1399670" y="1936219"/>
                    <a:pt x="1281301" y="1995472"/>
                    <a:pt x="1065343" y="2063229"/>
                  </a:cubicBezTo>
                  <a:cubicBezTo>
                    <a:pt x="849384" y="2130987"/>
                    <a:pt x="493728" y="2225764"/>
                    <a:pt x="301156" y="2344407"/>
                  </a:cubicBezTo>
                  <a:cubicBezTo>
                    <a:pt x="277427" y="2359084"/>
                    <a:pt x="253150" y="2375749"/>
                    <a:pt x="240394" y="2400437"/>
                  </a:cubicBezTo>
                  <a:cubicBezTo>
                    <a:pt x="225786" y="2427869"/>
                    <a:pt x="227501" y="2461336"/>
                    <a:pt x="219820" y="2491717"/>
                  </a:cubicBezTo>
                  <a:cubicBezTo>
                    <a:pt x="212139" y="2522098"/>
                    <a:pt x="187656" y="2553919"/>
                    <a:pt x="156658" y="2549325"/>
                  </a:cubicBezTo>
                  <a:cubicBezTo>
                    <a:pt x="137798" y="2546581"/>
                    <a:pt x="123671" y="2531151"/>
                    <a:pt x="111944" y="2516063"/>
                  </a:cubicBezTo>
                  <a:cubicBezTo>
                    <a:pt x="53575" y="2440653"/>
                    <a:pt x="15877" y="2351327"/>
                    <a:pt x="2558" y="2256899"/>
                  </a:cubicBezTo>
                  <a:cubicBezTo>
                    <a:pt x="-1213" y="2229467"/>
                    <a:pt x="-2517" y="2200458"/>
                    <a:pt x="10925" y="2176523"/>
                  </a:cubicBezTo>
                  <a:cubicBezTo>
                    <a:pt x="24367" y="2152589"/>
                    <a:pt x="49330" y="2138942"/>
                    <a:pt x="73127" y="2126049"/>
                  </a:cubicBezTo>
                  <a:cubicBezTo>
                    <a:pt x="423112" y="1937179"/>
                    <a:pt x="763728" y="1732077"/>
                    <a:pt x="1094969" y="1510749"/>
                  </a:cubicBezTo>
                  <a:cubicBezTo>
                    <a:pt x="1120001" y="1494084"/>
                    <a:pt x="1145924" y="1476459"/>
                    <a:pt x="1159846" y="1449507"/>
                  </a:cubicBezTo>
                  <a:cubicBezTo>
                    <a:pt x="1170819" y="1428453"/>
                    <a:pt x="1173082" y="1404107"/>
                    <a:pt x="1175071" y="1380447"/>
                  </a:cubicBezTo>
                  <a:cubicBezTo>
                    <a:pt x="1202503" y="1051263"/>
                    <a:pt x="1204011" y="711106"/>
                    <a:pt x="1337331" y="409286"/>
                  </a:cubicBezTo>
                  <a:cubicBezTo>
                    <a:pt x="1393772" y="281521"/>
                    <a:pt x="1474491" y="155539"/>
                    <a:pt x="1468387" y="16048"/>
                  </a:cubicBezTo>
                  <a:lnTo>
                    <a:pt x="1458032" y="7777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32E9B572-0E29-A279-12EA-5082C33D6A28}"/>
                </a:ext>
              </a:extLst>
            </p:cNvPr>
            <p:cNvSpPr/>
            <p:nvPr/>
          </p:nvSpPr>
          <p:spPr>
            <a:xfrm flipH="1">
              <a:off x="8720962" y="3771924"/>
              <a:ext cx="1886053" cy="2563969"/>
            </a:xfrm>
            <a:custGeom>
              <a:avLst/>
              <a:gdLst>
                <a:gd name="connsiteX0" fmla="*/ 1461474 w 1886053"/>
                <a:gd name="connsiteY0" fmla="*/ 10450 h 2563969"/>
                <a:gd name="connsiteX1" fmla="*/ 1826457 w 1886053"/>
                <a:gd name="connsiteY1" fmla="*/ 326946 h 2563969"/>
                <a:gd name="connsiteX2" fmla="*/ 1870348 w 1886053"/>
                <a:gd name="connsiteY2" fmla="*/ 461500 h 2563969"/>
                <a:gd name="connsiteX3" fmla="*/ 1886053 w 1886053"/>
                <a:gd name="connsiteY3" fmla="*/ 457180 h 2563969"/>
                <a:gd name="connsiteX4" fmla="*/ 1828720 w 1886053"/>
                <a:gd name="connsiteY4" fmla="*/ 482966 h 2563969"/>
                <a:gd name="connsiteX5" fmla="*/ 1784006 w 1886053"/>
                <a:gd name="connsiteY5" fmla="*/ 593723 h 2563969"/>
                <a:gd name="connsiteX6" fmla="*/ 1734629 w 1886053"/>
                <a:gd name="connsiteY6" fmla="*/ 938200 h 2563969"/>
                <a:gd name="connsiteX7" fmla="*/ 1707197 w 1886053"/>
                <a:gd name="connsiteY7" fmla="*/ 1304143 h 2563969"/>
                <a:gd name="connsiteX8" fmla="*/ 1670918 w 1886053"/>
                <a:gd name="connsiteY8" fmla="*/ 1607404 h 2563969"/>
                <a:gd name="connsiteX9" fmla="*/ 1613105 w 1886053"/>
                <a:gd name="connsiteY9" fmla="*/ 1732905 h 2563969"/>
                <a:gd name="connsiteX10" fmla="*/ 1507012 w 1886053"/>
                <a:gd name="connsiteY10" fmla="*/ 1837695 h 2563969"/>
                <a:gd name="connsiteX11" fmla="*/ 1290916 w 1886053"/>
                <a:gd name="connsiteY11" fmla="*/ 1977530 h 2563969"/>
                <a:gd name="connsiteX12" fmla="*/ 1035181 w 1886053"/>
                <a:gd name="connsiteY12" fmla="*/ 2071416 h 2563969"/>
                <a:gd name="connsiteX13" fmla="*/ 777526 w 1886053"/>
                <a:gd name="connsiteY13" fmla="*/ 2150077 h 2563969"/>
                <a:gd name="connsiteX14" fmla="*/ 504783 w 1886053"/>
                <a:gd name="connsiteY14" fmla="*/ 2246089 h 2563969"/>
                <a:gd name="connsiteX15" fmla="*/ 382574 w 1886053"/>
                <a:gd name="connsiteY15" fmla="*/ 2300267 h 2563969"/>
                <a:gd name="connsiteX16" fmla="*/ 276824 w 1886053"/>
                <a:gd name="connsiteY16" fmla="*/ 2361989 h 2563969"/>
                <a:gd name="connsiteX17" fmla="*/ 234647 w 1886053"/>
                <a:gd name="connsiteY17" fmla="*/ 2417539 h 2563969"/>
                <a:gd name="connsiteX18" fmla="*/ 220039 w 1886053"/>
                <a:gd name="connsiteY18" fmla="*/ 2495172 h 2563969"/>
                <a:gd name="connsiteX19" fmla="*/ 179508 w 1886053"/>
                <a:gd name="connsiteY19" fmla="*/ 2545715 h 2563969"/>
                <a:gd name="connsiteX20" fmla="*/ 119089 w 1886053"/>
                <a:gd name="connsiteY20" fmla="*/ 2505390 h 2563969"/>
                <a:gd name="connsiteX21" fmla="*/ 24723 w 1886053"/>
                <a:gd name="connsiteY21" fmla="*/ 2290049 h 2563969"/>
                <a:gd name="connsiteX22" fmla="*/ 19786 w 1886053"/>
                <a:gd name="connsiteY22" fmla="*/ 2206587 h 2563969"/>
                <a:gd name="connsiteX23" fmla="*/ 69163 w 1886053"/>
                <a:gd name="connsiteY23" fmla="*/ 2148911 h 2563969"/>
                <a:gd name="connsiteX24" fmla="*/ 142064 w 1886053"/>
                <a:gd name="connsiteY24" fmla="*/ 2109066 h 2563969"/>
                <a:gd name="connsiteX25" fmla="*/ 300209 w 1886053"/>
                <a:gd name="connsiteY25" fmla="*/ 2021215 h 2563969"/>
                <a:gd name="connsiteX26" fmla="*/ 608408 w 1886053"/>
                <a:gd name="connsiteY26" fmla="*/ 1841330 h 2563969"/>
                <a:gd name="connsiteX27" fmla="*/ 911463 w 1886053"/>
                <a:gd name="connsiteY27" fmla="*/ 1652804 h 2563969"/>
                <a:gd name="connsiteX28" fmla="*/ 1060967 w 1886053"/>
                <a:gd name="connsiteY28" fmla="*/ 1555351 h 2563969"/>
                <a:gd name="connsiteX29" fmla="*/ 1131467 w 1886053"/>
                <a:gd name="connsiteY29" fmla="*/ 1507345 h 2563969"/>
                <a:gd name="connsiteX30" fmla="*/ 1177759 w 1886053"/>
                <a:gd name="connsiteY30" fmla="*/ 1455499 h 2563969"/>
                <a:gd name="connsiteX31" fmla="*/ 1192641 w 1886053"/>
                <a:gd name="connsiteY31" fmla="*/ 1381433 h 2563969"/>
                <a:gd name="connsiteX32" fmla="*/ 1199087 w 1886053"/>
                <a:gd name="connsiteY32" fmla="*/ 1296668 h 2563969"/>
                <a:gd name="connsiteX33" fmla="*/ 1211020 w 1886053"/>
                <a:gd name="connsiteY33" fmla="*/ 1128715 h 2563969"/>
                <a:gd name="connsiteX34" fmla="*/ 1247642 w 1886053"/>
                <a:gd name="connsiteY34" fmla="*/ 792673 h 2563969"/>
                <a:gd name="connsiteX35" fmla="*/ 1331584 w 1886053"/>
                <a:gd name="connsiteY35" fmla="*/ 471856 h 2563969"/>
                <a:gd name="connsiteX36" fmla="*/ 1463120 w 1886053"/>
                <a:gd name="connsiteY36" fmla="*/ 171133 h 2563969"/>
                <a:gd name="connsiteX37" fmla="*/ 1485820 w 1886053"/>
                <a:gd name="connsiteY37" fmla="*/ 21354 h 2563969"/>
                <a:gd name="connsiteX38" fmla="*/ 1467921 w 1886053"/>
                <a:gd name="connsiteY38" fmla="*/ 18954 h 2563969"/>
                <a:gd name="connsiteX39" fmla="*/ 1458251 w 1886053"/>
                <a:gd name="connsiteY39" fmla="*/ 81087 h 2563969"/>
                <a:gd name="connsiteX40" fmla="*/ 1474367 w 1886053"/>
                <a:gd name="connsiteY40" fmla="*/ 85545 h 2563969"/>
                <a:gd name="connsiteX41" fmla="*/ 1485546 w 1886053"/>
                <a:gd name="connsiteY41" fmla="*/ 23823 h 2563969"/>
                <a:gd name="connsiteX42" fmla="*/ 1467578 w 1886053"/>
                <a:gd name="connsiteY42" fmla="*/ 21423 h 2563969"/>
                <a:gd name="connsiteX43" fmla="*/ 1374858 w 1886053"/>
                <a:gd name="connsiteY43" fmla="*/ 331610 h 2563969"/>
                <a:gd name="connsiteX44" fmla="*/ 1260604 w 1886053"/>
                <a:gd name="connsiteY44" fmla="*/ 640700 h 2563969"/>
                <a:gd name="connsiteX45" fmla="*/ 1180914 w 1886053"/>
                <a:gd name="connsiteY45" fmla="*/ 1305926 h 2563969"/>
                <a:gd name="connsiteX46" fmla="*/ 1174399 w 1886053"/>
                <a:gd name="connsiteY46" fmla="*/ 1390485 h 2563969"/>
                <a:gd name="connsiteX47" fmla="*/ 1148270 w 1886053"/>
                <a:gd name="connsiteY47" fmla="*/ 1468872 h 2563969"/>
                <a:gd name="connsiteX48" fmla="*/ 1084833 w 1886053"/>
                <a:gd name="connsiteY48" fmla="*/ 1518250 h 2563969"/>
                <a:gd name="connsiteX49" fmla="*/ 1009395 w 1886053"/>
                <a:gd name="connsiteY49" fmla="*/ 1568107 h 2563969"/>
                <a:gd name="connsiteX50" fmla="*/ 708260 w 1886053"/>
                <a:gd name="connsiteY50" fmla="*/ 1759720 h 2563969"/>
                <a:gd name="connsiteX51" fmla="*/ 86171 w 1886053"/>
                <a:gd name="connsiteY51" fmla="*/ 2119422 h 2563969"/>
                <a:gd name="connsiteX52" fmla="*/ 27535 w 1886053"/>
                <a:gd name="connsiteY52" fmla="*/ 2157827 h 2563969"/>
                <a:gd name="connsiteX53" fmla="*/ 515 w 1886053"/>
                <a:gd name="connsiteY53" fmla="*/ 2218932 h 2563969"/>
                <a:gd name="connsiteX54" fmla="*/ 8813 w 1886053"/>
                <a:gd name="connsiteY54" fmla="*/ 2298759 h 2563969"/>
                <a:gd name="connsiteX55" fmla="*/ 29798 w 1886053"/>
                <a:gd name="connsiteY55" fmla="*/ 2373442 h 2563969"/>
                <a:gd name="connsiteX56" fmla="*/ 101602 w 1886053"/>
                <a:gd name="connsiteY56" fmla="*/ 2510602 h 2563969"/>
                <a:gd name="connsiteX57" fmla="*/ 150362 w 1886053"/>
                <a:gd name="connsiteY57" fmla="*/ 2559500 h 2563969"/>
                <a:gd name="connsiteX58" fmla="*/ 203923 w 1886053"/>
                <a:gd name="connsiteY58" fmla="*/ 2552642 h 2563969"/>
                <a:gd name="connsiteX59" fmla="*/ 251037 w 1886053"/>
                <a:gd name="connsiteY59" fmla="*/ 2424123 h 2563969"/>
                <a:gd name="connsiteX60" fmla="*/ 353907 w 1886053"/>
                <a:gd name="connsiteY60" fmla="*/ 2334557 h 2563969"/>
                <a:gd name="connsiteX61" fmla="*/ 604087 w 1886053"/>
                <a:gd name="connsiteY61" fmla="*/ 2226750 h 2563969"/>
                <a:gd name="connsiteX62" fmla="*/ 1134211 w 1886053"/>
                <a:gd name="connsiteY62" fmla="*/ 2058111 h 2563969"/>
                <a:gd name="connsiteX63" fmla="*/ 1374721 w 1886053"/>
                <a:gd name="connsiteY63" fmla="*/ 1952773 h 2563969"/>
                <a:gd name="connsiteX64" fmla="*/ 1480540 w 1886053"/>
                <a:gd name="connsiteY64" fmla="*/ 1880969 h 2563969"/>
                <a:gd name="connsiteX65" fmla="*/ 1589445 w 1886053"/>
                <a:gd name="connsiteY65" fmla="*/ 1788181 h 2563969"/>
                <a:gd name="connsiteX66" fmla="*/ 1704110 w 1886053"/>
                <a:gd name="connsiteY66" fmla="*/ 1538618 h 2563969"/>
                <a:gd name="connsiteX67" fmla="*/ 1729897 w 1886053"/>
                <a:gd name="connsiteY67" fmla="*/ 1216292 h 2563969"/>
                <a:gd name="connsiteX68" fmla="*/ 1761923 w 1886053"/>
                <a:gd name="connsiteY68" fmla="*/ 850623 h 2563969"/>
                <a:gd name="connsiteX69" fmla="*/ 1790178 w 1886053"/>
                <a:gd name="connsiteY69" fmla="*/ 664772 h 2563969"/>
                <a:gd name="connsiteX70" fmla="*/ 1821108 w 1886053"/>
                <a:gd name="connsiteY70" fmla="*/ 523702 h 2563969"/>
                <a:gd name="connsiteX71" fmla="*/ 1847991 w 1886053"/>
                <a:gd name="connsiteY71" fmla="*/ 487835 h 2563969"/>
                <a:gd name="connsiteX72" fmla="*/ 1865479 w 1886053"/>
                <a:gd name="connsiteY72" fmla="*/ 473776 h 2563969"/>
                <a:gd name="connsiteX73" fmla="*/ 1872337 w 1886053"/>
                <a:gd name="connsiteY73" fmla="*/ 468907 h 2563969"/>
                <a:gd name="connsiteX74" fmla="*/ 1875423 w 1886053"/>
                <a:gd name="connsiteY74" fmla="*/ 467124 h 2563969"/>
                <a:gd name="connsiteX75" fmla="*/ 1870143 w 1886053"/>
                <a:gd name="connsiteY75" fmla="*/ 461432 h 2563969"/>
                <a:gd name="connsiteX76" fmla="*/ 1880519 w 1886053"/>
                <a:gd name="connsiteY76" fmla="*/ 466479 h 2563969"/>
                <a:gd name="connsiteX77" fmla="*/ 1885847 w 1886053"/>
                <a:gd name="connsiteY77" fmla="*/ 457111 h 2563969"/>
                <a:gd name="connsiteX78" fmla="*/ 1596303 w 1886053"/>
                <a:gd name="connsiteY78" fmla="*/ 55438 h 2563969"/>
                <a:gd name="connsiteX79" fmla="*/ 1464080 w 1886053"/>
                <a:gd name="connsiteY79" fmla="*/ 94 h 2563969"/>
                <a:gd name="connsiteX80" fmla="*/ 1457833 w 1886053"/>
                <a:gd name="connsiteY80" fmla="*/ 4353 h 2563969"/>
                <a:gd name="connsiteX81" fmla="*/ 1461269 w 1886053"/>
                <a:gd name="connsiteY81" fmla="*/ 10381 h 2563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886053" h="2563969">
                  <a:moveTo>
                    <a:pt x="1461474" y="10450"/>
                  </a:moveTo>
                  <a:cubicBezTo>
                    <a:pt x="1621897" y="60527"/>
                    <a:pt x="1754167" y="175234"/>
                    <a:pt x="1826457" y="326946"/>
                  </a:cubicBezTo>
                  <a:cubicBezTo>
                    <a:pt x="1846716" y="369761"/>
                    <a:pt x="1861467" y="414976"/>
                    <a:pt x="1870348" y="461500"/>
                  </a:cubicBezTo>
                  <a:lnTo>
                    <a:pt x="1886053" y="457180"/>
                  </a:lnTo>
                  <a:cubicBezTo>
                    <a:pt x="1877001" y="434891"/>
                    <a:pt x="1837087" y="475354"/>
                    <a:pt x="1828720" y="482966"/>
                  </a:cubicBezTo>
                  <a:cubicBezTo>
                    <a:pt x="1799780" y="509369"/>
                    <a:pt x="1790247" y="556895"/>
                    <a:pt x="1784006" y="593723"/>
                  </a:cubicBezTo>
                  <a:cubicBezTo>
                    <a:pt x="1764598" y="707977"/>
                    <a:pt x="1746767" y="822848"/>
                    <a:pt x="1734629" y="938200"/>
                  </a:cubicBezTo>
                  <a:cubicBezTo>
                    <a:pt x="1721804" y="1059861"/>
                    <a:pt x="1714740" y="1182070"/>
                    <a:pt x="1707197" y="1304143"/>
                  </a:cubicBezTo>
                  <a:cubicBezTo>
                    <a:pt x="1701162" y="1405436"/>
                    <a:pt x="1698830" y="1509197"/>
                    <a:pt x="1670918" y="1607404"/>
                  </a:cubicBezTo>
                  <a:cubicBezTo>
                    <a:pt x="1658793" y="1652172"/>
                    <a:pt x="1639247" y="1694596"/>
                    <a:pt x="1613105" y="1732905"/>
                  </a:cubicBezTo>
                  <a:cubicBezTo>
                    <a:pt x="1584438" y="1774053"/>
                    <a:pt x="1545211" y="1806080"/>
                    <a:pt x="1507012" y="1837695"/>
                  </a:cubicBezTo>
                  <a:cubicBezTo>
                    <a:pt x="1441058" y="1893087"/>
                    <a:pt x="1368466" y="1940058"/>
                    <a:pt x="1290916" y="1977530"/>
                  </a:cubicBezTo>
                  <a:cubicBezTo>
                    <a:pt x="1208620" y="2016689"/>
                    <a:pt x="1121935" y="2044738"/>
                    <a:pt x="1035181" y="2071416"/>
                  </a:cubicBezTo>
                  <a:cubicBezTo>
                    <a:pt x="948427" y="2098094"/>
                    <a:pt x="863183" y="2123057"/>
                    <a:pt x="777526" y="2150077"/>
                  </a:cubicBezTo>
                  <a:cubicBezTo>
                    <a:pt x="685697" y="2179155"/>
                    <a:pt x="594212" y="2209879"/>
                    <a:pt x="504783" y="2246089"/>
                  </a:cubicBezTo>
                  <a:cubicBezTo>
                    <a:pt x="463635" y="2262686"/>
                    <a:pt x="422487" y="2280379"/>
                    <a:pt x="382574" y="2300267"/>
                  </a:cubicBezTo>
                  <a:cubicBezTo>
                    <a:pt x="346364" y="2318235"/>
                    <a:pt x="308919" y="2337301"/>
                    <a:pt x="276824" y="2361989"/>
                  </a:cubicBezTo>
                  <a:cubicBezTo>
                    <a:pt x="257566" y="2375918"/>
                    <a:pt x="242890" y="2395251"/>
                    <a:pt x="234647" y="2417539"/>
                  </a:cubicBezTo>
                  <a:cubicBezTo>
                    <a:pt x="225937" y="2442640"/>
                    <a:pt x="226554" y="2469591"/>
                    <a:pt x="220039" y="2495172"/>
                  </a:cubicBezTo>
                  <a:cubicBezTo>
                    <a:pt x="214896" y="2515746"/>
                    <a:pt x="201386" y="2540092"/>
                    <a:pt x="179508" y="2545715"/>
                  </a:cubicBezTo>
                  <a:cubicBezTo>
                    <a:pt x="152419" y="2552573"/>
                    <a:pt x="132806" y="2524113"/>
                    <a:pt x="119089" y="2505390"/>
                  </a:cubicBezTo>
                  <a:cubicBezTo>
                    <a:pt x="72153" y="2441439"/>
                    <a:pt x="39928" y="2367908"/>
                    <a:pt x="24723" y="2290049"/>
                  </a:cubicBezTo>
                  <a:cubicBezTo>
                    <a:pt x="19443" y="2263303"/>
                    <a:pt x="13682" y="2233676"/>
                    <a:pt x="19786" y="2206587"/>
                  </a:cubicBezTo>
                  <a:cubicBezTo>
                    <a:pt x="25889" y="2179498"/>
                    <a:pt x="46052" y="2162490"/>
                    <a:pt x="69163" y="2148911"/>
                  </a:cubicBezTo>
                  <a:cubicBezTo>
                    <a:pt x="92275" y="2135333"/>
                    <a:pt x="117786" y="2122371"/>
                    <a:pt x="142064" y="2109066"/>
                  </a:cubicBezTo>
                  <a:cubicBezTo>
                    <a:pt x="195008" y="2080173"/>
                    <a:pt x="247725" y="2050890"/>
                    <a:pt x="300209" y="2021215"/>
                  </a:cubicBezTo>
                  <a:cubicBezTo>
                    <a:pt x="403765" y="1962737"/>
                    <a:pt x="506498" y="1902778"/>
                    <a:pt x="608408" y="1841330"/>
                  </a:cubicBezTo>
                  <a:cubicBezTo>
                    <a:pt x="710318" y="1779882"/>
                    <a:pt x="811336" y="1717043"/>
                    <a:pt x="911463" y="1652804"/>
                  </a:cubicBezTo>
                  <a:cubicBezTo>
                    <a:pt x="961526" y="1620797"/>
                    <a:pt x="1011363" y="1588318"/>
                    <a:pt x="1060967" y="1555351"/>
                  </a:cubicBezTo>
                  <a:cubicBezTo>
                    <a:pt x="1084559" y="1539715"/>
                    <a:pt x="1108973" y="1524628"/>
                    <a:pt x="1131467" y="1507345"/>
                  </a:cubicBezTo>
                  <a:cubicBezTo>
                    <a:pt x="1150924" y="1494130"/>
                    <a:pt x="1166820" y="1476320"/>
                    <a:pt x="1177759" y="1455499"/>
                  </a:cubicBezTo>
                  <a:cubicBezTo>
                    <a:pt x="1188595" y="1432319"/>
                    <a:pt x="1190515" y="1406533"/>
                    <a:pt x="1192641" y="1381433"/>
                  </a:cubicBezTo>
                  <a:cubicBezTo>
                    <a:pt x="1194883" y="1353178"/>
                    <a:pt x="1197030" y="1324923"/>
                    <a:pt x="1199087" y="1296668"/>
                  </a:cubicBezTo>
                  <a:cubicBezTo>
                    <a:pt x="1203134" y="1240706"/>
                    <a:pt x="1206837" y="1184677"/>
                    <a:pt x="1211020" y="1128715"/>
                  </a:cubicBezTo>
                  <a:cubicBezTo>
                    <a:pt x="1219318" y="1016450"/>
                    <a:pt x="1229331" y="904047"/>
                    <a:pt x="1247642" y="792673"/>
                  </a:cubicBezTo>
                  <a:cubicBezTo>
                    <a:pt x="1264609" y="683151"/>
                    <a:pt x="1292733" y="575652"/>
                    <a:pt x="1331584" y="471856"/>
                  </a:cubicBezTo>
                  <a:cubicBezTo>
                    <a:pt x="1370949" y="369740"/>
                    <a:pt x="1429379" y="275511"/>
                    <a:pt x="1463120" y="171133"/>
                  </a:cubicBezTo>
                  <a:cubicBezTo>
                    <a:pt x="1479669" y="122990"/>
                    <a:pt x="1487357" y="72240"/>
                    <a:pt x="1485820" y="21354"/>
                  </a:cubicBezTo>
                  <a:cubicBezTo>
                    <a:pt x="1485340" y="11684"/>
                    <a:pt x="1469567" y="8255"/>
                    <a:pt x="1467921" y="18954"/>
                  </a:cubicBezTo>
                  <a:cubicBezTo>
                    <a:pt x="1464698" y="39528"/>
                    <a:pt x="1461749" y="60445"/>
                    <a:pt x="1458251" y="81087"/>
                  </a:cubicBezTo>
                  <a:cubicBezTo>
                    <a:pt x="1456468" y="91648"/>
                    <a:pt x="1472584" y="96175"/>
                    <a:pt x="1474367" y="85545"/>
                  </a:cubicBezTo>
                  <a:cubicBezTo>
                    <a:pt x="1477865" y="64971"/>
                    <a:pt x="1481843" y="44397"/>
                    <a:pt x="1485546" y="23823"/>
                  </a:cubicBezTo>
                  <a:lnTo>
                    <a:pt x="1467578" y="21423"/>
                  </a:lnTo>
                  <a:cubicBezTo>
                    <a:pt x="1470527" y="133071"/>
                    <a:pt x="1422384" y="233403"/>
                    <a:pt x="1374858" y="331610"/>
                  </a:cubicBezTo>
                  <a:cubicBezTo>
                    <a:pt x="1326015" y="430338"/>
                    <a:pt x="1287720" y="533941"/>
                    <a:pt x="1260604" y="640700"/>
                  </a:cubicBezTo>
                  <a:cubicBezTo>
                    <a:pt x="1207043" y="858235"/>
                    <a:pt x="1197167" y="1083247"/>
                    <a:pt x="1180914" y="1305926"/>
                  </a:cubicBezTo>
                  <a:cubicBezTo>
                    <a:pt x="1178856" y="1334112"/>
                    <a:pt x="1176799" y="1362298"/>
                    <a:pt x="1174399" y="1390485"/>
                  </a:cubicBezTo>
                  <a:cubicBezTo>
                    <a:pt x="1171998" y="1418671"/>
                    <a:pt x="1167541" y="1446652"/>
                    <a:pt x="1148270" y="1468872"/>
                  </a:cubicBezTo>
                  <a:cubicBezTo>
                    <a:pt x="1130713" y="1489446"/>
                    <a:pt x="1107122" y="1503162"/>
                    <a:pt x="1084833" y="1518250"/>
                  </a:cubicBezTo>
                  <a:cubicBezTo>
                    <a:pt x="1059733" y="1534894"/>
                    <a:pt x="1034584" y="1551511"/>
                    <a:pt x="1009395" y="1568107"/>
                  </a:cubicBezTo>
                  <a:cubicBezTo>
                    <a:pt x="909906" y="1633395"/>
                    <a:pt x="809532" y="1697264"/>
                    <a:pt x="708260" y="1759720"/>
                  </a:cubicBezTo>
                  <a:cubicBezTo>
                    <a:pt x="504351" y="1885496"/>
                    <a:pt x="296986" y="2005394"/>
                    <a:pt x="86171" y="2119422"/>
                  </a:cubicBezTo>
                  <a:cubicBezTo>
                    <a:pt x="65597" y="2130463"/>
                    <a:pt x="44200" y="2141230"/>
                    <a:pt x="27535" y="2157827"/>
                  </a:cubicBezTo>
                  <a:cubicBezTo>
                    <a:pt x="11412" y="2174245"/>
                    <a:pt x="1811" y="2195957"/>
                    <a:pt x="515" y="2218932"/>
                  </a:cubicBezTo>
                  <a:cubicBezTo>
                    <a:pt x="-1680" y="2245403"/>
                    <a:pt x="3532" y="2272904"/>
                    <a:pt x="8813" y="2298759"/>
                  </a:cubicBezTo>
                  <a:cubicBezTo>
                    <a:pt x="14011" y="2324126"/>
                    <a:pt x="21027" y="2349082"/>
                    <a:pt x="29798" y="2373442"/>
                  </a:cubicBezTo>
                  <a:cubicBezTo>
                    <a:pt x="47238" y="2422278"/>
                    <a:pt x="71406" y="2468446"/>
                    <a:pt x="101602" y="2510602"/>
                  </a:cubicBezTo>
                  <a:cubicBezTo>
                    <a:pt x="114837" y="2528913"/>
                    <a:pt x="129034" y="2549899"/>
                    <a:pt x="150362" y="2559500"/>
                  </a:cubicBezTo>
                  <a:cubicBezTo>
                    <a:pt x="168104" y="2567359"/>
                    <a:pt x="188739" y="2564719"/>
                    <a:pt x="203923" y="2552642"/>
                  </a:cubicBezTo>
                  <a:cubicBezTo>
                    <a:pt x="245620" y="2521301"/>
                    <a:pt x="236567" y="2468151"/>
                    <a:pt x="251037" y="2424123"/>
                  </a:cubicBezTo>
                  <a:cubicBezTo>
                    <a:pt x="265508" y="2380095"/>
                    <a:pt x="315503" y="2355543"/>
                    <a:pt x="353907" y="2334557"/>
                  </a:cubicBezTo>
                  <a:cubicBezTo>
                    <a:pt x="433666" y="2291078"/>
                    <a:pt x="518499" y="2257474"/>
                    <a:pt x="604087" y="2226750"/>
                  </a:cubicBezTo>
                  <a:cubicBezTo>
                    <a:pt x="778692" y="2163793"/>
                    <a:pt x="958440" y="2117022"/>
                    <a:pt x="1134211" y="2058111"/>
                  </a:cubicBezTo>
                  <a:cubicBezTo>
                    <a:pt x="1217261" y="2030131"/>
                    <a:pt x="1298803" y="1997350"/>
                    <a:pt x="1374721" y="1952773"/>
                  </a:cubicBezTo>
                  <a:cubicBezTo>
                    <a:pt x="1411445" y="1931046"/>
                    <a:pt x="1446785" y="1907071"/>
                    <a:pt x="1480540" y="1880969"/>
                  </a:cubicBezTo>
                  <a:cubicBezTo>
                    <a:pt x="1518787" y="1852399"/>
                    <a:pt x="1555162" y="1821401"/>
                    <a:pt x="1589445" y="1788181"/>
                  </a:cubicBezTo>
                  <a:cubicBezTo>
                    <a:pt x="1656379" y="1721178"/>
                    <a:pt x="1688817" y="1630447"/>
                    <a:pt x="1704110" y="1538618"/>
                  </a:cubicBezTo>
                  <a:cubicBezTo>
                    <a:pt x="1721804" y="1432456"/>
                    <a:pt x="1723313" y="1323551"/>
                    <a:pt x="1729897" y="1216292"/>
                  </a:cubicBezTo>
                  <a:cubicBezTo>
                    <a:pt x="1737372" y="1094151"/>
                    <a:pt x="1746218" y="972010"/>
                    <a:pt x="1761923" y="850623"/>
                  </a:cubicBezTo>
                  <a:cubicBezTo>
                    <a:pt x="1769947" y="788421"/>
                    <a:pt x="1779891" y="726631"/>
                    <a:pt x="1790178" y="664772"/>
                  </a:cubicBezTo>
                  <a:cubicBezTo>
                    <a:pt x="1798065" y="617657"/>
                    <a:pt x="1800260" y="567457"/>
                    <a:pt x="1821108" y="523702"/>
                  </a:cubicBezTo>
                  <a:cubicBezTo>
                    <a:pt x="1827321" y="509918"/>
                    <a:pt x="1836504" y="497669"/>
                    <a:pt x="1847991" y="487835"/>
                  </a:cubicBezTo>
                  <a:cubicBezTo>
                    <a:pt x="1853683" y="482966"/>
                    <a:pt x="1859444" y="478234"/>
                    <a:pt x="1865479" y="473776"/>
                  </a:cubicBezTo>
                  <a:cubicBezTo>
                    <a:pt x="1867811" y="472130"/>
                    <a:pt x="1870143" y="470416"/>
                    <a:pt x="1872337" y="468907"/>
                  </a:cubicBezTo>
                  <a:cubicBezTo>
                    <a:pt x="1873428" y="468427"/>
                    <a:pt x="1874463" y="467830"/>
                    <a:pt x="1875423" y="467124"/>
                  </a:cubicBezTo>
                  <a:cubicBezTo>
                    <a:pt x="1879332" y="462049"/>
                    <a:pt x="1878372" y="481457"/>
                    <a:pt x="1870143" y="461432"/>
                  </a:cubicBezTo>
                  <a:cubicBezTo>
                    <a:pt x="1871617" y="465691"/>
                    <a:pt x="1876260" y="467954"/>
                    <a:pt x="1880519" y="466479"/>
                  </a:cubicBezTo>
                  <a:cubicBezTo>
                    <a:pt x="1884400" y="465142"/>
                    <a:pt x="1886677" y="461130"/>
                    <a:pt x="1885847" y="457111"/>
                  </a:cubicBezTo>
                  <a:cubicBezTo>
                    <a:pt x="1852929" y="289639"/>
                    <a:pt x="1743544" y="140889"/>
                    <a:pt x="1596303" y="55438"/>
                  </a:cubicBezTo>
                  <a:cubicBezTo>
                    <a:pt x="1554826" y="31312"/>
                    <a:pt x="1510379" y="12706"/>
                    <a:pt x="1464080" y="94"/>
                  </a:cubicBezTo>
                  <a:cubicBezTo>
                    <a:pt x="1461180" y="-454"/>
                    <a:pt x="1458382" y="1452"/>
                    <a:pt x="1457833" y="4353"/>
                  </a:cubicBezTo>
                  <a:cubicBezTo>
                    <a:pt x="1457339" y="6938"/>
                    <a:pt x="1458800" y="9489"/>
                    <a:pt x="1461269" y="10381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0A602E2A-F000-1E7A-D71B-E2D6376A203F}"/>
                </a:ext>
              </a:extLst>
            </p:cNvPr>
            <p:cNvSpPr/>
            <p:nvPr/>
          </p:nvSpPr>
          <p:spPr>
            <a:xfrm flipH="1">
              <a:off x="9111320" y="3777230"/>
              <a:ext cx="2676896" cy="1135216"/>
            </a:xfrm>
            <a:custGeom>
              <a:avLst/>
              <a:gdLst>
                <a:gd name="connsiteX0" fmla="*/ 2644047 w 2676896"/>
                <a:gd name="connsiteY0" fmla="*/ 0 h 1135216"/>
                <a:gd name="connsiteX1" fmla="*/ 1769926 w 2676896"/>
                <a:gd name="connsiteY1" fmla="*/ 653704 h 1135216"/>
                <a:gd name="connsiteX2" fmla="*/ 1472494 w 2676896"/>
                <a:gd name="connsiteY2" fmla="*/ 658574 h 1135216"/>
                <a:gd name="connsiteX3" fmla="*/ 668668 w 2676896"/>
                <a:gd name="connsiteY3" fmla="*/ 760552 h 1135216"/>
                <a:gd name="connsiteX4" fmla="*/ 203284 w 2676896"/>
                <a:gd name="connsiteY4" fmla="*/ 813770 h 1135216"/>
                <a:gd name="connsiteX5" fmla="*/ 13 w 2676896"/>
                <a:gd name="connsiteY5" fmla="*/ 1058190 h 1135216"/>
                <a:gd name="connsiteX6" fmla="*/ 121125 w 2676896"/>
                <a:gd name="connsiteY6" fmla="*/ 1133216 h 1135216"/>
                <a:gd name="connsiteX7" fmla="*/ 268572 w 2676896"/>
                <a:gd name="connsiteY7" fmla="*/ 1070945 h 1135216"/>
                <a:gd name="connsiteX8" fmla="*/ 733613 w 2676896"/>
                <a:gd name="connsiteY8" fmla="*/ 1070328 h 1135216"/>
                <a:gd name="connsiteX9" fmla="*/ 1626113 w 2676896"/>
                <a:gd name="connsiteY9" fmla="*/ 1114699 h 1135216"/>
                <a:gd name="connsiteX10" fmla="*/ 2223583 w 2676896"/>
                <a:gd name="connsiteY10" fmla="*/ 937694 h 1135216"/>
                <a:gd name="connsiteX11" fmla="*/ 2676896 w 2676896"/>
                <a:gd name="connsiteY11" fmla="*/ 450776 h 1135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76896" h="1135216">
                  <a:moveTo>
                    <a:pt x="2644047" y="0"/>
                  </a:moveTo>
                  <a:cubicBezTo>
                    <a:pt x="2168238" y="93200"/>
                    <a:pt x="2108711" y="544457"/>
                    <a:pt x="1769926" y="653704"/>
                  </a:cubicBezTo>
                  <a:cubicBezTo>
                    <a:pt x="1682486" y="681891"/>
                    <a:pt x="1564186" y="649453"/>
                    <a:pt x="1472494" y="658574"/>
                  </a:cubicBezTo>
                  <a:cubicBezTo>
                    <a:pt x="1145711" y="691287"/>
                    <a:pt x="995452" y="727908"/>
                    <a:pt x="668668" y="760552"/>
                  </a:cubicBezTo>
                  <a:cubicBezTo>
                    <a:pt x="445372" y="782909"/>
                    <a:pt x="362253" y="655488"/>
                    <a:pt x="203284" y="813770"/>
                  </a:cubicBezTo>
                  <a:cubicBezTo>
                    <a:pt x="179693" y="837225"/>
                    <a:pt x="-1770" y="1024928"/>
                    <a:pt x="13" y="1058190"/>
                  </a:cubicBezTo>
                  <a:cubicBezTo>
                    <a:pt x="2962" y="1111682"/>
                    <a:pt x="68182" y="1141583"/>
                    <a:pt x="121125" y="1133216"/>
                  </a:cubicBezTo>
                  <a:cubicBezTo>
                    <a:pt x="174069" y="1124849"/>
                    <a:pt x="219332" y="1092068"/>
                    <a:pt x="268572" y="1070945"/>
                  </a:cubicBezTo>
                  <a:cubicBezTo>
                    <a:pt x="417528" y="1007166"/>
                    <a:pt x="580268" y="1054075"/>
                    <a:pt x="733613" y="1070328"/>
                  </a:cubicBezTo>
                  <a:cubicBezTo>
                    <a:pt x="1097087" y="1108802"/>
                    <a:pt x="1263051" y="1166340"/>
                    <a:pt x="1626113" y="1114699"/>
                  </a:cubicBezTo>
                  <a:cubicBezTo>
                    <a:pt x="1811828" y="1088159"/>
                    <a:pt x="2066328" y="1041867"/>
                    <a:pt x="2223583" y="937694"/>
                  </a:cubicBezTo>
                  <a:cubicBezTo>
                    <a:pt x="2403536" y="818434"/>
                    <a:pt x="2541588" y="619072"/>
                    <a:pt x="2676896" y="450776"/>
                  </a:cubicBezTo>
                </a:path>
              </a:pathLst>
            </a:custGeom>
            <a:solidFill>
              <a:schemeClr val="accent6">
                <a:lumMod val="50000"/>
              </a:schemeClr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8C61257B-DA44-5806-A415-C20E63DC86C5}"/>
                </a:ext>
              </a:extLst>
            </p:cNvPr>
            <p:cNvSpPr/>
            <p:nvPr/>
          </p:nvSpPr>
          <p:spPr>
            <a:xfrm flipH="1">
              <a:off x="9101809" y="3772155"/>
              <a:ext cx="2695435" cy="1149330"/>
            </a:xfrm>
            <a:custGeom>
              <a:avLst/>
              <a:gdLst>
                <a:gd name="connsiteX0" fmla="*/ 2651704 w 2695435"/>
                <a:gd name="connsiteY0" fmla="*/ 0 h 1149330"/>
                <a:gd name="connsiteX1" fmla="*/ 2393500 w 2695435"/>
                <a:gd name="connsiteY1" fmla="*/ 101018 h 1149330"/>
                <a:gd name="connsiteX2" fmla="*/ 2210460 w 2695435"/>
                <a:gd name="connsiteY2" fmla="*/ 260673 h 1149330"/>
                <a:gd name="connsiteX3" fmla="*/ 1898901 w 2695435"/>
                <a:gd name="connsiteY3" fmla="*/ 589857 h 1149330"/>
                <a:gd name="connsiteX4" fmla="*/ 1802340 w 2695435"/>
                <a:gd name="connsiteY4" fmla="*/ 641566 h 1149330"/>
                <a:gd name="connsiteX5" fmla="*/ 1647556 w 2695435"/>
                <a:gd name="connsiteY5" fmla="*/ 660905 h 1149330"/>
                <a:gd name="connsiteX6" fmla="*/ 1470962 w 2695435"/>
                <a:gd name="connsiteY6" fmla="*/ 656242 h 1149330"/>
                <a:gd name="connsiteX7" fmla="*/ 1282093 w 2695435"/>
                <a:gd name="connsiteY7" fmla="*/ 677982 h 1149330"/>
                <a:gd name="connsiteX8" fmla="*/ 967722 w 2695435"/>
                <a:gd name="connsiteY8" fmla="*/ 722216 h 1149330"/>
                <a:gd name="connsiteX9" fmla="*/ 796752 w 2695435"/>
                <a:gd name="connsiteY9" fmla="*/ 744230 h 1149330"/>
                <a:gd name="connsiteX10" fmla="*/ 612409 w 2695435"/>
                <a:gd name="connsiteY10" fmla="*/ 759729 h 1149330"/>
                <a:gd name="connsiteX11" fmla="*/ 478815 w 2695435"/>
                <a:gd name="connsiteY11" fmla="*/ 742790 h 1149330"/>
                <a:gd name="connsiteX12" fmla="*/ 371213 w 2695435"/>
                <a:gd name="connsiteY12" fmla="*/ 729760 h 1149330"/>
                <a:gd name="connsiteX13" fmla="*/ 190848 w 2695435"/>
                <a:gd name="connsiteY13" fmla="*/ 828309 h 1149330"/>
                <a:gd name="connsiteX14" fmla="*/ 49436 w 2695435"/>
                <a:gd name="connsiteY14" fmla="*/ 984054 h 1149330"/>
                <a:gd name="connsiteX15" fmla="*/ 3007 w 2695435"/>
                <a:gd name="connsiteY15" fmla="*/ 1050989 h 1149330"/>
                <a:gd name="connsiteX16" fmla="*/ 44909 w 2695435"/>
                <a:gd name="connsiteY16" fmla="*/ 1130816 h 1149330"/>
                <a:gd name="connsiteX17" fmla="*/ 184675 w 2695435"/>
                <a:gd name="connsiteY17" fmla="*/ 1130816 h 1149330"/>
                <a:gd name="connsiteX18" fmla="*/ 265325 w 2695435"/>
                <a:gd name="connsiteY18" fmla="*/ 1091108 h 1149330"/>
                <a:gd name="connsiteX19" fmla="*/ 358800 w 2695435"/>
                <a:gd name="connsiteY19" fmla="*/ 1060727 h 1149330"/>
                <a:gd name="connsiteX20" fmla="*/ 742848 w 2695435"/>
                <a:gd name="connsiteY20" fmla="*/ 1084318 h 1149330"/>
                <a:gd name="connsiteX21" fmla="*/ 1409651 w 2695435"/>
                <a:gd name="connsiteY21" fmla="*/ 1148784 h 1149330"/>
                <a:gd name="connsiteX22" fmla="*/ 1754129 w 2695435"/>
                <a:gd name="connsiteY22" fmla="*/ 1110242 h 1149330"/>
                <a:gd name="connsiteX23" fmla="*/ 2077758 w 2695435"/>
                <a:gd name="connsiteY23" fmla="*/ 1028563 h 1149330"/>
                <a:gd name="connsiteX24" fmla="*/ 2218484 w 2695435"/>
                <a:gd name="connsiteY24" fmla="*/ 962795 h 1149330"/>
                <a:gd name="connsiteX25" fmla="*/ 2351529 w 2695435"/>
                <a:gd name="connsiteY25" fmla="*/ 861159 h 1149330"/>
                <a:gd name="connsiteX26" fmla="*/ 2586827 w 2695435"/>
                <a:gd name="connsiteY26" fmla="*/ 597880 h 1149330"/>
                <a:gd name="connsiteX27" fmla="*/ 2693058 w 2695435"/>
                <a:gd name="connsiteY27" fmla="*/ 463395 h 1149330"/>
                <a:gd name="connsiteX28" fmla="*/ 2678793 w 2695435"/>
                <a:gd name="connsiteY28" fmla="*/ 449130 h 1149330"/>
                <a:gd name="connsiteX29" fmla="*/ 2460434 w 2695435"/>
                <a:gd name="connsiteY29" fmla="*/ 721530 h 1149330"/>
                <a:gd name="connsiteX30" fmla="*/ 2206140 w 2695435"/>
                <a:gd name="connsiteY30" fmla="*/ 949079 h 1149330"/>
                <a:gd name="connsiteX31" fmla="*/ 1907062 w 2695435"/>
                <a:gd name="connsiteY31" fmla="*/ 1060864 h 1149330"/>
                <a:gd name="connsiteX32" fmla="*/ 1583845 w 2695435"/>
                <a:gd name="connsiteY32" fmla="*/ 1117923 h 1149330"/>
                <a:gd name="connsiteX33" fmla="*/ 1246705 w 2695435"/>
                <a:gd name="connsiteY33" fmla="*/ 1127387 h 1149330"/>
                <a:gd name="connsiteX34" fmla="*/ 932060 w 2695435"/>
                <a:gd name="connsiteY34" fmla="*/ 1089736 h 1149330"/>
                <a:gd name="connsiteX35" fmla="*/ 747854 w 2695435"/>
                <a:gd name="connsiteY35" fmla="*/ 1067036 h 1149330"/>
                <a:gd name="connsiteX36" fmla="*/ 561385 w 2695435"/>
                <a:gd name="connsiteY36" fmla="*/ 1042005 h 1149330"/>
                <a:gd name="connsiteX37" fmla="*/ 377385 w 2695435"/>
                <a:gd name="connsiteY37" fmla="*/ 1039673 h 1149330"/>
                <a:gd name="connsiteX38" fmla="*/ 286654 w 2695435"/>
                <a:gd name="connsiteY38" fmla="*/ 1062785 h 1149330"/>
                <a:gd name="connsiteX39" fmla="*/ 206895 w 2695435"/>
                <a:gd name="connsiteY39" fmla="*/ 1101189 h 1149330"/>
                <a:gd name="connsiteX40" fmla="*/ 55333 w 2695435"/>
                <a:gd name="connsiteY40" fmla="*/ 1116346 h 1149330"/>
                <a:gd name="connsiteX41" fmla="*/ 17957 w 2695435"/>
                <a:gd name="connsiteY41" fmla="*/ 1063333 h 1149330"/>
                <a:gd name="connsiteX42" fmla="*/ 26187 w 2695435"/>
                <a:gd name="connsiteY42" fmla="*/ 1045091 h 1149330"/>
                <a:gd name="connsiteX43" fmla="*/ 84480 w 2695435"/>
                <a:gd name="connsiteY43" fmla="*/ 970064 h 1149330"/>
                <a:gd name="connsiteX44" fmla="*/ 160672 w 2695435"/>
                <a:gd name="connsiteY44" fmla="*/ 885642 h 1149330"/>
                <a:gd name="connsiteX45" fmla="*/ 311548 w 2695435"/>
                <a:gd name="connsiteY45" fmla="*/ 759661 h 1149330"/>
                <a:gd name="connsiteX46" fmla="*/ 526272 w 2695435"/>
                <a:gd name="connsiteY46" fmla="*/ 768919 h 1149330"/>
                <a:gd name="connsiteX47" fmla="*/ 855456 w 2695435"/>
                <a:gd name="connsiteY47" fmla="*/ 754449 h 1149330"/>
                <a:gd name="connsiteX48" fmla="*/ 1167701 w 2695435"/>
                <a:gd name="connsiteY48" fmla="*/ 710832 h 1149330"/>
                <a:gd name="connsiteX49" fmla="*/ 1335036 w 2695435"/>
                <a:gd name="connsiteY49" fmla="*/ 688612 h 1149330"/>
                <a:gd name="connsiteX50" fmla="*/ 1518625 w 2695435"/>
                <a:gd name="connsiteY50" fmla="*/ 670781 h 1149330"/>
                <a:gd name="connsiteX51" fmla="*/ 1692201 w 2695435"/>
                <a:gd name="connsiteY51" fmla="*/ 679353 h 1149330"/>
                <a:gd name="connsiteX52" fmla="*/ 1826412 w 2695435"/>
                <a:gd name="connsiteY52" fmla="*/ 650207 h 1149330"/>
                <a:gd name="connsiteX53" fmla="*/ 2147504 w 2695435"/>
                <a:gd name="connsiteY53" fmla="*/ 360114 h 1149330"/>
                <a:gd name="connsiteX54" fmla="*/ 2520442 w 2695435"/>
                <a:gd name="connsiteY54" fmla="*/ 51504 h 1149330"/>
                <a:gd name="connsiteX55" fmla="*/ 2654858 w 2695435"/>
                <a:gd name="connsiteY55" fmla="*/ 10356 h 1149330"/>
                <a:gd name="connsiteX56" fmla="*/ 2652047 w 2695435"/>
                <a:gd name="connsiteY56" fmla="*/ 206 h 114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95435" h="1149330">
                  <a:moveTo>
                    <a:pt x="2651704" y="0"/>
                  </a:moveTo>
                  <a:cubicBezTo>
                    <a:pt x="2559711" y="15938"/>
                    <a:pt x="2471887" y="50297"/>
                    <a:pt x="2393500" y="101018"/>
                  </a:cubicBezTo>
                  <a:cubicBezTo>
                    <a:pt x="2324920" y="145253"/>
                    <a:pt x="2265187" y="200665"/>
                    <a:pt x="2210460" y="260673"/>
                  </a:cubicBezTo>
                  <a:cubicBezTo>
                    <a:pt x="2109373" y="371498"/>
                    <a:pt x="2024265" y="503515"/>
                    <a:pt x="1898901" y="589857"/>
                  </a:cubicBezTo>
                  <a:cubicBezTo>
                    <a:pt x="1868808" y="610739"/>
                    <a:pt x="1836404" y="628090"/>
                    <a:pt x="1802340" y="641566"/>
                  </a:cubicBezTo>
                  <a:cubicBezTo>
                    <a:pt x="1751934" y="661180"/>
                    <a:pt x="1701116" y="663786"/>
                    <a:pt x="1647556" y="660905"/>
                  </a:cubicBezTo>
                  <a:cubicBezTo>
                    <a:pt x="1588577" y="657682"/>
                    <a:pt x="1530078" y="650276"/>
                    <a:pt x="1470962" y="656242"/>
                  </a:cubicBezTo>
                  <a:cubicBezTo>
                    <a:pt x="1407957" y="662689"/>
                    <a:pt x="1345001" y="669938"/>
                    <a:pt x="1282093" y="677982"/>
                  </a:cubicBezTo>
                  <a:cubicBezTo>
                    <a:pt x="1177165" y="691698"/>
                    <a:pt x="1072581" y="707540"/>
                    <a:pt x="967722" y="722216"/>
                  </a:cubicBezTo>
                  <a:cubicBezTo>
                    <a:pt x="910800" y="730172"/>
                    <a:pt x="853810" y="737510"/>
                    <a:pt x="796752" y="744230"/>
                  </a:cubicBezTo>
                  <a:cubicBezTo>
                    <a:pt x="735784" y="751088"/>
                    <a:pt x="673925" y="760964"/>
                    <a:pt x="612409" y="759729"/>
                  </a:cubicBezTo>
                  <a:cubicBezTo>
                    <a:pt x="567475" y="757898"/>
                    <a:pt x="522782" y="752234"/>
                    <a:pt x="478815" y="742790"/>
                  </a:cubicBezTo>
                  <a:cubicBezTo>
                    <a:pt x="443428" y="735932"/>
                    <a:pt x="407423" y="728457"/>
                    <a:pt x="371213" y="729760"/>
                  </a:cubicBezTo>
                  <a:cubicBezTo>
                    <a:pt x="297215" y="732503"/>
                    <a:pt x="240431" y="777286"/>
                    <a:pt x="190848" y="828309"/>
                  </a:cubicBezTo>
                  <a:cubicBezTo>
                    <a:pt x="141264" y="879333"/>
                    <a:pt x="93807" y="929739"/>
                    <a:pt x="49436" y="984054"/>
                  </a:cubicBezTo>
                  <a:cubicBezTo>
                    <a:pt x="32771" y="1004628"/>
                    <a:pt x="13020" y="1026231"/>
                    <a:pt x="3007" y="1050989"/>
                  </a:cubicBezTo>
                  <a:cubicBezTo>
                    <a:pt x="-9612" y="1082056"/>
                    <a:pt x="20015" y="1116277"/>
                    <a:pt x="44909" y="1130816"/>
                  </a:cubicBezTo>
                  <a:cubicBezTo>
                    <a:pt x="89212" y="1156739"/>
                    <a:pt x="139275" y="1150224"/>
                    <a:pt x="184675" y="1130816"/>
                  </a:cubicBezTo>
                  <a:cubicBezTo>
                    <a:pt x="212107" y="1119226"/>
                    <a:pt x="238305" y="1104069"/>
                    <a:pt x="265325" y="1091108"/>
                  </a:cubicBezTo>
                  <a:cubicBezTo>
                    <a:pt x="295047" y="1077001"/>
                    <a:pt x="326465" y="1066790"/>
                    <a:pt x="358800" y="1060727"/>
                  </a:cubicBezTo>
                  <a:cubicBezTo>
                    <a:pt x="486290" y="1035969"/>
                    <a:pt x="616181" y="1070602"/>
                    <a:pt x="742848" y="1084318"/>
                  </a:cubicBezTo>
                  <a:cubicBezTo>
                    <a:pt x="964567" y="1108390"/>
                    <a:pt x="1185738" y="1154887"/>
                    <a:pt x="1409651" y="1148784"/>
                  </a:cubicBezTo>
                  <a:cubicBezTo>
                    <a:pt x="1525277" y="1145698"/>
                    <a:pt x="1640217" y="1129993"/>
                    <a:pt x="1754129" y="1110242"/>
                  </a:cubicBezTo>
                  <a:cubicBezTo>
                    <a:pt x="1863857" y="1091245"/>
                    <a:pt x="1973242" y="1067105"/>
                    <a:pt x="2077758" y="1028563"/>
                  </a:cubicBezTo>
                  <a:cubicBezTo>
                    <a:pt x="2126662" y="1011185"/>
                    <a:pt x="2173784" y="989164"/>
                    <a:pt x="2218484" y="962795"/>
                  </a:cubicBezTo>
                  <a:cubicBezTo>
                    <a:pt x="2265983" y="933251"/>
                    <a:pt x="2310532" y="899214"/>
                    <a:pt x="2351529" y="861159"/>
                  </a:cubicBezTo>
                  <a:cubicBezTo>
                    <a:pt x="2438831" y="781881"/>
                    <a:pt x="2513858" y="690189"/>
                    <a:pt x="2586827" y="597880"/>
                  </a:cubicBezTo>
                  <a:cubicBezTo>
                    <a:pt x="2622214" y="553029"/>
                    <a:pt x="2657259" y="507903"/>
                    <a:pt x="2693058" y="463395"/>
                  </a:cubicBezTo>
                  <a:cubicBezTo>
                    <a:pt x="2701081" y="453382"/>
                    <a:pt x="2686885" y="439049"/>
                    <a:pt x="2678793" y="449130"/>
                  </a:cubicBezTo>
                  <a:cubicBezTo>
                    <a:pt x="2605892" y="539862"/>
                    <a:pt x="2536832" y="633679"/>
                    <a:pt x="2460434" y="721530"/>
                  </a:cubicBezTo>
                  <a:cubicBezTo>
                    <a:pt x="2386162" y="806981"/>
                    <a:pt x="2304003" y="890580"/>
                    <a:pt x="2206140" y="949079"/>
                  </a:cubicBezTo>
                  <a:cubicBezTo>
                    <a:pt x="2114585" y="1003943"/>
                    <a:pt x="2010206" y="1035969"/>
                    <a:pt x="1907062" y="1060864"/>
                  </a:cubicBezTo>
                  <a:cubicBezTo>
                    <a:pt x="1800523" y="1086150"/>
                    <a:pt x="1692599" y="1105201"/>
                    <a:pt x="1583845" y="1117923"/>
                  </a:cubicBezTo>
                  <a:cubicBezTo>
                    <a:pt x="1472011" y="1131666"/>
                    <a:pt x="1359135" y="1134835"/>
                    <a:pt x="1246705" y="1127387"/>
                  </a:cubicBezTo>
                  <a:cubicBezTo>
                    <a:pt x="1141229" y="1120117"/>
                    <a:pt x="1036713" y="1104001"/>
                    <a:pt x="932060" y="1089736"/>
                  </a:cubicBezTo>
                  <a:cubicBezTo>
                    <a:pt x="870750" y="1081438"/>
                    <a:pt x="809371" y="1073689"/>
                    <a:pt x="747854" y="1067036"/>
                  </a:cubicBezTo>
                  <a:cubicBezTo>
                    <a:pt x="686338" y="1060384"/>
                    <a:pt x="623656" y="1049411"/>
                    <a:pt x="561385" y="1042005"/>
                  </a:cubicBezTo>
                  <a:cubicBezTo>
                    <a:pt x="500349" y="1034735"/>
                    <a:pt x="438490" y="1031101"/>
                    <a:pt x="377385" y="1039673"/>
                  </a:cubicBezTo>
                  <a:cubicBezTo>
                    <a:pt x="346351" y="1043856"/>
                    <a:pt x="315905" y="1051606"/>
                    <a:pt x="286654" y="1062785"/>
                  </a:cubicBezTo>
                  <a:cubicBezTo>
                    <a:pt x="259222" y="1073552"/>
                    <a:pt x="233299" y="1087885"/>
                    <a:pt x="206895" y="1101189"/>
                  </a:cubicBezTo>
                  <a:cubicBezTo>
                    <a:pt x="159644" y="1125055"/>
                    <a:pt x="105328" y="1144532"/>
                    <a:pt x="55333" y="1116346"/>
                  </a:cubicBezTo>
                  <a:cubicBezTo>
                    <a:pt x="37160" y="1106059"/>
                    <a:pt x="17066" y="1086101"/>
                    <a:pt x="17957" y="1063333"/>
                  </a:cubicBezTo>
                  <a:cubicBezTo>
                    <a:pt x="19548" y="1056797"/>
                    <a:pt x="22339" y="1050611"/>
                    <a:pt x="26187" y="1045091"/>
                  </a:cubicBezTo>
                  <a:cubicBezTo>
                    <a:pt x="43569" y="1018557"/>
                    <a:pt x="63063" y="993464"/>
                    <a:pt x="84480" y="970064"/>
                  </a:cubicBezTo>
                  <a:cubicBezTo>
                    <a:pt x="109169" y="941329"/>
                    <a:pt x="134749" y="913280"/>
                    <a:pt x="160672" y="885642"/>
                  </a:cubicBezTo>
                  <a:cubicBezTo>
                    <a:pt x="204701" y="838596"/>
                    <a:pt x="249826" y="783869"/>
                    <a:pt x="311548" y="759661"/>
                  </a:cubicBezTo>
                  <a:cubicBezTo>
                    <a:pt x="381431" y="732229"/>
                    <a:pt x="455566" y="757740"/>
                    <a:pt x="526272" y="768919"/>
                  </a:cubicBezTo>
                  <a:cubicBezTo>
                    <a:pt x="636000" y="786270"/>
                    <a:pt x="746346" y="768233"/>
                    <a:pt x="855456" y="754449"/>
                  </a:cubicBezTo>
                  <a:cubicBezTo>
                    <a:pt x="959767" y="741350"/>
                    <a:pt x="1063665" y="725576"/>
                    <a:pt x="1167701" y="710832"/>
                  </a:cubicBezTo>
                  <a:cubicBezTo>
                    <a:pt x="1223388" y="702876"/>
                    <a:pt x="1279164" y="695470"/>
                    <a:pt x="1335036" y="688612"/>
                  </a:cubicBezTo>
                  <a:cubicBezTo>
                    <a:pt x="1395592" y="681274"/>
                    <a:pt x="1457589" y="670781"/>
                    <a:pt x="1518625" y="670781"/>
                  </a:cubicBezTo>
                  <a:cubicBezTo>
                    <a:pt x="1576575" y="670781"/>
                    <a:pt x="1634182" y="679834"/>
                    <a:pt x="1692201" y="679353"/>
                  </a:cubicBezTo>
                  <a:cubicBezTo>
                    <a:pt x="1738472" y="679004"/>
                    <a:pt x="1784167" y="669080"/>
                    <a:pt x="1826412" y="650207"/>
                  </a:cubicBezTo>
                  <a:cubicBezTo>
                    <a:pt x="1962200" y="591022"/>
                    <a:pt x="2055401" y="471076"/>
                    <a:pt x="2147504" y="360114"/>
                  </a:cubicBezTo>
                  <a:cubicBezTo>
                    <a:pt x="2252020" y="234064"/>
                    <a:pt x="2365725" y="114392"/>
                    <a:pt x="2520442" y="51504"/>
                  </a:cubicBezTo>
                  <a:cubicBezTo>
                    <a:pt x="2564038" y="34112"/>
                    <a:pt x="2608999" y="20348"/>
                    <a:pt x="2654858" y="10356"/>
                  </a:cubicBezTo>
                  <a:cubicBezTo>
                    <a:pt x="2661716" y="8847"/>
                    <a:pt x="2658630" y="-960"/>
                    <a:pt x="2652047" y="206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6" name="图形 1">
              <a:extLst>
                <a:ext uri="{FF2B5EF4-FFF2-40B4-BE49-F238E27FC236}">
                  <a16:creationId xmlns:a16="http://schemas.microsoft.com/office/drawing/2014/main" id="{45EC7568-8690-E712-8F43-74AA37A46BAD}"/>
                </a:ext>
              </a:extLst>
            </p:cNvPr>
            <p:cNvGrpSpPr/>
            <p:nvPr/>
          </p:nvGrpSpPr>
          <p:grpSpPr>
            <a:xfrm flipH="1">
              <a:off x="6446430" y="1885891"/>
              <a:ext cx="5333580" cy="4429167"/>
              <a:chOff x="5281294" y="1885891"/>
              <a:chExt cx="5333580" cy="4429167"/>
            </a:xfrm>
            <a:solidFill>
              <a:srgbClr val="18C4FF"/>
            </a:solidFill>
          </p:grpSpPr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2ABDE0A0-1D54-65A1-BF6F-2B256E50E45C}"/>
                  </a:ext>
                </a:extLst>
              </p:cNvPr>
              <p:cNvSpPr/>
              <p:nvPr/>
            </p:nvSpPr>
            <p:spPr>
              <a:xfrm>
                <a:off x="7016679" y="1885891"/>
                <a:ext cx="1414054" cy="660328"/>
              </a:xfrm>
              <a:custGeom>
                <a:avLst/>
                <a:gdLst>
                  <a:gd name="connsiteX0" fmla="*/ 5212 w 1414054"/>
                  <a:gd name="connsiteY0" fmla="*/ 660259 h 660328"/>
                  <a:gd name="connsiteX1" fmla="*/ 351816 w 1414054"/>
                  <a:gd name="connsiteY1" fmla="*/ 659711 h 660328"/>
                  <a:gd name="connsiteX2" fmla="*/ 355587 w 1414054"/>
                  <a:gd name="connsiteY2" fmla="*/ 645995 h 660328"/>
                  <a:gd name="connsiteX3" fmla="*/ 308061 w 1414054"/>
                  <a:gd name="connsiteY3" fmla="*/ 505749 h 660328"/>
                  <a:gd name="connsiteX4" fmla="*/ 422864 w 1414054"/>
                  <a:gd name="connsiteY4" fmla="*/ 415223 h 660328"/>
                  <a:gd name="connsiteX5" fmla="*/ 505572 w 1414054"/>
                  <a:gd name="connsiteY5" fmla="*/ 437306 h 660328"/>
                  <a:gd name="connsiteX6" fmla="*/ 517779 w 1414054"/>
                  <a:gd name="connsiteY6" fmla="*/ 427979 h 660328"/>
                  <a:gd name="connsiteX7" fmla="*/ 511264 w 1414054"/>
                  <a:gd name="connsiteY7" fmla="*/ 186097 h 660328"/>
                  <a:gd name="connsiteX8" fmla="*/ 634708 w 1414054"/>
                  <a:gd name="connsiteY8" fmla="*/ 37279 h 660328"/>
                  <a:gd name="connsiteX9" fmla="*/ 819120 w 1414054"/>
                  <a:gd name="connsiteY9" fmla="*/ 43108 h 660328"/>
                  <a:gd name="connsiteX10" fmla="*/ 958474 w 1414054"/>
                  <a:gd name="connsiteY10" fmla="*/ 181297 h 660328"/>
                  <a:gd name="connsiteX11" fmla="*/ 1007372 w 1414054"/>
                  <a:gd name="connsiteY11" fmla="*/ 416595 h 660328"/>
                  <a:gd name="connsiteX12" fmla="*/ 1018468 w 1414054"/>
                  <a:gd name="connsiteY12" fmla="*/ 426875 h 660328"/>
                  <a:gd name="connsiteX13" fmla="*/ 1027123 w 1414054"/>
                  <a:gd name="connsiteY13" fmla="*/ 421875 h 660328"/>
                  <a:gd name="connsiteX14" fmla="*/ 1071425 w 1414054"/>
                  <a:gd name="connsiteY14" fmla="*/ 351992 h 660328"/>
                  <a:gd name="connsiteX15" fmla="*/ 1131433 w 1414054"/>
                  <a:gd name="connsiteY15" fmla="*/ 304741 h 660328"/>
                  <a:gd name="connsiteX16" fmla="*/ 1256660 w 1414054"/>
                  <a:gd name="connsiteY16" fmla="*/ 380865 h 660328"/>
                  <a:gd name="connsiteX17" fmla="*/ 1270925 w 1414054"/>
                  <a:gd name="connsiteY17" fmla="*/ 497999 h 660328"/>
                  <a:gd name="connsiteX18" fmla="*/ 1282473 w 1414054"/>
                  <a:gd name="connsiteY18" fmla="*/ 508506 h 660328"/>
                  <a:gd name="connsiteX19" fmla="*/ 1292459 w 1414054"/>
                  <a:gd name="connsiteY19" fmla="*/ 500880 h 660328"/>
                  <a:gd name="connsiteX20" fmla="*/ 1397318 w 1414054"/>
                  <a:gd name="connsiteY20" fmla="*/ 479963 h 660328"/>
                  <a:gd name="connsiteX21" fmla="*/ 1411651 w 1414054"/>
                  <a:gd name="connsiteY21" fmla="*/ 465561 h 660328"/>
                  <a:gd name="connsiteX22" fmla="*/ 1271336 w 1414054"/>
                  <a:gd name="connsiteY22" fmla="*/ 495050 h 660328"/>
                  <a:gd name="connsiteX23" fmla="*/ 1292870 w 1414054"/>
                  <a:gd name="connsiteY23" fmla="*/ 497999 h 660328"/>
                  <a:gd name="connsiteX24" fmla="*/ 1226142 w 1414054"/>
                  <a:gd name="connsiteY24" fmla="*/ 301380 h 660328"/>
                  <a:gd name="connsiteX25" fmla="*/ 1140760 w 1414054"/>
                  <a:gd name="connsiteY25" fmla="*/ 280052 h 660328"/>
                  <a:gd name="connsiteX26" fmla="*/ 1066831 w 1414054"/>
                  <a:gd name="connsiteY26" fmla="*/ 324972 h 660328"/>
                  <a:gd name="connsiteX27" fmla="*/ 1008812 w 1414054"/>
                  <a:gd name="connsiteY27" fmla="*/ 411245 h 660328"/>
                  <a:gd name="connsiteX28" fmla="*/ 1028563 w 1414054"/>
                  <a:gd name="connsiteY28" fmla="*/ 416595 h 660328"/>
                  <a:gd name="connsiteX29" fmla="*/ 844631 w 1414054"/>
                  <a:gd name="connsiteY29" fmla="*/ 33301 h 660328"/>
                  <a:gd name="connsiteX30" fmla="*/ 647738 w 1414054"/>
                  <a:gd name="connsiteY30" fmla="*/ 11013 h 660328"/>
                  <a:gd name="connsiteX31" fmla="*/ 503240 w 1414054"/>
                  <a:gd name="connsiteY31" fmla="*/ 153248 h 660328"/>
                  <a:gd name="connsiteX32" fmla="*/ 501251 w 1414054"/>
                  <a:gd name="connsiteY32" fmla="*/ 432025 h 660328"/>
                  <a:gd name="connsiteX33" fmla="*/ 513390 w 1414054"/>
                  <a:gd name="connsiteY33" fmla="*/ 422698 h 660328"/>
                  <a:gd name="connsiteX34" fmla="*/ 347015 w 1414054"/>
                  <a:gd name="connsiteY34" fmla="*/ 424207 h 660328"/>
                  <a:gd name="connsiteX35" fmla="*/ 293385 w 1414054"/>
                  <a:gd name="connsiteY35" fmla="*/ 578512 h 660328"/>
                  <a:gd name="connsiteX36" fmla="*/ 348112 w 1414054"/>
                  <a:gd name="connsiteY36" fmla="*/ 658682 h 660328"/>
                  <a:gd name="connsiteX37" fmla="*/ 351884 w 1414054"/>
                  <a:gd name="connsiteY37" fmla="*/ 644966 h 660328"/>
                  <a:gd name="connsiteX38" fmla="*/ 5281 w 1414054"/>
                  <a:gd name="connsiteY38" fmla="*/ 649767 h 660328"/>
                  <a:gd name="connsiteX39" fmla="*/ 0 w 1414054"/>
                  <a:gd name="connsiteY39" fmla="*/ 655047 h 660328"/>
                  <a:gd name="connsiteX40" fmla="*/ 5281 w 1414054"/>
                  <a:gd name="connsiteY40" fmla="*/ 660328 h 66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414054" h="660328">
                    <a:moveTo>
                      <a:pt x="5212" y="660259"/>
                    </a:moveTo>
                    <a:cubicBezTo>
                      <a:pt x="120701" y="656830"/>
                      <a:pt x="236238" y="656645"/>
                      <a:pt x="351816" y="659711"/>
                    </a:cubicBezTo>
                    <a:cubicBezTo>
                      <a:pt x="359839" y="659711"/>
                      <a:pt x="361005" y="649904"/>
                      <a:pt x="355587" y="645995"/>
                    </a:cubicBezTo>
                    <a:cubicBezTo>
                      <a:pt x="313068" y="614448"/>
                      <a:pt x="294963" y="556498"/>
                      <a:pt x="308061" y="505749"/>
                    </a:cubicBezTo>
                    <a:cubicBezTo>
                      <a:pt x="321777" y="453216"/>
                      <a:pt x="369783" y="418789"/>
                      <a:pt x="422864" y="415223"/>
                    </a:cubicBezTo>
                    <a:cubicBezTo>
                      <a:pt x="452148" y="412884"/>
                      <a:pt x="481349" y="420682"/>
                      <a:pt x="505572" y="437306"/>
                    </a:cubicBezTo>
                    <a:cubicBezTo>
                      <a:pt x="511676" y="441558"/>
                      <a:pt x="519288" y="434563"/>
                      <a:pt x="517779" y="427979"/>
                    </a:cubicBezTo>
                    <a:cubicBezTo>
                      <a:pt x="495834" y="349935"/>
                      <a:pt x="486369" y="264690"/>
                      <a:pt x="511264" y="186097"/>
                    </a:cubicBezTo>
                    <a:cubicBezTo>
                      <a:pt x="531152" y="123141"/>
                      <a:pt x="574015" y="65534"/>
                      <a:pt x="634708" y="37279"/>
                    </a:cubicBezTo>
                    <a:cubicBezTo>
                      <a:pt x="692932" y="10258"/>
                      <a:pt x="761924" y="16705"/>
                      <a:pt x="819120" y="43108"/>
                    </a:cubicBezTo>
                    <a:cubicBezTo>
                      <a:pt x="879833" y="72124"/>
                      <a:pt x="928951" y="120823"/>
                      <a:pt x="958474" y="181297"/>
                    </a:cubicBezTo>
                    <a:cubicBezTo>
                      <a:pt x="995233" y="253580"/>
                      <a:pt x="1007577" y="336219"/>
                      <a:pt x="1007372" y="416595"/>
                    </a:cubicBezTo>
                    <a:cubicBezTo>
                      <a:pt x="1007598" y="422499"/>
                      <a:pt x="1012570" y="427101"/>
                      <a:pt x="1018468" y="426875"/>
                    </a:cubicBezTo>
                    <a:cubicBezTo>
                      <a:pt x="1022007" y="426744"/>
                      <a:pt x="1025244" y="424872"/>
                      <a:pt x="1027123" y="421875"/>
                    </a:cubicBezTo>
                    <a:cubicBezTo>
                      <a:pt x="1039522" y="397159"/>
                      <a:pt x="1054363" y="373753"/>
                      <a:pt x="1071425" y="351992"/>
                    </a:cubicBezTo>
                    <a:cubicBezTo>
                      <a:pt x="1087473" y="332447"/>
                      <a:pt x="1107156" y="313450"/>
                      <a:pt x="1131433" y="304741"/>
                    </a:cubicBezTo>
                    <a:cubicBezTo>
                      <a:pt x="1188354" y="284167"/>
                      <a:pt x="1238898" y="329361"/>
                      <a:pt x="1256660" y="380865"/>
                    </a:cubicBezTo>
                    <a:cubicBezTo>
                      <a:pt x="1269622" y="418446"/>
                      <a:pt x="1270376" y="458634"/>
                      <a:pt x="1270925" y="497999"/>
                    </a:cubicBezTo>
                    <a:cubicBezTo>
                      <a:pt x="1271213" y="504089"/>
                      <a:pt x="1276384" y="508794"/>
                      <a:pt x="1282473" y="508506"/>
                    </a:cubicBezTo>
                    <a:cubicBezTo>
                      <a:pt x="1287068" y="508293"/>
                      <a:pt x="1291046" y="505255"/>
                      <a:pt x="1292459" y="500880"/>
                    </a:cubicBezTo>
                    <a:cubicBezTo>
                      <a:pt x="1304323" y="458360"/>
                      <a:pt x="1369817" y="446016"/>
                      <a:pt x="1397318" y="479963"/>
                    </a:cubicBezTo>
                    <a:cubicBezTo>
                      <a:pt x="1405479" y="490112"/>
                      <a:pt x="1419743" y="475642"/>
                      <a:pt x="1411651" y="465561"/>
                    </a:cubicBezTo>
                    <a:cubicBezTo>
                      <a:pt x="1373658" y="418378"/>
                      <a:pt x="1287452" y="436894"/>
                      <a:pt x="1271336" y="495050"/>
                    </a:cubicBezTo>
                    <a:lnTo>
                      <a:pt x="1292870" y="497999"/>
                    </a:lnTo>
                    <a:cubicBezTo>
                      <a:pt x="1291567" y="427636"/>
                      <a:pt x="1286835" y="347946"/>
                      <a:pt x="1226142" y="301380"/>
                    </a:cubicBezTo>
                    <a:cubicBezTo>
                      <a:pt x="1202064" y="282336"/>
                      <a:pt x="1170963" y="274566"/>
                      <a:pt x="1140760" y="280052"/>
                    </a:cubicBezTo>
                    <a:cubicBezTo>
                      <a:pt x="1111751" y="285401"/>
                      <a:pt x="1086650" y="303781"/>
                      <a:pt x="1066831" y="324972"/>
                    </a:cubicBezTo>
                    <a:cubicBezTo>
                      <a:pt x="1043733" y="351019"/>
                      <a:pt x="1024222" y="380035"/>
                      <a:pt x="1008812" y="411245"/>
                    </a:cubicBezTo>
                    <a:lnTo>
                      <a:pt x="1028563" y="416595"/>
                    </a:lnTo>
                    <a:cubicBezTo>
                      <a:pt x="1028563" y="270382"/>
                      <a:pt x="982614" y="106682"/>
                      <a:pt x="844631" y="33301"/>
                    </a:cubicBezTo>
                    <a:cubicBezTo>
                      <a:pt x="784967" y="1548"/>
                      <a:pt x="712821" y="-10864"/>
                      <a:pt x="647738" y="11013"/>
                    </a:cubicBezTo>
                    <a:cubicBezTo>
                      <a:pt x="580667" y="33507"/>
                      <a:pt x="530261" y="89125"/>
                      <a:pt x="503240" y="153248"/>
                    </a:cubicBezTo>
                    <a:cubicBezTo>
                      <a:pt x="465727" y="241921"/>
                      <a:pt x="475191" y="341637"/>
                      <a:pt x="501251" y="432025"/>
                    </a:cubicBezTo>
                    <a:lnTo>
                      <a:pt x="513390" y="422698"/>
                    </a:lnTo>
                    <a:cubicBezTo>
                      <a:pt x="464698" y="388888"/>
                      <a:pt x="395570" y="391220"/>
                      <a:pt x="347015" y="424207"/>
                    </a:cubicBezTo>
                    <a:cubicBezTo>
                      <a:pt x="296883" y="458497"/>
                      <a:pt x="278092" y="520973"/>
                      <a:pt x="293385" y="578512"/>
                    </a:cubicBezTo>
                    <a:cubicBezTo>
                      <a:pt x="301649" y="610834"/>
                      <a:pt x="321023" y="639212"/>
                      <a:pt x="348112" y="658682"/>
                    </a:cubicBezTo>
                    <a:lnTo>
                      <a:pt x="351884" y="644966"/>
                    </a:lnTo>
                    <a:cubicBezTo>
                      <a:pt x="236306" y="643505"/>
                      <a:pt x="120769" y="645103"/>
                      <a:pt x="5281" y="649767"/>
                    </a:cubicBezTo>
                    <a:cubicBezTo>
                      <a:pt x="2366" y="649767"/>
                      <a:pt x="0" y="652133"/>
                      <a:pt x="0" y="655047"/>
                    </a:cubicBezTo>
                    <a:cubicBezTo>
                      <a:pt x="0" y="657962"/>
                      <a:pt x="2366" y="660328"/>
                      <a:pt x="5281" y="6603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A8C76860-D3CD-58D1-997C-C563D02DC87D}"/>
                  </a:ext>
                </a:extLst>
              </p:cNvPr>
              <p:cNvSpPr/>
              <p:nvPr/>
            </p:nvSpPr>
            <p:spPr>
              <a:xfrm>
                <a:off x="9050130" y="4446268"/>
                <a:ext cx="1564743" cy="423737"/>
              </a:xfrm>
              <a:custGeom>
                <a:avLst/>
                <a:gdLst>
                  <a:gd name="connsiteX0" fmla="*/ 6873 w 1564743"/>
                  <a:gd name="connsiteY0" fmla="*/ 423647 h 423737"/>
                  <a:gd name="connsiteX1" fmla="*/ 272895 w 1564743"/>
                  <a:gd name="connsiteY1" fmla="*/ 420424 h 423737"/>
                  <a:gd name="connsiteX2" fmla="*/ 279753 w 1564743"/>
                  <a:gd name="connsiteY2" fmla="*/ 408148 h 423737"/>
                  <a:gd name="connsiteX3" fmla="*/ 265282 w 1564743"/>
                  <a:gd name="connsiteY3" fmla="*/ 296431 h 423737"/>
                  <a:gd name="connsiteX4" fmla="*/ 372953 w 1564743"/>
                  <a:gd name="connsiteY4" fmla="*/ 271880 h 423737"/>
                  <a:gd name="connsiteX5" fmla="*/ 415609 w 1564743"/>
                  <a:gd name="connsiteY5" fmla="*/ 324755 h 423737"/>
                  <a:gd name="connsiteX6" fmla="*/ 431589 w 1564743"/>
                  <a:gd name="connsiteY6" fmla="*/ 320297 h 423737"/>
                  <a:gd name="connsiteX7" fmla="*/ 517314 w 1564743"/>
                  <a:gd name="connsiteY7" fmla="*/ 52835 h 423737"/>
                  <a:gd name="connsiteX8" fmla="*/ 646930 w 1564743"/>
                  <a:gd name="connsiteY8" fmla="*/ 19848 h 423737"/>
                  <a:gd name="connsiteX9" fmla="*/ 759744 w 1564743"/>
                  <a:gd name="connsiteY9" fmla="*/ 88428 h 423737"/>
                  <a:gd name="connsiteX10" fmla="*/ 827158 w 1564743"/>
                  <a:gd name="connsiteY10" fmla="*/ 233544 h 423737"/>
                  <a:gd name="connsiteX11" fmla="*/ 839599 w 1564743"/>
                  <a:gd name="connsiteY11" fmla="*/ 240100 h 423737"/>
                  <a:gd name="connsiteX12" fmla="*/ 846155 w 1564743"/>
                  <a:gd name="connsiteY12" fmla="*/ 233544 h 423737"/>
                  <a:gd name="connsiteX13" fmla="*/ 984961 w 1564743"/>
                  <a:gd name="connsiteY13" fmla="*/ 52150 h 423737"/>
                  <a:gd name="connsiteX14" fmla="*/ 1050866 w 1564743"/>
                  <a:gd name="connsiteY14" fmla="*/ 32879 h 423737"/>
                  <a:gd name="connsiteX15" fmla="*/ 1098255 w 1564743"/>
                  <a:gd name="connsiteY15" fmla="*/ 62231 h 423737"/>
                  <a:gd name="connsiteX16" fmla="*/ 1131791 w 1564743"/>
                  <a:gd name="connsiteY16" fmla="*/ 117095 h 423737"/>
                  <a:gd name="connsiteX17" fmla="*/ 1157851 w 1564743"/>
                  <a:gd name="connsiteY17" fmla="*/ 178817 h 423737"/>
                  <a:gd name="connsiteX18" fmla="*/ 1184803 w 1564743"/>
                  <a:gd name="connsiteY18" fmla="*/ 331476 h 423737"/>
                  <a:gd name="connsiteX19" fmla="*/ 1195584 w 1564743"/>
                  <a:gd name="connsiteY19" fmla="*/ 341674 h 423737"/>
                  <a:gd name="connsiteX20" fmla="*/ 1202497 w 1564743"/>
                  <a:gd name="connsiteY20" fmla="*/ 338814 h 423737"/>
                  <a:gd name="connsiteX21" fmla="*/ 1344526 w 1564743"/>
                  <a:gd name="connsiteY21" fmla="*/ 268657 h 423737"/>
                  <a:gd name="connsiteX22" fmla="*/ 1373535 w 1564743"/>
                  <a:gd name="connsiteY22" fmla="*/ 284910 h 423737"/>
                  <a:gd name="connsiteX23" fmla="*/ 1388966 w 1564743"/>
                  <a:gd name="connsiteY23" fmla="*/ 315154 h 423737"/>
                  <a:gd name="connsiteX24" fmla="*/ 1402682 w 1564743"/>
                  <a:gd name="connsiteY24" fmla="*/ 349444 h 423737"/>
                  <a:gd name="connsiteX25" fmla="*/ 1438343 w 1564743"/>
                  <a:gd name="connsiteY25" fmla="*/ 365423 h 423737"/>
                  <a:gd name="connsiteX26" fmla="*/ 1495265 w 1564743"/>
                  <a:gd name="connsiteY26" fmla="*/ 358565 h 423737"/>
                  <a:gd name="connsiteX27" fmla="*/ 1557810 w 1564743"/>
                  <a:gd name="connsiteY27" fmla="*/ 350404 h 423737"/>
                  <a:gd name="connsiteX28" fmla="*/ 1555204 w 1564743"/>
                  <a:gd name="connsiteY28" fmla="*/ 331202 h 423737"/>
                  <a:gd name="connsiteX29" fmla="*/ 1445476 w 1564743"/>
                  <a:gd name="connsiteY29" fmla="*/ 344918 h 423737"/>
                  <a:gd name="connsiteX30" fmla="*/ 1413860 w 1564743"/>
                  <a:gd name="connsiteY30" fmla="*/ 327155 h 423737"/>
                  <a:gd name="connsiteX31" fmla="*/ 1402750 w 1564743"/>
                  <a:gd name="connsiteY31" fmla="*/ 291357 h 423737"/>
                  <a:gd name="connsiteX32" fmla="*/ 1269225 w 1564743"/>
                  <a:gd name="connsiteY32" fmla="*/ 257615 h 423737"/>
                  <a:gd name="connsiteX33" fmla="*/ 1188163 w 1564743"/>
                  <a:gd name="connsiteY33" fmla="*/ 324686 h 423737"/>
                  <a:gd name="connsiteX34" fmla="*/ 1205857 w 1564743"/>
                  <a:gd name="connsiteY34" fmla="*/ 332024 h 423737"/>
                  <a:gd name="connsiteX35" fmla="*/ 1180825 w 1564743"/>
                  <a:gd name="connsiteY35" fmla="*/ 182589 h 423737"/>
                  <a:gd name="connsiteX36" fmla="*/ 1117869 w 1564743"/>
                  <a:gd name="connsiteY36" fmla="*/ 54070 h 423737"/>
                  <a:gd name="connsiteX37" fmla="*/ 1067806 w 1564743"/>
                  <a:gd name="connsiteY37" fmla="*/ 15870 h 423737"/>
                  <a:gd name="connsiteX38" fmla="*/ 998677 w 1564743"/>
                  <a:gd name="connsiteY38" fmla="*/ 23072 h 423737"/>
                  <a:gd name="connsiteX39" fmla="*/ 895121 w 1564743"/>
                  <a:gd name="connsiteY39" fmla="*/ 100773 h 423737"/>
                  <a:gd name="connsiteX40" fmla="*/ 827501 w 1564743"/>
                  <a:gd name="connsiteY40" fmla="*/ 228468 h 423737"/>
                  <a:gd name="connsiteX41" fmla="*/ 846498 w 1564743"/>
                  <a:gd name="connsiteY41" fmla="*/ 228468 h 423737"/>
                  <a:gd name="connsiteX42" fmla="*/ 665241 w 1564743"/>
                  <a:gd name="connsiteY42" fmla="*/ 3457 h 423737"/>
                  <a:gd name="connsiteX43" fmla="*/ 522937 w 1564743"/>
                  <a:gd name="connsiteY43" fmla="*/ 28421 h 423737"/>
                  <a:gd name="connsiteX44" fmla="*/ 425348 w 1564743"/>
                  <a:gd name="connsiteY44" fmla="*/ 145007 h 423737"/>
                  <a:gd name="connsiteX45" fmla="*/ 415815 w 1564743"/>
                  <a:gd name="connsiteY45" fmla="*/ 324892 h 423737"/>
                  <a:gd name="connsiteX46" fmla="*/ 431795 w 1564743"/>
                  <a:gd name="connsiteY46" fmla="*/ 320434 h 423737"/>
                  <a:gd name="connsiteX47" fmla="*/ 320146 w 1564743"/>
                  <a:gd name="connsiteY47" fmla="*/ 244996 h 423737"/>
                  <a:gd name="connsiteX48" fmla="*/ 237233 w 1564743"/>
                  <a:gd name="connsiteY48" fmla="*/ 346357 h 423737"/>
                  <a:gd name="connsiteX49" fmla="*/ 269534 w 1564743"/>
                  <a:gd name="connsiteY49" fmla="*/ 418504 h 423737"/>
                  <a:gd name="connsiteX50" fmla="*/ 276735 w 1564743"/>
                  <a:gd name="connsiteY50" fmla="*/ 406159 h 423737"/>
                  <a:gd name="connsiteX51" fmla="*/ 3924 w 1564743"/>
                  <a:gd name="connsiteY51" fmla="*/ 413017 h 423737"/>
                  <a:gd name="connsiteX52" fmla="*/ 6804 w 1564743"/>
                  <a:gd name="connsiteY52" fmla="*/ 423647 h 423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1564743" h="423737">
                    <a:moveTo>
                      <a:pt x="6873" y="423647"/>
                    </a:moveTo>
                    <a:cubicBezTo>
                      <a:pt x="94792" y="408244"/>
                      <a:pt x="184625" y="407161"/>
                      <a:pt x="272895" y="420424"/>
                    </a:cubicBezTo>
                    <a:cubicBezTo>
                      <a:pt x="279341" y="421384"/>
                      <a:pt x="286199" y="413566"/>
                      <a:pt x="279753" y="408148"/>
                    </a:cubicBezTo>
                    <a:cubicBezTo>
                      <a:pt x="248411" y="380716"/>
                      <a:pt x="244297" y="331338"/>
                      <a:pt x="265282" y="296431"/>
                    </a:cubicBezTo>
                    <a:cubicBezTo>
                      <a:pt x="287982" y="258781"/>
                      <a:pt x="335851" y="252060"/>
                      <a:pt x="372953" y="271880"/>
                    </a:cubicBezTo>
                    <a:cubicBezTo>
                      <a:pt x="394123" y="282537"/>
                      <a:pt x="409671" y="301808"/>
                      <a:pt x="415609" y="324755"/>
                    </a:cubicBezTo>
                    <a:cubicBezTo>
                      <a:pt x="418147" y="335111"/>
                      <a:pt x="433989" y="330721"/>
                      <a:pt x="431589" y="320297"/>
                    </a:cubicBezTo>
                    <a:cubicBezTo>
                      <a:pt x="409369" y="225451"/>
                      <a:pt x="432069" y="110511"/>
                      <a:pt x="517314" y="52835"/>
                    </a:cubicBezTo>
                    <a:cubicBezTo>
                      <a:pt x="555232" y="26802"/>
                      <a:pt x="601180" y="15109"/>
                      <a:pt x="646930" y="19848"/>
                    </a:cubicBezTo>
                    <a:cubicBezTo>
                      <a:pt x="693016" y="25335"/>
                      <a:pt x="732244" y="52150"/>
                      <a:pt x="759744" y="88428"/>
                    </a:cubicBezTo>
                    <a:cubicBezTo>
                      <a:pt x="791977" y="131428"/>
                      <a:pt x="810219" y="183137"/>
                      <a:pt x="827158" y="233544"/>
                    </a:cubicBezTo>
                    <a:cubicBezTo>
                      <a:pt x="828783" y="238790"/>
                      <a:pt x="834352" y="241725"/>
                      <a:pt x="839599" y="240100"/>
                    </a:cubicBezTo>
                    <a:cubicBezTo>
                      <a:pt x="842733" y="239126"/>
                      <a:pt x="845181" y="236678"/>
                      <a:pt x="846155" y="233544"/>
                    </a:cubicBezTo>
                    <a:cubicBezTo>
                      <a:pt x="866441" y="157015"/>
                      <a:pt x="916395" y="91734"/>
                      <a:pt x="984961" y="52150"/>
                    </a:cubicBezTo>
                    <a:cubicBezTo>
                      <a:pt x="1004643" y="40971"/>
                      <a:pt x="1027618" y="30204"/>
                      <a:pt x="1050866" y="32879"/>
                    </a:cubicBezTo>
                    <a:cubicBezTo>
                      <a:pt x="1070343" y="35073"/>
                      <a:pt x="1085979" y="47623"/>
                      <a:pt x="1098255" y="62231"/>
                    </a:cubicBezTo>
                    <a:cubicBezTo>
                      <a:pt x="1111525" y="79156"/>
                      <a:pt x="1122779" y="97570"/>
                      <a:pt x="1131791" y="117095"/>
                    </a:cubicBezTo>
                    <a:cubicBezTo>
                      <a:pt x="1141858" y="137058"/>
                      <a:pt x="1150561" y="157680"/>
                      <a:pt x="1157851" y="178817"/>
                    </a:cubicBezTo>
                    <a:cubicBezTo>
                      <a:pt x="1174564" y="228030"/>
                      <a:pt x="1183658" y="279513"/>
                      <a:pt x="1184803" y="331476"/>
                    </a:cubicBezTo>
                    <a:cubicBezTo>
                      <a:pt x="1184961" y="337271"/>
                      <a:pt x="1189789" y="341831"/>
                      <a:pt x="1195584" y="341674"/>
                    </a:cubicBezTo>
                    <a:cubicBezTo>
                      <a:pt x="1198162" y="341605"/>
                      <a:pt x="1200624" y="340583"/>
                      <a:pt x="1202497" y="338814"/>
                    </a:cubicBezTo>
                    <a:cubicBezTo>
                      <a:pt x="1238638" y="299860"/>
                      <a:pt x="1286096" y="251923"/>
                      <a:pt x="1344526" y="268657"/>
                    </a:cubicBezTo>
                    <a:cubicBezTo>
                      <a:pt x="1355410" y="271551"/>
                      <a:pt x="1365388" y="277140"/>
                      <a:pt x="1373535" y="284910"/>
                    </a:cubicBezTo>
                    <a:cubicBezTo>
                      <a:pt x="1381353" y="293386"/>
                      <a:pt x="1386689" y="303852"/>
                      <a:pt x="1388966" y="315154"/>
                    </a:cubicBezTo>
                    <a:cubicBezTo>
                      <a:pt x="1391167" y="327395"/>
                      <a:pt x="1395831" y="339061"/>
                      <a:pt x="1402682" y="349444"/>
                    </a:cubicBezTo>
                    <a:cubicBezTo>
                      <a:pt x="1411309" y="360197"/>
                      <a:pt x="1424579" y="366143"/>
                      <a:pt x="1438343" y="365423"/>
                    </a:cubicBezTo>
                    <a:cubicBezTo>
                      <a:pt x="1457443" y="364367"/>
                      <a:pt x="1476460" y="362076"/>
                      <a:pt x="1495265" y="358565"/>
                    </a:cubicBezTo>
                    <a:lnTo>
                      <a:pt x="1557810" y="350404"/>
                    </a:lnTo>
                    <a:cubicBezTo>
                      <a:pt x="1568576" y="348895"/>
                      <a:pt x="1566108" y="329830"/>
                      <a:pt x="1555204" y="331202"/>
                    </a:cubicBezTo>
                    <a:cubicBezTo>
                      <a:pt x="1518719" y="335796"/>
                      <a:pt x="1482029" y="342037"/>
                      <a:pt x="1445476" y="344918"/>
                    </a:cubicBezTo>
                    <a:cubicBezTo>
                      <a:pt x="1429977" y="346152"/>
                      <a:pt x="1419209" y="342380"/>
                      <a:pt x="1413860" y="327155"/>
                    </a:cubicBezTo>
                    <a:cubicBezTo>
                      <a:pt x="1409677" y="315291"/>
                      <a:pt x="1407962" y="302809"/>
                      <a:pt x="1402750" y="291357"/>
                    </a:cubicBezTo>
                    <a:cubicBezTo>
                      <a:pt x="1379845" y="241225"/>
                      <a:pt x="1313596" y="236493"/>
                      <a:pt x="1269225" y="257615"/>
                    </a:cubicBezTo>
                    <a:cubicBezTo>
                      <a:pt x="1237198" y="272840"/>
                      <a:pt x="1211892" y="298763"/>
                      <a:pt x="1188163" y="324686"/>
                    </a:cubicBezTo>
                    <a:lnTo>
                      <a:pt x="1205857" y="332024"/>
                    </a:lnTo>
                    <a:cubicBezTo>
                      <a:pt x="1204753" y="281268"/>
                      <a:pt x="1196324" y="230938"/>
                      <a:pt x="1180825" y="182589"/>
                    </a:cubicBezTo>
                    <a:cubicBezTo>
                      <a:pt x="1166424" y="137943"/>
                      <a:pt x="1146535" y="91446"/>
                      <a:pt x="1117869" y="54070"/>
                    </a:cubicBezTo>
                    <a:cubicBezTo>
                      <a:pt x="1105449" y="36547"/>
                      <a:pt x="1087989" y="23222"/>
                      <a:pt x="1067806" y="15870"/>
                    </a:cubicBezTo>
                    <a:cubicBezTo>
                      <a:pt x="1044763" y="8601"/>
                      <a:pt x="1020280" y="13813"/>
                      <a:pt x="998677" y="23072"/>
                    </a:cubicBezTo>
                    <a:cubicBezTo>
                      <a:pt x="958797" y="40930"/>
                      <a:pt x="923417" y="67477"/>
                      <a:pt x="895121" y="100773"/>
                    </a:cubicBezTo>
                    <a:cubicBezTo>
                      <a:pt x="863019" y="137538"/>
                      <a:pt x="839873" y="181251"/>
                      <a:pt x="827501" y="228468"/>
                    </a:cubicBezTo>
                    <a:lnTo>
                      <a:pt x="846498" y="228468"/>
                    </a:lnTo>
                    <a:cubicBezTo>
                      <a:pt x="815499" y="136846"/>
                      <a:pt x="771814" y="25335"/>
                      <a:pt x="665241" y="3457"/>
                    </a:cubicBezTo>
                    <a:cubicBezTo>
                      <a:pt x="616350" y="-5595"/>
                      <a:pt x="565827" y="3266"/>
                      <a:pt x="522937" y="28421"/>
                    </a:cubicBezTo>
                    <a:cubicBezTo>
                      <a:pt x="477866" y="54783"/>
                      <a:pt x="443364" y="95999"/>
                      <a:pt x="425348" y="145007"/>
                    </a:cubicBezTo>
                    <a:cubicBezTo>
                      <a:pt x="404232" y="202662"/>
                      <a:pt x="400913" y="265330"/>
                      <a:pt x="415815" y="324892"/>
                    </a:cubicBezTo>
                    <a:lnTo>
                      <a:pt x="431795" y="320434"/>
                    </a:lnTo>
                    <a:cubicBezTo>
                      <a:pt x="420067" y="272428"/>
                      <a:pt x="368564" y="240333"/>
                      <a:pt x="320146" y="244996"/>
                    </a:cubicBezTo>
                    <a:cubicBezTo>
                      <a:pt x="268780" y="250071"/>
                      <a:pt x="235930" y="296569"/>
                      <a:pt x="237233" y="346357"/>
                    </a:cubicBezTo>
                    <a:cubicBezTo>
                      <a:pt x="237370" y="373879"/>
                      <a:pt x="249097" y="400070"/>
                      <a:pt x="269534" y="418504"/>
                    </a:cubicBezTo>
                    <a:lnTo>
                      <a:pt x="276735" y="406159"/>
                    </a:lnTo>
                    <a:cubicBezTo>
                      <a:pt x="186038" y="393445"/>
                      <a:pt x="93867" y="395763"/>
                      <a:pt x="3924" y="413017"/>
                    </a:cubicBezTo>
                    <a:cubicBezTo>
                      <a:pt x="-2934" y="414320"/>
                      <a:pt x="-54" y="424813"/>
                      <a:pt x="6804" y="42364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EAA8051E-99D1-C40B-B905-193A5738C03F}"/>
                  </a:ext>
                </a:extLst>
              </p:cNvPr>
              <p:cNvSpPr/>
              <p:nvPr/>
            </p:nvSpPr>
            <p:spPr>
              <a:xfrm>
                <a:off x="6883315" y="3398379"/>
                <a:ext cx="930536" cy="320436"/>
              </a:xfrm>
              <a:custGeom>
                <a:avLst/>
                <a:gdLst>
                  <a:gd name="connsiteX0" fmla="*/ 4022 w 930536"/>
                  <a:gd name="connsiteY0" fmla="*/ 316443 h 320436"/>
                  <a:gd name="connsiteX1" fmla="*/ 62795 w 930536"/>
                  <a:gd name="connsiteY1" fmla="*/ 320352 h 320436"/>
                  <a:gd name="connsiteX2" fmla="*/ 122940 w 930536"/>
                  <a:gd name="connsiteY2" fmla="*/ 314180 h 320436"/>
                  <a:gd name="connsiteX3" fmla="*/ 130449 w 930536"/>
                  <a:gd name="connsiteY3" fmla="*/ 306334 h 320436"/>
                  <a:gd name="connsiteX4" fmla="*/ 130209 w 930536"/>
                  <a:gd name="connsiteY4" fmla="*/ 304578 h 320436"/>
                  <a:gd name="connsiteX5" fmla="*/ 172935 w 930536"/>
                  <a:gd name="connsiteY5" fmla="*/ 187444 h 320436"/>
                  <a:gd name="connsiteX6" fmla="*/ 264832 w 930536"/>
                  <a:gd name="connsiteY6" fmla="*/ 221185 h 320436"/>
                  <a:gd name="connsiteX7" fmla="*/ 275359 w 930536"/>
                  <a:gd name="connsiteY7" fmla="*/ 226582 h 320436"/>
                  <a:gd name="connsiteX8" fmla="*/ 281154 w 930536"/>
                  <a:gd name="connsiteY8" fmla="*/ 218991 h 320436"/>
                  <a:gd name="connsiteX9" fmla="*/ 380663 w 930536"/>
                  <a:gd name="connsiteY9" fmla="*/ 35813 h 320436"/>
                  <a:gd name="connsiteX10" fmla="*/ 474687 w 930536"/>
                  <a:gd name="connsiteY10" fmla="*/ 23126 h 320436"/>
                  <a:gd name="connsiteX11" fmla="*/ 536409 w 930536"/>
                  <a:gd name="connsiteY11" fmla="*/ 77990 h 320436"/>
                  <a:gd name="connsiteX12" fmla="*/ 544090 w 930536"/>
                  <a:gd name="connsiteY12" fmla="*/ 168859 h 320436"/>
                  <a:gd name="connsiteX13" fmla="*/ 557806 w 930536"/>
                  <a:gd name="connsiteY13" fmla="*/ 179283 h 320436"/>
                  <a:gd name="connsiteX14" fmla="*/ 663419 w 930536"/>
                  <a:gd name="connsiteY14" fmla="*/ 74012 h 320436"/>
                  <a:gd name="connsiteX15" fmla="*/ 796670 w 930536"/>
                  <a:gd name="connsiteY15" fmla="*/ 133197 h 320436"/>
                  <a:gd name="connsiteX16" fmla="*/ 810386 w 930536"/>
                  <a:gd name="connsiteY16" fmla="*/ 249783 h 320436"/>
                  <a:gd name="connsiteX17" fmla="*/ 821071 w 930536"/>
                  <a:gd name="connsiteY17" fmla="*/ 259371 h 320436"/>
                  <a:gd name="connsiteX18" fmla="*/ 827462 w 930536"/>
                  <a:gd name="connsiteY18" fmla="*/ 256641 h 320436"/>
                  <a:gd name="connsiteX19" fmla="*/ 876840 w 930536"/>
                  <a:gd name="connsiteY19" fmla="*/ 229209 h 320436"/>
                  <a:gd name="connsiteX20" fmla="*/ 912913 w 930536"/>
                  <a:gd name="connsiteY20" fmla="*/ 246697 h 320436"/>
                  <a:gd name="connsiteX21" fmla="*/ 930058 w 930536"/>
                  <a:gd name="connsiteY21" fmla="*/ 239496 h 320436"/>
                  <a:gd name="connsiteX22" fmla="*/ 879994 w 930536"/>
                  <a:gd name="connsiteY22" fmla="*/ 208909 h 320436"/>
                  <a:gd name="connsiteX23" fmla="*/ 813335 w 930536"/>
                  <a:gd name="connsiteY23" fmla="*/ 242445 h 320436"/>
                  <a:gd name="connsiteX24" fmla="*/ 830411 w 930536"/>
                  <a:gd name="connsiteY24" fmla="*/ 249303 h 320436"/>
                  <a:gd name="connsiteX25" fmla="*/ 760254 w 930536"/>
                  <a:gd name="connsiteY25" fmla="*/ 56387 h 320436"/>
                  <a:gd name="connsiteX26" fmla="*/ 673569 w 930536"/>
                  <a:gd name="connsiteY26" fmla="*/ 45963 h 320436"/>
                  <a:gd name="connsiteX27" fmla="*/ 613493 w 930536"/>
                  <a:gd name="connsiteY27" fmla="*/ 97330 h 320436"/>
                  <a:gd name="connsiteX28" fmla="*/ 548205 w 930536"/>
                  <a:gd name="connsiteY28" fmla="*/ 163166 h 320436"/>
                  <a:gd name="connsiteX29" fmla="*/ 561921 w 930536"/>
                  <a:gd name="connsiteY29" fmla="*/ 173591 h 320436"/>
                  <a:gd name="connsiteX30" fmla="*/ 493341 w 930536"/>
                  <a:gd name="connsiteY30" fmla="*/ 11810 h 320436"/>
                  <a:gd name="connsiteX31" fmla="*/ 302071 w 930536"/>
                  <a:gd name="connsiteY31" fmla="*/ 89306 h 320436"/>
                  <a:gd name="connsiteX32" fmla="*/ 264489 w 930536"/>
                  <a:gd name="connsiteY32" fmla="*/ 218922 h 320436"/>
                  <a:gd name="connsiteX33" fmla="*/ 280811 w 930536"/>
                  <a:gd name="connsiteY33" fmla="*/ 216659 h 320436"/>
                  <a:gd name="connsiteX34" fmla="*/ 197966 w 930536"/>
                  <a:gd name="connsiteY34" fmla="*/ 164332 h 320436"/>
                  <a:gd name="connsiteX35" fmla="*/ 116425 w 930536"/>
                  <a:gd name="connsiteY35" fmla="*/ 237576 h 320436"/>
                  <a:gd name="connsiteX36" fmla="*/ 115533 w 930536"/>
                  <a:gd name="connsiteY36" fmla="*/ 308556 h 320436"/>
                  <a:gd name="connsiteX37" fmla="*/ 120814 w 930536"/>
                  <a:gd name="connsiteY37" fmla="*/ 299229 h 320436"/>
                  <a:gd name="connsiteX38" fmla="*/ 6834 w 930536"/>
                  <a:gd name="connsiteY38" fmla="*/ 306087 h 320436"/>
                  <a:gd name="connsiteX39" fmla="*/ 3954 w 930536"/>
                  <a:gd name="connsiteY39" fmla="*/ 316580 h 32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930536" h="320436">
                    <a:moveTo>
                      <a:pt x="4022" y="316443"/>
                    </a:moveTo>
                    <a:cubicBezTo>
                      <a:pt x="23458" y="319488"/>
                      <a:pt x="43126" y="320798"/>
                      <a:pt x="62795" y="320352"/>
                    </a:cubicBezTo>
                    <a:cubicBezTo>
                      <a:pt x="83026" y="319803"/>
                      <a:pt x="102777" y="316031"/>
                      <a:pt x="122940" y="314180"/>
                    </a:cubicBezTo>
                    <a:cubicBezTo>
                      <a:pt x="127178" y="314091"/>
                      <a:pt x="130545" y="310572"/>
                      <a:pt x="130449" y="306334"/>
                    </a:cubicBezTo>
                    <a:cubicBezTo>
                      <a:pt x="130436" y="305744"/>
                      <a:pt x="130360" y="305155"/>
                      <a:pt x="130209" y="304578"/>
                    </a:cubicBezTo>
                    <a:cubicBezTo>
                      <a:pt x="120814" y="262951"/>
                      <a:pt x="131581" y="208566"/>
                      <a:pt x="172935" y="187444"/>
                    </a:cubicBezTo>
                    <a:cubicBezTo>
                      <a:pt x="205030" y="171122"/>
                      <a:pt x="254751" y="183672"/>
                      <a:pt x="264832" y="221185"/>
                    </a:cubicBezTo>
                    <a:cubicBezTo>
                      <a:pt x="266252" y="225581"/>
                      <a:pt x="270963" y="228002"/>
                      <a:pt x="275359" y="226582"/>
                    </a:cubicBezTo>
                    <a:cubicBezTo>
                      <a:pt x="278692" y="225513"/>
                      <a:pt x="280996" y="222481"/>
                      <a:pt x="281154" y="218991"/>
                    </a:cubicBezTo>
                    <a:cubicBezTo>
                      <a:pt x="281154" y="146982"/>
                      <a:pt x="317501" y="72778"/>
                      <a:pt x="380663" y="35813"/>
                    </a:cubicBezTo>
                    <a:cubicBezTo>
                      <a:pt x="409056" y="19217"/>
                      <a:pt x="443003" y="11742"/>
                      <a:pt x="474687" y="23126"/>
                    </a:cubicBezTo>
                    <a:cubicBezTo>
                      <a:pt x="501152" y="33461"/>
                      <a:pt x="523042" y="52917"/>
                      <a:pt x="536409" y="77990"/>
                    </a:cubicBezTo>
                    <a:cubicBezTo>
                      <a:pt x="552607" y="105552"/>
                      <a:pt x="555433" y="138972"/>
                      <a:pt x="544090" y="168859"/>
                    </a:cubicBezTo>
                    <a:cubicBezTo>
                      <a:pt x="540866" y="176882"/>
                      <a:pt x="550948" y="182575"/>
                      <a:pt x="557806" y="179283"/>
                    </a:cubicBezTo>
                    <a:cubicBezTo>
                      <a:pt x="603548" y="155143"/>
                      <a:pt x="622271" y="103159"/>
                      <a:pt x="663419" y="74012"/>
                    </a:cubicBezTo>
                    <a:cubicBezTo>
                      <a:pt x="716294" y="36499"/>
                      <a:pt x="777399" y="80185"/>
                      <a:pt x="796670" y="133197"/>
                    </a:cubicBezTo>
                    <a:cubicBezTo>
                      <a:pt x="810386" y="170368"/>
                      <a:pt x="810386" y="210487"/>
                      <a:pt x="810386" y="249783"/>
                    </a:cubicBezTo>
                    <a:cubicBezTo>
                      <a:pt x="810688" y="255379"/>
                      <a:pt x="815468" y="259672"/>
                      <a:pt x="821071" y="259371"/>
                    </a:cubicBezTo>
                    <a:cubicBezTo>
                      <a:pt x="823457" y="259240"/>
                      <a:pt x="825720" y="258273"/>
                      <a:pt x="827462" y="256641"/>
                    </a:cubicBezTo>
                    <a:cubicBezTo>
                      <a:pt x="841727" y="245051"/>
                      <a:pt x="857912" y="231609"/>
                      <a:pt x="876840" y="229209"/>
                    </a:cubicBezTo>
                    <a:cubicBezTo>
                      <a:pt x="891358" y="226802"/>
                      <a:pt x="905815" y="233811"/>
                      <a:pt x="912913" y="246697"/>
                    </a:cubicBezTo>
                    <a:cubicBezTo>
                      <a:pt x="917508" y="256161"/>
                      <a:pt x="933487" y="249440"/>
                      <a:pt x="930058" y="239496"/>
                    </a:cubicBezTo>
                    <a:cubicBezTo>
                      <a:pt x="921787" y="219505"/>
                      <a:pt x="901556" y="207147"/>
                      <a:pt x="879994" y="208909"/>
                    </a:cubicBezTo>
                    <a:cubicBezTo>
                      <a:pt x="853934" y="209801"/>
                      <a:pt x="832606" y="226740"/>
                      <a:pt x="813335" y="242445"/>
                    </a:cubicBezTo>
                    <a:lnTo>
                      <a:pt x="830411" y="249303"/>
                    </a:lnTo>
                    <a:cubicBezTo>
                      <a:pt x="829931" y="179420"/>
                      <a:pt x="825473" y="98427"/>
                      <a:pt x="760254" y="56387"/>
                    </a:cubicBezTo>
                    <a:cubicBezTo>
                      <a:pt x="734776" y="39009"/>
                      <a:pt x="702441" y="35121"/>
                      <a:pt x="673569" y="45963"/>
                    </a:cubicBezTo>
                    <a:cubicBezTo>
                      <a:pt x="648468" y="56182"/>
                      <a:pt x="630020" y="76550"/>
                      <a:pt x="613493" y="97330"/>
                    </a:cubicBezTo>
                    <a:cubicBezTo>
                      <a:pt x="594290" y="121401"/>
                      <a:pt x="576048" y="148285"/>
                      <a:pt x="548205" y="163166"/>
                    </a:cubicBezTo>
                    <a:lnTo>
                      <a:pt x="561921" y="173591"/>
                    </a:lnTo>
                    <a:cubicBezTo>
                      <a:pt x="585992" y="112829"/>
                      <a:pt x="550262" y="39791"/>
                      <a:pt x="493341" y="11810"/>
                    </a:cubicBezTo>
                    <a:cubicBezTo>
                      <a:pt x="420166" y="-24194"/>
                      <a:pt x="341710" y="27995"/>
                      <a:pt x="302071" y="89306"/>
                    </a:cubicBezTo>
                    <a:cubicBezTo>
                      <a:pt x="277217" y="127944"/>
                      <a:pt x="264160" y="172980"/>
                      <a:pt x="264489" y="218922"/>
                    </a:cubicBezTo>
                    <a:lnTo>
                      <a:pt x="280811" y="216659"/>
                    </a:lnTo>
                    <a:cubicBezTo>
                      <a:pt x="271073" y="180997"/>
                      <a:pt x="233285" y="161795"/>
                      <a:pt x="197966" y="164332"/>
                    </a:cubicBezTo>
                    <a:cubicBezTo>
                      <a:pt x="156818" y="167213"/>
                      <a:pt x="127055" y="199171"/>
                      <a:pt x="116425" y="237576"/>
                    </a:cubicBezTo>
                    <a:cubicBezTo>
                      <a:pt x="110232" y="260797"/>
                      <a:pt x="109923" y="285191"/>
                      <a:pt x="115533" y="308556"/>
                    </a:cubicBezTo>
                    <a:lnTo>
                      <a:pt x="120814" y="299229"/>
                    </a:lnTo>
                    <a:cubicBezTo>
                      <a:pt x="85838" y="312260"/>
                      <a:pt x="43318" y="311094"/>
                      <a:pt x="6834" y="306087"/>
                    </a:cubicBezTo>
                    <a:cubicBezTo>
                      <a:pt x="-24" y="305127"/>
                      <a:pt x="-2973" y="315483"/>
                      <a:pt x="3954" y="31658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151513B6-C666-6A37-EC52-B1F180523196}"/>
                  </a:ext>
                </a:extLst>
              </p:cNvPr>
              <p:cNvSpPr/>
              <p:nvPr/>
            </p:nvSpPr>
            <p:spPr>
              <a:xfrm>
                <a:off x="5506554" y="5259488"/>
                <a:ext cx="1329204" cy="394252"/>
              </a:xfrm>
              <a:custGeom>
                <a:avLst/>
                <a:gdLst>
                  <a:gd name="connsiteX0" fmla="*/ 5069 w 1329204"/>
                  <a:gd name="connsiteY0" fmla="*/ 385655 h 394252"/>
                  <a:gd name="connsiteX1" fmla="*/ 256757 w 1329204"/>
                  <a:gd name="connsiteY1" fmla="*/ 394228 h 394252"/>
                  <a:gd name="connsiteX2" fmla="*/ 264169 w 1329204"/>
                  <a:gd name="connsiteY2" fmla="*/ 387973 h 394252"/>
                  <a:gd name="connsiteX3" fmla="*/ 261764 w 1329204"/>
                  <a:gd name="connsiteY3" fmla="*/ 382158 h 394252"/>
                  <a:gd name="connsiteX4" fmla="*/ 263547 w 1329204"/>
                  <a:gd name="connsiteY4" fmla="*/ 294993 h 394252"/>
                  <a:gd name="connsiteX5" fmla="*/ 348174 w 1329204"/>
                  <a:gd name="connsiteY5" fmla="*/ 304114 h 394252"/>
                  <a:gd name="connsiteX6" fmla="*/ 363125 w 1329204"/>
                  <a:gd name="connsiteY6" fmla="*/ 299999 h 394252"/>
                  <a:gd name="connsiteX7" fmla="*/ 475596 w 1329204"/>
                  <a:gd name="connsiteY7" fmla="*/ 58118 h 394252"/>
                  <a:gd name="connsiteX8" fmla="*/ 618242 w 1329204"/>
                  <a:gd name="connsiteY8" fmla="*/ 19096 h 394252"/>
                  <a:gd name="connsiteX9" fmla="*/ 684216 w 1329204"/>
                  <a:gd name="connsiteY9" fmla="*/ 50780 h 394252"/>
                  <a:gd name="connsiteX10" fmla="*/ 718986 w 1329204"/>
                  <a:gd name="connsiteY10" fmla="*/ 103312 h 394252"/>
                  <a:gd name="connsiteX11" fmla="*/ 780708 w 1329204"/>
                  <a:gd name="connsiteY11" fmla="*/ 242392 h 394252"/>
                  <a:gd name="connsiteX12" fmla="*/ 793787 w 1329204"/>
                  <a:gd name="connsiteY12" fmla="*/ 245245 h 394252"/>
                  <a:gd name="connsiteX13" fmla="*/ 798128 w 1329204"/>
                  <a:gd name="connsiteY13" fmla="*/ 237729 h 394252"/>
                  <a:gd name="connsiteX14" fmla="*/ 951747 w 1329204"/>
                  <a:gd name="connsiteY14" fmla="*/ 67102 h 394252"/>
                  <a:gd name="connsiteX15" fmla="*/ 1150629 w 1329204"/>
                  <a:gd name="connsiteY15" fmla="*/ 165102 h 394252"/>
                  <a:gd name="connsiteX16" fmla="*/ 1170106 w 1329204"/>
                  <a:gd name="connsiteY16" fmla="*/ 294719 h 394252"/>
                  <a:gd name="connsiteX17" fmla="*/ 1188691 w 1329204"/>
                  <a:gd name="connsiteY17" fmla="*/ 302536 h 394252"/>
                  <a:gd name="connsiteX18" fmla="*/ 1264129 w 1329204"/>
                  <a:gd name="connsiteY18" fmla="*/ 269618 h 394252"/>
                  <a:gd name="connsiteX19" fmla="*/ 1310558 w 1329204"/>
                  <a:gd name="connsiteY19" fmla="*/ 340667 h 394252"/>
                  <a:gd name="connsiteX20" fmla="*/ 1328251 w 1329204"/>
                  <a:gd name="connsiteY20" fmla="*/ 343067 h 394252"/>
                  <a:gd name="connsiteX21" fmla="*/ 1270918 w 1329204"/>
                  <a:gd name="connsiteY21" fmla="*/ 250416 h 394252"/>
                  <a:gd name="connsiteX22" fmla="*/ 1171340 w 1329204"/>
                  <a:gd name="connsiteY22" fmla="*/ 292593 h 394252"/>
                  <a:gd name="connsiteX23" fmla="*/ 1189925 w 1329204"/>
                  <a:gd name="connsiteY23" fmla="*/ 300411 h 394252"/>
                  <a:gd name="connsiteX24" fmla="*/ 1091033 w 1329204"/>
                  <a:gd name="connsiteY24" fmla="*/ 72519 h 394252"/>
                  <a:gd name="connsiteX25" fmla="*/ 963817 w 1329204"/>
                  <a:gd name="connsiteY25" fmla="*/ 45087 h 394252"/>
                  <a:gd name="connsiteX26" fmla="*/ 844762 w 1329204"/>
                  <a:gd name="connsiteY26" fmla="*/ 104066 h 394252"/>
                  <a:gd name="connsiteX27" fmla="*/ 779474 w 1329204"/>
                  <a:gd name="connsiteY27" fmla="*/ 237934 h 394252"/>
                  <a:gd name="connsiteX28" fmla="*/ 796825 w 1329204"/>
                  <a:gd name="connsiteY28" fmla="*/ 233202 h 394252"/>
                  <a:gd name="connsiteX29" fmla="*/ 638679 w 1329204"/>
                  <a:gd name="connsiteY29" fmla="*/ 5174 h 394252"/>
                  <a:gd name="connsiteX30" fmla="*/ 482934 w 1329204"/>
                  <a:gd name="connsiteY30" fmla="*/ 33017 h 394252"/>
                  <a:gd name="connsiteX31" fmla="*/ 379721 w 1329204"/>
                  <a:gd name="connsiteY31" fmla="*/ 138973 h 394252"/>
                  <a:gd name="connsiteX32" fmla="*/ 347077 w 1329204"/>
                  <a:gd name="connsiteY32" fmla="*/ 300205 h 394252"/>
                  <a:gd name="connsiteX33" fmla="*/ 362028 w 1329204"/>
                  <a:gd name="connsiteY33" fmla="*/ 296159 h 394252"/>
                  <a:gd name="connsiteX34" fmla="*/ 254288 w 1329204"/>
                  <a:gd name="connsiteY34" fmla="*/ 282854 h 394252"/>
                  <a:gd name="connsiteX35" fmla="*/ 251751 w 1329204"/>
                  <a:gd name="connsiteY35" fmla="*/ 392582 h 394252"/>
                  <a:gd name="connsiteX36" fmla="*/ 256757 w 1329204"/>
                  <a:gd name="connsiteY36" fmla="*/ 380512 h 394252"/>
                  <a:gd name="connsiteX37" fmla="*/ 5069 w 1329204"/>
                  <a:gd name="connsiteY37" fmla="*/ 374751 h 394252"/>
                  <a:gd name="connsiteX38" fmla="*/ 35 w 1329204"/>
                  <a:gd name="connsiteY38" fmla="*/ 381033 h 394252"/>
                  <a:gd name="connsiteX39" fmla="*/ 5069 w 1329204"/>
                  <a:gd name="connsiteY39" fmla="*/ 386067 h 394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329204" h="394252">
                    <a:moveTo>
                      <a:pt x="5069" y="385655"/>
                    </a:moveTo>
                    <a:cubicBezTo>
                      <a:pt x="88942" y="388467"/>
                      <a:pt x="172884" y="391142"/>
                      <a:pt x="256757" y="394228"/>
                    </a:cubicBezTo>
                    <a:cubicBezTo>
                      <a:pt x="260531" y="394544"/>
                      <a:pt x="263850" y="391745"/>
                      <a:pt x="264169" y="387973"/>
                    </a:cubicBezTo>
                    <a:cubicBezTo>
                      <a:pt x="264356" y="385758"/>
                      <a:pt x="263460" y="383591"/>
                      <a:pt x="261764" y="382158"/>
                    </a:cubicBezTo>
                    <a:cubicBezTo>
                      <a:pt x="238652" y="359321"/>
                      <a:pt x="238515" y="316733"/>
                      <a:pt x="263547" y="294993"/>
                    </a:cubicBezTo>
                    <a:cubicBezTo>
                      <a:pt x="289552" y="274542"/>
                      <a:pt x="327127" y="278595"/>
                      <a:pt x="348174" y="304114"/>
                    </a:cubicBezTo>
                    <a:cubicBezTo>
                      <a:pt x="352289" y="309532"/>
                      <a:pt x="364291" y="308915"/>
                      <a:pt x="363125" y="299999"/>
                    </a:cubicBezTo>
                    <a:cubicBezTo>
                      <a:pt x="351398" y="206593"/>
                      <a:pt x="398375" y="110787"/>
                      <a:pt x="475596" y="58118"/>
                    </a:cubicBezTo>
                    <a:cubicBezTo>
                      <a:pt x="516744" y="30206"/>
                      <a:pt x="568385" y="12443"/>
                      <a:pt x="618242" y="19096"/>
                    </a:cubicBezTo>
                    <a:cubicBezTo>
                      <a:pt x="643103" y="22175"/>
                      <a:pt x="666276" y="33298"/>
                      <a:pt x="684216" y="50780"/>
                    </a:cubicBezTo>
                    <a:cubicBezTo>
                      <a:pt x="698810" y="66107"/>
                      <a:pt x="710579" y="83890"/>
                      <a:pt x="718986" y="103312"/>
                    </a:cubicBezTo>
                    <a:cubicBezTo>
                      <a:pt x="740452" y="149329"/>
                      <a:pt x="751905" y="200010"/>
                      <a:pt x="780708" y="242392"/>
                    </a:cubicBezTo>
                    <a:cubicBezTo>
                      <a:pt x="783534" y="246788"/>
                      <a:pt x="789384" y="248071"/>
                      <a:pt x="793787" y="245245"/>
                    </a:cubicBezTo>
                    <a:cubicBezTo>
                      <a:pt x="796365" y="243592"/>
                      <a:pt x="797984" y="240787"/>
                      <a:pt x="798128" y="237729"/>
                    </a:cubicBezTo>
                    <a:cubicBezTo>
                      <a:pt x="804437" y="155433"/>
                      <a:pt x="872606" y="85412"/>
                      <a:pt x="951747" y="67102"/>
                    </a:cubicBezTo>
                    <a:cubicBezTo>
                      <a:pt x="1033220" y="48242"/>
                      <a:pt x="1112087" y="93779"/>
                      <a:pt x="1150629" y="165102"/>
                    </a:cubicBezTo>
                    <a:cubicBezTo>
                      <a:pt x="1172705" y="204488"/>
                      <a:pt x="1179631" y="250580"/>
                      <a:pt x="1170106" y="294719"/>
                    </a:cubicBezTo>
                    <a:cubicBezTo>
                      <a:pt x="1167568" y="305554"/>
                      <a:pt x="1183136" y="313167"/>
                      <a:pt x="1188691" y="302536"/>
                    </a:cubicBezTo>
                    <a:cubicBezTo>
                      <a:pt x="1203216" y="275454"/>
                      <a:pt x="1234399" y="261848"/>
                      <a:pt x="1264129" y="269618"/>
                    </a:cubicBezTo>
                    <a:cubicBezTo>
                      <a:pt x="1294304" y="278397"/>
                      <a:pt x="1312135" y="310766"/>
                      <a:pt x="1310558" y="340667"/>
                    </a:cubicBezTo>
                    <a:cubicBezTo>
                      <a:pt x="1310009" y="350611"/>
                      <a:pt x="1326468" y="353149"/>
                      <a:pt x="1328251" y="343067"/>
                    </a:cubicBezTo>
                    <a:cubicBezTo>
                      <a:pt x="1334417" y="302310"/>
                      <a:pt x="1310146" y="263090"/>
                      <a:pt x="1270918" y="250416"/>
                    </a:cubicBezTo>
                    <a:cubicBezTo>
                      <a:pt x="1231958" y="239642"/>
                      <a:pt x="1190707" y="257116"/>
                      <a:pt x="1171340" y="292593"/>
                    </a:cubicBezTo>
                    <a:lnTo>
                      <a:pt x="1189925" y="300411"/>
                    </a:lnTo>
                    <a:cubicBezTo>
                      <a:pt x="1210156" y="213177"/>
                      <a:pt x="1165785" y="119496"/>
                      <a:pt x="1091033" y="72519"/>
                    </a:cubicBezTo>
                    <a:cubicBezTo>
                      <a:pt x="1053218" y="48585"/>
                      <a:pt x="1008134" y="38867"/>
                      <a:pt x="963817" y="45087"/>
                    </a:cubicBezTo>
                    <a:cubicBezTo>
                      <a:pt x="918993" y="51973"/>
                      <a:pt x="877399" y="72574"/>
                      <a:pt x="844762" y="104066"/>
                    </a:cubicBezTo>
                    <a:cubicBezTo>
                      <a:pt x="807105" y="139014"/>
                      <a:pt x="783829" y="186746"/>
                      <a:pt x="779474" y="237934"/>
                    </a:cubicBezTo>
                    <a:lnTo>
                      <a:pt x="796825" y="233202"/>
                    </a:lnTo>
                    <a:cubicBezTo>
                      <a:pt x="745115" y="157764"/>
                      <a:pt x="743195" y="32057"/>
                      <a:pt x="638679" y="5174"/>
                    </a:cubicBezTo>
                    <a:cubicBezTo>
                      <a:pt x="586490" y="-8542"/>
                      <a:pt x="528951" y="6477"/>
                      <a:pt x="482934" y="33017"/>
                    </a:cubicBezTo>
                    <a:cubicBezTo>
                      <a:pt x="439708" y="58515"/>
                      <a:pt x="404081" y="95096"/>
                      <a:pt x="379721" y="138973"/>
                    </a:cubicBezTo>
                    <a:cubicBezTo>
                      <a:pt x="351823" y="187823"/>
                      <a:pt x="340377" y="244354"/>
                      <a:pt x="347077" y="300205"/>
                    </a:cubicBezTo>
                    <a:lnTo>
                      <a:pt x="362028" y="296159"/>
                    </a:lnTo>
                    <a:cubicBezTo>
                      <a:pt x="337064" y="263583"/>
                      <a:pt x="286590" y="256039"/>
                      <a:pt x="254288" y="282854"/>
                    </a:cubicBezTo>
                    <a:cubicBezTo>
                      <a:pt x="221987" y="309669"/>
                      <a:pt x="221781" y="363779"/>
                      <a:pt x="251751" y="392582"/>
                    </a:cubicBezTo>
                    <a:lnTo>
                      <a:pt x="256757" y="380512"/>
                    </a:lnTo>
                    <a:cubicBezTo>
                      <a:pt x="172884" y="378797"/>
                      <a:pt x="88942" y="376671"/>
                      <a:pt x="5069" y="374751"/>
                    </a:cubicBezTo>
                    <a:cubicBezTo>
                      <a:pt x="1944" y="375094"/>
                      <a:pt x="-310" y="377906"/>
                      <a:pt x="35" y="381033"/>
                    </a:cubicBezTo>
                    <a:cubicBezTo>
                      <a:pt x="327" y="383681"/>
                      <a:pt x="2419" y="385772"/>
                      <a:pt x="5069" y="3860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5309EC62-3804-00F6-3458-724CC2227806}"/>
                  </a:ext>
                </a:extLst>
              </p:cNvPr>
              <p:cNvSpPr/>
              <p:nvPr/>
            </p:nvSpPr>
            <p:spPr>
              <a:xfrm>
                <a:off x="7673668" y="4249046"/>
                <a:ext cx="52408" cy="279994"/>
              </a:xfrm>
              <a:custGeom>
                <a:avLst/>
                <a:gdLst>
                  <a:gd name="connsiteX0" fmla="*/ 42185 w 52408"/>
                  <a:gd name="connsiteY0" fmla="*/ 3855 h 279994"/>
                  <a:gd name="connsiteX1" fmla="*/ 77 w 52408"/>
                  <a:gd name="connsiteY1" fmla="*/ 272825 h 279994"/>
                  <a:gd name="connsiteX2" fmla="*/ 11187 w 52408"/>
                  <a:gd name="connsiteY2" fmla="*/ 275843 h 279994"/>
                  <a:gd name="connsiteX3" fmla="*/ 52335 w 52408"/>
                  <a:gd name="connsiteY3" fmla="*/ 6598 h 279994"/>
                  <a:gd name="connsiteX4" fmla="*/ 42322 w 52408"/>
                  <a:gd name="connsiteY4" fmla="*/ 3855 h 279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408" h="279994">
                    <a:moveTo>
                      <a:pt x="42185" y="3855"/>
                    </a:moveTo>
                    <a:cubicBezTo>
                      <a:pt x="28146" y="93468"/>
                      <a:pt x="14115" y="183122"/>
                      <a:pt x="77" y="272825"/>
                    </a:cubicBezTo>
                    <a:cubicBezTo>
                      <a:pt x="-1021" y="280026"/>
                      <a:pt x="10021" y="283112"/>
                      <a:pt x="11187" y="275843"/>
                    </a:cubicBezTo>
                    <a:cubicBezTo>
                      <a:pt x="24903" y="186140"/>
                      <a:pt x="38619" y="96389"/>
                      <a:pt x="52335" y="6598"/>
                    </a:cubicBezTo>
                    <a:cubicBezTo>
                      <a:pt x="53363" y="-260"/>
                      <a:pt x="43351" y="-2729"/>
                      <a:pt x="42322" y="3855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5A055991-493E-EBE1-D858-05A9E509E600}"/>
                  </a:ext>
                </a:extLst>
              </p:cNvPr>
              <p:cNvSpPr/>
              <p:nvPr/>
            </p:nvSpPr>
            <p:spPr>
              <a:xfrm>
                <a:off x="7785461" y="3842163"/>
                <a:ext cx="78061" cy="71727"/>
              </a:xfrm>
              <a:custGeom>
                <a:avLst/>
                <a:gdLst>
                  <a:gd name="connsiteX0" fmla="*/ 5144 w 78061"/>
                  <a:gd name="connsiteY0" fmla="*/ 10505 h 71727"/>
                  <a:gd name="connsiteX1" fmla="*/ 36759 w 78061"/>
                  <a:gd name="connsiteY1" fmla="*/ 34713 h 71727"/>
                  <a:gd name="connsiteX2" fmla="*/ 68854 w 78061"/>
                  <a:gd name="connsiteY2" fmla="*/ 70649 h 71727"/>
                  <a:gd name="connsiteX3" fmla="*/ 75164 w 78061"/>
                  <a:gd name="connsiteY3" fmla="*/ 59814 h 71727"/>
                  <a:gd name="connsiteX4" fmla="*/ 5144 w 78061"/>
                  <a:gd name="connsiteY4" fmla="*/ 12 h 71727"/>
                  <a:gd name="connsiteX5" fmla="*/ 5144 w 78061"/>
                  <a:gd name="connsiteY5" fmla="*/ 10505 h 7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061" h="71727">
                    <a:moveTo>
                      <a:pt x="5144" y="10505"/>
                    </a:moveTo>
                    <a:cubicBezTo>
                      <a:pt x="19340" y="11945"/>
                      <a:pt x="28804" y="24221"/>
                      <a:pt x="36759" y="34713"/>
                    </a:cubicBezTo>
                    <a:cubicBezTo>
                      <a:pt x="46360" y="47607"/>
                      <a:pt x="55344" y="61391"/>
                      <a:pt x="68854" y="70649"/>
                    </a:cubicBezTo>
                    <a:cubicBezTo>
                      <a:pt x="75712" y="75176"/>
                      <a:pt x="81885" y="64271"/>
                      <a:pt x="75164" y="59814"/>
                    </a:cubicBezTo>
                    <a:cubicBezTo>
                      <a:pt x="49515" y="42669"/>
                      <a:pt x="40256" y="2138"/>
                      <a:pt x="5144" y="12"/>
                    </a:cubicBezTo>
                    <a:cubicBezTo>
                      <a:pt x="-1715" y="-399"/>
                      <a:pt x="-1715" y="9888"/>
                      <a:pt x="5144" y="10505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9BD60D8A-D2E5-56E1-78AA-25CCAD7360FC}"/>
                  </a:ext>
                </a:extLst>
              </p:cNvPr>
              <p:cNvSpPr/>
              <p:nvPr/>
            </p:nvSpPr>
            <p:spPr>
              <a:xfrm>
                <a:off x="8005357" y="3996883"/>
                <a:ext cx="97813" cy="73980"/>
              </a:xfrm>
              <a:custGeom>
                <a:avLst/>
                <a:gdLst>
                  <a:gd name="connsiteX0" fmla="*/ 1618 w 97813"/>
                  <a:gd name="connsiteY0" fmla="*/ 9062 h 73980"/>
                  <a:gd name="connsiteX1" fmla="*/ 88303 w 97813"/>
                  <a:gd name="connsiteY1" fmla="*/ 73184 h 73980"/>
                  <a:gd name="connsiteX2" fmla="*/ 94613 w 97813"/>
                  <a:gd name="connsiteY2" fmla="*/ 62348 h 73980"/>
                  <a:gd name="connsiteX3" fmla="*/ 9162 w 97813"/>
                  <a:gd name="connsiteY3" fmla="*/ 1518 h 73980"/>
                  <a:gd name="connsiteX4" fmla="*/ 1618 w 97813"/>
                  <a:gd name="connsiteY4" fmla="*/ 9062 h 73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13" h="73980">
                    <a:moveTo>
                      <a:pt x="1618" y="9062"/>
                    </a:moveTo>
                    <a:cubicBezTo>
                      <a:pt x="27157" y="34635"/>
                      <a:pt x="56379" y="56244"/>
                      <a:pt x="88303" y="73184"/>
                    </a:cubicBezTo>
                    <a:cubicBezTo>
                      <a:pt x="95161" y="76956"/>
                      <a:pt x="102019" y="66326"/>
                      <a:pt x="94613" y="62348"/>
                    </a:cubicBezTo>
                    <a:cubicBezTo>
                      <a:pt x="63416" y="46177"/>
                      <a:pt x="34653" y="25699"/>
                      <a:pt x="9162" y="1518"/>
                    </a:cubicBezTo>
                    <a:cubicBezTo>
                      <a:pt x="4156" y="-3214"/>
                      <a:pt x="-3320" y="4192"/>
                      <a:pt x="1618" y="906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ED212BAB-2E49-DE6B-E773-2E25599D4324}"/>
                  </a:ext>
                </a:extLst>
              </p:cNvPr>
              <p:cNvSpPr/>
              <p:nvPr/>
            </p:nvSpPr>
            <p:spPr>
              <a:xfrm>
                <a:off x="7669024" y="5226115"/>
                <a:ext cx="83939" cy="48100"/>
              </a:xfrm>
              <a:custGeom>
                <a:avLst/>
                <a:gdLst>
                  <a:gd name="connsiteX0" fmla="*/ 2595 w 83939"/>
                  <a:gd name="connsiteY0" fmla="*/ 9469 h 48100"/>
                  <a:gd name="connsiteX1" fmla="*/ 75770 w 83939"/>
                  <a:gd name="connsiteY1" fmla="*/ 47462 h 48100"/>
                  <a:gd name="connsiteX2" fmla="*/ 81187 w 83939"/>
                  <a:gd name="connsiteY2" fmla="*/ 38066 h 48100"/>
                  <a:gd name="connsiteX3" fmla="*/ 7738 w 83939"/>
                  <a:gd name="connsiteY3" fmla="*/ 622 h 48100"/>
                  <a:gd name="connsiteX4" fmla="*/ 2595 w 83939"/>
                  <a:gd name="connsiteY4" fmla="*/ 9469 h 4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939" h="48100">
                    <a:moveTo>
                      <a:pt x="2595" y="9469"/>
                    </a:moveTo>
                    <a:lnTo>
                      <a:pt x="75770" y="47462"/>
                    </a:lnTo>
                    <a:cubicBezTo>
                      <a:pt x="81942" y="50617"/>
                      <a:pt x="87428" y="41221"/>
                      <a:pt x="81187" y="38066"/>
                    </a:cubicBezTo>
                    <a:lnTo>
                      <a:pt x="7738" y="622"/>
                    </a:lnTo>
                    <a:cubicBezTo>
                      <a:pt x="1909" y="-2395"/>
                      <a:pt x="-3303" y="6383"/>
                      <a:pt x="2595" y="9469"/>
                    </a:cubicBezTo>
                    <a:close/>
                  </a:path>
                </a:pathLst>
              </a:custGeom>
              <a:solidFill>
                <a:srgbClr val="18C4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AB5CAB96-E67A-9809-40B8-9DDEF38E85FB}"/>
                  </a:ext>
                </a:extLst>
              </p:cNvPr>
              <p:cNvSpPr/>
              <p:nvPr/>
            </p:nvSpPr>
            <p:spPr>
              <a:xfrm>
                <a:off x="7717087" y="5186240"/>
                <a:ext cx="46903" cy="40609"/>
              </a:xfrm>
              <a:custGeom>
                <a:avLst/>
                <a:gdLst>
                  <a:gd name="connsiteX0" fmla="*/ 480 w 46903"/>
                  <a:gd name="connsiteY0" fmla="*/ 7372 h 40609"/>
                  <a:gd name="connsiteX1" fmla="*/ 39845 w 46903"/>
                  <a:gd name="connsiteY1" fmla="*/ 40359 h 40609"/>
                  <a:gd name="connsiteX2" fmla="*/ 46634 w 46903"/>
                  <a:gd name="connsiteY2" fmla="*/ 36813 h 40609"/>
                  <a:gd name="connsiteX3" fmla="*/ 46703 w 46903"/>
                  <a:gd name="connsiteY3" fmla="*/ 36587 h 40609"/>
                  <a:gd name="connsiteX4" fmla="*/ 42931 w 46903"/>
                  <a:gd name="connsiteY4" fmla="*/ 29729 h 40609"/>
                  <a:gd name="connsiteX5" fmla="*/ 37170 w 46903"/>
                  <a:gd name="connsiteY5" fmla="*/ 27946 h 40609"/>
                  <a:gd name="connsiteX6" fmla="*/ 36279 w 46903"/>
                  <a:gd name="connsiteY6" fmla="*/ 27946 h 40609"/>
                  <a:gd name="connsiteX7" fmla="*/ 35387 w 46903"/>
                  <a:gd name="connsiteY7" fmla="*/ 27535 h 40609"/>
                  <a:gd name="connsiteX8" fmla="*/ 32713 w 46903"/>
                  <a:gd name="connsiteY8" fmla="*/ 26232 h 40609"/>
                  <a:gd name="connsiteX9" fmla="*/ 27706 w 46903"/>
                  <a:gd name="connsiteY9" fmla="*/ 23283 h 40609"/>
                  <a:gd name="connsiteX10" fmla="*/ 23454 w 46903"/>
                  <a:gd name="connsiteY10" fmla="*/ 20197 h 40609"/>
                  <a:gd name="connsiteX11" fmla="*/ 9395 w 46903"/>
                  <a:gd name="connsiteY11" fmla="*/ 2503 h 40609"/>
                  <a:gd name="connsiteX12" fmla="*/ 2503 w 46903"/>
                  <a:gd name="connsiteY12" fmla="*/ 686 h 40609"/>
                  <a:gd name="connsiteX13" fmla="*/ 686 w 46903"/>
                  <a:gd name="connsiteY13" fmla="*/ 7578 h 40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903" h="40609">
                    <a:moveTo>
                      <a:pt x="480" y="7372"/>
                    </a:moveTo>
                    <a:cubicBezTo>
                      <a:pt x="8319" y="23461"/>
                      <a:pt x="22631" y="35455"/>
                      <a:pt x="39845" y="40359"/>
                    </a:cubicBezTo>
                    <a:cubicBezTo>
                      <a:pt x="42698" y="41257"/>
                      <a:pt x="45743" y="39666"/>
                      <a:pt x="46634" y="36813"/>
                    </a:cubicBezTo>
                    <a:cubicBezTo>
                      <a:pt x="46662" y="36738"/>
                      <a:pt x="46682" y="36663"/>
                      <a:pt x="46703" y="36587"/>
                    </a:cubicBezTo>
                    <a:cubicBezTo>
                      <a:pt x="47505" y="33659"/>
                      <a:pt x="45832" y="30621"/>
                      <a:pt x="42931" y="29729"/>
                    </a:cubicBezTo>
                    <a:cubicBezTo>
                      <a:pt x="40976" y="29249"/>
                      <a:pt x="39056" y="28652"/>
                      <a:pt x="37170" y="27946"/>
                    </a:cubicBezTo>
                    <a:lnTo>
                      <a:pt x="36279" y="27946"/>
                    </a:lnTo>
                    <a:cubicBezTo>
                      <a:pt x="36759" y="27946"/>
                      <a:pt x="35524" y="27603"/>
                      <a:pt x="35387" y="27535"/>
                    </a:cubicBezTo>
                    <a:lnTo>
                      <a:pt x="32713" y="26232"/>
                    </a:lnTo>
                    <a:cubicBezTo>
                      <a:pt x="30991" y="25340"/>
                      <a:pt x="29318" y="24359"/>
                      <a:pt x="27706" y="23283"/>
                    </a:cubicBezTo>
                    <a:cubicBezTo>
                      <a:pt x="26225" y="22343"/>
                      <a:pt x="24805" y="21308"/>
                      <a:pt x="23454" y="20197"/>
                    </a:cubicBezTo>
                    <a:cubicBezTo>
                      <a:pt x="17522" y="15410"/>
                      <a:pt x="12721" y="9368"/>
                      <a:pt x="9395" y="2503"/>
                    </a:cubicBezTo>
                    <a:cubicBezTo>
                      <a:pt x="7996" y="96"/>
                      <a:pt x="4910" y="-714"/>
                      <a:pt x="2503" y="686"/>
                    </a:cubicBezTo>
                    <a:cubicBezTo>
                      <a:pt x="96" y="2085"/>
                      <a:pt x="-714" y="5171"/>
                      <a:pt x="686" y="7578"/>
                    </a:cubicBezTo>
                    <a:close/>
                  </a:path>
                </a:pathLst>
              </a:custGeom>
              <a:solidFill>
                <a:srgbClr val="18C4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4194AEDC-64C5-EB13-E52B-2AE2A2EE9F08}"/>
                  </a:ext>
                </a:extLst>
              </p:cNvPr>
              <p:cNvSpPr/>
              <p:nvPr/>
            </p:nvSpPr>
            <p:spPr>
              <a:xfrm>
                <a:off x="7056631" y="4451687"/>
                <a:ext cx="28619" cy="44681"/>
              </a:xfrm>
              <a:custGeom>
                <a:avLst/>
                <a:gdLst>
                  <a:gd name="connsiteX0" fmla="*/ 717 w 28619"/>
                  <a:gd name="connsiteY0" fmla="*/ 8050 h 44681"/>
                  <a:gd name="connsiteX1" fmla="*/ 17999 w 28619"/>
                  <a:gd name="connsiteY1" fmla="*/ 41860 h 44681"/>
                  <a:gd name="connsiteX2" fmla="*/ 25817 w 28619"/>
                  <a:gd name="connsiteY2" fmla="*/ 43918 h 44681"/>
                  <a:gd name="connsiteX3" fmla="*/ 27875 w 28619"/>
                  <a:gd name="connsiteY3" fmla="*/ 36031 h 44681"/>
                  <a:gd name="connsiteX4" fmla="*/ 9907 w 28619"/>
                  <a:gd name="connsiteY4" fmla="*/ 2633 h 44681"/>
                  <a:gd name="connsiteX5" fmla="*/ 2637 w 28619"/>
                  <a:gd name="connsiteY5" fmla="*/ 712 h 44681"/>
                  <a:gd name="connsiteX6" fmla="*/ 717 w 28619"/>
                  <a:gd name="connsiteY6" fmla="*/ 8050 h 44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619" h="44681">
                    <a:moveTo>
                      <a:pt x="717" y="8050"/>
                    </a:moveTo>
                    <a:lnTo>
                      <a:pt x="17999" y="41860"/>
                    </a:lnTo>
                    <a:cubicBezTo>
                      <a:pt x="19604" y="44569"/>
                      <a:pt x="23088" y="45481"/>
                      <a:pt x="25817" y="43918"/>
                    </a:cubicBezTo>
                    <a:cubicBezTo>
                      <a:pt x="28499" y="42265"/>
                      <a:pt x="29411" y="38788"/>
                      <a:pt x="27875" y="36031"/>
                    </a:cubicBezTo>
                    <a:lnTo>
                      <a:pt x="9907" y="2633"/>
                    </a:lnTo>
                    <a:cubicBezTo>
                      <a:pt x="8418" y="109"/>
                      <a:pt x="5175" y="-749"/>
                      <a:pt x="2637" y="712"/>
                    </a:cubicBezTo>
                    <a:cubicBezTo>
                      <a:pt x="106" y="2228"/>
                      <a:pt x="-751" y="5492"/>
                      <a:pt x="717" y="8050"/>
                    </a:cubicBezTo>
                    <a:close/>
                  </a:path>
                </a:pathLst>
              </a:custGeom>
              <a:solidFill>
                <a:srgbClr val="18C4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3A742615-1A60-AC66-31DE-9A7380C541BC}"/>
                  </a:ext>
                </a:extLst>
              </p:cNvPr>
              <p:cNvSpPr/>
              <p:nvPr/>
            </p:nvSpPr>
            <p:spPr>
              <a:xfrm>
                <a:off x="7093299" y="4448093"/>
                <a:ext cx="21720" cy="33521"/>
              </a:xfrm>
              <a:custGeom>
                <a:avLst/>
                <a:gdLst>
                  <a:gd name="connsiteX0" fmla="*/ 670 w 21720"/>
                  <a:gd name="connsiteY0" fmla="*/ 8079 h 33521"/>
                  <a:gd name="connsiteX1" fmla="*/ 10957 w 21720"/>
                  <a:gd name="connsiteY1" fmla="*/ 30642 h 33521"/>
                  <a:gd name="connsiteX2" fmla="*/ 18830 w 21720"/>
                  <a:gd name="connsiteY2" fmla="*/ 32747 h 33521"/>
                  <a:gd name="connsiteX3" fmla="*/ 18912 w 21720"/>
                  <a:gd name="connsiteY3" fmla="*/ 32699 h 33521"/>
                  <a:gd name="connsiteX4" fmla="*/ 20970 w 21720"/>
                  <a:gd name="connsiteY4" fmla="*/ 24744 h 33521"/>
                  <a:gd name="connsiteX5" fmla="*/ 9928 w 21720"/>
                  <a:gd name="connsiteY5" fmla="*/ 2661 h 33521"/>
                  <a:gd name="connsiteX6" fmla="*/ 2618 w 21720"/>
                  <a:gd name="connsiteY6" fmla="*/ 727 h 33521"/>
                  <a:gd name="connsiteX7" fmla="*/ 2590 w 21720"/>
                  <a:gd name="connsiteY7" fmla="*/ 741 h 33521"/>
                  <a:gd name="connsiteX8" fmla="*/ 670 w 21720"/>
                  <a:gd name="connsiteY8" fmla="*/ 8079 h 33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0" h="33521">
                    <a:moveTo>
                      <a:pt x="670" y="8079"/>
                    </a:moveTo>
                    <a:lnTo>
                      <a:pt x="10957" y="30642"/>
                    </a:lnTo>
                    <a:cubicBezTo>
                      <a:pt x="12548" y="33399"/>
                      <a:pt x="16073" y="34338"/>
                      <a:pt x="18830" y="32747"/>
                    </a:cubicBezTo>
                    <a:cubicBezTo>
                      <a:pt x="18857" y="32733"/>
                      <a:pt x="18885" y="32720"/>
                      <a:pt x="18912" y="32699"/>
                    </a:cubicBezTo>
                    <a:cubicBezTo>
                      <a:pt x="21607" y="31019"/>
                      <a:pt x="22513" y="27521"/>
                      <a:pt x="20970" y="24744"/>
                    </a:cubicBezTo>
                    <a:lnTo>
                      <a:pt x="9928" y="2661"/>
                    </a:lnTo>
                    <a:cubicBezTo>
                      <a:pt x="8440" y="110"/>
                      <a:pt x="5169" y="-761"/>
                      <a:pt x="2618" y="727"/>
                    </a:cubicBezTo>
                    <a:cubicBezTo>
                      <a:pt x="2604" y="734"/>
                      <a:pt x="2597" y="734"/>
                      <a:pt x="2590" y="741"/>
                    </a:cubicBezTo>
                    <a:cubicBezTo>
                      <a:pt x="121" y="2304"/>
                      <a:pt x="-722" y="5507"/>
                      <a:pt x="670" y="8079"/>
                    </a:cubicBezTo>
                    <a:close/>
                  </a:path>
                </a:pathLst>
              </a:custGeom>
              <a:solidFill>
                <a:srgbClr val="18C4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DD674BB6-C3C0-91B2-D852-44E5A9031FAD}"/>
                  </a:ext>
                </a:extLst>
              </p:cNvPr>
              <p:cNvSpPr/>
              <p:nvPr/>
            </p:nvSpPr>
            <p:spPr>
              <a:xfrm>
                <a:off x="5869235" y="4559602"/>
                <a:ext cx="102130" cy="252121"/>
              </a:xfrm>
              <a:custGeom>
                <a:avLst/>
                <a:gdLst>
                  <a:gd name="connsiteX0" fmla="*/ 86238 w 102130"/>
                  <a:gd name="connsiteY0" fmla="*/ 10756 h 252121"/>
                  <a:gd name="connsiteX1" fmla="*/ 87541 w 102130"/>
                  <a:gd name="connsiteY1" fmla="*/ 73781 h 252121"/>
                  <a:gd name="connsiteX2" fmla="*/ 72179 w 102130"/>
                  <a:gd name="connsiteY2" fmla="*/ 134749 h 252121"/>
                  <a:gd name="connsiteX3" fmla="*/ 43170 w 102130"/>
                  <a:gd name="connsiteY3" fmla="*/ 191601 h 252121"/>
                  <a:gd name="connsiteX4" fmla="*/ 1199 w 102130"/>
                  <a:gd name="connsiteY4" fmla="*/ 241390 h 252121"/>
                  <a:gd name="connsiteX5" fmla="*/ 2989 w 102130"/>
                  <a:gd name="connsiteY5" fmla="*/ 250923 h 252121"/>
                  <a:gd name="connsiteX6" fmla="*/ 10731 w 102130"/>
                  <a:gd name="connsiteY6" fmla="*/ 250923 h 252121"/>
                  <a:gd name="connsiteX7" fmla="*/ 58257 w 102130"/>
                  <a:gd name="connsiteY7" fmla="*/ 194207 h 252121"/>
                  <a:gd name="connsiteX8" fmla="*/ 89187 w 102130"/>
                  <a:gd name="connsiteY8" fmla="*/ 126930 h 252121"/>
                  <a:gd name="connsiteX9" fmla="*/ 101874 w 102130"/>
                  <a:gd name="connsiteY9" fmla="*/ 54099 h 252121"/>
                  <a:gd name="connsiteX10" fmla="*/ 100640 w 102130"/>
                  <a:gd name="connsiteY10" fmla="*/ 16585 h 252121"/>
                  <a:gd name="connsiteX11" fmla="*/ 86238 w 102130"/>
                  <a:gd name="connsiteY11" fmla="*/ 57 h 252121"/>
                  <a:gd name="connsiteX12" fmla="*/ 86238 w 102130"/>
                  <a:gd name="connsiteY12" fmla="*/ 10756 h 252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2130" h="252121">
                    <a:moveTo>
                      <a:pt x="86238" y="10756"/>
                    </a:moveTo>
                    <a:cubicBezTo>
                      <a:pt x="94056" y="10207"/>
                      <a:pt x="88501" y="67266"/>
                      <a:pt x="87541" y="73781"/>
                    </a:cubicBezTo>
                    <a:cubicBezTo>
                      <a:pt x="84626" y="94595"/>
                      <a:pt x="79476" y="115039"/>
                      <a:pt x="72179" y="134749"/>
                    </a:cubicBezTo>
                    <a:cubicBezTo>
                      <a:pt x="64724" y="154753"/>
                      <a:pt x="54993" y="173826"/>
                      <a:pt x="43170" y="191601"/>
                    </a:cubicBezTo>
                    <a:cubicBezTo>
                      <a:pt x="30489" y="209254"/>
                      <a:pt x="16451" y="225905"/>
                      <a:pt x="1199" y="241390"/>
                    </a:cubicBezTo>
                    <a:cubicBezTo>
                      <a:pt x="-941" y="244518"/>
                      <a:pt x="-139" y="248783"/>
                      <a:pt x="2989" y="250923"/>
                    </a:cubicBezTo>
                    <a:cubicBezTo>
                      <a:pt x="5320" y="252521"/>
                      <a:pt x="8400" y="252521"/>
                      <a:pt x="10731" y="250923"/>
                    </a:cubicBezTo>
                    <a:cubicBezTo>
                      <a:pt x="29700" y="234875"/>
                      <a:pt x="45776" y="215687"/>
                      <a:pt x="58257" y="194207"/>
                    </a:cubicBezTo>
                    <a:cubicBezTo>
                      <a:pt x="71383" y="173188"/>
                      <a:pt x="81773" y="150577"/>
                      <a:pt x="89187" y="126930"/>
                    </a:cubicBezTo>
                    <a:cubicBezTo>
                      <a:pt x="96655" y="103332"/>
                      <a:pt x="100921" y="78835"/>
                      <a:pt x="101874" y="54099"/>
                    </a:cubicBezTo>
                    <a:cubicBezTo>
                      <a:pt x="102457" y="41583"/>
                      <a:pt x="102046" y="29039"/>
                      <a:pt x="100640" y="16585"/>
                    </a:cubicBezTo>
                    <a:cubicBezTo>
                      <a:pt x="99680" y="8835"/>
                      <a:pt x="95702" y="-834"/>
                      <a:pt x="86238" y="57"/>
                    </a:cubicBezTo>
                    <a:cubicBezTo>
                      <a:pt x="79380" y="743"/>
                      <a:pt x="79380" y="11236"/>
                      <a:pt x="86238" y="1075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C5C220CC-D96F-A9CA-A34B-10889CF4297A}"/>
                  </a:ext>
                </a:extLst>
              </p:cNvPr>
              <p:cNvSpPr/>
              <p:nvPr/>
            </p:nvSpPr>
            <p:spPr>
              <a:xfrm>
                <a:off x="5281294" y="4529490"/>
                <a:ext cx="375025" cy="315286"/>
              </a:xfrm>
              <a:custGeom>
                <a:avLst/>
                <a:gdLst>
                  <a:gd name="connsiteX0" fmla="*/ 2369 w 375025"/>
                  <a:gd name="connsiteY0" fmla="*/ 306204 h 315286"/>
                  <a:gd name="connsiteX1" fmla="*/ 96461 w 375025"/>
                  <a:gd name="connsiteY1" fmla="*/ 290705 h 315286"/>
                  <a:gd name="connsiteX2" fmla="*/ 197548 w 375025"/>
                  <a:gd name="connsiteY2" fmla="*/ 222948 h 315286"/>
                  <a:gd name="connsiteX3" fmla="*/ 290405 w 375025"/>
                  <a:gd name="connsiteY3" fmla="*/ 145452 h 315286"/>
                  <a:gd name="connsiteX4" fmla="*/ 335531 w 375025"/>
                  <a:gd name="connsiteY4" fmla="*/ 105196 h 315286"/>
                  <a:gd name="connsiteX5" fmla="*/ 368998 w 375025"/>
                  <a:gd name="connsiteY5" fmla="*/ 61442 h 315286"/>
                  <a:gd name="connsiteX6" fmla="*/ 367558 w 375025"/>
                  <a:gd name="connsiteY6" fmla="*/ 6578 h 315286"/>
                  <a:gd name="connsiteX7" fmla="*/ 343074 w 375025"/>
                  <a:gd name="connsiteY7" fmla="*/ 12133 h 315286"/>
                  <a:gd name="connsiteX8" fmla="*/ 351943 w 375025"/>
                  <a:gd name="connsiteY8" fmla="*/ 16063 h 315286"/>
                  <a:gd name="connsiteX9" fmla="*/ 356242 w 375025"/>
                  <a:gd name="connsiteY9" fmla="*/ 8567 h 315286"/>
                  <a:gd name="connsiteX10" fmla="*/ 353156 w 375025"/>
                  <a:gd name="connsiteY10" fmla="*/ 13093 h 315286"/>
                  <a:gd name="connsiteX11" fmla="*/ 354390 w 375025"/>
                  <a:gd name="connsiteY11" fmla="*/ 13093 h 315286"/>
                  <a:gd name="connsiteX12" fmla="*/ 356653 w 375025"/>
                  <a:gd name="connsiteY12" fmla="*/ 14602 h 315286"/>
                  <a:gd name="connsiteX13" fmla="*/ 360288 w 375025"/>
                  <a:gd name="connsiteY13" fmla="*/ 25918 h 315286"/>
                  <a:gd name="connsiteX14" fmla="*/ 358436 w 375025"/>
                  <a:gd name="connsiteY14" fmla="*/ 49578 h 315286"/>
                  <a:gd name="connsiteX15" fmla="*/ 332170 w 375025"/>
                  <a:gd name="connsiteY15" fmla="*/ 89354 h 315286"/>
                  <a:gd name="connsiteX16" fmla="*/ 259133 w 375025"/>
                  <a:gd name="connsiteY16" fmla="*/ 155122 h 315286"/>
                  <a:gd name="connsiteX17" fmla="*/ 102290 w 375025"/>
                  <a:gd name="connsiteY17" fmla="*/ 273423 h 315286"/>
                  <a:gd name="connsiteX18" fmla="*/ 7924 w 375025"/>
                  <a:gd name="connsiteY18" fmla="*/ 296671 h 315286"/>
                  <a:gd name="connsiteX19" fmla="*/ 2369 w 375025"/>
                  <a:gd name="connsiteY19" fmla="*/ 306135 h 315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75025" h="315286">
                    <a:moveTo>
                      <a:pt x="2369" y="306204"/>
                    </a:moveTo>
                    <a:cubicBezTo>
                      <a:pt x="31310" y="328012"/>
                      <a:pt x="69920" y="305587"/>
                      <a:pt x="96461" y="290705"/>
                    </a:cubicBezTo>
                    <a:cubicBezTo>
                      <a:pt x="131758" y="270604"/>
                      <a:pt x="165544" y="247959"/>
                      <a:pt x="197548" y="222948"/>
                    </a:cubicBezTo>
                    <a:cubicBezTo>
                      <a:pt x="229506" y="198328"/>
                      <a:pt x="260161" y="172130"/>
                      <a:pt x="290405" y="145452"/>
                    </a:cubicBezTo>
                    <a:cubicBezTo>
                      <a:pt x="305561" y="132148"/>
                      <a:pt x="320855" y="118981"/>
                      <a:pt x="335531" y="105196"/>
                    </a:cubicBezTo>
                    <a:cubicBezTo>
                      <a:pt x="349718" y="93201"/>
                      <a:pt x="361136" y="78271"/>
                      <a:pt x="368998" y="61442"/>
                    </a:cubicBezTo>
                    <a:cubicBezTo>
                      <a:pt x="375856" y="45463"/>
                      <a:pt x="378668" y="21597"/>
                      <a:pt x="367558" y="6578"/>
                    </a:cubicBezTo>
                    <a:cubicBezTo>
                      <a:pt x="360700" y="-2406"/>
                      <a:pt x="338342" y="-3640"/>
                      <a:pt x="343074" y="12133"/>
                    </a:cubicBezTo>
                    <a:cubicBezTo>
                      <a:pt x="344439" y="15665"/>
                      <a:pt x="348410" y="17427"/>
                      <a:pt x="351943" y="16063"/>
                    </a:cubicBezTo>
                    <a:cubicBezTo>
                      <a:pt x="354966" y="14890"/>
                      <a:pt x="356760" y="11770"/>
                      <a:pt x="356242" y="8567"/>
                    </a:cubicBezTo>
                    <a:lnTo>
                      <a:pt x="353156" y="13093"/>
                    </a:lnTo>
                    <a:lnTo>
                      <a:pt x="354390" y="13093"/>
                    </a:lnTo>
                    <a:cubicBezTo>
                      <a:pt x="354390" y="12750"/>
                      <a:pt x="356448" y="14396"/>
                      <a:pt x="356653" y="14602"/>
                    </a:cubicBezTo>
                    <a:cubicBezTo>
                      <a:pt x="358746" y="18031"/>
                      <a:pt x="359992" y="21913"/>
                      <a:pt x="360288" y="25918"/>
                    </a:cubicBezTo>
                    <a:cubicBezTo>
                      <a:pt x="361459" y="33845"/>
                      <a:pt x="360826" y="41931"/>
                      <a:pt x="358436" y="49578"/>
                    </a:cubicBezTo>
                    <a:cubicBezTo>
                      <a:pt x="353083" y="64796"/>
                      <a:pt x="344061" y="78457"/>
                      <a:pt x="332170" y="89354"/>
                    </a:cubicBezTo>
                    <a:cubicBezTo>
                      <a:pt x="309127" y="112466"/>
                      <a:pt x="283684" y="133657"/>
                      <a:pt x="259133" y="155122"/>
                    </a:cubicBezTo>
                    <a:cubicBezTo>
                      <a:pt x="210452" y="199116"/>
                      <a:pt x="157966" y="238701"/>
                      <a:pt x="102290" y="273423"/>
                    </a:cubicBezTo>
                    <a:cubicBezTo>
                      <a:pt x="77533" y="288305"/>
                      <a:pt x="36453" y="317725"/>
                      <a:pt x="7924" y="296671"/>
                    </a:cubicBezTo>
                    <a:cubicBezTo>
                      <a:pt x="2163" y="292419"/>
                      <a:pt x="-3255" y="301952"/>
                      <a:pt x="2369" y="306135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FBF605A0-187C-781B-FD83-B228334A3651}"/>
                  </a:ext>
                </a:extLst>
              </p:cNvPr>
              <p:cNvSpPr/>
              <p:nvPr/>
            </p:nvSpPr>
            <p:spPr>
              <a:xfrm>
                <a:off x="6483859" y="5953112"/>
                <a:ext cx="149811" cy="361946"/>
              </a:xfrm>
              <a:custGeom>
                <a:avLst/>
                <a:gdLst>
                  <a:gd name="connsiteX0" fmla="*/ 8184 w 149811"/>
                  <a:gd name="connsiteY0" fmla="*/ 12848 h 361946"/>
                  <a:gd name="connsiteX1" fmla="*/ 46383 w 149811"/>
                  <a:gd name="connsiteY1" fmla="*/ 34040 h 361946"/>
                  <a:gd name="connsiteX2" fmla="*/ 72100 w 149811"/>
                  <a:gd name="connsiteY2" fmla="*/ 70319 h 361946"/>
                  <a:gd name="connsiteX3" fmla="*/ 103990 w 149811"/>
                  <a:gd name="connsiteY3" fmla="*/ 151997 h 361946"/>
                  <a:gd name="connsiteX4" fmla="*/ 136497 w 149811"/>
                  <a:gd name="connsiteY4" fmla="*/ 355543 h 361946"/>
                  <a:gd name="connsiteX5" fmla="*/ 149802 w 149811"/>
                  <a:gd name="connsiteY5" fmla="*/ 355543 h 361946"/>
                  <a:gd name="connsiteX6" fmla="*/ 124016 w 149811"/>
                  <a:gd name="connsiteY6" fmla="*/ 175932 h 361946"/>
                  <a:gd name="connsiteX7" fmla="*/ 64762 w 149811"/>
                  <a:gd name="connsiteY7" fmla="*/ 36714 h 361946"/>
                  <a:gd name="connsiteX8" fmla="*/ 2697 w 149811"/>
                  <a:gd name="connsiteY8" fmla="*/ 3453 h 361946"/>
                  <a:gd name="connsiteX9" fmla="*/ 743 w 149811"/>
                  <a:gd name="connsiteY9" fmla="*/ 10894 h 361946"/>
                  <a:gd name="connsiteX10" fmla="*/ 8184 w 149811"/>
                  <a:gd name="connsiteY10" fmla="*/ 12848 h 361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811" h="361946">
                    <a:moveTo>
                      <a:pt x="8184" y="12848"/>
                    </a:moveTo>
                    <a:cubicBezTo>
                      <a:pt x="21900" y="5168"/>
                      <a:pt x="38291" y="24987"/>
                      <a:pt x="46383" y="34040"/>
                    </a:cubicBezTo>
                    <a:cubicBezTo>
                      <a:pt x="56197" y="45205"/>
                      <a:pt x="64817" y="57364"/>
                      <a:pt x="72100" y="70319"/>
                    </a:cubicBezTo>
                    <a:cubicBezTo>
                      <a:pt x="86098" y="96105"/>
                      <a:pt x="96810" y="123543"/>
                      <a:pt x="103990" y="151997"/>
                    </a:cubicBezTo>
                    <a:cubicBezTo>
                      <a:pt x="121245" y="218664"/>
                      <a:pt x="132135" y="286819"/>
                      <a:pt x="136497" y="355543"/>
                    </a:cubicBezTo>
                    <a:cubicBezTo>
                      <a:pt x="137114" y="363978"/>
                      <a:pt x="150213" y="364184"/>
                      <a:pt x="149802" y="355543"/>
                    </a:cubicBezTo>
                    <a:cubicBezTo>
                      <a:pt x="147120" y="294973"/>
                      <a:pt x="138486" y="234808"/>
                      <a:pt x="124016" y="175932"/>
                    </a:cubicBezTo>
                    <a:cubicBezTo>
                      <a:pt x="112288" y="126897"/>
                      <a:pt x="96584" y="76765"/>
                      <a:pt x="64762" y="36714"/>
                    </a:cubicBezTo>
                    <a:cubicBezTo>
                      <a:pt x="51938" y="20529"/>
                      <a:pt x="26152" y="-10332"/>
                      <a:pt x="2697" y="3453"/>
                    </a:cubicBezTo>
                    <a:cubicBezTo>
                      <a:pt x="105" y="4969"/>
                      <a:pt x="-773" y="8301"/>
                      <a:pt x="743" y="10894"/>
                    </a:cubicBezTo>
                    <a:cubicBezTo>
                      <a:pt x="2259" y="13486"/>
                      <a:pt x="5592" y="14364"/>
                      <a:pt x="8184" y="12848"/>
                    </a:cubicBezTo>
                    <a:close/>
                  </a:path>
                </a:pathLst>
              </a:custGeom>
              <a:solidFill>
                <a:srgbClr val="18C4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DDDE87C7-8AF1-865B-2A71-0271F133A649}"/>
                  </a:ext>
                </a:extLst>
              </p:cNvPr>
              <p:cNvSpPr/>
              <p:nvPr/>
            </p:nvSpPr>
            <p:spPr>
              <a:xfrm>
                <a:off x="6835059" y="5754569"/>
                <a:ext cx="126950" cy="262552"/>
              </a:xfrm>
              <a:custGeom>
                <a:avLst/>
                <a:gdLst>
                  <a:gd name="connsiteX0" fmla="*/ 3587 w 126950"/>
                  <a:gd name="connsiteY0" fmla="*/ 10247 h 262552"/>
                  <a:gd name="connsiteX1" fmla="*/ 49193 w 126950"/>
                  <a:gd name="connsiteY1" fmla="*/ 51395 h 262552"/>
                  <a:gd name="connsiteX2" fmla="*/ 79711 w 126950"/>
                  <a:gd name="connsiteY2" fmla="*/ 111402 h 262552"/>
                  <a:gd name="connsiteX3" fmla="*/ 112561 w 126950"/>
                  <a:gd name="connsiteY3" fmla="*/ 255420 h 262552"/>
                  <a:gd name="connsiteX4" fmla="*/ 119693 w 126950"/>
                  <a:gd name="connsiteY4" fmla="*/ 262553 h 262552"/>
                  <a:gd name="connsiteX5" fmla="*/ 126825 w 126950"/>
                  <a:gd name="connsiteY5" fmla="*/ 255420 h 262552"/>
                  <a:gd name="connsiteX6" fmla="*/ 89998 w 126950"/>
                  <a:gd name="connsiteY6" fmla="*/ 101870 h 262552"/>
                  <a:gd name="connsiteX7" fmla="*/ 6330 w 126950"/>
                  <a:gd name="connsiteY7" fmla="*/ 234 h 262552"/>
                  <a:gd name="connsiteX8" fmla="*/ 3587 w 126950"/>
                  <a:gd name="connsiteY8" fmla="*/ 10247 h 262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6950" h="262552">
                    <a:moveTo>
                      <a:pt x="3587" y="10247"/>
                    </a:moveTo>
                    <a:cubicBezTo>
                      <a:pt x="23750" y="17105"/>
                      <a:pt x="37877" y="33838"/>
                      <a:pt x="49193" y="51395"/>
                    </a:cubicBezTo>
                    <a:cubicBezTo>
                      <a:pt x="60776" y="70652"/>
                      <a:pt x="70974" y="90705"/>
                      <a:pt x="79711" y="111402"/>
                    </a:cubicBezTo>
                    <a:cubicBezTo>
                      <a:pt x="99736" y="156802"/>
                      <a:pt x="114001" y="205288"/>
                      <a:pt x="112561" y="255420"/>
                    </a:cubicBezTo>
                    <a:cubicBezTo>
                      <a:pt x="112561" y="259357"/>
                      <a:pt x="115756" y="262553"/>
                      <a:pt x="119693" y="262553"/>
                    </a:cubicBezTo>
                    <a:cubicBezTo>
                      <a:pt x="123629" y="262553"/>
                      <a:pt x="126825" y="259357"/>
                      <a:pt x="126825" y="255420"/>
                    </a:cubicBezTo>
                    <a:cubicBezTo>
                      <a:pt x="128540" y="201791"/>
                      <a:pt x="112492" y="150013"/>
                      <a:pt x="89998" y="101870"/>
                    </a:cubicBezTo>
                    <a:cubicBezTo>
                      <a:pt x="72236" y="63739"/>
                      <a:pt x="50564" y="13059"/>
                      <a:pt x="6330" y="234"/>
                    </a:cubicBezTo>
                    <a:cubicBezTo>
                      <a:pt x="-116" y="-1618"/>
                      <a:pt x="-2654" y="8052"/>
                      <a:pt x="3587" y="1024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2" name="图形 1">
              <a:extLst>
                <a:ext uri="{FF2B5EF4-FFF2-40B4-BE49-F238E27FC236}">
                  <a16:creationId xmlns:a16="http://schemas.microsoft.com/office/drawing/2014/main" id="{90E90540-7604-404A-EC38-7DF2CAF17E73}"/>
                </a:ext>
              </a:extLst>
            </p:cNvPr>
            <p:cNvGrpSpPr/>
            <p:nvPr/>
          </p:nvGrpSpPr>
          <p:grpSpPr>
            <a:xfrm flipH="1">
              <a:off x="7706030" y="2676224"/>
              <a:ext cx="1227227" cy="1393030"/>
              <a:chOff x="8128047" y="2676224"/>
              <a:chExt cx="1227227" cy="1393030"/>
            </a:xfrm>
            <a:solidFill>
              <a:srgbClr val="FFFFFF"/>
            </a:solidFill>
          </p:grpSpPr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335A6CFC-6DBB-8A9B-841B-8D9290F43390}"/>
                  </a:ext>
                </a:extLst>
              </p:cNvPr>
              <p:cNvSpPr/>
              <p:nvPr/>
            </p:nvSpPr>
            <p:spPr>
              <a:xfrm>
                <a:off x="8128047" y="3570097"/>
                <a:ext cx="247802" cy="188456"/>
              </a:xfrm>
              <a:custGeom>
                <a:avLst/>
                <a:gdLst>
                  <a:gd name="connsiteX0" fmla="*/ 8681 w 247802"/>
                  <a:gd name="connsiteY0" fmla="*/ 187313 h 188456"/>
                  <a:gd name="connsiteX1" fmla="*/ 244870 w 247802"/>
                  <a:gd name="connsiteY1" fmla="*/ 11886 h 188456"/>
                  <a:gd name="connsiteX2" fmla="*/ 238561 w 247802"/>
                  <a:gd name="connsiteY2" fmla="*/ 1050 h 188456"/>
                  <a:gd name="connsiteX3" fmla="*/ 1685 w 247802"/>
                  <a:gd name="connsiteY3" fmla="*/ 180113 h 188456"/>
                  <a:gd name="connsiteX4" fmla="*/ 8886 w 247802"/>
                  <a:gd name="connsiteY4" fmla="*/ 186971 h 188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802" h="188456">
                    <a:moveTo>
                      <a:pt x="8681" y="187313"/>
                    </a:moveTo>
                    <a:cubicBezTo>
                      <a:pt x="83906" y="124261"/>
                      <a:pt x="162773" y="65680"/>
                      <a:pt x="244870" y="11886"/>
                    </a:cubicBezTo>
                    <a:cubicBezTo>
                      <a:pt x="251728" y="7497"/>
                      <a:pt x="245282" y="-3408"/>
                      <a:pt x="238561" y="1050"/>
                    </a:cubicBezTo>
                    <a:cubicBezTo>
                      <a:pt x="155963" y="55763"/>
                      <a:pt x="76849" y="115565"/>
                      <a:pt x="1685" y="180113"/>
                    </a:cubicBezTo>
                    <a:cubicBezTo>
                      <a:pt x="-3321" y="184433"/>
                      <a:pt x="3949" y="191565"/>
                      <a:pt x="8886" y="1869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8E1ECB36-CCA1-8A8A-8567-3A2D299F6B23}"/>
                  </a:ext>
                </a:extLst>
              </p:cNvPr>
              <p:cNvSpPr/>
              <p:nvPr/>
            </p:nvSpPr>
            <p:spPr>
              <a:xfrm>
                <a:off x="9277131" y="3980842"/>
                <a:ext cx="46664" cy="72427"/>
              </a:xfrm>
              <a:custGeom>
                <a:avLst/>
                <a:gdLst>
                  <a:gd name="connsiteX0" fmla="*/ 9409 w 46664"/>
                  <a:gd name="connsiteY0" fmla="*/ 70159 h 72427"/>
                  <a:gd name="connsiteX1" fmla="*/ 46168 w 46664"/>
                  <a:gd name="connsiteY1" fmla="*/ 7682 h 72427"/>
                  <a:gd name="connsiteX2" fmla="*/ 43507 w 46664"/>
                  <a:gd name="connsiteY2" fmla="*/ 495 h 72427"/>
                  <a:gd name="connsiteX3" fmla="*/ 36841 w 46664"/>
                  <a:gd name="connsiteY3" fmla="*/ 2265 h 72427"/>
                  <a:gd name="connsiteX4" fmla="*/ 563 w 46664"/>
                  <a:gd name="connsiteY4" fmla="*/ 64947 h 72427"/>
                  <a:gd name="connsiteX5" fmla="*/ 2805 w 46664"/>
                  <a:gd name="connsiteY5" fmla="*/ 71867 h 72427"/>
                  <a:gd name="connsiteX6" fmla="*/ 9409 w 46664"/>
                  <a:gd name="connsiteY6" fmla="*/ 70159 h 7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664" h="72427">
                    <a:moveTo>
                      <a:pt x="9409" y="70159"/>
                    </a:moveTo>
                    <a:lnTo>
                      <a:pt x="46168" y="7682"/>
                    </a:lnTo>
                    <a:cubicBezTo>
                      <a:pt x="47417" y="4967"/>
                      <a:pt x="46230" y="1743"/>
                      <a:pt x="43507" y="495"/>
                    </a:cubicBezTo>
                    <a:cubicBezTo>
                      <a:pt x="41148" y="-588"/>
                      <a:pt x="38350" y="152"/>
                      <a:pt x="36841" y="2265"/>
                    </a:cubicBezTo>
                    <a:lnTo>
                      <a:pt x="563" y="64947"/>
                    </a:lnTo>
                    <a:cubicBezTo>
                      <a:pt x="-727" y="67477"/>
                      <a:pt x="275" y="70577"/>
                      <a:pt x="2805" y="71867"/>
                    </a:cubicBezTo>
                    <a:cubicBezTo>
                      <a:pt x="5123" y="73046"/>
                      <a:pt x="7955" y="72312"/>
                      <a:pt x="9409" y="701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E0A2BBEE-84BB-B221-CB96-D8C64B431DBA}"/>
                  </a:ext>
                </a:extLst>
              </p:cNvPr>
              <p:cNvSpPr/>
              <p:nvPr/>
            </p:nvSpPr>
            <p:spPr>
              <a:xfrm>
                <a:off x="9318463" y="4017173"/>
                <a:ext cx="36811" cy="52081"/>
              </a:xfrm>
              <a:custGeom>
                <a:avLst/>
                <a:gdLst>
                  <a:gd name="connsiteX0" fmla="*/ 9980 w 36811"/>
                  <a:gd name="connsiteY0" fmla="*/ 49533 h 52081"/>
                  <a:gd name="connsiteX1" fmla="*/ 35971 w 36811"/>
                  <a:gd name="connsiteY1" fmla="*/ 7837 h 52081"/>
                  <a:gd name="connsiteX2" fmla="*/ 26919 w 36811"/>
                  <a:gd name="connsiteY2" fmla="*/ 2487 h 52081"/>
                  <a:gd name="connsiteX3" fmla="*/ 858 w 36811"/>
                  <a:gd name="connsiteY3" fmla="*/ 44184 h 52081"/>
                  <a:gd name="connsiteX4" fmla="*/ 10048 w 36811"/>
                  <a:gd name="connsiteY4" fmla="*/ 49533 h 52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11" h="52081">
                    <a:moveTo>
                      <a:pt x="9980" y="49533"/>
                    </a:moveTo>
                    <a:lnTo>
                      <a:pt x="35971" y="7837"/>
                    </a:lnTo>
                    <a:cubicBezTo>
                      <a:pt x="39606" y="2007"/>
                      <a:pt x="30485" y="-3273"/>
                      <a:pt x="26919" y="2487"/>
                    </a:cubicBezTo>
                    <a:lnTo>
                      <a:pt x="858" y="44184"/>
                    </a:lnTo>
                    <a:cubicBezTo>
                      <a:pt x="-2845" y="50013"/>
                      <a:pt x="6413" y="55431"/>
                      <a:pt x="10048" y="495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458A8E4A-67F5-A7F4-9D87-343E00518288}"/>
                  </a:ext>
                </a:extLst>
              </p:cNvPr>
              <p:cNvSpPr/>
              <p:nvPr/>
            </p:nvSpPr>
            <p:spPr>
              <a:xfrm>
                <a:off x="8603830" y="2707790"/>
                <a:ext cx="21715" cy="26969"/>
              </a:xfrm>
              <a:custGeom>
                <a:avLst/>
                <a:gdLst>
                  <a:gd name="connsiteX0" fmla="*/ 751 w 21715"/>
                  <a:gd name="connsiteY0" fmla="*/ 8507 h 26969"/>
                  <a:gd name="connsiteX1" fmla="*/ 11175 w 21715"/>
                  <a:gd name="connsiteY1" fmla="*/ 24143 h 26969"/>
                  <a:gd name="connsiteX2" fmla="*/ 14535 w 21715"/>
                  <a:gd name="connsiteY2" fmla="*/ 26749 h 26969"/>
                  <a:gd name="connsiteX3" fmla="*/ 21496 w 21715"/>
                  <a:gd name="connsiteY3" fmla="*/ 22902 h 26969"/>
                  <a:gd name="connsiteX4" fmla="*/ 20913 w 21715"/>
                  <a:gd name="connsiteY4" fmla="*/ 18451 h 26969"/>
                  <a:gd name="connsiteX5" fmla="*/ 10489 w 21715"/>
                  <a:gd name="connsiteY5" fmla="*/ 2815 h 26969"/>
                  <a:gd name="connsiteX6" fmla="*/ 2740 w 21715"/>
                  <a:gd name="connsiteY6" fmla="*/ 757 h 26969"/>
                  <a:gd name="connsiteX7" fmla="*/ 751 w 21715"/>
                  <a:gd name="connsiteY7" fmla="*/ 8507 h 26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715" h="26969">
                    <a:moveTo>
                      <a:pt x="751" y="8507"/>
                    </a:moveTo>
                    <a:lnTo>
                      <a:pt x="11175" y="24143"/>
                    </a:lnTo>
                    <a:cubicBezTo>
                      <a:pt x="11943" y="25391"/>
                      <a:pt x="13136" y="26317"/>
                      <a:pt x="14535" y="26749"/>
                    </a:cubicBezTo>
                    <a:cubicBezTo>
                      <a:pt x="17518" y="27607"/>
                      <a:pt x="20639" y="25885"/>
                      <a:pt x="21496" y="22902"/>
                    </a:cubicBezTo>
                    <a:cubicBezTo>
                      <a:pt x="21928" y="21400"/>
                      <a:pt x="21716" y="19789"/>
                      <a:pt x="20913" y="18451"/>
                    </a:cubicBezTo>
                    <a:lnTo>
                      <a:pt x="10489" y="2815"/>
                    </a:lnTo>
                    <a:cubicBezTo>
                      <a:pt x="8912" y="120"/>
                      <a:pt x="5449" y="-799"/>
                      <a:pt x="2740" y="757"/>
                    </a:cubicBezTo>
                    <a:cubicBezTo>
                      <a:pt x="99" y="2383"/>
                      <a:pt x="-778" y="5812"/>
                      <a:pt x="751" y="85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C551AAB9-AA3D-7486-F4D3-4C43123762D0}"/>
                  </a:ext>
                </a:extLst>
              </p:cNvPr>
              <p:cNvSpPr/>
              <p:nvPr/>
            </p:nvSpPr>
            <p:spPr>
              <a:xfrm>
                <a:off x="8666588" y="2676224"/>
                <a:ext cx="26804" cy="37913"/>
              </a:xfrm>
              <a:custGeom>
                <a:avLst/>
                <a:gdLst>
                  <a:gd name="connsiteX0" fmla="*/ 264 w 26804"/>
                  <a:gd name="connsiteY0" fmla="*/ 7361 h 37913"/>
                  <a:gd name="connsiteX1" fmla="*/ 16929 w 26804"/>
                  <a:gd name="connsiteY1" fmla="*/ 36233 h 37913"/>
                  <a:gd name="connsiteX2" fmla="*/ 25124 w 26804"/>
                  <a:gd name="connsiteY2" fmla="*/ 36199 h 37913"/>
                  <a:gd name="connsiteX3" fmla="*/ 25090 w 26804"/>
                  <a:gd name="connsiteY3" fmla="*/ 28004 h 37913"/>
                  <a:gd name="connsiteX4" fmla="*/ 19877 w 26804"/>
                  <a:gd name="connsiteY4" fmla="*/ 22586 h 37913"/>
                  <a:gd name="connsiteX5" fmla="*/ 19398 w 26804"/>
                  <a:gd name="connsiteY5" fmla="*/ 21968 h 37913"/>
                  <a:gd name="connsiteX6" fmla="*/ 19398 w 26804"/>
                  <a:gd name="connsiteY6" fmla="*/ 21625 h 37913"/>
                  <a:gd name="connsiteX7" fmla="*/ 18369 w 26804"/>
                  <a:gd name="connsiteY7" fmla="*/ 20254 h 37913"/>
                  <a:gd name="connsiteX8" fmla="*/ 16312 w 26804"/>
                  <a:gd name="connsiteY8" fmla="*/ 17031 h 37913"/>
                  <a:gd name="connsiteX9" fmla="*/ 14528 w 26804"/>
                  <a:gd name="connsiteY9" fmla="*/ 13876 h 37913"/>
                  <a:gd name="connsiteX10" fmla="*/ 13706 w 26804"/>
                  <a:gd name="connsiteY10" fmla="*/ 12093 h 37913"/>
                  <a:gd name="connsiteX11" fmla="*/ 13294 w 26804"/>
                  <a:gd name="connsiteY11" fmla="*/ 11338 h 37913"/>
                  <a:gd name="connsiteX12" fmla="*/ 13294 w 26804"/>
                  <a:gd name="connsiteY12" fmla="*/ 11338 h 37913"/>
                  <a:gd name="connsiteX13" fmla="*/ 10893 w 26804"/>
                  <a:gd name="connsiteY13" fmla="*/ 4069 h 37913"/>
                  <a:gd name="connsiteX14" fmla="*/ 4173 w 26804"/>
                  <a:gd name="connsiteY14" fmla="*/ 187 h 37913"/>
                  <a:gd name="connsiteX15" fmla="*/ 4035 w 26804"/>
                  <a:gd name="connsiteY15" fmla="*/ 228 h 37913"/>
                  <a:gd name="connsiteX16" fmla="*/ 195 w 26804"/>
                  <a:gd name="connsiteY16" fmla="*/ 7086 h 37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804" h="37913">
                    <a:moveTo>
                      <a:pt x="264" y="7361"/>
                    </a:moveTo>
                    <a:cubicBezTo>
                      <a:pt x="2870" y="18409"/>
                      <a:pt x="8665" y="28449"/>
                      <a:pt x="16929" y="36233"/>
                    </a:cubicBezTo>
                    <a:cubicBezTo>
                      <a:pt x="19199" y="38489"/>
                      <a:pt x="22868" y="38469"/>
                      <a:pt x="25124" y="36199"/>
                    </a:cubicBezTo>
                    <a:cubicBezTo>
                      <a:pt x="27380" y="33929"/>
                      <a:pt x="27360" y="30260"/>
                      <a:pt x="25090" y="28004"/>
                    </a:cubicBezTo>
                    <a:cubicBezTo>
                      <a:pt x="23252" y="26303"/>
                      <a:pt x="21510" y="24492"/>
                      <a:pt x="19877" y="22586"/>
                    </a:cubicBezTo>
                    <a:lnTo>
                      <a:pt x="19398" y="21968"/>
                    </a:lnTo>
                    <a:lnTo>
                      <a:pt x="19398" y="21625"/>
                    </a:lnTo>
                    <a:cubicBezTo>
                      <a:pt x="19398" y="21625"/>
                      <a:pt x="18643" y="20597"/>
                      <a:pt x="18369" y="20254"/>
                    </a:cubicBezTo>
                    <a:cubicBezTo>
                      <a:pt x="18095" y="19911"/>
                      <a:pt x="16929" y="18128"/>
                      <a:pt x="16312" y="17031"/>
                    </a:cubicBezTo>
                    <a:cubicBezTo>
                      <a:pt x="15694" y="15933"/>
                      <a:pt x="15077" y="14905"/>
                      <a:pt x="14528" y="13876"/>
                    </a:cubicBezTo>
                    <a:cubicBezTo>
                      <a:pt x="13980" y="12847"/>
                      <a:pt x="13911" y="12710"/>
                      <a:pt x="13706" y="12093"/>
                    </a:cubicBezTo>
                    <a:lnTo>
                      <a:pt x="13294" y="11338"/>
                    </a:lnTo>
                    <a:cubicBezTo>
                      <a:pt x="13294" y="10721"/>
                      <a:pt x="13294" y="11338"/>
                      <a:pt x="13294" y="11338"/>
                    </a:cubicBezTo>
                    <a:cubicBezTo>
                      <a:pt x="12300" y="8986"/>
                      <a:pt x="11497" y="6552"/>
                      <a:pt x="10893" y="4069"/>
                    </a:cubicBezTo>
                    <a:cubicBezTo>
                      <a:pt x="10112" y="1141"/>
                      <a:pt x="7101" y="-594"/>
                      <a:pt x="4173" y="187"/>
                    </a:cubicBezTo>
                    <a:cubicBezTo>
                      <a:pt x="4125" y="201"/>
                      <a:pt x="4084" y="215"/>
                      <a:pt x="4035" y="228"/>
                    </a:cubicBezTo>
                    <a:cubicBezTo>
                      <a:pt x="1107" y="1093"/>
                      <a:pt x="-600" y="4138"/>
                      <a:pt x="195" y="70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E6B4052F-FE70-1383-75BA-DC2FEA563933}"/>
              </a:ext>
            </a:extLst>
          </p:cNvPr>
          <p:cNvSpPr/>
          <p:nvPr/>
        </p:nvSpPr>
        <p:spPr>
          <a:xfrm>
            <a:off x="2843294" y="1412955"/>
            <a:ext cx="391886" cy="391886"/>
          </a:xfrm>
          <a:prstGeom prst="ellipse">
            <a:avLst/>
          </a:prstGeom>
          <a:solidFill>
            <a:schemeClr val="accent1">
              <a:alpha val="2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5669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A349B271-E655-61F7-F26A-AA7DFE8307D1}"/>
              </a:ext>
            </a:extLst>
          </p:cNvPr>
          <p:cNvSpPr>
            <a:spLocks/>
          </p:cNvSpPr>
          <p:nvPr/>
        </p:nvSpPr>
        <p:spPr>
          <a:xfrm>
            <a:off x="0" y="-635"/>
            <a:ext cx="12192000" cy="685863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13BE3D4-AE4E-FFDE-997A-E1EBB4E3FD5E}"/>
              </a:ext>
            </a:extLst>
          </p:cNvPr>
          <p:cNvSpPr>
            <a:spLocks/>
          </p:cNvSpPr>
          <p:nvPr/>
        </p:nvSpPr>
        <p:spPr>
          <a:xfrm>
            <a:off x="-636" y="-635"/>
            <a:ext cx="7580337" cy="6858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2A91034-7EFD-7858-CF93-04C3036DC480}"/>
              </a:ext>
            </a:extLst>
          </p:cNvPr>
          <p:cNvSpPr>
            <a:spLocks/>
          </p:cNvSpPr>
          <p:nvPr/>
        </p:nvSpPr>
        <p:spPr>
          <a:xfrm>
            <a:off x="685800" y="610235"/>
            <a:ext cx="10819765" cy="5637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5AC0EBA-3A6A-DE29-D9CE-A322F7129446}"/>
              </a:ext>
            </a:extLst>
          </p:cNvPr>
          <p:cNvGrpSpPr/>
          <p:nvPr/>
        </p:nvGrpSpPr>
        <p:grpSpPr>
          <a:xfrm>
            <a:off x="376512" y="2500417"/>
            <a:ext cx="6528822" cy="3387957"/>
            <a:chOff x="376512" y="2500417"/>
            <a:chExt cx="6528822" cy="3387957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92E3C15-085B-407D-1A73-1F76FC373B92}"/>
                </a:ext>
              </a:extLst>
            </p:cNvPr>
            <p:cNvSpPr>
              <a:spLocks/>
            </p:cNvSpPr>
            <p:nvPr/>
          </p:nvSpPr>
          <p:spPr>
            <a:xfrm>
              <a:off x="3976212" y="2636261"/>
              <a:ext cx="963362" cy="996448"/>
            </a:xfrm>
            <a:custGeom>
              <a:avLst/>
              <a:gdLst>
                <a:gd name="connsiteX0" fmla="*/ 75566 w 963362"/>
                <a:gd name="connsiteY0" fmla="*/ 771849 h 996448"/>
                <a:gd name="connsiteX1" fmla="*/ 128 w 963362"/>
                <a:gd name="connsiteY1" fmla="*/ 215323 h 996448"/>
                <a:gd name="connsiteX2" fmla="*/ 4380 w 963362"/>
                <a:gd name="connsiteY2" fmla="*/ 190771 h 996448"/>
                <a:gd name="connsiteX3" fmla="*/ 27628 w 963362"/>
                <a:gd name="connsiteY3" fmla="*/ 171637 h 996448"/>
                <a:gd name="connsiteX4" fmla="*/ 145449 w 963362"/>
                <a:gd name="connsiteY4" fmla="*/ 126923 h 996448"/>
                <a:gd name="connsiteX5" fmla="*/ 491366 w 963362"/>
                <a:gd name="connsiteY5" fmla="*/ 16235 h 996448"/>
                <a:gd name="connsiteX6" fmla="*/ 599928 w 963362"/>
                <a:gd name="connsiteY6" fmla="*/ 4165 h 996448"/>
                <a:gd name="connsiteX7" fmla="*/ 662748 w 963362"/>
                <a:gd name="connsiteY7" fmla="*/ 39689 h 996448"/>
                <a:gd name="connsiteX8" fmla="*/ 844896 w 963362"/>
                <a:gd name="connsiteY8" fmla="*/ 121505 h 996448"/>
                <a:gd name="connsiteX9" fmla="*/ 880009 w 963362"/>
                <a:gd name="connsiteY9" fmla="*/ 142971 h 996448"/>
                <a:gd name="connsiteX10" fmla="*/ 895851 w 963362"/>
                <a:gd name="connsiteY10" fmla="*/ 188919 h 996448"/>
                <a:gd name="connsiteX11" fmla="*/ 956682 w 963362"/>
                <a:gd name="connsiteY11" fmla="*/ 599096 h 996448"/>
                <a:gd name="connsiteX12" fmla="*/ 959631 w 963362"/>
                <a:gd name="connsiteY12" fmla="*/ 704641 h 996448"/>
                <a:gd name="connsiteX13" fmla="*/ 879186 w 963362"/>
                <a:gd name="connsiteY13" fmla="*/ 817524 h 996448"/>
                <a:gd name="connsiteX14" fmla="*/ 751421 w 963362"/>
                <a:gd name="connsiteY14" fmla="*/ 878011 h 996448"/>
                <a:gd name="connsiteX15" fmla="*/ 253531 w 963362"/>
                <a:gd name="connsiteY15" fmla="*/ 996449 h 99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63362" h="996448">
                  <a:moveTo>
                    <a:pt x="75566" y="771849"/>
                  </a:moveTo>
                  <a:cubicBezTo>
                    <a:pt x="24282" y="590833"/>
                    <a:pt x="-1121" y="403465"/>
                    <a:pt x="128" y="215323"/>
                  </a:cubicBezTo>
                  <a:cubicBezTo>
                    <a:pt x="-462" y="206915"/>
                    <a:pt x="999" y="198493"/>
                    <a:pt x="4380" y="190771"/>
                  </a:cubicBezTo>
                  <a:cubicBezTo>
                    <a:pt x="9996" y="182171"/>
                    <a:pt x="18109" y="175498"/>
                    <a:pt x="27628" y="171637"/>
                  </a:cubicBezTo>
                  <a:cubicBezTo>
                    <a:pt x="65656" y="153635"/>
                    <a:pt x="105055" y="138684"/>
                    <a:pt x="145449" y="126923"/>
                  </a:cubicBezTo>
                  <a:lnTo>
                    <a:pt x="491366" y="16235"/>
                  </a:lnTo>
                  <a:cubicBezTo>
                    <a:pt x="526616" y="4988"/>
                    <a:pt x="564404" y="-6328"/>
                    <a:pt x="599928" y="4165"/>
                  </a:cubicBezTo>
                  <a:cubicBezTo>
                    <a:pt x="623040" y="11023"/>
                    <a:pt x="642516" y="26453"/>
                    <a:pt x="662748" y="39689"/>
                  </a:cubicBezTo>
                  <a:cubicBezTo>
                    <a:pt x="718572" y="76174"/>
                    <a:pt x="782969" y="96611"/>
                    <a:pt x="844896" y="121505"/>
                  </a:cubicBezTo>
                  <a:cubicBezTo>
                    <a:pt x="858160" y="125730"/>
                    <a:pt x="870202" y="133095"/>
                    <a:pt x="880009" y="142971"/>
                  </a:cubicBezTo>
                  <a:cubicBezTo>
                    <a:pt x="890639" y="155521"/>
                    <a:pt x="893725" y="172666"/>
                    <a:pt x="895851" y="188919"/>
                  </a:cubicBezTo>
                  <a:lnTo>
                    <a:pt x="956682" y="599096"/>
                  </a:lnTo>
                  <a:cubicBezTo>
                    <a:pt x="961893" y="634072"/>
                    <a:pt x="967106" y="670008"/>
                    <a:pt x="959631" y="704641"/>
                  </a:cubicBezTo>
                  <a:cubicBezTo>
                    <a:pt x="949618" y="750864"/>
                    <a:pt x="917591" y="790023"/>
                    <a:pt x="879186" y="817524"/>
                  </a:cubicBezTo>
                  <a:cubicBezTo>
                    <a:pt x="840781" y="845024"/>
                    <a:pt x="795998" y="862306"/>
                    <a:pt x="751421" y="878011"/>
                  </a:cubicBezTo>
                  <a:cubicBezTo>
                    <a:pt x="590019" y="934672"/>
                    <a:pt x="423157" y="974366"/>
                    <a:pt x="253531" y="996449"/>
                  </a:cubicBezTo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2AB58E6B-12FC-D478-60B5-8CCEAAC61328}"/>
                </a:ext>
              </a:extLst>
            </p:cNvPr>
            <p:cNvSpPr>
              <a:spLocks/>
            </p:cNvSpPr>
            <p:nvPr/>
          </p:nvSpPr>
          <p:spPr>
            <a:xfrm>
              <a:off x="4075828" y="3162068"/>
              <a:ext cx="180724" cy="59513"/>
            </a:xfrm>
            <a:custGeom>
              <a:avLst/>
              <a:gdLst>
                <a:gd name="connsiteX0" fmla="*/ 6261 w 180724"/>
                <a:gd name="connsiteY0" fmla="*/ 59162 h 59513"/>
                <a:gd name="connsiteX1" fmla="*/ 176820 w 180724"/>
                <a:gd name="connsiteY1" fmla="*/ 10539 h 59513"/>
                <a:gd name="connsiteX2" fmla="*/ 173939 w 180724"/>
                <a:gd name="connsiteY2" fmla="*/ 114 h 59513"/>
                <a:gd name="connsiteX3" fmla="*/ 3518 w 180724"/>
                <a:gd name="connsiteY3" fmla="*/ 49218 h 59513"/>
                <a:gd name="connsiteX4" fmla="*/ 6261 w 180724"/>
                <a:gd name="connsiteY4" fmla="*/ 59162 h 59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724" h="59513">
                  <a:moveTo>
                    <a:pt x="6261" y="59162"/>
                  </a:moveTo>
                  <a:cubicBezTo>
                    <a:pt x="62031" y="39370"/>
                    <a:pt x="119000" y="23130"/>
                    <a:pt x="176820" y="10539"/>
                  </a:cubicBezTo>
                  <a:cubicBezTo>
                    <a:pt x="183678" y="9030"/>
                    <a:pt x="180729" y="-1189"/>
                    <a:pt x="173939" y="114"/>
                  </a:cubicBezTo>
                  <a:cubicBezTo>
                    <a:pt x="115790" y="11403"/>
                    <a:pt x="58759" y="27834"/>
                    <a:pt x="3518" y="49218"/>
                  </a:cubicBezTo>
                  <a:cubicBezTo>
                    <a:pt x="-2654" y="51549"/>
                    <a:pt x="-48" y="61493"/>
                    <a:pt x="6261" y="59162"/>
                  </a:cubicBezTo>
                  <a:close/>
                </a:path>
              </a:pathLst>
            </a:custGeom>
            <a:solidFill>
              <a:srgbClr val="18C4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A528C41A-7E08-4C5E-B4F6-DE5F0E7EA0C5}"/>
                </a:ext>
              </a:extLst>
            </p:cNvPr>
            <p:cNvSpPr>
              <a:spLocks/>
            </p:cNvSpPr>
            <p:nvPr/>
          </p:nvSpPr>
          <p:spPr>
            <a:xfrm>
              <a:off x="4083901" y="3215765"/>
              <a:ext cx="180723" cy="59497"/>
            </a:xfrm>
            <a:custGeom>
              <a:avLst/>
              <a:gdLst>
                <a:gd name="connsiteX0" fmla="*/ 6212 w 180723"/>
                <a:gd name="connsiteY0" fmla="*/ 59162 h 59497"/>
                <a:gd name="connsiteX1" fmla="*/ 176839 w 180723"/>
                <a:gd name="connsiteY1" fmla="*/ 10539 h 59497"/>
                <a:gd name="connsiteX2" fmla="*/ 173959 w 180723"/>
                <a:gd name="connsiteY2" fmla="*/ 115 h 59497"/>
                <a:gd name="connsiteX3" fmla="*/ 3469 w 180723"/>
                <a:gd name="connsiteY3" fmla="*/ 49218 h 59497"/>
                <a:gd name="connsiteX4" fmla="*/ 6212 w 180723"/>
                <a:gd name="connsiteY4" fmla="*/ 59162 h 59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723" h="59497">
                  <a:moveTo>
                    <a:pt x="6212" y="59162"/>
                  </a:moveTo>
                  <a:cubicBezTo>
                    <a:pt x="61981" y="39295"/>
                    <a:pt x="118978" y="23055"/>
                    <a:pt x="176839" y="10539"/>
                  </a:cubicBezTo>
                  <a:cubicBezTo>
                    <a:pt x="183697" y="8962"/>
                    <a:pt x="180680" y="-1188"/>
                    <a:pt x="173959" y="115"/>
                  </a:cubicBezTo>
                  <a:cubicBezTo>
                    <a:pt x="115789" y="11410"/>
                    <a:pt x="58738" y="27842"/>
                    <a:pt x="3469" y="49218"/>
                  </a:cubicBezTo>
                  <a:cubicBezTo>
                    <a:pt x="-2635" y="51550"/>
                    <a:pt x="-29" y="61426"/>
                    <a:pt x="6212" y="59162"/>
                  </a:cubicBezTo>
                  <a:close/>
                </a:path>
              </a:pathLst>
            </a:custGeom>
            <a:solidFill>
              <a:srgbClr val="18C4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57B7276-BCB0-F786-C94D-188F8BA47FF9}"/>
                </a:ext>
              </a:extLst>
            </p:cNvPr>
            <p:cNvSpPr>
              <a:spLocks/>
            </p:cNvSpPr>
            <p:nvPr/>
          </p:nvSpPr>
          <p:spPr>
            <a:xfrm>
              <a:off x="4525879" y="2636218"/>
              <a:ext cx="413970" cy="777842"/>
            </a:xfrm>
            <a:custGeom>
              <a:avLst/>
              <a:gdLst>
                <a:gd name="connsiteX0" fmla="*/ 410238 w 413970"/>
                <a:gd name="connsiteY0" fmla="*/ 704684 h 777842"/>
                <a:gd name="connsiteX1" fmla="*/ 407289 w 413970"/>
                <a:gd name="connsiteY1" fmla="*/ 599139 h 777842"/>
                <a:gd name="connsiteX2" fmla="*/ 346458 w 413970"/>
                <a:gd name="connsiteY2" fmla="*/ 188962 h 777842"/>
                <a:gd name="connsiteX3" fmla="*/ 330616 w 413970"/>
                <a:gd name="connsiteY3" fmla="*/ 143013 h 777842"/>
                <a:gd name="connsiteX4" fmla="*/ 295503 w 413970"/>
                <a:gd name="connsiteY4" fmla="*/ 121548 h 777842"/>
                <a:gd name="connsiteX5" fmla="*/ 113355 w 413970"/>
                <a:gd name="connsiteY5" fmla="*/ 39732 h 777842"/>
                <a:gd name="connsiteX6" fmla="*/ 50535 w 413970"/>
                <a:gd name="connsiteY6" fmla="*/ 4207 h 777842"/>
                <a:gd name="connsiteX7" fmla="*/ 335 w 413970"/>
                <a:gd name="connsiteY7" fmla="*/ 1533 h 777842"/>
                <a:gd name="connsiteX8" fmla="*/ 85374 w 413970"/>
                <a:gd name="connsiteY8" fmla="*/ 686853 h 777842"/>
                <a:gd name="connsiteX9" fmla="*/ 102931 w 413970"/>
                <a:gd name="connsiteY9" fmla="*/ 736573 h 777842"/>
                <a:gd name="connsiteX10" fmla="*/ 145313 w 413970"/>
                <a:gd name="connsiteY10" fmla="*/ 766268 h 777842"/>
                <a:gd name="connsiteX11" fmla="*/ 276438 w 413970"/>
                <a:gd name="connsiteY11" fmla="*/ 770452 h 777842"/>
                <a:gd name="connsiteX12" fmla="*/ 406740 w 413970"/>
                <a:gd name="connsiteY12" fmla="*/ 718125 h 777842"/>
                <a:gd name="connsiteX13" fmla="*/ 410238 w 413970"/>
                <a:gd name="connsiteY13" fmla="*/ 704684 h 77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3970" h="777842">
                  <a:moveTo>
                    <a:pt x="410238" y="704684"/>
                  </a:moveTo>
                  <a:cubicBezTo>
                    <a:pt x="417713" y="670051"/>
                    <a:pt x="412501" y="634115"/>
                    <a:pt x="407289" y="599139"/>
                  </a:cubicBezTo>
                  <a:cubicBezTo>
                    <a:pt x="387037" y="462390"/>
                    <a:pt x="366758" y="325663"/>
                    <a:pt x="346458" y="188962"/>
                  </a:cubicBezTo>
                  <a:cubicBezTo>
                    <a:pt x="344058" y="172708"/>
                    <a:pt x="341246" y="155563"/>
                    <a:pt x="330616" y="143013"/>
                  </a:cubicBezTo>
                  <a:cubicBezTo>
                    <a:pt x="320809" y="133138"/>
                    <a:pt x="308766" y="125772"/>
                    <a:pt x="295503" y="121548"/>
                  </a:cubicBezTo>
                  <a:cubicBezTo>
                    <a:pt x="233781" y="96653"/>
                    <a:pt x="169179" y="76216"/>
                    <a:pt x="113355" y="39732"/>
                  </a:cubicBezTo>
                  <a:cubicBezTo>
                    <a:pt x="92781" y="26496"/>
                    <a:pt x="73647" y="11065"/>
                    <a:pt x="50535" y="4207"/>
                  </a:cubicBezTo>
                  <a:cubicBezTo>
                    <a:pt x="34186" y="-278"/>
                    <a:pt x="17068" y="-1190"/>
                    <a:pt x="335" y="1533"/>
                  </a:cubicBezTo>
                  <a:cubicBezTo>
                    <a:pt x="-4329" y="231413"/>
                    <a:pt x="40523" y="460607"/>
                    <a:pt x="85374" y="686853"/>
                  </a:cubicBezTo>
                  <a:cubicBezTo>
                    <a:pt x="88872" y="704203"/>
                    <a:pt x="92232" y="722240"/>
                    <a:pt x="102931" y="736573"/>
                  </a:cubicBezTo>
                  <a:cubicBezTo>
                    <a:pt x="113890" y="750365"/>
                    <a:pt x="128607" y="760679"/>
                    <a:pt x="145313" y="766268"/>
                  </a:cubicBezTo>
                  <a:cubicBezTo>
                    <a:pt x="186461" y="781973"/>
                    <a:pt x="233164" y="779984"/>
                    <a:pt x="276438" y="770452"/>
                  </a:cubicBezTo>
                  <a:cubicBezTo>
                    <a:pt x="322140" y="759308"/>
                    <a:pt x="366017" y="741682"/>
                    <a:pt x="406740" y="718125"/>
                  </a:cubicBezTo>
                  <a:cubicBezTo>
                    <a:pt x="407974" y="713736"/>
                    <a:pt x="409209" y="709210"/>
                    <a:pt x="410238" y="704684"/>
                  </a:cubicBezTo>
                  <a:close/>
                </a:path>
              </a:pathLst>
            </a:custGeom>
            <a:solidFill>
              <a:srgbClr val="FFC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1C19009-0D96-96CB-1853-EB58CD91347D}"/>
                </a:ext>
              </a:extLst>
            </p:cNvPr>
            <p:cNvSpPr>
              <a:spLocks/>
            </p:cNvSpPr>
            <p:nvPr/>
          </p:nvSpPr>
          <p:spPr>
            <a:xfrm>
              <a:off x="3969056" y="2628290"/>
              <a:ext cx="978660" cy="1011229"/>
            </a:xfrm>
            <a:custGeom>
              <a:avLst/>
              <a:gdLst>
                <a:gd name="connsiteX0" fmla="*/ 87660 w 978660"/>
                <a:gd name="connsiteY0" fmla="*/ 778448 h 1011229"/>
                <a:gd name="connsiteX1" fmla="*/ 30738 w 978660"/>
                <a:gd name="connsiteY1" fmla="*/ 496036 h 1011229"/>
                <a:gd name="connsiteX2" fmla="*/ 17913 w 978660"/>
                <a:gd name="connsiteY2" fmla="*/ 355035 h 1011229"/>
                <a:gd name="connsiteX3" fmla="*/ 15239 w 978660"/>
                <a:gd name="connsiteY3" fmla="*/ 282546 h 1011229"/>
                <a:gd name="connsiteX4" fmla="*/ 15239 w 978660"/>
                <a:gd name="connsiteY4" fmla="*/ 213006 h 1011229"/>
                <a:gd name="connsiteX5" fmla="*/ 62079 w 978660"/>
                <a:gd name="connsiteY5" fmla="*/ 175150 h 1011229"/>
                <a:gd name="connsiteX6" fmla="*/ 130042 w 978660"/>
                <a:gd name="connsiteY6" fmla="*/ 150118 h 1011229"/>
                <a:gd name="connsiteX7" fmla="*/ 268916 w 978660"/>
                <a:gd name="connsiteY7" fmla="*/ 105678 h 1011229"/>
                <a:gd name="connsiteX8" fmla="*/ 409231 w 978660"/>
                <a:gd name="connsiteY8" fmla="*/ 60758 h 1011229"/>
                <a:gd name="connsiteX9" fmla="*/ 481034 w 978660"/>
                <a:gd name="connsiteY9" fmla="*/ 37784 h 1011229"/>
                <a:gd name="connsiteX10" fmla="*/ 548517 w 978660"/>
                <a:gd name="connsiteY10" fmla="*/ 18444 h 1011229"/>
                <a:gd name="connsiteX11" fmla="*/ 617097 w 978660"/>
                <a:gd name="connsiteY11" fmla="*/ 23725 h 1011229"/>
                <a:gd name="connsiteX12" fmla="*/ 671618 w 978660"/>
                <a:gd name="connsiteY12" fmla="*/ 57535 h 1011229"/>
                <a:gd name="connsiteX13" fmla="*/ 789987 w 978660"/>
                <a:gd name="connsiteY13" fmla="*/ 113359 h 1011229"/>
                <a:gd name="connsiteX14" fmla="*/ 853012 w 978660"/>
                <a:gd name="connsiteY14" fmla="*/ 137842 h 1011229"/>
                <a:gd name="connsiteX15" fmla="*/ 878387 w 978660"/>
                <a:gd name="connsiteY15" fmla="*/ 152313 h 1011229"/>
                <a:gd name="connsiteX16" fmla="*/ 892652 w 978660"/>
                <a:gd name="connsiteY16" fmla="*/ 179745 h 1011229"/>
                <a:gd name="connsiteX17" fmla="*/ 903556 w 978660"/>
                <a:gd name="connsiteY17" fmla="*/ 249628 h 1011229"/>
                <a:gd name="connsiteX18" fmla="*/ 914529 w 978660"/>
                <a:gd name="connsiteY18" fmla="*/ 324243 h 1011229"/>
                <a:gd name="connsiteX19" fmla="*/ 957459 w 978660"/>
                <a:gd name="connsiteY19" fmla="*/ 615433 h 1011229"/>
                <a:gd name="connsiteX20" fmla="*/ 947036 w 978660"/>
                <a:gd name="connsiteY20" fmla="*/ 745735 h 1011229"/>
                <a:gd name="connsiteX21" fmla="*/ 862270 w 978660"/>
                <a:gd name="connsiteY21" fmla="*/ 831940 h 1011229"/>
                <a:gd name="connsiteX22" fmla="*/ 738415 w 978660"/>
                <a:gd name="connsiteY22" fmla="*/ 884541 h 1011229"/>
                <a:gd name="connsiteX23" fmla="*/ 604204 w 978660"/>
                <a:gd name="connsiteY23" fmla="*/ 926238 h 1011229"/>
                <a:gd name="connsiteX24" fmla="*/ 326523 w 978660"/>
                <a:gd name="connsiteY24" fmla="*/ 986794 h 1011229"/>
                <a:gd name="connsiteX25" fmla="*/ 258835 w 978660"/>
                <a:gd name="connsiteY25" fmla="*/ 997492 h 1011229"/>
                <a:gd name="connsiteX26" fmla="*/ 260687 w 978660"/>
                <a:gd name="connsiteY26" fmla="*/ 1011208 h 1011229"/>
                <a:gd name="connsiteX27" fmla="*/ 549889 w 978660"/>
                <a:gd name="connsiteY27" fmla="*/ 956962 h 1011229"/>
                <a:gd name="connsiteX28" fmla="*/ 692878 w 978660"/>
                <a:gd name="connsiteY28" fmla="*/ 915814 h 1011229"/>
                <a:gd name="connsiteX29" fmla="*/ 826266 w 978660"/>
                <a:gd name="connsiteY29" fmla="*/ 867808 h 1011229"/>
                <a:gd name="connsiteX30" fmla="*/ 978582 w 978660"/>
                <a:gd name="connsiteY30" fmla="*/ 683671 h 1011229"/>
                <a:gd name="connsiteX31" fmla="*/ 973439 w 978660"/>
                <a:gd name="connsiteY31" fmla="*/ 614130 h 1011229"/>
                <a:gd name="connsiteX32" fmla="*/ 961917 w 978660"/>
                <a:gd name="connsiteY32" fmla="*/ 536772 h 1011229"/>
                <a:gd name="connsiteX33" fmla="*/ 939080 w 978660"/>
                <a:gd name="connsiteY33" fmla="*/ 384319 h 1011229"/>
                <a:gd name="connsiteX34" fmla="*/ 916311 w 978660"/>
                <a:gd name="connsiteY34" fmla="*/ 231797 h 1011229"/>
                <a:gd name="connsiteX35" fmla="*/ 903213 w 978660"/>
                <a:gd name="connsiteY35" fmla="*/ 162462 h 1011229"/>
                <a:gd name="connsiteX36" fmla="*/ 861447 w 978660"/>
                <a:gd name="connsiteY36" fmla="*/ 124675 h 1011229"/>
                <a:gd name="connsiteX37" fmla="*/ 733340 w 978660"/>
                <a:gd name="connsiteY37" fmla="*/ 73103 h 1011229"/>
                <a:gd name="connsiteX38" fmla="*/ 671618 w 978660"/>
                <a:gd name="connsiteY38" fmla="*/ 39156 h 1011229"/>
                <a:gd name="connsiteX39" fmla="*/ 617577 w 978660"/>
                <a:gd name="connsiteY39" fmla="*/ 7266 h 1011229"/>
                <a:gd name="connsiteX40" fmla="*/ 480417 w 978660"/>
                <a:gd name="connsiteY40" fmla="*/ 21805 h 1011229"/>
                <a:gd name="connsiteX41" fmla="*/ 333519 w 978660"/>
                <a:gd name="connsiteY41" fmla="*/ 68782 h 1011229"/>
                <a:gd name="connsiteX42" fmla="*/ 185249 w 978660"/>
                <a:gd name="connsiteY42" fmla="*/ 116651 h 1011229"/>
                <a:gd name="connsiteX43" fmla="*/ 45963 w 978660"/>
                <a:gd name="connsiteY43" fmla="*/ 166097 h 1011229"/>
                <a:gd name="connsiteX44" fmla="*/ 2620 w 978660"/>
                <a:gd name="connsiteY44" fmla="*/ 201827 h 1011229"/>
                <a:gd name="connsiteX45" fmla="*/ 289 w 978660"/>
                <a:gd name="connsiteY45" fmla="*/ 233168 h 1011229"/>
                <a:gd name="connsiteX46" fmla="*/ 700 w 978660"/>
                <a:gd name="connsiteY46" fmla="*/ 272670 h 1011229"/>
                <a:gd name="connsiteX47" fmla="*/ 9341 w 978660"/>
                <a:gd name="connsiteY47" fmla="*/ 420735 h 1011229"/>
                <a:gd name="connsiteX48" fmla="*/ 59130 w 978660"/>
                <a:gd name="connsiteY48" fmla="*/ 711171 h 1011229"/>
                <a:gd name="connsiteX49" fmla="*/ 77853 w 978660"/>
                <a:gd name="connsiteY49" fmla="*/ 781191 h 1011229"/>
                <a:gd name="connsiteX50" fmla="*/ 84196 w 978660"/>
                <a:gd name="connsiteY50" fmla="*/ 784792 h 1011229"/>
                <a:gd name="connsiteX51" fmla="*/ 87796 w 978660"/>
                <a:gd name="connsiteY51" fmla="*/ 778448 h 1011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978660" h="1011229">
                  <a:moveTo>
                    <a:pt x="87660" y="778448"/>
                  </a:moveTo>
                  <a:cubicBezTo>
                    <a:pt x="61880" y="685810"/>
                    <a:pt x="42856" y="591423"/>
                    <a:pt x="30738" y="496036"/>
                  </a:cubicBezTo>
                  <a:cubicBezTo>
                    <a:pt x="24840" y="449175"/>
                    <a:pt x="20568" y="402170"/>
                    <a:pt x="17913" y="355035"/>
                  </a:cubicBezTo>
                  <a:cubicBezTo>
                    <a:pt x="16590" y="330895"/>
                    <a:pt x="15698" y="306734"/>
                    <a:pt x="15239" y="282546"/>
                  </a:cubicBezTo>
                  <a:cubicBezTo>
                    <a:pt x="13730" y="259393"/>
                    <a:pt x="13730" y="236159"/>
                    <a:pt x="15239" y="213006"/>
                  </a:cubicBezTo>
                  <a:cubicBezTo>
                    <a:pt x="17777" y="190854"/>
                    <a:pt x="44454" y="182831"/>
                    <a:pt x="62079" y="175150"/>
                  </a:cubicBezTo>
                  <a:cubicBezTo>
                    <a:pt x="84231" y="165548"/>
                    <a:pt x="107136" y="157662"/>
                    <a:pt x="130042" y="150118"/>
                  </a:cubicBezTo>
                  <a:cubicBezTo>
                    <a:pt x="176196" y="135030"/>
                    <a:pt x="222625" y="120491"/>
                    <a:pt x="268916" y="105678"/>
                  </a:cubicBezTo>
                  <a:lnTo>
                    <a:pt x="409231" y="60758"/>
                  </a:lnTo>
                  <a:lnTo>
                    <a:pt x="481034" y="37784"/>
                  </a:lnTo>
                  <a:cubicBezTo>
                    <a:pt x="503124" y="30007"/>
                    <a:pt x="525660" y="23547"/>
                    <a:pt x="548517" y="18444"/>
                  </a:cubicBezTo>
                  <a:cubicBezTo>
                    <a:pt x="571375" y="13088"/>
                    <a:pt x="595330" y="14933"/>
                    <a:pt x="617097" y="23725"/>
                  </a:cubicBezTo>
                  <a:cubicBezTo>
                    <a:pt x="636711" y="32435"/>
                    <a:pt x="653581" y="46151"/>
                    <a:pt x="671618" y="57535"/>
                  </a:cubicBezTo>
                  <a:cubicBezTo>
                    <a:pt x="709186" y="79913"/>
                    <a:pt x="748825" y="98608"/>
                    <a:pt x="789987" y="113359"/>
                  </a:cubicBezTo>
                  <a:cubicBezTo>
                    <a:pt x="811041" y="121520"/>
                    <a:pt x="832164" y="129270"/>
                    <a:pt x="853012" y="137842"/>
                  </a:cubicBezTo>
                  <a:cubicBezTo>
                    <a:pt x="862250" y="141148"/>
                    <a:pt x="870836" y="146044"/>
                    <a:pt x="878387" y="152313"/>
                  </a:cubicBezTo>
                  <a:cubicBezTo>
                    <a:pt x="885752" y="159843"/>
                    <a:pt x="890717" y="169389"/>
                    <a:pt x="892652" y="179745"/>
                  </a:cubicBezTo>
                  <a:cubicBezTo>
                    <a:pt x="898138" y="202513"/>
                    <a:pt x="900127" y="226448"/>
                    <a:pt x="903556" y="249628"/>
                  </a:cubicBezTo>
                  <a:lnTo>
                    <a:pt x="914529" y="324243"/>
                  </a:lnTo>
                  <a:cubicBezTo>
                    <a:pt x="928841" y="421304"/>
                    <a:pt x="943147" y="518372"/>
                    <a:pt x="957459" y="615433"/>
                  </a:cubicBezTo>
                  <a:cubicBezTo>
                    <a:pt x="963975" y="659599"/>
                    <a:pt x="967815" y="704587"/>
                    <a:pt x="947036" y="745735"/>
                  </a:cubicBezTo>
                  <a:cubicBezTo>
                    <a:pt x="928519" y="782494"/>
                    <a:pt x="897246" y="810955"/>
                    <a:pt x="862270" y="831940"/>
                  </a:cubicBezTo>
                  <a:cubicBezTo>
                    <a:pt x="823660" y="855052"/>
                    <a:pt x="780798" y="870002"/>
                    <a:pt x="738415" y="884541"/>
                  </a:cubicBezTo>
                  <a:cubicBezTo>
                    <a:pt x="694023" y="899718"/>
                    <a:pt x="649282" y="913619"/>
                    <a:pt x="604204" y="926238"/>
                  </a:cubicBezTo>
                  <a:cubicBezTo>
                    <a:pt x="512890" y="951757"/>
                    <a:pt x="420170" y="971974"/>
                    <a:pt x="326523" y="986794"/>
                  </a:cubicBezTo>
                  <a:cubicBezTo>
                    <a:pt x="303961" y="990360"/>
                    <a:pt x="281398" y="993652"/>
                    <a:pt x="258835" y="997492"/>
                  </a:cubicBezTo>
                  <a:cubicBezTo>
                    <a:pt x="251223" y="998727"/>
                    <a:pt x="252869" y="1011826"/>
                    <a:pt x="260687" y="1011208"/>
                  </a:cubicBezTo>
                  <a:cubicBezTo>
                    <a:pt x="358070" y="1001676"/>
                    <a:pt x="455111" y="980965"/>
                    <a:pt x="549889" y="956962"/>
                  </a:cubicBezTo>
                  <a:cubicBezTo>
                    <a:pt x="597943" y="944754"/>
                    <a:pt x="645606" y="931038"/>
                    <a:pt x="692878" y="915814"/>
                  </a:cubicBezTo>
                  <a:cubicBezTo>
                    <a:pt x="738168" y="902221"/>
                    <a:pt x="782697" y="886194"/>
                    <a:pt x="826266" y="867808"/>
                  </a:cubicBezTo>
                  <a:cubicBezTo>
                    <a:pt x="902870" y="833518"/>
                    <a:pt x="974536" y="773304"/>
                    <a:pt x="978582" y="683671"/>
                  </a:cubicBezTo>
                  <a:cubicBezTo>
                    <a:pt x="979062" y="660381"/>
                    <a:pt x="977341" y="637098"/>
                    <a:pt x="973439" y="614130"/>
                  </a:cubicBezTo>
                  <a:cubicBezTo>
                    <a:pt x="969736" y="588344"/>
                    <a:pt x="965758" y="562558"/>
                    <a:pt x="961917" y="536772"/>
                  </a:cubicBezTo>
                  <a:lnTo>
                    <a:pt x="939080" y="384319"/>
                  </a:lnTo>
                  <a:lnTo>
                    <a:pt x="916311" y="231797"/>
                  </a:lnTo>
                  <a:cubicBezTo>
                    <a:pt x="912882" y="209028"/>
                    <a:pt x="911854" y="183791"/>
                    <a:pt x="903213" y="162462"/>
                  </a:cubicBezTo>
                  <a:cubicBezTo>
                    <a:pt x="895395" y="143192"/>
                    <a:pt x="879964" y="132493"/>
                    <a:pt x="861447" y="124675"/>
                  </a:cubicBezTo>
                  <a:cubicBezTo>
                    <a:pt x="819065" y="106638"/>
                    <a:pt x="775174" y="92442"/>
                    <a:pt x="733340" y="73103"/>
                  </a:cubicBezTo>
                  <a:cubicBezTo>
                    <a:pt x="711943" y="63351"/>
                    <a:pt x="691314" y="52007"/>
                    <a:pt x="671618" y="39156"/>
                  </a:cubicBezTo>
                  <a:cubicBezTo>
                    <a:pt x="654795" y="26626"/>
                    <a:pt x="636677" y="15934"/>
                    <a:pt x="617577" y="7266"/>
                  </a:cubicBezTo>
                  <a:cubicBezTo>
                    <a:pt x="572520" y="-10359"/>
                    <a:pt x="523966" y="7883"/>
                    <a:pt x="480417" y="21805"/>
                  </a:cubicBezTo>
                  <a:lnTo>
                    <a:pt x="333519" y="68782"/>
                  </a:lnTo>
                  <a:lnTo>
                    <a:pt x="185249" y="116651"/>
                  </a:lnTo>
                  <a:cubicBezTo>
                    <a:pt x="138409" y="131670"/>
                    <a:pt x="90745" y="145455"/>
                    <a:pt x="45963" y="166097"/>
                  </a:cubicBezTo>
                  <a:cubicBezTo>
                    <a:pt x="28955" y="173915"/>
                    <a:pt x="8587" y="182351"/>
                    <a:pt x="2620" y="201827"/>
                  </a:cubicBezTo>
                  <a:cubicBezTo>
                    <a:pt x="302" y="212101"/>
                    <a:pt x="-486" y="222662"/>
                    <a:pt x="289" y="233168"/>
                  </a:cubicBezTo>
                  <a:cubicBezTo>
                    <a:pt x="289" y="246336"/>
                    <a:pt x="426" y="259503"/>
                    <a:pt x="700" y="272670"/>
                  </a:cubicBezTo>
                  <a:cubicBezTo>
                    <a:pt x="1749" y="322096"/>
                    <a:pt x="4630" y="371446"/>
                    <a:pt x="9341" y="420735"/>
                  </a:cubicBezTo>
                  <a:cubicBezTo>
                    <a:pt x="18778" y="518639"/>
                    <a:pt x="35422" y="615715"/>
                    <a:pt x="59130" y="711171"/>
                  </a:cubicBezTo>
                  <a:cubicBezTo>
                    <a:pt x="64939" y="734625"/>
                    <a:pt x="71180" y="757963"/>
                    <a:pt x="77853" y="781191"/>
                  </a:cubicBezTo>
                  <a:cubicBezTo>
                    <a:pt x="78614" y="783934"/>
                    <a:pt x="81453" y="785546"/>
                    <a:pt x="84196" y="784792"/>
                  </a:cubicBezTo>
                  <a:cubicBezTo>
                    <a:pt x="86939" y="784037"/>
                    <a:pt x="88551" y="781191"/>
                    <a:pt x="87796" y="778448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A876C0E-6DAE-E3D6-6778-A9C7B90AF9EE}"/>
                </a:ext>
              </a:extLst>
            </p:cNvPr>
            <p:cNvSpPr>
              <a:spLocks/>
            </p:cNvSpPr>
            <p:nvPr/>
          </p:nvSpPr>
          <p:spPr>
            <a:xfrm>
              <a:off x="2843261" y="4734946"/>
              <a:ext cx="2174792" cy="824128"/>
            </a:xfrm>
            <a:custGeom>
              <a:avLst/>
              <a:gdLst>
                <a:gd name="connsiteX0" fmla="*/ 0 w 2174792"/>
                <a:gd name="connsiteY0" fmla="*/ 336023 h 824128"/>
                <a:gd name="connsiteX1" fmla="*/ 1978739 w 2174792"/>
                <a:gd name="connsiteY1" fmla="*/ 803327 h 824128"/>
                <a:gd name="connsiteX2" fmla="*/ 2151903 w 2174792"/>
                <a:gd name="connsiteY2" fmla="*/ 727889 h 824128"/>
                <a:gd name="connsiteX3" fmla="*/ 2156978 w 2174792"/>
                <a:gd name="connsiteY3" fmla="*/ 572350 h 824128"/>
                <a:gd name="connsiteX4" fmla="*/ 2051365 w 2174792"/>
                <a:gd name="connsiteY4" fmla="*/ 449866 h 824128"/>
                <a:gd name="connsiteX5" fmla="*/ 1506497 w 2174792"/>
                <a:gd name="connsiteY5" fmla="*/ 141736 h 824128"/>
                <a:gd name="connsiteX6" fmla="*/ 1115591 w 2174792"/>
                <a:gd name="connsiteY6" fmla="*/ 6633 h 824128"/>
                <a:gd name="connsiteX7" fmla="*/ 724068 w 2174792"/>
                <a:gd name="connsiteY7" fmla="*/ 99422 h 824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74792" h="824128">
                  <a:moveTo>
                    <a:pt x="0" y="336023"/>
                  </a:moveTo>
                  <a:cubicBezTo>
                    <a:pt x="577238" y="717740"/>
                    <a:pt x="1291773" y="886583"/>
                    <a:pt x="1978739" y="803327"/>
                  </a:cubicBezTo>
                  <a:cubicBezTo>
                    <a:pt x="2043273" y="795509"/>
                    <a:pt x="2114802" y="781245"/>
                    <a:pt x="2151903" y="727889"/>
                  </a:cubicBezTo>
                  <a:cubicBezTo>
                    <a:pt x="2182970" y="683312"/>
                    <a:pt x="2180158" y="621453"/>
                    <a:pt x="2156978" y="572350"/>
                  </a:cubicBezTo>
                  <a:cubicBezTo>
                    <a:pt x="2133798" y="523247"/>
                    <a:pt x="2093267" y="484430"/>
                    <a:pt x="2051365" y="449866"/>
                  </a:cubicBezTo>
                  <a:cubicBezTo>
                    <a:pt x="1889859" y="316752"/>
                    <a:pt x="1696944" y="228215"/>
                    <a:pt x="1506497" y="141736"/>
                  </a:cubicBezTo>
                  <a:cubicBezTo>
                    <a:pt x="1380653" y="84472"/>
                    <a:pt x="1252751" y="26522"/>
                    <a:pt x="1115591" y="6633"/>
                  </a:cubicBezTo>
                  <a:cubicBezTo>
                    <a:pt x="978431" y="-13255"/>
                    <a:pt x="829338" y="9857"/>
                    <a:pt x="724068" y="99422"/>
                  </a:cubicBezTo>
                </a:path>
              </a:pathLst>
            </a:custGeom>
            <a:solidFill>
              <a:schemeClr val="accent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8A0E651-8409-594E-D7CE-833889559C39}"/>
                </a:ext>
              </a:extLst>
            </p:cNvPr>
            <p:cNvSpPr>
              <a:spLocks/>
            </p:cNvSpPr>
            <p:nvPr/>
          </p:nvSpPr>
          <p:spPr>
            <a:xfrm>
              <a:off x="2838940" y="4726678"/>
              <a:ext cx="2186901" cy="839835"/>
            </a:xfrm>
            <a:custGeom>
              <a:avLst/>
              <a:gdLst>
                <a:gd name="connsiteX0" fmla="*/ 1989 w 2186901"/>
                <a:gd name="connsiteY0" fmla="*/ 348200 h 839835"/>
                <a:gd name="connsiteX1" fmla="*/ 353530 w 2186901"/>
                <a:gd name="connsiteY1" fmla="*/ 547973 h 839835"/>
                <a:gd name="connsiteX2" fmla="*/ 727429 w 2186901"/>
                <a:gd name="connsiteY2" fmla="*/ 696518 h 839835"/>
                <a:gd name="connsiteX3" fmla="*/ 1522202 w 2186901"/>
                <a:gd name="connsiteY3" fmla="*/ 837450 h 839835"/>
                <a:gd name="connsiteX4" fmla="*/ 1926413 w 2186901"/>
                <a:gd name="connsiteY4" fmla="*/ 825586 h 839835"/>
                <a:gd name="connsiteX5" fmla="*/ 2100880 w 2186901"/>
                <a:gd name="connsiteY5" fmla="*/ 790610 h 839835"/>
                <a:gd name="connsiteX6" fmla="*/ 2186880 w 2186901"/>
                <a:gd name="connsiteY6" fmla="*/ 656810 h 839835"/>
                <a:gd name="connsiteX7" fmla="*/ 2106024 w 2186901"/>
                <a:gd name="connsiteY7" fmla="*/ 492629 h 839835"/>
                <a:gd name="connsiteX8" fmla="*/ 1942803 w 2186901"/>
                <a:gd name="connsiteY8" fmla="*/ 365482 h 839835"/>
                <a:gd name="connsiteX9" fmla="*/ 1570688 w 2186901"/>
                <a:gd name="connsiteY9" fmla="*/ 168521 h 839835"/>
                <a:gd name="connsiteX10" fmla="*/ 1165518 w 2186901"/>
                <a:gd name="connsiteY10" fmla="*/ 14421 h 839835"/>
                <a:gd name="connsiteX11" fmla="*/ 797175 w 2186901"/>
                <a:gd name="connsiteY11" fmla="*/ 51935 h 839835"/>
                <a:gd name="connsiteX12" fmla="*/ 722902 w 2186901"/>
                <a:gd name="connsiteY12" fmla="*/ 101998 h 839835"/>
                <a:gd name="connsiteX13" fmla="*/ 734424 w 2186901"/>
                <a:gd name="connsiteY13" fmla="*/ 113451 h 839835"/>
                <a:gd name="connsiteX14" fmla="*/ 1079518 w 2186901"/>
                <a:gd name="connsiteY14" fmla="*/ 18742 h 839835"/>
                <a:gd name="connsiteX15" fmla="*/ 1479477 w 2186901"/>
                <a:gd name="connsiteY15" fmla="*/ 144654 h 839835"/>
                <a:gd name="connsiteX16" fmla="*/ 1848575 w 2186901"/>
                <a:gd name="connsiteY16" fmla="*/ 326186 h 839835"/>
                <a:gd name="connsiteX17" fmla="*/ 2018790 w 2186901"/>
                <a:gd name="connsiteY17" fmla="*/ 438794 h 839835"/>
                <a:gd name="connsiteX18" fmla="*/ 2152933 w 2186901"/>
                <a:gd name="connsiteY18" fmla="*/ 581372 h 839835"/>
                <a:gd name="connsiteX19" fmla="*/ 2133936 w 2186901"/>
                <a:gd name="connsiteY19" fmla="*/ 750216 h 839835"/>
                <a:gd name="connsiteX20" fmla="*/ 1975790 w 2186901"/>
                <a:gd name="connsiteY20" fmla="*/ 805080 h 839835"/>
                <a:gd name="connsiteX21" fmla="*/ 1582827 w 2186901"/>
                <a:gd name="connsiteY21" fmla="*/ 824488 h 839835"/>
                <a:gd name="connsiteX22" fmla="*/ 1190824 w 2186901"/>
                <a:gd name="connsiteY22" fmla="*/ 791501 h 839835"/>
                <a:gd name="connsiteX23" fmla="*/ 436444 w 2186901"/>
                <a:gd name="connsiteY23" fmla="*/ 573074 h 839835"/>
                <a:gd name="connsiteX24" fmla="*/ 87440 w 2186901"/>
                <a:gd name="connsiteY24" fmla="*/ 391542 h 839835"/>
                <a:gd name="connsiteX25" fmla="*/ 6653 w 2186901"/>
                <a:gd name="connsiteY25" fmla="*/ 340382 h 839835"/>
                <a:gd name="connsiteX26" fmla="*/ 2058 w 2186901"/>
                <a:gd name="connsiteY26" fmla="*/ 348200 h 839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186901" h="839835">
                  <a:moveTo>
                    <a:pt x="1989" y="348200"/>
                  </a:moveTo>
                  <a:cubicBezTo>
                    <a:pt x="114399" y="422856"/>
                    <a:pt x="231863" y="489605"/>
                    <a:pt x="353530" y="547973"/>
                  </a:cubicBezTo>
                  <a:cubicBezTo>
                    <a:pt x="474643" y="605930"/>
                    <a:pt x="599568" y="655555"/>
                    <a:pt x="727429" y="696518"/>
                  </a:cubicBezTo>
                  <a:cubicBezTo>
                    <a:pt x="984809" y="779013"/>
                    <a:pt x="1252148" y="826415"/>
                    <a:pt x="1522202" y="837450"/>
                  </a:cubicBezTo>
                  <a:cubicBezTo>
                    <a:pt x="1657051" y="842929"/>
                    <a:pt x="1792120" y="838965"/>
                    <a:pt x="1926413" y="825586"/>
                  </a:cubicBezTo>
                  <a:cubicBezTo>
                    <a:pt x="1984843" y="819687"/>
                    <a:pt x="2046908" y="815710"/>
                    <a:pt x="2100880" y="790610"/>
                  </a:cubicBezTo>
                  <a:cubicBezTo>
                    <a:pt x="2153962" y="767498"/>
                    <a:pt x="2187895" y="714691"/>
                    <a:pt x="2186880" y="656810"/>
                  </a:cubicBezTo>
                  <a:cubicBezTo>
                    <a:pt x="2186262" y="592345"/>
                    <a:pt x="2150395" y="536727"/>
                    <a:pt x="2106024" y="492629"/>
                  </a:cubicBezTo>
                  <a:cubicBezTo>
                    <a:pt x="2057263" y="444212"/>
                    <a:pt x="2000068" y="403133"/>
                    <a:pt x="1942803" y="365482"/>
                  </a:cubicBezTo>
                  <a:cubicBezTo>
                    <a:pt x="1825394" y="288124"/>
                    <a:pt x="1698247" y="227088"/>
                    <a:pt x="1570688" y="168521"/>
                  </a:cubicBezTo>
                  <a:cubicBezTo>
                    <a:pt x="1439769" y="108444"/>
                    <a:pt x="1307547" y="43499"/>
                    <a:pt x="1165518" y="14421"/>
                  </a:cubicBezTo>
                  <a:cubicBezTo>
                    <a:pt x="1043308" y="-10542"/>
                    <a:pt x="909783" y="-6153"/>
                    <a:pt x="797175" y="51935"/>
                  </a:cubicBezTo>
                  <a:cubicBezTo>
                    <a:pt x="770620" y="65787"/>
                    <a:pt x="745705" y="82576"/>
                    <a:pt x="722902" y="101998"/>
                  </a:cubicBezTo>
                  <a:cubicBezTo>
                    <a:pt x="714947" y="108856"/>
                    <a:pt x="726469" y="120171"/>
                    <a:pt x="734424" y="113451"/>
                  </a:cubicBezTo>
                  <a:cubicBezTo>
                    <a:pt x="828927" y="33761"/>
                    <a:pt x="958886" y="9072"/>
                    <a:pt x="1079518" y="18742"/>
                  </a:cubicBezTo>
                  <a:cubicBezTo>
                    <a:pt x="1220107" y="29989"/>
                    <a:pt x="1352398" y="87322"/>
                    <a:pt x="1479477" y="144654"/>
                  </a:cubicBezTo>
                  <a:cubicBezTo>
                    <a:pt x="1604293" y="201164"/>
                    <a:pt x="1729794" y="257537"/>
                    <a:pt x="1848575" y="326186"/>
                  </a:cubicBezTo>
                  <a:cubicBezTo>
                    <a:pt x="1907731" y="359927"/>
                    <a:pt x="1964598" y="397550"/>
                    <a:pt x="2018790" y="438794"/>
                  </a:cubicBezTo>
                  <a:cubicBezTo>
                    <a:pt x="2070156" y="478365"/>
                    <a:pt x="2123786" y="522050"/>
                    <a:pt x="2152933" y="581372"/>
                  </a:cubicBezTo>
                  <a:cubicBezTo>
                    <a:pt x="2179542" y="635413"/>
                    <a:pt x="2179953" y="706462"/>
                    <a:pt x="2133936" y="750216"/>
                  </a:cubicBezTo>
                  <a:cubicBezTo>
                    <a:pt x="2092445" y="789649"/>
                    <a:pt x="2030174" y="798222"/>
                    <a:pt x="1975790" y="805080"/>
                  </a:cubicBezTo>
                  <a:cubicBezTo>
                    <a:pt x="1845392" y="820428"/>
                    <a:pt x="1714103" y="826909"/>
                    <a:pt x="1582827" y="824488"/>
                  </a:cubicBezTo>
                  <a:cubicBezTo>
                    <a:pt x="1451572" y="822211"/>
                    <a:pt x="1320612" y="811191"/>
                    <a:pt x="1190824" y="791501"/>
                  </a:cubicBezTo>
                  <a:cubicBezTo>
                    <a:pt x="930871" y="752095"/>
                    <a:pt x="677235" y="678660"/>
                    <a:pt x="436444" y="573074"/>
                  </a:cubicBezTo>
                  <a:cubicBezTo>
                    <a:pt x="316161" y="520480"/>
                    <a:pt x="199562" y="459834"/>
                    <a:pt x="87440" y="391542"/>
                  </a:cubicBezTo>
                  <a:cubicBezTo>
                    <a:pt x="60008" y="374946"/>
                    <a:pt x="33077" y="357890"/>
                    <a:pt x="6653" y="340382"/>
                  </a:cubicBezTo>
                  <a:cubicBezTo>
                    <a:pt x="1715" y="337159"/>
                    <a:pt x="-2743" y="344977"/>
                    <a:pt x="2058" y="348200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5564E74-AE8C-0290-7DB4-F3E9D6DF4D78}"/>
                </a:ext>
              </a:extLst>
            </p:cNvPr>
            <p:cNvSpPr>
              <a:spLocks/>
            </p:cNvSpPr>
            <p:nvPr/>
          </p:nvSpPr>
          <p:spPr>
            <a:xfrm>
              <a:off x="2819554" y="3379388"/>
              <a:ext cx="934888" cy="1009602"/>
            </a:xfrm>
            <a:custGeom>
              <a:avLst/>
              <a:gdLst>
                <a:gd name="connsiteX0" fmla="*/ 151951 w 934888"/>
                <a:gd name="connsiteY0" fmla="*/ 447746 h 1009602"/>
                <a:gd name="connsiteX1" fmla="*/ 126645 w 934888"/>
                <a:gd name="connsiteY1" fmla="*/ 245504 h 1009602"/>
                <a:gd name="connsiteX2" fmla="*/ 186722 w 934888"/>
                <a:gd name="connsiteY2" fmla="*/ 58075 h 1009602"/>
                <a:gd name="connsiteX3" fmla="*/ 321413 w 934888"/>
                <a:gd name="connsiteY3" fmla="*/ 7394 h 1009602"/>
                <a:gd name="connsiteX4" fmla="*/ 579273 w 934888"/>
                <a:gd name="connsiteY4" fmla="*/ 13429 h 1009602"/>
                <a:gd name="connsiteX5" fmla="*/ 693939 w 934888"/>
                <a:gd name="connsiteY5" fmla="*/ 55949 h 1009602"/>
                <a:gd name="connsiteX6" fmla="*/ 766223 w 934888"/>
                <a:gd name="connsiteY6" fmla="*/ 148875 h 1009602"/>
                <a:gd name="connsiteX7" fmla="*/ 832265 w 934888"/>
                <a:gd name="connsiteY7" fmla="*/ 427789 h 1009602"/>
                <a:gd name="connsiteX8" fmla="*/ 733 w 934888"/>
                <a:gd name="connsiteY8" fmla="*/ 537929 h 100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4888" h="1009602">
                  <a:moveTo>
                    <a:pt x="151951" y="447746"/>
                  </a:moveTo>
                  <a:cubicBezTo>
                    <a:pt x="150374" y="379783"/>
                    <a:pt x="131377" y="313329"/>
                    <a:pt x="126645" y="245504"/>
                  </a:cubicBezTo>
                  <a:cubicBezTo>
                    <a:pt x="121913" y="177678"/>
                    <a:pt x="135698" y="103063"/>
                    <a:pt x="186722" y="58075"/>
                  </a:cubicBezTo>
                  <a:cubicBezTo>
                    <a:pt x="223275" y="25842"/>
                    <a:pt x="273201" y="13909"/>
                    <a:pt x="321413" y="7394"/>
                  </a:cubicBezTo>
                  <a:cubicBezTo>
                    <a:pt x="407145" y="-4189"/>
                    <a:pt x="494173" y="-2152"/>
                    <a:pt x="579273" y="13429"/>
                  </a:cubicBezTo>
                  <a:cubicBezTo>
                    <a:pt x="619736" y="20904"/>
                    <a:pt x="660678" y="31877"/>
                    <a:pt x="693939" y="55949"/>
                  </a:cubicBezTo>
                  <a:cubicBezTo>
                    <a:pt x="726103" y="79197"/>
                    <a:pt x="748803" y="113213"/>
                    <a:pt x="766223" y="148875"/>
                  </a:cubicBezTo>
                  <a:cubicBezTo>
                    <a:pt x="808125" y="235217"/>
                    <a:pt x="786316" y="343436"/>
                    <a:pt x="832265" y="427789"/>
                  </a:cubicBezTo>
                  <a:cubicBezTo>
                    <a:pt x="1309719" y="1304722"/>
                    <a:pt x="-35821" y="1062566"/>
                    <a:pt x="733" y="537929"/>
                  </a:cubicBezTo>
                </a:path>
              </a:pathLst>
            </a:custGeom>
            <a:solidFill>
              <a:srgbClr val="FFC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6BD1C86-A997-180E-C94E-163F010F74FC}"/>
                </a:ext>
              </a:extLst>
            </p:cNvPr>
            <p:cNvSpPr>
              <a:spLocks/>
            </p:cNvSpPr>
            <p:nvPr/>
          </p:nvSpPr>
          <p:spPr>
            <a:xfrm>
              <a:off x="2812855" y="3372580"/>
              <a:ext cx="949333" cy="1023437"/>
            </a:xfrm>
            <a:custGeom>
              <a:avLst/>
              <a:gdLst>
                <a:gd name="connsiteX0" fmla="*/ 163314 w 949333"/>
                <a:gd name="connsiteY0" fmla="*/ 454554 h 1023437"/>
                <a:gd name="connsiteX1" fmla="*/ 142123 w 949333"/>
                <a:gd name="connsiteY1" fmla="*/ 179137 h 1023437"/>
                <a:gd name="connsiteX2" fmla="*/ 190129 w 949333"/>
                <a:gd name="connsiteY2" fmla="*/ 76267 h 1023437"/>
                <a:gd name="connsiteX3" fmla="*/ 304520 w 949333"/>
                <a:gd name="connsiteY3" fmla="*/ 24283 h 1023437"/>
                <a:gd name="connsiteX4" fmla="*/ 598523 w 949333"/>
                <a:gd name="connsiteY4" fmla="*/ 29701 h 1023437"/>
                <a:gd name="connsiteX5" fmla="*/ 717029 w 949333"/>
                <a:gd name="connsiteY5" fmla="*/ 86142 h 1023437"/>
                <a:gd name="connsiteX6" fmla="*/ 780603 w 949333"/>
                <a:gd name="connsiteY6" fmla="*/ 196693 h 1023437"/>
                <a:gd name="connsiteX7" fmla="*/ 833615 w 949333"/>
                <a:gd name="connsiteY7" fmla="*/ 440221 h 1023437"/>
                <a:gd name="connsiteX8" fmla="*/ 902812 w 949333"/>
                <a:gd name="connsiteY8" fmla="*/ 593840 h 1023437"/>
                <a:gd name="connsiteX9" fmla="*/ 927227 w 949333"/>
                <a:gd name="connsiteY9" fmla="*/ 823103 h 1023437"/>
                <a:gd name="connsiteX10" fmla="*/ 833958 w 949333"/>
                <a:gd name="connsiteY10" fmla="*/ 956834 h 1023437"/>
                <a:gd name="connsiteX11" fmla="*/ 662508 w 949333"/>
                <a:gd name="connsiteY11" fmla="*/ 1007789 h 1023437"/>
                <a:gd name="connsiteX12" fmla="*/ 454505 w 949333"/>
                <a:gd name="connsiteY12" fmla="*/ 986255 h 1023437"/>
                <a:gd name="connsiteX13" fmla="*/ 249382 w 949333"/>
                <a:gd name="connsiteY13" fmla="*/ 902450 h 1023437"/>
                <a:gd name="connsiteX14" fmla="*/ 89111 w 949333"/>
                <a:gd name="connsiteY14" fmla="*/ 766936 h 1023437"/>
                <a:gd name="connsiteX15" fmla="*/ 15661 w 949333"/>
                <a:gd name="connsiteY15" fmla="*/ 593085 h 1023437"/>
                <a:gd name="connsiteX16" fmla="*/ 14633 w 949333"/>
                <a:gd name="connsiteY16" fmla="*/ 544737 h 1023437"/>
                <a:gd name="connsiteX17" fmla="*/ 574 w 949333"/>
                <a:gd name="connsiteY17" fmla="*/ 544737 h 1023437"/>
                <a:gd name="connsiteX18" fmla="*/ 50020 w 949333"/>
                <a:gd name="connsiteY18" fmla="*/ 736761 h 1023437"/>
                <a:gd name="connsiteX19" fmla="*/ 198770 w 949333"/>
                <a:gd name="connsiteY19" fmla="*/ 887637 h 1023437"/>
                <a:gd name="connsiteX20" fmla="*/ 404510 w 949333"/>
                <a:gd name="connsiteY20" fmla="*/ 987078 h 1023437"/>
                <a:gd name="connsiteX21" fmla="*/ 622389 w 949333"/>
                <a:gd name="connsiteY21" fmla="*/ 1023425 h 1023437"/>
                <a:gd name="connsiteX22" fmla="*/ 812012 w 949333"/>
                <a:gd name="connsiteY22" fmla="*/ 985981 h 1023437"/>
                <a:gd name="connsiteX23" fmla="*/ 930793 w 949333"/>
                <a:gd name="connsiteY23" fmla="*/ 862056 h 1023437"/>
                <a:gd name="connsiteX24" fmla="*/ 933879 w 949333"/>
                <a:gd name="connsiteY24" fmla="*/ 644726 h 1023437"/>
                <a:gd name="connsiteX25" fmla="*/ 879632 w 949333"/>
                <a:gd name="connsiteY25" fmla="*/ 497622 h 1023437"/>
                <a:gd name="connsiteX26" fmla="*/ 859058 w 949333"/>
                <a:gd name="connsiteY26" fmla="*/ 456474 h 1023437"/>
                <a:gd name="connsiteX27" fmla="*/ 834507 w 949333"/>
                <a:gd name="connsiteY27" fmla="*/ 407097 h 1023437"/>
                <a:gd name="connsiteX28" fmla="*/ 809886 w 949333"/>
                <a:gd name="connsiteY28" fmla="*/ 278646 h 1023437"/>
                <a:gd name="connsiteX29" fmla="*/ 780466 w 949333"/>
                <a:gd name="connsiteY29" fmla="*/ 154311 h 1023437"/>
                <a:gd name="connsiteX30" fmla="*/ 701942 w 949333"/>
                <a:gd name="connsiteY30" fmla="*/ 54801 h 1023437"/>
                <a:gd name="connsiteX31" fmla="*/ 574931 w 949333"/>
                <a:gd name="connsiteY31" fmla="*/ 11184 h 1023437"/>
                <a:gd name="connsiteX32" fmla="*/ 424055 w 949333"/>
                <a:gd name="connsiteY32" fmla="*/ 143 h 1023437"/>
                <a:gd name="connsiteX33" fmla="*/ 281820 w 949333"/>
                <a:gd name="connsiteY33" fmla="*/ 15848 h 1023437"/>
                <a:gd name="connsiteX34" fmla="*/ 174904 w 949333"/>
                <a:gd name="connsiteY34" fmla="*/ 74621 h 1023437"/>
                <a:gd name="connsiteX35" fmla="*/ 133756 w 949333"/>
                <a:gd name="connsiteY35" fmla="*/ 305735 h 1023437"/>
                <a:gd name="connsiteX36" fmla="*/ 153919 w 949333"/>
                <a:gd name="connsiteY36" fmla="*/ 454211 h 1023437"/>
                <a:gd name="connsiteX37" fmla="*/ 158582 w 949333"/>
                <a:gd name="connsiteY37" fmla="*/ 458875 h 1023437"/>
                <a:gd name="connsiteX38" fmla="*/ 163246 w 949333"/>
                <a:gd name="connsiteY38" fmla="*/ 454211 h 102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49333" h="1023437">
                  <a:moveTo>
                    <a:pt x="163314" y="454554"/>
                  </a:moveTo>
                  <a:cubicBezTo>
                    <a:pt x="161874" y="362451"/>
                    <a:pt x="126830" y="271583"/>
                    <a:pt x="142123" y="179137"/>
                  </a:cubicBezTo>
                  <a:cubicBezTo>
                    <a:pt x="148364" y="141281"/>
                    <a:pt x="162697" y="103699"/>
                    <a:pt x="190129" y="76267"/>
                  </a:cubicBezTo>
                  <a:cubicBezTo>
                    <a:pt x="220578" y="45543"/>
                    <a:pt x="262961" y="31827"/>
                    <a:pt x="304520" y="24283"/>
                  </a:cubicBezTo>
                  <a:cubicBezTo>
                    <a:pt x="401966" y="7310"/>
                    <a:pt x="501763" y="9148"/>
                    <a:pt x="598523" y="29701"/>
                  </a:cubicBezTo>
                  <a:cubicBezTo>
                    <a:pt x="642140" y="38891"/>
                    <a:pt x="684865" y="53978"/>
                    <a:pt x="717029" y="86142"/>
                  </a:cubicBezTo>
                  <a:cubicBezTo>
                    <a:pt x="747095" y="117127"/>
                    <a:pt x="768944" y="155127"/>
                    <a:pt x="780603" y="196693"/>
                  </a:cubicBezTo>
                  <a:cubicBezTo>
                    <a:pt x="803508" y="277069"/>
                    <a:pt x="792947" y="364783"/>
                    <a:pt x="833615" y="440221"/>
                  </a:cubicBezTo>
                  <a:cubicBezTo>
                    <a:pt x="860800" y="489468"/>
                    <a:pt x="883939" y="540848"/>
                    <a:pt x="902812" y="593840"/>
                  </a:cubicBezTo>
                  <a:cubicBezTo>
                    <a:pt x="927775" y="666192"/>
                    <a:pt x="944852" y="747048"/>
                    <a:pt x="927227" y="823103"/>
                  </a:cubicBezTo>
                  <a:cubicBezTo>
                    <a:pt x="914738" y="878125"/>
                    <a:pt x="881278" y="926103"/>
                    <a:pt x="833958" y="956834"/>
                  </a:cubicBezTo>
                  <a:cubicBezTo>
                    <a:pt x="783209" y="989752"/>
                    <a:pt x="722104" y="1003880"/>
                    <a:pt x="662508" y="1007789"/>
                  </a:cubicBezTo>
                  <a:cubicBezTo>
                    <a:pt x="592474" y="1011485"/>
                    <a:pt x="522296" y="1004223"/>
                    <a:pt x="454505" y="986255"/>
                  </a:cubicBezTo>
                  <a:cubicBezTo>
                    <a:pt x="382537" y="968081"/>
                    <a:pt x="313491" y="939867"/>
                    <a:pt x="249382" y="902450"/>
                  </a:cubicBezTo>
                  <a:cubicBezTo>
                    <a:pt x="188037" y="867584"/>
                    <a:pt x="133694" y="821635"/>
                    <a:pt x="89111" y="766936"/>
                  </a:cubicBezTo>
                  <a:cubicBezTo>
                    <a:pt x="49746" y="716941"/>
                    <a:pt x="21559" y="657208"/>
                    <a:pt x="15661" y="593085"/>
                  </a:cubicBezTo>
                  <a:cubicBezTo>
                    <a:pt x="14084" y="577017"/>
                    <a:pt x="13741" y="560853"/>
                    <a:pt x="14633" y="544737"/>
                  </a:cubicBezTo>
                  <a:cubicBezTo>
                    <a:pt x="15250" y="535684"/>
                    <a:pt x="917" y="535684"/>
                    <a:pt x="574" y="544737"/>
                  </a:cubicBezTo>
                  <a:cubicBezTo>
                    <a:pt x="-3459" y="612343"/>
                    <a:pt x="13837" y="679510"/>
                    <a:pt x="50020" y="736761"/>
                  </a:cubicBezTo>
                  <a:cubicBezTo>
                    <a:pt x="87396" y="797454"/>
                    <a:pt x="140477" y="847312"/>
                    <a:pt x="198770" y="887637"/>
                  </a:cubicBezTo>
                  <a:cubicBezTo>
                    <a:pt x="262049" y="930787"/>
                    <a:pt x="331383" y="964295"/>
                    <a:pt x="404510" y="987078"/>
                  </a:cubicBezTo>
                  <a:cubicBezTo>
                    <a:pt x="474907" y="1010031"/>
                    <a:pt x="548350" y="1022280"/>
                    <a:pt x="622389" y="1023425"/>
                  </a:cubicBezTo>
                  <a:cubicBezTo>
                    <a:pt x="686991" y="1023836"/>
                    <a:pt x="753377" y="1014304"/>
                    <a:pt x="812012" y="985981"/>
                  </a:cubicBezTo>
                  <a:cubicBezTo>
                    <a:pt x="865711" y="960983"/>
                    <a:pt x="908093" y="916763"/>
                    <a:pt x="930793" y="862056"/>
                  </a:cubicBezTo>
                  <a:cubicBezTo>
                    <a:pt x="958225" y="793476"/>
                    <a:pt x="951710" y="715089"/>
                    <a:pt x="933879" y="644726"/>
                  </a:cubicBezTo>
                  <a:cubicBezTo>
                    <a:pt x="920485" y="594087"/>
                    <a:pt x="902325" y="544833"/>
                    <a:pt x="879632" y="497622"/>
                  </a:cubicBezTo>
                  <a:cubicBezTo>
                    <a:pt x="873117" y="483906"/>
                    <a:pt x="866328" y="470190"/>
                    <a:pt x="859058" y="456474"/>
                  </a:cubicBezTo>
                  <a:cubicBezTo>
                    <a:pt x="849958" y="440488"/>
                    <a:pt x="841762" y="424002"/>
                    <a:pt x="834507" y="407097"/>
                  </a:cubicBezTo>
                  <a:cubicBezTo>
                    <a:pt x="818733" y="365949"/>
                    <a:pt x="814893" y="321920"/>
                    <a:pt x="809886" y="278646"/>
                  </a:cubicBezTo>
                  <a:cubicBezTo>
                    <a:pt x="804880" y="235372"/>
                    <a:pt x="798776" y="193333"/>
                    <a:pt x="780466" y="154311"/>
                  </a:cubicBezTo>
                  <a:cubicBezTo>
                    <a:pt x="762155" y="115289"/>
                    <a:pt x="737123" y="79216"/>
                    <a:pt x="701942" y="54801"/>
                  </a:cubicBezTo>
                  <a:cubicBezTo>
                    <a:pt x="664634" y="28878"/>
                    <a:pt x="619028" y="18454"/>
                    <a:pt x="574931" y="11184"/>
                  </a:cubicBezTo>
                  <a:cubicBezTo>
                    <a:pt x="525081" y="2900"/>
                    <a:pt x="474578" y="-797"/>
                    <a:pt x="424055" y="143"/>
                  </a:cubicBezTo>
                  <a:cubicBezTo>
                    <a:pt x="376221" y="287"/>
                    <a:pt x="328537" y="5554"/>
                    <a:pt x="281820" y="15848"/>
                  </a:cubicBezTo>
                  <a:cubicBezTo>
                    <a:pt x="241701" y="25380"/>
                    <a:pt x="202336" y="42800"/>
                    <a:pt x="174904" y="74621"/>
                  </a:cubicBezTo>
                  <a:cubicBezTo>
                    <a:pt x="120040" y="137920"/>
                    <a:pt x="121960" y="228034"/>
                    <a:pt x="133756" y="305735"/>
                  </a:cubicBezTo>
                  <a:cubicBezTo>
                    <a:pt x="141300" y="355181"/>
                    <a:pt x="151930" y="404148"/>
                    <a:pt x="153919" y="454211"/>
                  </a:cubicBezTo>
                  <a:cubicBezTo>
                    <a:pt x="153919" y="456790"/>
                    <a:pt x="156004" y="458875"/>
                    <a:pt x="158582" y="458875"/>
                  </a:cubicBezTo>
                  <a:cubicBezTo>
                    <a:pt x="161161" y="458875"/>
                    <a:pt x="163246" y="456790"/>
                    <a:pt x="163246" y="454211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F3CD3E9-57D0-720B-61BC-4D7F25E6B88F}"/>
                </a:ext>
              </a:extLst>
            </p:cNvPr>
            <p:cNvSpPr>
              <a:spLocks/>
            </p:cNvSpPr>
            <p:nvPr/>
          </p:nvSpPr>
          <p:spPr>
            <a:xfrm>
              <a:off x="3396290" y="3601096"/>
              <a:ext cx="428461" cy="404757"/>
            </a:xfrm>
            <a:custGeom>
              <a:avLst/>
              <a:gdLst>
                <a:gd name="connsiteX0" fmla="*/ 0 w 428461"/>
                <a:gd name="connsiteY0" fmla="*/ 22493 h 404757"/>
                <a:gd name="connsiteX1" fmla="*/ 242019 w 428461"/>
                <a:gd name="connsiteY1" fmla="*/ 44918 h 404757"/>
                <a:gd name="connsiteX2" fmla="*/ 334122 w 428461"/>
                <a:gd name="connsiteY2" fmla="*/ 1370 h 404757"/>
                <a:gd name="connsiteX3" fmla="*/ 367315 w 428461"/>
                <a:gd name="connsiteY3" fmla="*/ 22287 h 404757"/>
                <a:gd name="connsiteX4" fmla="*/ 409560 w 428461"/>
                <a:gd name="connsiteY4" fmla="*/ 263757 h 404757"/>
                <a:gd name="connsiteX5" fmla="*/ 204231 w 428461"/>
                <a:gd name="connsiteY5" fmla="*/ 404757 h 404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461" h="404757">
                  <a:moveTo>
                    <a:pt x="0" y="22493"/>
                  </a:moveTo>
                  <a:cubicBezTo>
                    <a:pt x="60625" y="87095"/>
                    <a:pt x="170558" y="97245"/>
                    <a:pt x="242019" y="44918"/>
                  </a:cubicBezTo>
                  <a:cubicBezTo>
                    <a:pt x="270480" y="24344"/>
                    <a:pt x="299900" y="-6928"/>
                    <a:pt x="334122" y="1370"/>
                  </a:cubicBezTo>
                  <a:cubicBezTo>
                    <a:pt x="346850" y="5258"/>
                    <a:pt x="358310" y="12480"/>
                    <a:pt x="367315" y="22287"/>
                  </a:cubicBezTo>
                  <a:cubicBezTo>
                    <a:pt x="429654" y="82980"/>
                    <a:pt x="445427" y="184478"/>
                    <a:pt x="409560" y="263757"/>
                  </a:cubicBezTo>
                  <a:cubicBezTo>
                    <a:pt x="373693" y="343035"/>
                    <a:pt x="290985" y="397419"/>
                    <a:pt x="204231" y="404757"/>
                  </a:cubicBezTo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8E04F98-8494-420E-C7A1-FCCF9864E84D}"/>
                </a:ext>
              </a:extLst>
            </p:cNvPr>
            <p:cNvSpPr>
              <a:spLocks/>
            </p:cNvSpPr>
            <p:nvPr/>
          </p:nvSpPr>
          <p:spPr>
            <a:xfrm>
              <a:off x="3392158" y="3593778"/>
              <a:ext cx="441521" cy="419621"/>
            </a:xfrm>
            <a:custGeom>
              <a:avLst/>
              <a:gdLst>
                <a:gd name="connsiteX0" fmla="*/ 909 w 441521"/>
                <a:gd name="connsiteY0" fmla="*/ 32828 h 419621"/>
                <a:gd name="connsiteX1" fmla="*/ 151785 w 441521"/>
                <a:gd name="connsiteY1" fmla="*/ 91464 h 419621"/>
                <a:gd name="connsiteX2" fmla="*/ 230721 w 441521"/>
                <a:gd name="connsiteY2" fmla="*/ 70341 h 419621"/>
                <a:gd name="connsiteX3" fmla="*/ 306844 w 441521"/>
                <a:gd name="connsiteY3" fmla="*/ 19661 h 419621"/>
                <a:gd name="connsiteX4" fmla="*/ 351901 w 441521"/>
                <a:gd name="connsiteY4" fmla="*/ 24050 h 419621"/>
                <a:gd name="connsiteX5" fmla="*/ 385094 w 441521"/>
                <a:gd name="connsiteY5" fmla="*/ 58340 h 419621"/>
                <a:gd name="connsiteX6" fmla="*/ 419727 w 441521"/>
                <a:gd name="connsiteY6" fmla="*/ 139744 h 419621"/>
                <a:gd name="connsiteX7" fmla="*/ 380774 w 441521"/>
                <a:gd name="connsiteY7" fmla="*/ 308863 h 419621"/>
                <a:gd name="connsiteX8" fmla="*/ 206374 w 441521"/>
                <a:gd name="connsiteY8" fmla="*/ 404875 h 419621"/>
                <a:gd name="connsiteX9" fmla="*/ 208363 w 441521"/>
                <a:gd name="connsiteY9" fmla="*/ 419619 h 419621"/>
                <a:gd name="connsiteX10" fmla="*/ 376178 w 441521"/>
                <a:gd name="connsiteY10" fmla="*/ 341781 h 419621"/>
                <a:gd name="connsiteX11" fmla="*/ 441329 w 441521"/>
                <a:gd name="connsiteY11" fmla="*/ 171840 h 419621"/>
                <a:gd name="connsiteX12" fmla="*/ 419316 w 441521"/>
                <a:gd name="connsiteY12" fmla="*/ 82686 h 419621"/>
                <a:gd name="connsiteX13" fmla="*/ 360336 w 441521"/>
                <a:gd name="connsiteY13" fmla="*/ 9922 h 419621"/>
                <a:gd name="connsiteX14" fmla="*/ 274063 w 441521"/>
                <a:gd name="connsiteY14" fmla="*/ 21307 h 419621"/>
                <a:gd name="connsiteX15" fmla="*/ 234698 w 441521"/>
                <a:gd name="connsiteY15" fmla="*/ 51619 h 419621"/>
                <a:gd name="connsiteX16" fmla="*/ 193962 w 441521"/>
                <a:gd name="connsiteY16" fmla="*/ 71164 h 419621"/>
                <a:gd name="connsiteX17" fmla="*/ 7150 w 441521"/>
                <a:gd name="connsiteY17" fmla="*/ 27136 h 419621"/>
                <a:gd name="connsiteX18" fmla="*/ 1183 w 441521"/>
                <a:gd name="connsiteY18" fmla="*/ 33102 h 41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41521" h="419621">
                  <a:moveTo>
                    <a:pt x="909" y="32828"/>
                  </a:moveTo>
                  <a:cubicBezTo>
                    <a:pt x="40205" y="73503"/>
                    <a:pt x="95337" y="94927"/>
                    <a:pt x="151785" y="91464"/>
                  </a:cubicBezTo>
                  <a:cubicBezTo>
                    <a:pt x="179320" y="90236"/>
                    <a:pt x="206251" y="83029"/>
                    <a:pt x="230721" y="70341"/>
                  </a:cubicBezTo>
                  <a:cubicBezTo>
                    <a:pt x="257741" y="56145"/>
                    <a:pt x="278727" y="31182"/>
                    <a:pt x="306844" y="19661"/>
                  </a:cubicBezTo>
                  <a:cubicBezTo>
                    <a:pt x="321582" y="13070"/>
                    <a:pt x="338706" y="14737"/>
                    <a:pt x="351901" y="24050"/>
                  </a:cubicBezTo>
                  <a:cubicBezTo>
                    <a:pt x="364808" y="33535"/>
                    <a:pt x="376034" y="45131"/>
                    <a:pt x="385094" y="58340"/>
                  </a:cubicBezTo>
                  <a:cubicBezTo>
                    <a:pt x="402383" y="82658"/>
                    <a:pt x="414199" y="110426"/>
                    <a:pt x="419727" y="139744"/>
                  </a:cubicBezTo>
                  <a:cubicBezTo>
                    <a:pt x="431310" y="199094"/>
                    <a:pt x="417148" y="260562"/>
                    <a:pt x="380774" y="308863"/>
                  </a:cubicBezTo>
                  <a:cubicBezTo>
                    <a:pt x="338391" y="364618"/>
                    <a:pt x="274269" y="394450"/>
                    <a:pt x="206374" y="404875"/>
                  </a:cubicBezTo>
                  <a:cubicBezTo>
                    <a:pt x="198008" y="406178"/>
                    <a:pt x="200065" y="419825"/>
                    <a:pt x="208363" y="419619"/>
                  </a:cubicBezTo>
                  <a:cubicBezTo>
                    <a:pt x="271046" y="418042"/>
                    <a:pt x="333042" y="386495"/>
                    <a:pt x="376178" y="341781"/>
                  </a:cubicBezTo>
                  <a:cubicBezTo>
                    <a:pt x="420351" y="296511"/>
                    <a:pt x="443915" y="235036"/>
                    <a:pt x="441329" y="171840"/>
                  </a:cubicBezTo>
                  <a:cubicBezTo>
                    <a:pt x="439972" y="140958"/>
                    <a:pt x="432490" y="110653"/>
                    <a:pt x="419316" y="82686"/>
                  </a:cubicBezTo>
                  <a:cubicBezTo>
                    <a:pt x="406285" y="55254"/>
                    <a:pt x="386191" y="26793"/>
                    <a:pt x="360336" y="9922"/>
                  </a:cubicBezTo>
                  <a:cubicBezTo>
                    <a:pt x="330916" y="-9349"/>
                    <a:pt x="299918" y="2173"/>
                    <a:pt x="274063" y="21307"/>
                  </a:cubicBezTo>
                  <a:cubicBezTo>
                    <a:pt x="260690" y="31114"/>
                    <a:pt x="248483" y="42429"/>
                    <a:pt x="234698" y="51619"/>
                  </a:cubicBezTo>
                  <a:cubicBezTo>
                    <a:pt x="222072" y="59958"/>
                    <a:pt x="208363" y="66535"/>
                    <a:pt x="193962" y="71164"/>
                  </a:cubicBezTo>
                  <a:cubicBezTo>
                    <a:pt x="129702" y="91738"/>
                    <a:pt x="54607" y="75828"/>
                    <a:pt x="7150" y="27136"/>
                  </a:cubicBezTo>
                  <a:cubicBezTo>
                    <a:pt x="3309" y="23227"/>
                    <a:pt x="-2520" y="29125"/>
                    <a:pt x="1183" y="33102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8C195CA-A2D7-2700-F869-8E0C9D858179}"/>
                </a:ext>
              </a:extLst>
            </p:cNvPr>
            <p:cNvSpPr>
              <a:spLocks/>
            </p:cNvSpPr>
            <p:nvPr/>
          </p:nvSpPr>
          <p:spPr>
            <a:xfrm>
              <a:off x="3435312" y="2994409"/>
              <a:ext cx="157578" cy="267366"/>
            </a:xfrm>
            <a:custGeom>
              <a:avLst/>
              <a:gdLst>
                <a:gd name="connsiteX0" fmla="*/ 86274 w 157578"/>
                <a:gd name="connsiteY0" fmla="*/ 17995 h 267366"/>
                <a:gd name="connsiteX1" fmla="*/ 125570 w 157578"/>
                <a:gd name="connsiteY1" fmla="*/ 198017 h 267366"/>
                <a:gd name="connsiteX2" fmla="*/ 95326 w 157578"/>
                <a:gd name="connsiteY2" fmla="*/ 235599 h 267366"/>
                <a:gd name="connsiteX3" fmla="*/ 48829 w 157578"/>
                <a:gd name="connsiteY3" fmla="*/ 246298 h 267366"/>
                <a:gd name="connsiteX4" fmla="*/ 25786 w 157578"/>
                <a:gd name="connsiteY4" fmla="*/ 200212 h 267366"/>
                <a:gd name="connsiteX5" fmla="*/ 18311 w 157578"/>
                <a:gd name="connsiteY5" fmla="*/ 146308 h 267366"/>
                <a:gd name="connsiteX6" fmla="*/ 16185 w 157578"/>
                <a:gd name="connsiteY6" fmla="*/ 77179 h 267366"/>
                <a:gd name="connsiteX7" fmla="*/ 16528 w 157578"/>
                <a:gd name="connsiteY7" fmla="*/ 43712 h 267366"/>
                <a:gd name="connsiteX8" fmla="*/ 16871 w 157578"/>
                <a:gd name="connsiteY8" fmla="*/ 6953 h 267366"/>
                <a:gd name="connsiteX9" fmla="*/ 3155 w 157578"/>
                <a:gd name="connsiteY9" fmla="*/ 5102 h 267366"/>
                <a:gd name="connsiteX10" fmla="*/ 480 w 157578"/>
                <a:gd name="connsiteY10" fmla="*/ 40421 h 267366"/>
                <a:gd name="connsiteX11" fmla="*/ 0 w 157578"/>
                <a:gd name="connsiteY11" fmla="*/ 77179 h 267366"/>
                <a:gd name="connsiteX12" fmla="*/ 2057 w 157578"/>
                <a:gd name="connsiteY12" fmla="*/ 146308 h 267366"/>
                <a:gd name="connsiteX13" fmla="*/ 11590 w 157578"/>
                <a:gd name="connsiteY13" fmla="*/ 210293 h 267366"/>
                <a:gd name="connsiteX14" fmla="*/ 38336 w 157578"/>
                <a:gd name="connsiteY14" fmla="*/ 258299 h 267366"/>
                <a:gd name="connsiteX15" fmla="*/ 129068 w 157578"/>
                <a:gd name="connsiteY15" fmla="*/ 221335 h 267366"/>
                <a:gd name="connsiteX16" fmla="*/ 156500 w 157578"/>
                <a:gd name="connsiteY16" fmla="*/ 114487 h 267366"/>
                <a:gd name="connsiteX17" fmla="*/ 92103 w 157578"/>
                <a:gd name="connsiteY17" fmla="*/ 10725 h 267366"/>
                <a:gd name="connsiteX18" fmla="*/ 86617 w 157578"/>
                <a:gd name="connsiteY18" fmla="*/ 17583 h 267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7578" h="267366">
                  <a:moveTo>
                    <a:pt x="86274" y="17995"/>
                  </a:moveTo>
                  <a:cubicBezTo>
                    <a:pt x="140178" y="60995"/>
                    <a:pt x="159449" y="136707"/>
                    <a:pt x="125570" y="198017"/>
                  </a:cubicBezTo>
                  <a:cubicBezTo>
                    <a:pt x="117752" y="212206"/>
                    <a:pt x="107520" y="224928"/>
                    <a:pt x="95326" y="235599"/>
                  </a:cubicBezTo>
                  <a:cubicBezTo>
                    <a:pt x="83256" y="246161"/>
                    <a:pt x="63917" y="258299"/>
                    <a:pt x="48829" y="246298"/>
                  </a:cubicBezTo>
                  <a:cubicBezTo>
                    <a:pt x="35661" y="235874"/>
                    <a:pt x="29832" y="215780"/>
                    <a:pt x="25786" y="200212"/>
                  </a:cubicBezTo>
                  <a:cubicBezTo>
                    <a:pt x="21582" y="182525"/>
                    <a:pt x="19079" y="164475"/>
                    <a:pt x="18311" y="146308"/>
                  </a:cubicBezTo>
                  <a:cubicBezTo>
                    <a:pt x="16871" y="123265"/>
                    <a:pt x="16253" y="100222"/>
                    <a:pt x="16185" y="77179"/>
                  </a:cubicBezTo>
                  <a:cubicBezTo>
                    <a:pt x="16185" y="66001"/>
                    <a:pt x="16185" y="54891"/>
                    <a:pt x="16528" y="43712"/>
                  </a:cubicBezTo>
                  <a:cubicBezTo>
                    <a:pt x="17467" y="31478"/>
                    <a:pt x="17577" y="19202"/>
                    <a:pt x="16871" y="6953"/>
                  </a:cubicBezTo>
                  <a:cubicBezTo>
                    <a:pt x="16048" y="-316"/>
                    <a:pt x="4869" y="-3334"/>
                    <a:pt x="3155" y="5102"/>
                  </a:cubicBezTo>
                  <a:cubicBezTo>
                    <a:pt x="1166" y="16767"/>
                    <a:pt x="267" y="28590"/>
                    <a:pt x="480" y="40421"/>
                  </a:cubicBezTo>
                  <a:cubicBezTo>
                    <a:pt x="480" y="52628"/>
                    <a:pt x="0" y="64904"/>
                    <a:pt x="0" y="77179"/>
                  </a:cubicBezTo>
                  <a:cubicBezTo>
                    <a:pt x="0" y="100222"/>
                    <a:pt x="617" y="123265"/>
                    <a:pt x="2057" y="146308"/>
                  </a:cubicBezTo>
                  <a:cubicBezTo>
                    <a:pt x="2860" y="167924"/>
                    <a:pt x="6056" y="189383"/>
                    <a:pt x="11590" y="210293"/>
                  </a:cubicBezTo>
                  <a:cubicBezTo>
                    <a:pt x="16596" y="227369"/>
                    <a:pt x="24140" y="246846"/>
                    <a:pt x="38336" y="258299"/>
                  </a:cubicBezTo>
                  <a:cubicBezTo>
                    <a:pt x="70912" y="284840"/>
                    <a:pt x="110551" y="247189"/>
                    <a:pt x="129068" y="221335"/>
                  </a:cubicBezTo>
                  <a:cubicBezTo>
                    <a:pt x="151233" y="190391"/>
                    <a:pt x="161019" y="152281"/>
                    <a:pt x="156500" y="114487"/>
                  </a:cubicBezTo>
                  <a:cubicBezTo>
                    <a:pt x="151164" y="72173"/>
                    <a:pt x="127648" y="34289"/>
                    <a:pt x="92103" y="10725"/>
                  </a:cubicBezTo>
                  <a:cubicBezTo>
                    <a:pt x="87920" y="7982"/>
                    <a:pt x="82570" y="14634"/>
                    <a:pt x="86617" y="17583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933384C-5E08-86DC-43DE-EEE217CAD81B}"/>
                </a:ext>
              </a:extLst>
            </p:cNvPr>
            <p:cNvSpPr>
              <a:spLocks/>
            </p:cNvSpPr>
            <p:nvPr/>
          </p:nvSpPr>
          <p:spPr>
            <a:xfrm>
              <a:off x="3553269" y="3105716"/>
              <a:ext cx="23358" cy="64969"/>
            </a:xfrm>
            <a:custGeom>
              <a:avLst/>
              <a:gdLst>
                <a:gd name="connsiteX0" fmla="*/ 1989 w 23358"/>
                <a:gd name="connsiteY0" fmla="*/ 162 h 64969"/>
                <a:gd name="connsiteX1" fmla="*/ 18105 w 23358"/>
                <a:gd name="connsiteY1" fmla="*/ 3934 h 64969"/>
                <a:gd name="connsiteX2" fmla="*/ 22974 w 23358"/>
                <a:gd name="connsiteY2" fmla="*/ 25399 h 64969"/>
                <a:gd name="connsiteX3" fmla="*/ 17145 w 23358"/>
                <a:gd name="connsiteY3" fmla="*/ 57495 h 64969"/>
                <a:gd name="connsiteX4" fmla="*/ 15293 w 23358"/>
                <a:gd name="connsiteY4" fmla="*/ 60924 h 64969"/>
                <a:gd name="connsiteX5" fmla="*/ 10356 w 23358"/>
                <a:gd name="connsiteY5" fmla="*/ 62912 h 64969"/>
                <a:gd name="connsiteX6" fmla="*/ 69 w 23358"/>
                <a:gd name="connsiteY6" fmla="*/ 64970 h 64969"/>
                <a:gd name="connsiteX7" fmla="*/ 2743 w 23358"/>
                <a:gd name="connsiteY7" fmla="*/ 28211 h 64969"/>
                <a:gd name="connsiteX8" fmla="*/ 0 w 23358"/>
                <a:gd name="connsiteY8" fmla="*/ 2836 h 64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58" h="64969">
                  <a:moveTo>
                    <a:pt x="1989" y="162"/>
                  </a:moveTo>
                  <a:cubicBezTo>
                    <a:pt x="7633" y="-490"/>
                    <a:pt x="13332" y="841"/>
                    <a:pt x="18105" y="3934"/>
                  </a:cubicBezTo>
                  <a:cubicBezTo>
                    <a:pt x="23935" y="8871"/>
                    <a:pt x="23729" y="17650"/>
                    <a:pt x="22974" y="25399"/>
                  </a:cubicBezTo>
                  <a:cubicBezTo>
                    <a:pt x="22391" y="36303"/>
                    <a:pt x="20437" y="47084"/>
                    <a:pt x="17145" y="57495"/>
                  </a:cubicBezTo>
                  <a:cubicBezTo>
                    <a:pt x="16775" y="58756"/>
                    <a:pt x="16144" y="59922"/>
                    <a:pt x="15293" y="60924"/>
                  </a:cubicBezTo>
                  <a:cubicBezTo>
                    <a:pt x="13867" y="62041"/>
                    <a:pt x="12159" y="62727"/>
                    <a:pt x="10356" y="62912"/>
                  </a:cubicBezTo>
                  <a:lnTo>
                    <a:pt x="69" y="64970"/>
                  </a:lnTo>
                  <a:lnTo>
                    <a:pt x="2743" y="28211"/>
                  </a:lnTo>
                  <a:cubicBezTo>
                    <a:pt x="4136" y="19659"/>
                    <a:pt x="3189" y="10894"/>
                    <a:pt x="0" y="2836"/>
                  </a:cubicBezTo>
                </a:path>
              </a:pathLst>
            </a:custGeom>
            <a:solidFill>
              <a:srgbClr val="18C4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D3E5269-331C-047A-A47E-3FD9306CC64B}"/>
                </a:ext>
              </a:extLst>
            </p:cNvPr>
            <p:cNvSpPr>
              <a:spLocks/>
            </p:cNvSpPr>
            <p:nvPr/>
          </p:nvSpPr>
          <p:spPr>
            <a:xfrm>
              <a:off x="3546274" y="3100607"/>
              <a:ext cx="36397" cy="76420"/>
            </a:xfrm>
            <a:custGeom>
              <a:avLst/>
              <a:gdLst>
                <a:gd name="connsiteX0" fmla="*/ 7818 w 36397"/>
                <a:gd name="connsiteY0" fmla="*/ 9386 h 76420"/>
                <a:gd name="connsiteX1" fmla="*/ 23043 w 36397"/>
                <a:gd name="connsiteY1" fmla="*/ 15421 h 76420"/>
                <a:gd name="connsiteX2" fmla="*/ 23386 w 36397"/>
                <a:gd name="connsiteY2" fmla="*/ 32908 h 76420"/>
                <a:gd name="connsiteX3" fmla="*/ 19682 w 36397"/>
                <a:gd name="connsiteY3" fmla="*/ 55128 h 76420"/>
                <a:gd name="connsiteX4" fmla="*/ 17831 w 36397"/>
                <a:gd name="connsiteY4" fmla="*/ 60889 h 76420"/>
                <a:gd name="connsiteX5" fmla="*/ 17831 w 36397"/>
                <a:gd name="connsiteY5" fmla="*/ 60889 h 76420"/>
                <a:gd name="connsiteX6" fmla="*/ 16391 w 36397"/>
                <a:gd name="connsiteY6" fmla="*/ 61232 h 76420"/>
                <a:gd name="connsiteX7" fmla="*/ 5144 w 36397"/>
                <a:gd name="connsiteY7" fmla="*/ 63427 h 76420"/>
                <a:gd name="connsiteX8" fmla="*/ 13579 w 36397"/>
                <a:gd name="connsiteY8" fmla="*/ 69804 h 76420"/>
                <a:gd name="connsiteX9" fmla="*/ 15911 w 36397"/>
                <a:gd name="connsiteY9" fmla="*/ 34897 h 76420"/>
                <a:gd name="connsiteX10" fmla="*/ 15911 w 36397"/>
                <a:gd name="connsiteY10" fmla="*/ 19467 h 76420"/>
                <a:gd name="connsiteX11" fmla="*/ 10561 w 36397"/>
                <a:gd name="connsiteY11" fmla="*/ 3762 h 76420"/>
                <a:gd name="connsiteX12" fmla="*/ 2517 w 36397"/>
                <a:gd name="connsiteY12" fmla="*/ 3981 h 76420"/>
                <a:gd name="connsiteX13" fmla="*/ 960 w 36397"/>
                <a:gd name="connsiteY13" fmla="*/ 7671 h 76420"/>
                <a:gd name="connsiteX14" fmla="*/ 2812 w 36397"/>
                <a:gd name="connsiteY14" fmla="*/ 15626 h 76420"/>
                <a:gd name="connsiteX15" fmla="*/ 3498 w 36397"/>
                <a:gd name="connsiteY15" fmla="*/ 21661 h 76420"/>
                <a:gd name="connsiteX16" fmla="*/ 2606 w 36397"/>
                <a:gd name="connsiteY16" fmla="*/ 36818 h 76420"/>
                <a:gd name="connsiteX17" fmla="*/ 0 w 36397"/>
                <a:gd name="connsiteY17" fmla="*/ 69804 h 76420"/>
                <a:gd name="connsiteX18" fmla="*/ 7098 w 36397"/>
                <a:gd name="connsiteY18" fmla="*/ 76416 h 76420"/>
                <a:gd name="connsiteX19" fmla="*/ 8367 w 36397"/>
                <a:gd name="connsiteY19" fmla="*/ 76251 h 76420"/>
                <a:gd name="connsiteX20" fmla="*/ 22906 w 36397"/>
                <a:gd name="connsiteY20" fmla="*/ 72753 h 76420"/>
                <a:gd name="connsiteX21" fmla="*/ 30861 w 36397"/>
                <a:gd name="connsiteY21" fmla="*/ 61781 h 76420"/>
                <a:gd name="connsiteX22" fmla="*/ 35867 w 36397"/>
                <a:gd name="connsiteY22" fmla="*/ 31468 h 76420"/>
                <a:gd name="connsiteX23" fmla="*/ 31067 w 36397"/>
                <a:gd name="connsiteY23" fmla="*/ 7397 h 76420"/>
                <a:gd name="connsiteX24" fmla="*/ 7407 w 36397"/>
                <a:gd name="connsiteY24" fmla="*/ 950 h 76420"/>
                <a:gd name="connsiteX25" fmla="*/ 4519 w 36397"/>
                <a:gd name="connsiteY25" fmla="*/ 6224 h 76420"/>
                <a:gd name="connsiteX26" fmla="*/ 7407 w 36397"/>
                <a:gd name="connsiteY26" fmla="*/ 9111 h 7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397" h="76420">
                  <a:moveTo>
                    <a:pt x="7818" y="9386"/>
                  </a:moveTo>
                  <a:cubicBezTo>
                    <a:pt x="12824" y="10208"/>
                    <a:pt x="20574" y="10071"/>
                    <a:pt x="23043" y="15421"/>
                  </a:cubicBezTo>
                  <a:cubicBezTo>
                    <a:pt x="24668" y="21120"/>
                    <a:pt x="24785" y="27148"/>
                    <a:pt x="23386" y="32908"/>
                  </a:cubicBezTo>
                  <a:cubicBezTo>
                    <a:pt x="22769" y="40404"/>
                    <a:pt x="21534" y="47838"/>
                    <a:pt x="19682" y="55128"/>
                  </a:cubicBezTo>
                  <a:cubicBezTo>
                    <a:pt x="19134" y="57049"/>
                    <a:pt x="18448" y="58969"/>
                    <a:pt x="17831" y="60889"/>
                  </a:cubicBezTo>
                  <a:cubicBezTo>
                    <a:pt x="17831" y="60889"/>
                    <a:pt x="17419" y="61849"/>
                    <a:pt x="17831" y="60889"/>
                  </a:cubicBezTo>
                  <a:cubicBezTo>
                    <a:pt x="18242" y="59929"/>
                    <a:pt x="16939" y="60889"/>
                    <a:pt x="16391" y="61232"/>
                  </a:cubicBezTo>
                  <a:cubicBezTo>
                    <a:pt x="12687" y="62055"/>
                    <a:pt x="8847" y="62672"/>
                    <a:pt x="5144" y="63427"/>
                  </a:cubicBezTo>
                  <a:lnTo>
                    <a:pt x="13579" y="69804"/>
                  </a:lnTo>
                  <a:cubicBezTo>
                    <a:pt x="14470" y="58214"/>
                    <a:pt x="15225" y="46556"/>
                    <a:pt x="15911" y="34897"/>
                  </a:cubicBezTo>
                  <a:cubicBezTo>
                    <a:pt x="16288" y="29761"/>
                    <a:pt x="16288" y="24603"/>
                    <a:pt x="15911" y="19467"/>
                  </a:cubicBezTo>
                  <a:cubicBezTo>
                    <a:pt x="16171" y="13747"/>
                    <a:pt x="14265" y="8137"/>
                    <a:pt x="10561" y="3762"/>
                  </a:cubicBezTo>
                  <a:cubicBezTo>
                    <a:pt x="8278" y="1602"/>
                    <a:pt x="4677" y="1698"/>
                    <a:pt x="2517" y="3981"/>
                  </a:cubicBezTo>
                  <a:cubicBezTo>
                    <a:pt x="1564" y="4983"/>
                    <a:pt x="1015" y="6293"/>
                    <a:pt x="960" y="7671"/>
                  </a:cubicBezTo>
                  <a:cubicBezTo>
                    <a:pt x="1234" y="10394"/>
                    <a:pt x="1858" y="13061"/>
                    <a:pt x="2812" y="15626"/>
                  </a:cubicBezTo>
                  <a:cubicBezTo>
                    <a:pt x="3244" y="17608"/>
                    <a:pt x="3477" y="19631"/>
                    <a:pt x="3498" y="21661"/>
                  </a:cubicBezTo>
                  <a:cubicBezTo>
                    <a:pt x="3498" y="26736"/>
                    <a:pt x="3018" y="31811"/>
                    <a:pt x="2606" y="36818"/>
                  </a:cubicBezTo>
                  <a:cubicBezTo>
                    <a:pt x="1646" y="47790"/>
                    <a:pt x="754" y="58832"/>
                    <a:pt x="0" y="69804"/>
                  </a:cubicBezTo>
                  <a:cubicBezTo>
                    <a:pt x="137" y="73590"/>
                    <a:pt x="3312" y="76553"/>
                    <a:pt x="7098" y="76416"/>
                  </a:cubicBezTo>
                  <a:cubicBezTo>
                    <a:pt x="7523" y="76402"/>
                    <a:pt x="7948" y="76347"/>
                    <a:pt x="8367" y="76251"/>
                  </a:cubicBezTo>
                  <a:cubicBezTo>
                    <a:pt x="13332" y="75654"/>
                    <a:pt x="18215" y="74482"/>
                    <a:pt x="22906" y="72753"/>
                  </a:cubicBezTo>
                  <a:cubicBezTo>
                    <a:pt x="27062" y="70463"/>
                    <a:pt x="29976" y="66444"/>
                    <a:pt x="30861" y="61781"/>
                  </a:cubicBezTo>
                  <a:cubicBezTo>
                    <a:pt x="33591" y="51878"/>
                    <a:pt x="35271" y="41721"/>
                    <a:pt x="35867" y="31468"/>
                  </a:cubicBezTo>
                  <a:cubicBezTo>
                    <a:pt x="37369" y="23129"/>
                    <a:pt x="35655" y="14522"/>
                    <a:pt x="31067" y="7397"/>
                  </a:cubicBezTo>
                  <a:cubicBezTo>
                    <a:pt x="25032" y="950"/>
                    <a:pt x="15876" y="-1539"/>
                    <a:pt x="7407" y="950"/>
                  </a:cubicBezTo>
                  <a:cubicBezTo>
                    <a:pt x="5150" y="1609"/>
                    <a:pt x="3861" y="3975"/>
                    <a:pt x="4519" y="6224"/>
                  </a:cubicBezTo>
                  <a:cubicBezTo>
                    <a:pt x="4931" y="7616"/>
                    <a:pt x="6015" y="8707"/>
                    <a:pt x="7407" y="9111"/>
                  </a:cubicBezTo>
                  <a:close/>
                </a:path>
              </a:pathLst>
            </a:custGeom>
            <a:solidFill>
              <a:srgbClr val="18C4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07E1BDE-4387-7943-A041-2F745C15E06E}"/>
                </a:ext>
              </a:extLst>
            </p:cNvPr>
            <p:cNvSpPr>
              <a:spLocks/>
            </p:cNvSpPr>
            <p:nvPr/>
          </p:nvSpPr>
          <p:spPr>
            <a:xfrm>
              <a:off x="3201126" y="3203536"/>
              <a:ext cx="195575" cy="269654"/>
            </a:xfrm>
            <a:custGeom>
              <a:avLst/>
              <a:gdLst>
                <a:gd name="connsiteX0" fmla="*/ 195575 w 195575"/>
                <a:gd name="connsiteY0" fmla="*/ 160683 h 269654"/>
                <a:gd name="connsiteX1" fmla="*/ 174315 w 195575"/>
                <a:gd name="connsiteY1" fmla="*/ 257724 h 269654"/>
                <a:gd name="connsiteX2" fmla="*/ 172052 w 195575"/>
                <a:gd name="connsiteY2" fmla="*/ 263896 h 269654"/>
                <a:gd name="connsiteX3" fmla="*/ 160805 w 195575"/>
                <a:gd name="connsiteY3" fmla="*/ 268628 h 269654"/>
                <a:gd name="connsiteX4" fmla="*/ 13632 w 195575"/>
                <a:gd name="connsiteY4" fmla="*/ 221719 h 269654"/>
                <a:gd name="connsiteX5" fmla="*/ 397 w 195575"/>
                <a:gd name="connsiteY5" fmla="*/ 203340 h 269654"/>
                <a:gd name="connsiteX6" fmla="*/ 3414 w 195575"/>
                <a:gd name="connsiteY6" fmla="*/ 180708 h 269654"/>
                <a:gd name="connsiteX7" fmla="*/ 42367 w 195575"/>
                <a:gd name="connsiteY7" fmla="*/ 0 h 26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575" h="269654">
                  <a:moveTo>
                    <a:pt x="195575" y="160683"/>
                  </a:moveTo>
                  <a:lnTo>
                    <a:pt x="174315" y="257724"/>
                  </a:lnTo>
                  <a:cubicBezTo>
                    <a:pt x="174000" y="259918"/>
                    <a:pt x="173225" y="262017"/>
                    <a:pt x="172052" y="263896"/>
                  </a:cubicBezTo>
                  <a:cubicBezTo>
                    <a:pt x="169103" y="266941"/>
                    <a:pt x="165043" y="268648"/>
                    <a:pt x="160805" y="268628"/>
                  </a:cubicBezTo>
                  <a:cubicBezTo>
                    <a:pt x="107354" y="274162"/>
                    <a:pt x="54019" y="257161"/>
                    <a:pt x="13632" y="221719"/>
                  </a:cubicBezTo>
                  <a:cubicBezTo>
                    <a:pt x="7460" y="217076"/>
                    <a:pt x="2845" y="210664"/>
                    <a:pt x="397" y="203340"/>
                  </a:cubicBezTo>
                  <a:cubicBezTo>
                    <a:pt x="-653" y="195659"/>
                    <a:pt x="390" y="187841"/>
                    <a:pt x="3414" y="180708"/>
                  </a:cubicBezTo>
                  <a:cubicBezTo>
                    <a:pt x="22061" y="121832"/>
                    <a:pt x="35105" y="61331"/>
                    <a:pt x="42367" y="0"/>
                  </a:cubicBezTo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5E44A43-C0F4-D68D-6880-ECF28A6DD4AF}"/>
                </a:ext>
              </a:extLst>
            </p:cNvPr>
            <p:cNvSpPr>
              <a:spLocks/>
            </p:cNvSpPr>
            <p:nvPr/>
          </p:nvSpPr>
          <p:spPr>
            <a:xfrm>
              <a:off x="3203965" y="2936722"/>
              <a:ext cx="328163" cy="425552"/>
            </a:xfrm>
            <a:custGeom>
              <a:avLst/>
              <a:gdLst>
                <a:gd name="connsiteX0" fmla="*/ 321118 w 328163"/>
                <a:gd name="connsiteY0" fmla="*/ 133632 h 425552"/>
                <a:gd name="connsiteX1" fmla="*/ 203503 w 328163"/>
                <a:gd name="connsiteY1" fmla="*/ 175 h 425552"/>
                <a:gd name="connsiteX2" fmla="*/ 77865 w 328163"/>
                <a:gd name="connsiteY2" fmla="*/ 39266 h 425552"/>
                <a:gd name="connsiteX3" fmla="*/ 45632 w 328163"/>
                <a:gd name="connsiteY3" fmla="*/ 66698 h 425552"/>
                <a:gd name="connsiteX4" fmla="*/ 197331 w 328163"/>
                <a:gd name="connsiteY4" fmla="*/ 425165 h 425552"/>
                <a:gd name="connsiteX5" fmla="*/ 327085 w 328163"/>
                <a:gd name="connsiteY5" fmla="*/ 255841 h 425552"/>
                <a:gd name="connsiteX6" fmla="*/ 321118 w 328163"/>
                <a:gd name="connsiteY6" fmla="*/ 133632 h 42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8163" h="425552">
                  <a:moveTo>
                    <a:pt x="321118" y="133632"/>
                  </a:moveTo>
                  <a:cubicBezTo>
                    <a:pt x="319335" y="117996"/>
                    <a:pt x="322970" y="6759"/>
                    <a:pt x="203503" y="175"/>
                  </a:cubicBezTo>
                  <a:cubicBezTo>
                    <a:pt x="158357" y="-1738"/>
                    <a:pt x="113952" y="12074"/>
                    <a:pt x="77865" y="39266"/>
                  </a:cubicBezTo>
                  <a:cubicBezTo>
                    <a:pt x="66570" y="47742"/>
                    <a:pt x="55809" y="56905"/>
                    <a:pt x="45632" y="66698"/>
                  </a:cubicBezTo>
                  <a:cubicBezTo>
                    <a:pt x="-64439" y="171419"/>
                    <a:pt x="39734" y="413507"/>
                    <a:pt x="197331" y="425165"/>
                  </a:cubicBezTo>
                  <a:cubicBezTo>
                    <a:pt x="295949" y="432435"/>
                    <a:pt x="320775" y="336011"/>
                    <a:pt x="327085" y="255841"/>
                  </a:cubicBezTo>
                  <a:cubicBezTo>
                    <a:pt x="330308" y="214762"/>
                    <a:pt x="325713" y="173888"/>
                    <a:pt x="321118" y="133632"/>
                  </a:cubicBezTo>
                  <a:close/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4168A4A-AF2F-EA1C-D523-0022848DD827}"/>
                </a:ext>
              </a:extLst>
            </p:cNvPr>
            <p:cNvSpPr>
              <a:spLocks/>
            </p:cNvSpPr>
            <p:nvPr/>
          </p:nvSpPr>
          <p:spPr>
            <a:xfrm>
              <a:off x="3243098" y="2930168"/>
              <a:ext cx="294833" cy="437547"/>
            </a:xfrm>
            <a:custGeom>
              <a:avLst/>
              <a:gdLst>
                <a:gd name="connsiteX0" fmla="*/ 158199 w 294833"/>
                <a:gd name="connsiteY0" fmla="*/ 437205 h 437547"/>
                <a:gd name="connsiteX1" fmla="*/ 293575 w 294833"/>
                <a:gd name="connsiteY1" fmla="*/ 195803 h 437547"/>
                <a:gd name="connsiteX2" fmla="*/ 287266 w 294833"/>
                <a:gd name="connsiteY2" fmla="*/ 128321 h 437547"/>
                <a:gd name="connsiteX3" fmla="*/ 280408 w 294833"/>
                <a:gd name="connsiteY3" fmla="*/ 88613 h 437547"/>
                <a:gd name="connsiteX4" fmla="*/ 206205 w 294833"/>
                <a:gd name="connsiteY4" fmla="*/ 8031 h 437547"/>
                <a:gd name="connsiteX5" fmla="*/ 103335 w 294833"/>
                <a:gd name="connsiteY5" fmla="*/ 7140 h 437547"/>
                <a:gd name="connsiteX6" fmla="*/ 1836 w 294833"/>
                <a:gd name="connsiteY6" fmla="*/ 68450 h 437547"/>
                <a:gd name="connsiteX7" fmla="*/ 10408 w 294833"/>
                <a:gd name="connsiteY7" fmla="*/ 76954 h 437547"/>
                <a:gd name="connsiteX8" fmla="*/ 96819 w 294833"/>
                <a:gd name="connsiteY8" fmla="*/ 22090 h 437547"/>
                <a:gd name="connsiteX9" fmla="*/ 188922 w 294833"/>
                <a:gd name="connsiteY9" fmla="*/ 16124 h 437547"/>
                <a:gd name="connsiteX10" fmla="*/ 266966 w 294833"/>
                <a:gd name="connsiteY10" fmla="*/ 86487 h 437547"/>
                <a:gd name="connsiteX11" fmla="*/ 278556 w 294833"/>
                <a:gd name="connsiteY11" fmla="*/ 167343 h 437547"/>
                <a:gd name="connsiteX12" fmla="*/ 267446 w 294833"/>
                <a:gd name="connsiteY12" fmla="*/ 340987 h 437547"/>
                <a:gd name="connsiteX13" fmla="*/ 230550 w 294833"/>
                <a:gd name="connsiteY13" fmla="*/ 403532 h 437547"/>
                <a:gd name="connsiteX14" fmla="*/ 157855 w 294833"/>
                <a:gd name="connsiteY14" fmla="*/ 425478 h 437547"/>
                <a:gd name="connsiteX15" fmla="*/ 157855 w 294833"/>
                <a:gd name="connsiteY15" fmla="*/ 437548 h 437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4833" h="437547">
                  <a:moveTo>
                    <a:pt x="158199" y="437205"/>
                  </a:moveTo>
                  <a:cubicBezTo>
                    <a:pt x="284043" y="445435"/>
                    <a:pt x="300228" y="287838"/>
                    <a:pt x="293575" y="195803"/>
                  </a:cubicBezTo>
                  <a:cubicBezTo>
                    <a:pt x="291930" y="173241"/>
                    <a:pt x="288912" y="150815"/>
                    <a:pt x="287266" y="128321"/>
                  </a:cubicBezTo>
                  <a:cubicBezTo>
                    <a:pt x="286361" y="114886"/>
                    <a:pt x="284063" y="101574"/>
                    <a:pt x="280408" y="88613"/>
                  </a:cubicBezTo>
                  <a:cubicBezTo>
                    <a:pt x="270821" y="50969"/>
                    <a:pt x="242929" y="20684"/>
                    <a:pt x="206205" y="8031"/>
                  </a:cubicBezTo>
                  <a:cubicBezTo>
                    <a:pt x="172744" y="-2365"/>
                    <a:pt x="136966" y="-2674"/>
                    <a:pt x="103335" y="7140"/>
                  </a:cubicBezTo>
                  <a:cubicBezTo>
                    <a:pt x="64175" y="17907"/>
                    <a:pt x="31051" y="40881"/>
                    <a:pt x="1836" y="68450"/>
                  </a:cubicBezTo>
                  <a:cubicBezTo>
                    <a:pt x="-3788" y="73800"/>
                    <a:pt x="4785" y="82166"/>
                    <a:pt x="10408" y="76954"/>
                  </a:cubicBezTo>
                  <a:cubicBezTo>
                    <a:pt x="34871" y="52588"/>
                    <a:pt x="64360" y="33866"/>
                    <a:pt x="96819" y="22090"/>
                  </a:cubicBezTo>
                  <a:cubicBezTo>
                    <a:pt x="126439" y="11913"/>
                    <a:pt x="158240" y="9849"/>
                    <a:pt x="188922" y="16124"/>
                  </a:cubicBezTo>
                  <a:cubicBezTo>
                    <a:pt x="225860" y="23524"/>
                    <a:pt x="255795" y="50510"/>
                    <a:pt x="266966" y="86487"/>
                  </a:cubicBezTo>
                  <a:cubicBezTo>
                    <a:pt x="275402" y="112273"/>
                    <a:pt x="275813" y="140528"/>
                    <a:pt x="278556" y="167343"/>
                  </a:cubicBezTo>
                  <a:cubicBezTo>
                    <a:pt x="284523" y="225156"/>
                    <a:pt x="285414" y="284957"/>
                    <a:pt x="267446" y="340987"/>
                  </a:cubicBezTo>
                  <a:cubicBezTo>
                    <a:pt x="260931" y="364750"/>
                    <a:pt x="248196" y="386339"/>
                    <a:pt x="230550" y="403532"/>
                  </a:cubicBezTo>
                  <a:cubicBezTo>
                    <a:pt x="210456" y="421569"/>
                    <a:pt x="184190" y="427192"/>
                    <a:pt x="157855" y="425478"/>
                  </a:cubicBezTo>
                  <a:cubicBezTo>
                    <a:pt x="150037" y="424929"/>
                    <a:pt x="150106" y="436999"/>
                    <a:pt x="157855" y="437548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0E63B2A-6474-9203-720B-F50600363DD1}"/>
                </a:ext>
              </a:extLst>
            </p:cNvPr>
            <p:cNvSpPr>
              <a:spLocks/>
            </p:cNvSpPr>
            <p:nvPr/>
          </p:nvSpPr>
          <p:spPr>
            <a:xfrm>
              <a:off x="3437093" y="3127471"/>
              <a:ext cx="31680" cy="82657"/>
            </a:xfrm>
            <a:custGeom>
              <a:avLst/>
              <a:gdLst>
                <a:gd name="connsiteX0" fmla="*/ 139 w 31680"/>
                <a:gd name="connsiteY0" fmla="*/ 5428 h 82657"/>
                <a:gd name="connsiteX1" fmla="*/ 2814 w 31680"/>
                <a:gd name="connsiteY1" fmla="*/ 28814 h 82657"/>
                <a:gd name="connsiteX2" fmla="*/ 4734 w 31680"/>
                <a:gd name="connsiteY2" fmla="*/ 38278 h 82657"/>
                <a:gd name="connsiteX3" fmla="*/ 11181 w 31680"/>
                <a:gd name="connsiteY3" fmla="*/ 46576 h 82657"/>
                <a:gd name="connsiteX4" fmla="*/ 15433 w 31680"/>
                <a:gd name="connsiteY4" fmla="*/ 58715 h 82657"/>
                <a:gd name="connsiteX5" fmla="*/ 4666 w 31680"/>
                <a:gd name="connsiteY5" fmla="*/ 68933 h 82657"/>
                <a:gd name="connsiteX6" fmla="*/ 4666 w 31680"/>
                <a:gd name="connsiteY6" fmla="*/ 80317 h 82657"/>
                <a:gd name="connsiteX7" fmla="*/ 16050 w 31680"/>
                <a:gd name="connsiteY7" fmla="*/ 80317 h 82657"/>
                <a:gd name="connsiteX8" fmla="*/ 23319 w 31680"/>
                <a:gd name="connsiteY8" fmla="*/ 74968 h 82657"/>
                <a:gd name="connsiteX9" fmla="*/ 29492 w 31680"/>
                <a:gd name="connsiteY9" fmla="*/ 66327 h 82657"/>
                <a:gd name="connsiteX10" fmla="*/ 28189 w 31680"/>
                <a:gd name="connsiteY10" fmla="*/ 43010 h 82657"/>
                <a:gd name="connsiteX11" fmla="*/ 20371 w 31680"/>
                <a:gd name="connsiteY11" fmla="*/ 34712 h 82657"/>
                <a:gd name="connsiteX12" fmla="*/ 15570 w 31680"/>
                <a:gd name="connsiteY12" fmla="*/ 31831 h 82657"/>
                <a:gd name="connsiteX13" fmla="*/ 13924 w 31680"/>
                <a:gd name="connsiteY13" fmla="*/ 29019 h 82657"/>
                <a:gd name="connsiteX14" fmla="*/ 8369 w 31680"/>
                <a:gd name="connsiteY14" fmla="*/ 3165 h 82657"/>
                <a:gd name="connsiteX15" fmla="*/ 3088 w 31680"/>
                <a:gd name="connsiteY15" fmla="*/ 147 h 82657"/>
                <a:gd name="connsiteX16" fmla="*/ 139 w 31680"/>
                <a:gd name="connsiteY16" fmla="*/ 5428 h 8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680" h="82657">
                  <a:moveTo>
                    <a:pt x="139" y="5428"/>
                  </a:moveTo>
                  <a:cubicBezTo>
                    <a:pt x="1168" y="13246"/>
                    <a:pt x="1991" y="20996"/>
                    <a:pt x="2814" y="28814"/>
                  </a:cubicBezTo>
                  <a:cubicBezTo>
                    <a:pt x="3143" y="32023"/>
                    <a:pt x="3788" y="35191"/>
                    <a:pt x="4734" y="38278"/>
                  </a:cubicBezTo>
                  <a:cubicBezTo>
                    <a:pt x="6003" y="41624"/>
                    <a:pt x="8252" y="44518"/>
                    <a:pt x="11181" y="46576"/>
                  </a:cubicBezTo>
                  <a:cubicBezTo>
                    <a:pt x="15001" y="49333"/>
                    <a:pt x="16695" y="54174"/>
                    <a:pt x="15433" y="58715"/>
                  </a:cubicBezTo>
                  <a:cubicBezTo>
                    <a:pt x="13581" y="64201"/>
                    <a:pt x="8095" y="64749"/>
                    <a:pt x="4666" y="68933"/>
                  </a:cubicBezTo>
                  <a:cubicBezTo>
                    <a:pt x="1655" y="72129"/>
                    <a:pt x="1655" y="77121"/>
                    <a:pt x="4666" y="80317"/>
                  </a:cubicBezTo>
                  <a:cubicBezTo>
                    <a:pt x="7820" y="83437"/>
                    <a:pt x="12895" y="83437"/>
                    <a:pt x="16050" y="80317"/>
                  </a:cubicBezTo>
                  <a:cubicBezTo>
                    <a:pt x="17353" y="78671"/>
                    <a:pt x="21193" y="76957"/>
                    <a:pt x="23319" y="74968"/>
                  </a:cubicBezTo>
                  <a:cubicBezTo>
                    <a:pt x="25973" y="72561"/>
                    <a:pt x="28079" y="69619"/>
                    <a:pt x="29492" y="66327"/>
                  </a:cubicBezTo>
                  <a:cubicBezTo>
                    <a:pt x="32818" y="58797"/>
                    <a:pt x="32331" y="50128"/>
                    <a:pt x="28189" y="43010"/>
                  </a:cubicBezTo>
                  <a:cubicBezTo>
                    <a:pt x="26172" y="39738"/>
                    <a:pt x="23511" y="36913"/>
                    <a:pt x="20371" y="34712"/>
                  </a:cubicBezTo>
                  <a:cubicBezTo>
                    <a:pt x="18862" y="33614"/>
                    <a:pt x="17079" y="32928"/>
                    <a:pt x="15570" y="31831"/>
                  </a:cubicBezTo>
                  <a:cubicBezTo>
                    <a:pt x="14061" y="30734"/>
                    <a:pt x="14335" y="30665"/>
                    <a:pt x="13924" y="29019"/>
                  </a:cubicBezTo>
                  <a:cubicBezTo>
                    <a:pt x="11729" y="20447"/>
                    <a:pt x="10015" y="11806"/>
                    <a:pt x="8369" y="3165"/>
                  </a:cubicBezTo>
                  <a:cubicBezTo>
                    <a:pt x="7738" y="881"/>
                    <a:pt x="5379" y="-463"/>
                    <a:pt x="3088" y="147"/>
                  </a:cubicBezTo>
                  <a:cubicBezTo>
                    <a:pt x="853" y="840"/>
                    <a:pt x="-444" y="3165"/>
                    <a:pt x="139" y="5428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ECADB14-1B6A-BA76-FEDA-7DEFCC69B12E}"/>
                </a:ext>
              </a:extLst>
            </p:cNvPr>
            <p:cNvSpPr>
              <a:spLocks/>
            </p:cNvSpPr>
            <p:nvPr/>
          </p:nvSpPr>
          <p:spPr>
            <a:xfrm>
              <a:off x="3248487" y="3142981"/>
              <a:ext cx="24363" cy="23975"/>
            </a:xfrm>
            <a:custGeom>
              <a:avLst/>
              <a:gdLst>
                <a:gd name="connsiteX0" fmla="*/ 4882 w 24363"/>
                <a:gd name="connsiteY0" fmla="*/ 10217 h 23975"/>
                <a:gd name="connsiteX1" fmla="*/ 5499 w 24363"/>
                <a:gd name="connsiteY1" fmla="*/ 9805 h 23975"/>
                <a:gd name="connsiteX2" fmla="*/ 4539 w 24363"/>
                <a:gd name="connsiteY2" fmla="*/ 10285 h 23975"/>
                <a:gd name="connsiteX3" fmla="*/ 5911 w 24363"/>
                <a:gd name="connsiteY3" fmla="*/ 9874 h 23975"/>
                <a:gd name="connsiteX4" fmla="*/ 4745 w 24363"/>
                <a:gd name="connsiteY4" fmla="*/ 9874 h 23975"/>
                <a:gd name="connsiteX5" fmla="*/ 6459 w 24363"/>
                <a:gd name="connsiteY5" fmla="*/ 9874 h 23975"/>
                <a:gd name="connsiteX6" fmla="*/ 5156 w 24363"/>
                <a:gd name="connsiteY6" fmla="*/ 9874 h 23975"/>
                <a:gd name="connsiteX7" fmla="*/ 7762 w 24363"/>
                <a:gd name="connsiteY7" fmla="*/ 10628 h 23975"/>
                <a:gd name="connsiteX8" fmla="*/ 6596 w 24363"/>
                <a:gd name="connsiteY8" fmla="*/ 10080 h 23975"/>
                <a:gd name="connsiteX9" fmla="*/ 8448 w 24363"/>
                <a:gd name="connsiteY9" fmla="*/ 11246 h 23975"/>
                <a:gd name="connsiteX10" fmla="*/ 7419 w 24363"/>
                <a:gd name="connsiteY10" fmla="*/ 10422 h 23975"/>
                <a:gd name="connsiteX11" fmla="*/ 9065 w 24363"/>
                <a:gd name="connsiteY11" fmla="*/ 12069 h 23975"/>
                <a:gd name="connsiteX12" fmla="*/ 8242 w 24363"/>
                <a:gd name="connsiteY12" fmla="*/ 11040 h 23975"/>
                <a:gd name="connsiteX13" fmla="*/ 10300 w 24363"/>
                <a:gd name="connsiteY13" fmla="*/ 14675 h 23975"/>
                <a:gd name="connsiteX14" fmla="*/ 9751 w 24363"/>
                <a:gd name="connsiteY14" fmla="*/ 13372 h 23975"/>
                <a:gd name="connsiteX15" fmla="*/ 11054 w 24363"/>
                <a:gd name="connsiteY15" fmla="*/ 17280 h 23975"/>
                <a:gd name="connsiteX16" fmla="*/ 11054 w 24363"/>
                <a:gd name="connsiteY16" fmla="*/ 15772 h 23975"/>
                <a:gd name="connsiteX17" fmla="*/ 11054 w 24363"/>
                <a:gd name="connsiteY17" fmla="*/ 17006 h 23975"/>
                <a:gd name="connsiteX18" fmla="*/ 11054 w 24363"/>
                <a:gd name="connsiteY18" fmla="*/ 15498 h 23975"/>
                <a:gd name="connsiteX19" fmla="*/ 11054 w 24363"/>
                <a:gd name="connsiteY19" fmla="*/ 16183 h 23975"/>
                <a:gd name="connsiteX20" fmla="*/ 11671 w 24363"/>
                <a:gd name="connsiteY20" fmla="*/ 14812 h 23975"/>
                <a:gd name="connsiteX21" fmla="*/ 11671 w 24363"/>
                <a:gd name="connsiteY21" fmla="*/ 15155 h 23975"/>
                <a:gd name="connsiteX22" fmla="*/ 12563 w 24363"/>
                <a:gd name="connsiteY22" fmla="*/ 13920 h 23975"/>
                <a:gd name="connsiteX23" fmla="*/ 13797 w 24363"/>
                <a:gd name="connsiteY23" fmla="*/ 12960 h 23975"/>
                <a:gd name="connsiteX24" fmla="*/ 15169 w 24363"/>
                <a:gd name="connsiteY24" fmla="*/ 12343 h 23975"/>
                <a:gd name="connsiteX25" fmla="*/ 16746 w 24363"/>
                <a:gd name="connsiteY25" fmla="*/ 12343 h 23975"/>
                <a:gd name="connsiteX26" fmla="*/ 21890 w 24363"/>
                <a:gd name="connsiteY26" fmla="*/ 15292 h 23975"/>
                <a:gd name="connsiteX27" fmla="*/ 21890 w 24363"/>
                <a:gd name="connsiteY27" fmla="*/ 14880 h 23975"/>
                <a:gd name="connsiteX28" fmla="*/ 22507 w 24363"/>
                <a:gd name="connsiteY28" fmla="*/ 16320 h 23975"/>
                <a:gd name="connsiteX29" fmla="*/ 21958 w 24363"/>
                <a:gd name="connsiteY29" fmla="*/ 14400 h 23975"/>
                <a:gd name="connsiteX30" fmla="*/ 21958 w 24363"/>
                <a:gd name="connsiteY30" fmla="*/ 16046 h 23975"/>
                <a:gd name="connsiteX31" fmla="*/ 21958 w 24363"/>
                <a:gd name="connsiteY31" fmla="*/ 14332 h 23975"/>
                <a:gd name="connsiteX32" fmla="*/ 21958 w 24363"/>
                <a:gd name="connsiteY32" fmla="*/ 15978 h 23975"/>
                <a:gd name="connsiteX33" fmla="*/ 22301 w 24363"/>
                <a:gd name="connsiteY33" fmla="*/ 14675 h 23975"/>
                <a:gd name="connsiteX34" fmla="*/ 22301 w 24363"/>
                <a:gd name="connsiteY34" fmla="*/ 10628 h 23975"/>
                <a:gd name="connsiteX35" fmla="*/ 18872 w 24363"/>
                <a:gd name="connsiteY35" fmla="*/ 6788 h 23975"/>
                <a:gd name="connsiteX36" fmla="*/ 13592 w 24363"/>
                <a:gd name="connsiteY36" fmla="*/ 6788 h 23975"/>
                <a:gd name="connsiteX37" fmla="*/ 10163 w 24363"/>
                <a:gd name="connsiteY37" fmla="*/ 11383 h 23975"/>
                <a:gd name="connsiteX38" fmla="*/ 10163 w 24363"/>
                <a:gd name="connsiteY38" fmla="*/ 14675 h 23975"/>
                <a:gd name="connsiteX39" fmla="*/ 12014 w 24363"/>
                <a:gd name="connsiteY39" fmla="*/ 20847 h 23975"/>
                <a:gd name="connsiteX40" fmla="*/ 19215 w 24363"/>
                <a:gd name="connsiteY40" fmla="*/ 23727 h 23975"/>
                <a:gd name="connsiteX41" fmla="*/ 23261 w 24363"/>
                <a:gd name="connsiteY41" fmla="*/ 20641 h 23975"/>
                <a:gd name="connsiteX42" fmla="*/ 24084 w 24363"/>
                <a:gd name="connsiteY42" fmla="*/ 14126 h 23975"/>
                <a:gd name="connsiteX43" fmla="*/ 22370 w 24363"/>
                <a:gd name="connsiteY43" fmla="*/ 9943 h 23975"/>
                <a:gd name="connsiteX44" fmla="*/ 20450 w 24363"/>
                <a:gd name="connsiteY44" fmla="*/ 6719 h 23975"/>
                <a:gd name="connsiteX45" fmla="*/ 12288 w 24363"/>
                <a:gd name="connsiteY45" fmla="*/ 479 h 23975"/>
                <a:gd name="connsiteX46" fmla="*/ 1727 w 24363"/>
                <a:gd name="connsiteY46" fmla="*/ 3085 h 23975"/>
                <a:gd name="connsiteX47" fmla="*/ 836 w 24363"/>
                <a:gd name="connsiteY47" fmla="*/ 9051 h 23975"/>
                <a:gd name="connsiteX48" fmla="*/ 6802 w 24363"/>
                <a:gd name="connsiteY48" fmla="*/ 9943 h 2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4363" h="23975">
                  <a:moveTo>
                    <a:pt x="4882" y="10217"/>
                  </a:moveTo>
                  <a:lnTo>
                    <a:pt x="5499" y="9805"/>
                  </a:lnTo>
                  <a:lnTo>
                    <a:pt x="4539" y="10285"/>
                  </a:lnTo>
                  <a:cubicBezTo>
                    <a:pt x="4971" y="10080"/>
                    <a:pt x="5437" y="9936"/>
                    <a:pt x="5911" y="9874"/>
                  </a:cubicBezTo>
                  <a:lnTo>
                    <a:pt x="4745" y="9874"/>
                  </a:lnTo>
                  <a:lnTo>
                    <a:pt x="6459" y="9874"/>
                  </a:lnTo>
                  <a:lnTo>
                    <a:pt x="5156" y="9874"/>
                  </a:lnTo>
                  <a:cubicBezTo>
                    <a:pt x="6055" y="10018"/>
                    <a:pt x="6926" y="10272"/>
                    <a:pt x="7762" y="10628"/>
                  </a:cubicBezTo>
                  <a:lnTo>
                    <a:pt x="6596" y="10080"/>
                  </a:lnTo>
                  <a:cubicBezTo>
                    <a:pt x="7262" y="10388"/>
                    <a:pt x="7886" y="10779"/>
                    <a:pt x="8448" y="11246"/>
                  </a:cubicBezTo>
                  <a:lnTo>
                    <a:pt x="7419" y="10422"/>
                  </a:lnTo>
                  <a:cubicBezTo>
                    <a:pt x="8037" y="10903"/>
                    <a:pt x="8585" y="11451"/>
                    <a:pt x="9065" y="12069"/>
                  </a:cubicBezTo>
                  <a:lnTo>
                    <a:pt x="8242" y="11040"/>
                  </a:lnTo>
                  <a:cubicBezTo>
                    <a:pt x="9072" y="12165"/>
                    <a:pt x="9765" y="13385"/>
                    <a:pt x="10300" y="14675"/>
                  </a:cubicBezTo>
                  <a:lnTo>
                    <a:pt x="9751" y="13372"/>
                  </a:lnTo>
                  <a:cubicBezTo>
                    <a:pt x="10286" y="14640"/>
                    <a:pt x="10725" y="15943"/>
                    <a:pt x="11054" y="17280"/>
                  </a:cubicBezTo>
                  <a:lnTo>
                    <a:pt x="11054" y="15772"/>
                  </a:lnTo>
                  <a:lnTo>
                    <a:pt x="11054" y="17006"/>
                  </a:lnTo>
                  <a:lnTo>
                    <a:pt x="11054" y="15498"/>
                  </a:lnTo>
                  <a:lnTo>
                    <a:pt x="11054" y="16183"/>
                  </a:lnTo>
                  <a:lnTo>
                    <a:pt x="11671" y="14812"/>
                  </a:lnTo>
                  <a:lnTo>
                    <a:pt x="11671" y="15155"/>
                  </a:lnTo>
                  <a:lnTo>
                    <a:pt x="12563" y="13920"/>
                  </a:lnTo>
                  <a:lnTo>
                    <a:pt x="13797" y="12960"/>
                  </a:lnTo>
                  <a:lnTo>
                    <a:pt x="15169" y="12343"/>
                  </a:lnTo>
                  <a:lnTo>
                    <a:pt x="16746" y="12343"/>
                  </a:lnTo>
                  <a:lnTo>
                    <a:pt x="21890" y="15292"/>
                  </a:lnTo>
                  <a:lnTo>
                    <a:pt x="21890" y="14880"/>
                  </a:lnTo>
                  <a:lnTo>
                    <a:pt x="22507" y="16320"/>
                  </a:lnTo>
                  <a:cubicBezTo>
                    <a:pt x="22253" y="15703"/>
                    <a:pt x="22068" y="15059"/>
                    <a:pt x="21958" y="14400"/>
                  </a:cubicBezTo>
                  <a:lnTo>
                    <a:pt x="21958" y="16046"/>
                  </a:lnTo>
                  <a:cubicBezTo>
                    <a:pt x="21890" y="15477"/>
                    <a:pt x="21890" y="14901"/>
                    <a:pt x="21958" y="14332"/>
                  </a:cubicBezTo>
                  <a:lnTo>
                    <a:pt x="21958" y="15978"/>
                  </a:lnTo>
                  <a:cubicBezTo>
                    <a:pt x="22034" y="15532"/>
                    <a:pt x="22144" y="15100"/>
                    <a:pt x="22301" y="14675"/>
                  </a:cubicBezTo>
                  <a:cubicBezTo>
                    <a:pt x="22678" y="13351"/>
                    <a:pt x="22678" y="11952"/>
                    <a:pt x="22301" y="10628"/>
                  </a:cubicBezTo>
                  <a:cubicBezTo>
                    <a:pt x="21773" y="8907"/>
                    <a:pt x="20518" y="7508"/>
                    <a:pt x="18872" y="6788"/>
                  </a:cubicBezTo>
                  <a:cubicBezTo>
                    <a:pt x="17206" y="5965"/>
                    <a:pt x="15258" y="5965"/>
                    <a:pt x="13592" y="6788"/>
                  </a:cubicBezTo>
                  <a:cubicBezTo>
                    <a:pt x="11829" y="7748"/>
                    <a:pt x="10581" y="9421"/>
                    <a:pt x="10163" y="11383"/>
                  </a:cubicBezTo>
                  <a:cubicBezTo>
                    <a:pt x="10060" y="12480"/>
                    <a:pt x="10060" y="13577"/>
                    <a:pt x="10163" y="14675"/>
                  </a:cubicBezTo>
                  <a:cubicBezTo>
                    <a:pt x="10279" y="16849"/>
                    <a:pt x="10917" y="18968"/>
                    <a:pt x="12014" y="20847"/>
                  </a:cubicBezTo>
                  <a:cubicBezTo>
                    <a:pt x="13468" y="23343"/>
                    <a:pt x="16438" y="24529"/>
                    <a:pt x="19215" y="23727"/>
                  </a:cubicBezTo>
                  <a:cubicBezTo>
                    <a:pt x="20888" y="23220"/>
                    <a:pt x="22329" y="22122"/>
                    <a:pt x="23261" y="20641"/>
                  </a:cubicBezTo>
                  <a:cubicBezTo>
                    <a:pt x="24352" y="18652"/>
                    <a:pt x="24647" y="16320"/>
                    <a:pt x="24084" y="14126"/>
                  </a:cubicBezTo>
                  <a:cubicBezTo>
                    <a:pt x="23700" y="12658"/>
                    <a:pt x="23124" y="11252"/>
                    <a:pt x="22370" y="9943"/>
                  </a:cubicBezTo>
                  <a:cubicBezTo>
                    <a:pt x="21821" y="8818"/>
                    <a:pt x="21177" y="7741"/>
                    <a:pt x="20450" y="6719"/>
                  </a:cubicBezTo>
                  <a:cubicBezTo>
                    <a:pt x="18543" y="3750"/>
                    <a:pt x="15656" y="1541"/>
                    <a:pt x="12288" y="479"/>
                  </a:cubicBezTo>
                  <a:cubicBezTo>
                    <a:pt x="8558" y="-687"/>
                    <a:pt x="4484" y="314"/>
                    <a:pt x="1727" y="3085"/>
                  </a:cubicBezTo>
                  <a:cubicBezTo>
                    <a:pt x="-165" y="4483"/>
                    <a:pt x="-563" y="7158"/>
                    <a:pt x="836" y="9051"/>
                  </a:cubicBezTo>
                  <a:cubicBezTo>
                    <a:pt x="2235" y="10944"/>
                    <a:pt x="4909" y="11341"/>
                    <a:pt x="6802" y="9943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53C9D1C-5A1D-F2EF-4DDC-CB7DF3EA0B8B}"/>
                </a:ext>
              </a:extLst>
            </p:cNvPr>
            <p:cNvSpPr>
              <a:spLocks/>
            </p:cNvSpPr>
            <p:nvPr/>
          </p:nvSpPr>
          <p:spPr>
            <a:xfrm>
              <a:off x="3347336" y="3045098"/>
              <a:ext cx="58254" cy="24763"/>
            </a:xfrm>
            <a:custGeom>
              <a:avLst/>
              <a:gdLst>
                <a:gd name="connsiteX0" fmla="*/ 6914 w 58254"/>
                <a:gd name="connsiteY0" fmla="*/ 24159 h 24763"/>
                <a:gd name="connsiteX1" fmla="*/ 29682 w 58254"/>
                <a:gd name="connsiteY1" fmla="*/ 15038 h 24763"/>
                <a:gd name="connsiteX2" fmla="*/ 41547 w 58254"/>
                <a:gd name="connsiteY2" fmla="*/ 12500 h 24763"/>
                <a:gd name="connsiteX3" fmla="*/ 54303 w 58254"/>
                <a:gd name="connsiteY3" fmla="*/ 10648 h 24763"/>
                <a:gd name="connsiteX4" fmla="*/ 58212 w 58254"/>
                <a:gd name="connsiteY4" fmla="*/ 4751 h 24763"/>
                <a:gd name="connsiteX5" fmla="*/ 52863 w 58254"/>
                <a:gd name="connsiteY5" fmla="*/ 19 h 24763"/>
                <a:gd name="connsiteX6" fmla="*/ 39147 w 58254"/>
                <a:gd name="connsiteY6" fmla="*/ 1664 h 24763"/>
                <a:gd name="connsiteX7" fmla="*/ 26253 w 58254"/>
                <a:gd name="connsiteY7" fmla="*/ 5231 h 24763"/>
                <a:gd name="connsiteX8" fmla="*/ 2182 w 58254"/>
                <a:gd name="connsiteY8" fmla="*/ 16546 h 24763"/>
                <a:gd name="connsiteX9" fmla="*/ 605 w 58254"/>
                <a:gd name="connsiteY9" fmla="*/ 22581 h 24763"/>
                <a:gd name="connsiteX10" fmla="*/ 6639 w 58254"/>
                <a:gd name="connsiteY10" fmla="*/ 24159 h 2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254" h="24763">
                  <a:moveTo>
                    <a:pt x="6914" y="24159"/>
                  </a:moveTo>
                  <a:cubicBezTo>
                    <a:pt x="14115" y="20229"/>
                    <a:pt x="21761" y="17171"/>
                    <a:pt x="29682" y="15038"/>
                  </a:cubicBezTo>
                  <a:cubicBezTo>
                    <a:pt x="33585" y="13954"/>
                    <a:pt x="37542" y="13111"/>
                    <a:pt x="41547" y="12500"/>
                  </a:cubicBezTo>
                  <a:cubicBezTo>
                    <a:pt x="45662" y="11814"/>
                    <a:pt x="50256" y="11746"/>
                    <a:pt x="54303" y="10648"/>
                  </a:cubicBezTo>
                  <a:cubicBezTo>
                    <a:pt x="56888" y="9922"/>
                    <a:pt x="58548" y="7412"/>
                    <a:pt x="58212" y="4751"/>
                  </a:cubicBezTo>
                  <a:cubicBezTo>
                    <a:pt x="57786" y="2096"/>
                    <a:pt x="55544" y="115"/>
                    <a:pt x="52863" y="19"/>
                  </a:cubicBezTo>
                  <a:cubicBezTo>
                    <a:pt x="48233" y="-112"/>
                    <a:pt x="43611" y="444"/>
                    <a:pt x="39147" y="1664"/>
                  </a:cubicBezTo>
                  <a:cubicBezTo>
                    <a:pt x="34778" y="2577"/>
                    <a:pt x="30471" y="3770"/>
                    <a:pt x="26253" y="5231"/>
                  </a:cubicBezTo>
                  <a:cubicBezTo>
                    <a:pt x="17832" y="8090"/>
                    <a:pt x="9753" y="11883"/>
                    <a:pt x="2182" y="16546"/>
                  </a:cubicBezTo>
                  <a:cubicBezTo>
                    <a:pt x="76" y="17774"/>
                    <a:pt x="-623" y="20476"/>
                    <a:pt x="605" y="22581"/>
                  </a:cubicBezTo>
                  <a:cubicBezTo>
                    <a:pt x="1832" y="24687"/>
                    <a:pt x="4534" y="25386"/>
                    <a:pt x="6639" y="24159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08C01C54-402A-DF41-2F66-5C4370F69DCD}"/>
                </a:ext>
              </a:extLst>
            </p:cNvPr>
            <p:cNvSpPr>
              <a:spLocks/>
            </p:cNvSpPr>
            <p:nvPr/>
          </p:nvSpPr>
          <p:spPr>
            <a:xfrm>
              <a:off x="3479409" y="3045393"/>
              <a:ext cx="42916" cy="21476"/>
            </a:xfrm>
            <a:custGeom>
              <a:avLst/>
              <a:gdLst>
                <a:gd name="connsiteX0" fmla="*/ 41628 w 42916"/>
                <a:gd name="connsiteY0" fmla="*/ 14262 h 21476"/>
                <a:gd name="connsiteX1" fmla="*/ 33467 w 42916"/>
                <a:gd name="connsiteY1" fmla="*/ 8090 h 21476"/>
                <a:gd name="connsiteX2" fmla="*/ 24072 w 42916"/>
                <a:gd name="connsiteY2" fmla="*/ 3770 h 21476"/>
                <a:gd name="connsiteX3" fmla="*/ 15088 w 42916"/>
                <a:gd name="connsiteY3" fmla="*/ 1164 h 21476"/>
                <a:gd name="connsiteX4" fmla="*/ 3635 w 42916"/>
                <a:gd name="connsiteY4" fmla="*/ 341 h 21476"/>
                <a:gd name="connsiteX5" fmla="*/ 0 w 42916"/>
                <a:gd name="connsiteY5" fmla="*/ 5141 h 21476"/>
                <a:gd name="connsiteX6" fmla="*/ 3635 w 42916"/>
                <a:gd name="connsiteY6" fmla="*/ 9942 h 21476"/>
                <a:gd name="connsiteX7" fmla="*/ 8916 w 42916"/>
                <a:gd name="connsiteY7" fmla="*/ 10765 h 21476"/>
                <a:gd name="connsiteX8" fmla="*/ 10356 w 42916"/>
                <a:gd name="connsiteY8" fmla="*/ 10765 h 21476"/>
                <a:gd name="connsiteX9" fmla="*/ 12550 w 42916"/>
                <a:gd name="connsiteY9" fmla="*/ 11108 h 21476"/>
                <a:gd name="connsiteX10" fmla="*/ 21054 w 42916"/>
                <a:gd name="connsiteY10" fmla="*/ 13302 h 21476"/>
                <a:gd name="connsiteX11" fmla="*/ 36416 w 42916"/>
                <a:gd name="connsiteY11" fmla="*/ 20846 h 21476"/>
                <a:gd name="connsiteX12" fmla="*/ 41628 w 42916"/>
                <a:gd name="connsiteY12" fmla="*/ 13988 h 21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916" h="21476">
                  <a:moveTo>
                    <a:pt x="41628" y="14262"/>
                  </a:moveTo>
                  <a:cubicBezTo>
                    <a:pt x="39070" y="11992"/>
                    <a:pt x="36348" y="9928"/>
                    <a:pt x="33467" y="8090"/>
                  </a:cubicBezTo>
                  <a:cubicBezTo>
                    <a:pt x="30450" y="6417"/>
                    <a:pt x="27309" y="4970"/>
                    <a:pt x="24072" y="3770"/>
                  </a:cubicBezTo>
                  <a:cubicBezTo>
                    <a:pt x="21150" y="2672"/>
                    <a:pt x="18146" y="1801"/>
                    <a:pt x="15088" y="1164"/>
                  </a:cubicBezTo>
                  <a:cubicBezTo>
                    <a:pt x="11391" y="-23"/>
                    <a:pt x="7462" y="-311"/>
                    <a:pt x="3635" y="341"/>
                  </a:cubicBezTo>
                  <a:cubicBezTo>
                    <a:pt x="1502" y="972"/>
                    <a:pt x="27" y="2919"/>
                    <a:pt x="0" y="5141"/>
                  </a:cubicBezTo>
                  <a:cubicBezTo>
                    <a:pt x="48" y="7356"/>
                    <a:pt x="1516" y="9290"/>
                    <a:pt x="3635" y="9942"/>
                  </a:cubicBezTo>
                  <a:cubicBezTo>
                    <a:pt x="5349" y="10456"/>
                    <a:pt x="7125" y="10730"/>
                    <a:pt x="8916" y="10765"/>
                  </a:cubicBezTo>
                  <a:lnTo>
                    <a:pt x="10356" y="10765"/>
                  </a:lnTo>
                  <a:lnTo>
                    <a:pt x="12550" y="11108"/>
                  </a:lnTo>
                  <a:cubicBezTo>
                    <a:pt x="15437" y="11629"/>
                    <a:pt x="18277" y="12363"/>
                    <a:pt x="21054" y="13302"/>
                  </a:cubicBezTo>
                  <a:cubicBezTo>
                    <a:pt x="26479" y="15147"/>
                    <a:pt x="31643" y="17678"/>
                    <a:pt x="36416" y="20846"/>
                  </a:cubicBezTo>
                  <a:cubicBezTo>
                    <a:pt x="40462" y="23452"/>
                    <a:pt x="45263" y="17349"/>
                    <a:pt x="41628" y="13988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AEA497C-54CC-38F1-F256-0F05562D18C4}"/>
                </a:ext>
              </a:extLst>
            </p:cNvPr>
            <p:cNvSpPr>
              <a:spLocks/>
            </p:cNvSpPr>
            <p:nvPr/>
          </p:nvSpPr>
          <p:spPr>
            <a:xfrm>
              <a:off x="3194676" y="3197403"/>
              <a:ext cx="206225" cy="282653"/>
            </a:xfrm>
            <a:custGeom>
              <a:avLst/>
              <a:gdLst>
                <a:gd name="connsiteX0" fmla="*/ 197705 w 206225"/>
                <a:gd name="connsiteY0" fmla="*/ 165650 h 282653"/>
                <a:gd name="connsiteX1" fmla="*/ 184812 w 206225"/>
                <a:gd name="connsiteY1" fmla="*/ 217017 h 282653"/>
                <a:gd name="connsiteX2" fmla="*/ 179189 w 206225"/>
                <a:gd name="connsiteY2" fmla="*/ 242117 h 282653"/>
                <a:gd name="connsiteX3" fmla="*/ 172331 w 206225"/>
                <a:gd name="connsiteY3" fmla="*/ 265914 h 282653"/>
                <a:gd name="connsiteX4" fmla="*/ 150728 w 206225"/>
                <a:gd name="connsiteY4" fmla="*/ 269343 h 282653"/>
                <a:gd name="connsiteX5" fmla="*/ 128851 w 206225"/>
                <a:gd name="connsiteY5" fmla="*/ 268520 h 282653"/>
                <a:gd name="connsiteX6" fmla="*/ 48132 w 206225"/>
                <a:gd name="connsiteY6" fmla="*/ 241088 h 282653"/>
                <a:gd name="connsiteX7" fmla="*/ 14802 w 206225"/>
                <a:gd name="connsiteY7" fmla="*/ 213107 h 282653"/>
                <a:gd name="connsiteX8" fmla="*/ 14802 w 206225"/>
                <a:gd name="connsiteY8" fmla="*/ 191162 h 282653"/>
                <a:gd name="connsiteX9" fmla="*/ 22277 w 206225"/>
                <a:gd name="connsiteY9" fmla="*/ 166610 h 282653"/>
                <a:gd name="connsiteX10" fmla="*/ 34759 w 206225"/>
                <a:gd name="connsiteY10" fmla="*/ 119496 h 282653"/>
                <a:gd name="connsiteX11" fmla="*/ 55333 w 206225"/>
                <a:gd name="connsiteY11" fmla="*/ 7848 h 282653"/>
                <a:gd name="connsiteX12" fmla="*/ 49401 w 206225"/>
                <a:gd name="connsiteY12" fmla="*/ 64 h 282653"/>
                <a:gd name="connsiteX13" fmla="*/ 41617 w 206225"/>
                <a:gd name="connsiteY13" fmla="*/ 5996 h 282653"/>
                <a:gd name="connsiteX14" fmla="*/ 21523 w 206225"/>
                <a:gd name="connsiteY14" fmla="*/ 120936 h 282653"/>
                <a:gd name="connsiteX15" fmla="*/ 6435 w 206225"/>
                <a:gd name="connsiteY15" fmla="*/ 175800 h 282653"/>
                <a:gd name="connsiteX16" fmla="*/ 4789 w 206225"/>
                <a:gd name="connsiteY16" fmla="*/ 220583 h 282653"/>
                <a:gd name="connsiteX17" fmla="*/ 38394 w 206225"/>
                <a:gd name="connsiteY17" fmla="*/ 249866 h 282653"/>
                <a:gd name="connsiteX18" fmla="*/ 127548 w 206225"/>
                <a:gd name="connsiteY18" fmla="*/ 281139 h 282653"/>
                <a:gd name="connsiteX19" fmla="*/ 174045 w 206225"/>
                <a:gd name="connsiteY19" fmla="*/ 279904 h 282653"/>
                <a:gd name="connsiteX20" fmla="*/ 186869 w 206225"/>
                <a:gd name="connsiteY20" fmla="*/ 265434 h 282653"/>
                <a:gd name="connsiteX21" fmla="*/ 193727 w 206225"/>
                <a:gd name="connsiteY21" fmla="*/ 231898 h 282653"/>
                <a:gd name="connsiteX22" fmla="*/ 206209 w 206225"/>
                <a:gd name="connsiteY22" fmla="*/ 166747 h 282653"/>
                <a:gd name="connsiteX23" fmla="*/ 197431 w 206225"/>
                <a:gd name="connsiteY23" fmla="*/ 165582 h 28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06225" h="282653">
                  <a:moveTo>
                    <a:pt x="197705" y="165650"/>
                  </a:moveTo>
                  <a:cubicBezTo>
                    <a:pt x="192308" y="182480"/>
                    <a:pt x="188001" y="199631"/>
                    <a:pt x="184812" y="217017"/>
                  </a:cubicBezTo>
                  <a:lnTo>
                    <a:pt x="179189" y="242117"/>
                  </a:lnTo>
                  <a:cubicBezTo>
                    <a:pt x="177680" y="248975"/>
                    <a:pt x="177268" y="261251"/>
                    <a:pt x="172331" y="265914"/>
                  </a:cubicBezTo>
                  <a:cubicBezTo>
                    <a:pt x="167393" y="270578"/>
                    <a:pt x="156831" y="269206"/>
                    <a:pt x="150728" y="269343"/>
                  </a:cubicBezTo>
                  <a:cubicBezTo>
                    <a:pt x="143424" y="269480"/>
                    <a:pt x="136120" y="269206"/>
                    <a:pt x="128851" y="268520"/>
                  </a:cubicBezTo>
                  <a:cubicBezTo>
                    <a:pt x="100198" y="265674"/>
                    <a:pt x="72588" y="256285"/>
                    <a:pt x="48132" y="241088"/>
                  </a:cubicBezTo>
                  <a:cubicBezTo>
                    <a:pt x="36816" y="234230"/>
                    <a:pt x="21797" y="224903"/>
                    <a:pt x="14802" y="213107"/>
                  </a:cubicBezTo>
                  <a:cubicBezTo>
                    <a:pt x="11682" y="206126"/>
                    <a:pt x="11682" y="198143"/>
                    <a:pt x="14802" y="191162"/>
                  </a:cubicBezTo>
                  <a:cubicBezTo>
                    <a:pt x="17271" y="182932"/>
                    <a:pt x="19946" y="174840"/>
                    <a:pt x="22277" y="166610"/>
                  </a:cubicBezTo>
                  <a:cubicBezTo>
                    <a:pt x="26852" y="151063"/>
                    <a:pt x="31008" y="135358"/>
                    <a:pt x="34759" y="119496"/>
                  </a:cubicBezTo>
                  <a:cubicBezTo>
                    <a:pt x="43469" y="82668"/>
                    <a:pt x="49778" y="45292"/>
                    <a:pt x="55333" y="7848"/>
                  </a:cubicBezTo>
                  <a:cubicBezTo>
                    <a:pt x="55847" y="4062"/>
                    <a:pt x="53186" y="578"/>
                    <a:pt x="49401" y="64"/>
                  </a:cubicBezTo>
                  <a:cubicBezTo>
                    <a:pt x="45615" y="-451"/>
                    <a:pt x="42131" y="2210"/>
                    <a:pt x="41617" y="5996"/>
                  </a:cubicBezTo>
                  <a:cubicBezTo>
                    <a:pt x="37735" y="44750"/>
                    <a:pt x="31021" y="83162"/>
                    <a:pt x="21523" y="120936"/>
                  </a:cubicBezTo>
                  <a:cubicBezTo>
                    <a:pt x="16949" y="139226"/>
                    <a:pt x="11922" y="157510"/>
                    <a:pt x="6435" y="175800"/>
                  </a:cubicBezTo>
                  <a:cubicBezTo>
                    <a:pt x="1841" y="190682"/>
                    <a:pt x="-4537" y="206181"/>
                    <a:pt x="4789" y="220583"/>
                  </a:cubicBezTo>
                  <a:cubicBezTo>
                    <a:pt x="13918" y="232495"/>
                    <a:pt x="25343" y="242453"/>
                    <a:pt x="38394" y="249866"/>
                  </a:cubicBezTo>
                  <a:cubicBezTo>
                    <a:pt x="65188" y="267258"/>
                    <a:pt x="95761" y="277977"/>
                    <a:pt x="127548" y="281139"/>
                  </a:cubicBezTo>
                  <a:cubicBezTo>
                    <a:pt x="142999" y="283512"/>
                    <a:pt x="158745" y="283093"/>
                    <a:pt x="174045" y="279904"/>
                  </a:cubicBezTo>
                  <a:cubicBezTo>
                    <a:pt x="180780" y="278005"/>
                    <a:pt x="185793" y="272347"/>
                    <a:pt x="186869" y="265434"/>
                  </a:cubicBezTo>
                  <a:cubicBezTo>
                    <a:pt x="189681" y="254393"/>
                    <a:pt x="191670" y="243077"/>
                    <a:pt x="193727" y="231898"/>
                  </a:cubicBezTo>
                  <a:cubicBezTo>
                    <a:pt x="199282" y="210474"/>
                    <a:pt x="203452" y="188707"/>
                    <a:pt x="206209" y="166747"/>
                  </a:cubicBezTo>
                  <a:cubicBezTo>
                    <a:pt x="206621" y="161398"/>
                    <a:pt x="199008" y="161124"/>
                    <a:pt x="197431" y="165582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6C3FAD2-FF2A-6DBD-93F3-0FBF91F8DE25}"/>
                </a:ext>
              </a:extLst>
            </p:cNvPr>
            <p:cNvSpPr>
              <a:spLocks/>
            </p:cNvSpPr>
            <p:nvPr/>
          </p:nvSpPr>
          <p:spPr>
            <a:xfrm>
              <a:off x="3476228" y="3119543"/>
              <a:ext cx="13398" cy="17184"/>
            </a:xfrm>
            <a:custGeom>
              <a:avLst/>
              <a:gdLst>
                <a:gd name="connsiteX0" fmla="*/ 12850 w 13398"/>
                <a:gd name="connsiteY0" fmla="*/ 7047 h 17184"/>
                <a:gd name="connsiteX1" fmla="*/ 12850 w 13398"/>
                <a:gd name="connsiteY1" fmla="*/ 5675 h 17184"/>
                <a:gd name="connsiteX2" fmla="*/ 12850 w 13398"/>
                <a:gd name="connsiteY2" fmla="*/ 4303 h 17184"/>
                <a:gd name="connsiteX3" fmla="*/ 12850 w 13398"/>
                <a:gd name="connsiteY3" fmla="*/ 3686 h 17184"/>
                <a:gd name="connsiteX4" fmla="*/ 12850 w 13398"/>
                <a:gd name="connsiteY4" fmla="*/ 3000 h 17184"/>
                <a:gd name="connsiteX5" fmla="*/ 11890 w 13398"/>
                <a:gd name="connsiteY5" fmla="*/ 1629 h 17184"/>
                <a:gd name="connsiteX6" fmla="*/ 9215 w 13398"/>
                <a:gd name="connsiteY6" fmla="*/ 51 h 17184"/>
                <a:gd name="connsiteX7" fmla="*/ 7638 w 13398"/>
                <a:gd name="connsiteY7" fmla="*/ 51 h 17184"/>
                <a:gd name="connsiteX8" fmla="*/ 5786 w 13398"/>
                <a:gd name="connsiteY8" fmla="*/ 51 h 17184"/>
                <a:gd name="connsiteX9" fmla="*/ 4278 w 13398"/>
                <a:gd name="connsiteY9" fmla="*/ 669 h 17184"/>
                <a:gd name="connsiteX10" fmla="*/ 2700 w 13398"/>
                <a:gd name="connsiteY10" fmla="*/ 1834 h 17184"/>
                <a:gd name="connsiteX11" fmla="*/ 1191 w 13398"/>
                <a:gd name="connsiteY11" fmla="*/ 3892 h 17184"/>
                <a:gd name="connsiteX12" fmla="*/ 437 w 13398"/>
                <a:gd name="connsiteY12" fmla="*/ 5744 h 17184"/>
                <a:gd name="connsiteX13" fmla="*/ 437 w 13398"/>
                <a:gd name="connsiteY13" fmla="*/ 6361 h 17184"/>
                <a:gd name="connsiteX14" fmla="*/ 26 w 13398"/>
                <a:gd name="connsiteY14" fmla="*/ 9104 h 17184"/>
                <a:gd name="connsiteX15" fmla="*/ 26 w 13398"/>
                <a:gd name="connsiteY15" fmla="*/ 10133 h 17184"/>
                <a:gd name="connsiteX16" fmla="*/ 26 w 13398"/>
                <a:gd name="connsiteY16" fmla="*/ 12053 h 17184"/>
                <a:gd name="connsiteX17" fmla="*/ 26 w 13398"/>
                <a:gd name="connsiteY17" fmla="*/ 12396 h 17184"/>
                <a:gd name="connsiteX18" fmla="*/ 780 w 13398"/>
                <a:gd name="connsiteY18" fmla="*/ 14042 h 17184"/>
                <a:gd name="connsiteX19" fmla="*/ 1946 w 13398"/>
                <a:gd name="connsiteY19" fmla="*/ 15550 h 17184"/>
                <a:gd name="connsiteX20" fmla="*/ 9627 w 13398"/>
                <a:gd name="connsiteY20" fmla="*/ 16373 h 17184"/>
                <a:gd name="connsiteX21" fmla="*/ 10313 w 13398"/>
                <a:gd name="connsiteY21" fmla="*/ 15825 h 17184"/>
                <a:gd name="connsiteX22" fmla="*/ 11067 w 13398"/>
                <a:gd name="connsiteY22" fmla="*/ 15208 h 17184"/>
                <a:gd name="connsiteX23" fmla="*/ 12096 w 13398"/>
                <a:gd name="connsiteY23" fmla="*/ 13905 h 17184"/>
                <a:gd name="connsiteX24" fmla="*/ 12850 w 13398"/>
                <a:gd name="connsiteY24" fmla="*/ 12190 h 17184"/>
                <a:gd name="connsiteX25" fmla="*/ 12850 w 13398"/>
                <a:gd name="connsiteY25" fmla="*/ 9721 h 17184"/>
                <a:gd name="connsiteX26" fmla="*/ 12164 w 13398"/>
                <a:gd name="connsiteY26" fmla="*/ 7458 h 17184"/>
                <a:gd name="connsiteX27" fmla="*/ 10587 w 13398"/>
                <a:gd name="connsiteY27" fmla="*/ 5744 h 17184"/>
                <a:gd name="connsiteX28" fmla="*/ 8530 w 13398"/>
                <a:gd name="connsiteY28" fmla="*/ 4646 h 17184"/>
                <a:gd name="connsiteX29" fmla="*/ 6884 w 13398"/>
                <a:gd name="connsiteY29" fmla="*/ 4646 h 17184"/>
                <a:gd name="connsiteX30" fmla="*/ 3798 w 13398"/>
                <a:gd name="connsiteY30" fmla="*/ 5469 h 17184"/>
                <a:gd name="connsiteX31" fmla="*/ 2563 w 13398"/>
                <a:gd name="connsiteY31" fmla="*/ 6429 h 17184"/>
                <a:gd name="connsiteX32" fmla="*/ 986 w 13398"/>
                <a:gd name="connsiteY32" fmla="*/ 9104 h 17184"/>
                <a:gd name="connsiteX33" fmla="*/ 986 w 13398"/>
                <a:gd name="connsiteY33" fmla="*/ 9104 h 17184"/>
                <a:gd name="connsiteX34" fmla="*/ 1603 w 13398"/>
                <a:gd name="connsiteY34" fmla="*/ 7595 h 17184"/>
                <a:gd name="connsiteX35" fmla="*/ 2563 w 13398"/>
                <a:gd name="connsiteY35" fmla="*/ 6361 h 17184"/>
                <a:gd name="connsiteX36" fmla="*/ 3798 w 13398"/>
                <a:gd name="connsiteY36" fmla="*/ 5401 h 17184"/>
                <a:gd name="connsiteX37" fmla="*/ 5306 w 13398"/>
                <a:gd name="connsiteY37" fmla="*/ 4783 h 17184"/>
                <a:gd name="connsiteX38" fmla="*/ 11204 w 13398"/>
                <a:gd name="connsiteY38" fmla="*/ 6361 h 17184"/>
                <a:gd name="connsiteX39" fmla="*/ 12164 w 13398"/>
                <a:gd name="connsiteY39" fmla="*/ 7595 h 17184"/>
                <a:gd name="connsiteX40" fmla="*/ 12164 w 13398"/>
                <a:gd name="connsiteY40" fmla="*/ 7047 h 17184"/>
                <a:gd name="connsiteX41" fmla="*/ 12782 w 13398"/>
                <a:gd name="connsiteY41" fmla="*/ 8487 h 17184"/>
                <a:gd name="connsiteX42" fmla="*/ 12439 w 13398"/>
                <a:gd name="connsiteY42" fmla="*/ 7115 h 17184"/>
                <a:gd name="connsiteX43" fmla="*/ 12439 w 13398"/>
                <a:gd name="connsiteY43" fmla="*/ 8692 h 17184"/>
                <a:gd name="connsiteX44" fmla="*/ 12439 w 13398"/>
                <a:gd name="connsiteY44" fmla="*/ 6841 h 17184"/>
                <a:gd name="connsiteX45" fmla="*/ 12439 w 13398"/>
                <a:gd name="connsiteY45" fmla="*/ 8418 h 17184"/>
                <a:gd name="connsiteX46" fmla="*/ 12439 w 13398"/>
                <a:gd name="connsiteY46" fmla="*/ 7321 h 17184"/>
                <a:gd name="connsiteX47" fmla="*/ 11890 w 13398"/>
                <a:gd name="connsiteY47" fmla="*/ 8692 h 17184"/>
                <a:gd name="connsiteX48" fmla="*/ 11890 w 13398"/>
                <a:gd name="connsiteY48" fmla="*/ 8075 h 17184"/>
                <a:gd name="connsiteX49" fmla="*/ 10999 w 13398"/>
                <a:gd name="connsiteY49" fmla="*/ 9241 h 17184"/>
                <a:gd name="connsiteX50" fmla="*/ 11410 w 13398"/>
                <a:gd name="connsiteY50" fmla="*/ 8830 h 17184"/>
                <a:gd name="connsiteX51" fmla="*/ 10244 w 13398"/>
                <a:gd name="connsiteY51" fmla="*/ 9721 h 17184"/>
                <a:gd name="connsiteX52" fmla="*/ 8941 w 13398"/>
                <a:gd name="connsiteY52" fmla="*/ 10270 h 17184"/>
                <a:gd name="connsiteX53" fmla="*/ 9353 w 13398"/>
                <a:gd name="connsiteY53" fmla="*/ 10270 h 17184"/>
                <a:gd name="connsiteX54" fmla="*/ 7912 w 13398"/>
                <a:gd name="connsiteY54" fmla="*/ 10270 h 17184"/>
                <a:gd name="connsiteX55" fmla="*/ 9490 w 13398"/>
                <a:gd name="connsiteY55" fmla="*/ 10270 h 17184"/>
                <a:gd name="connsiteX56" fmla="*/ 10930 w 13398"/>
                <a:gd name="connsiteY56" fmla="*/ 9721 h 17184"/>
                <a:gd name="connsiteX57" fmla="*/ 9627 w 13398"/>
                <a:gd name="connsiteY57" fmla="*/ 10270 h 17184"/>
                <a:gd name="connsiteX58" fmla="*/ 10038 w 13398"/>
                <a:gd name="connsiteY58" fmla="*/ 10270 h 17184"/>
                <a:gd name="connsiteX59" fmla="*/ 8667 w 13398"/>
                <a:gd name="connsiteY59" fmla="*/ 10270 h 17184"/>
                <a:gd name="connsiteX60" fmla="*/ 9078 w 13398"/>
                <a:gd name="connsiteY60" fmla="*/ 10270 h 17184"/>
                <a:gd name="connsiteX61" fmla="*/ 7775 w 13398"/>
                <a:gd name="connsiteY61" fmla="*/ 10270 h 17184"/>
                <a:gd name="connsiteX62" fmla="*/ 6609 w 13398"/>
                <a:gd name="connsiteY62" fmla="*/ 9790 h 17184"/>
                <a:gd name="connsiteX63" fmla="*/ 5649 w 13398"/>
                <a:gd name="connsiteY63" fmla="*/ 9035 h 17184"/>
                <a:gd name="connsiteX64" fmla="*/ 4895 w 13398"/>
                <a:gd name="connsiteY64" fmla="*/ 8075 h 17184"/>
                <a:gd name="connsiteX65" fmla="*/ 4415 w 13398"/>
                <a:gd name="connsiteY65" fmla="*/ 6978 h 17184"/>
                <a:gd name="connsiteX66" fmla="*/ 4895 w 13398"/>
                <a:gd name="connsiteY66" fmla="*/ 8144 h 17184"/>
                <a:gd name="connsiteX67" fmla="*/ 6061 w 13398"/>
                <a:gd name="connsiteY67" fmla="*/ 9447 h 17184"/>
                <a:gd name="connsiteX68" fmla="*/ 7089 w 13398"/>
                <a:gd name="connsiteY68" fmla="*/ 9996 h 17184"/>
                <a:gd name="connsiteX69" fmla="*/ 8873 w 13398"/>
                <a:gd name="connsiteY69" fmla="*/ 10407 h 17184"/>
                <a:gd name="connsiteX70" fmla="*/ 10107 w 13398"/>
                <a:gd name="connsiteY70" fmla="*/ 10407 h 17184"/>
                <a:gd name="connsiteX71" fmla="*/ 11273 w 13398"/>
                <a:gd name="connsiteY71" fmla="*/ 9927 h 17184"/>
                <a:gd name="connsiteX72" fmla="*/ 13399 w 13398"/>
                <a:gd name="connsiteY72" fmla="*/ 7115 h 17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3398" h="17184">
                  <a:moveTo>
                    <a:pt x="12850" y="7047"/>
                  </a:moveTo>
                  <a:cubicBezTo>
                    <a:pt x="12919" y="6594"/>
                    <a:pt x="12919" y="6128"/>
                    <a:pt x="12850" y="5675"/>
                  </a:cubicBezTo>
                  <a:cubicBezTo>
                    <a:pt x="12919" y="5222"/>
                    <a:pt x="12919" y="4756"/>
                    <a:pt x="12850" y="4303"/>
                  </a:cubicBezTo>
                  <a:cubicBezTo>
                    <a:pt x="12850" y="4303"/>
                    <a:pt x="12507" y="3618"/>
                    <a:pt x="12850" y="3686"/>
                  </a:cubicBezTo>
                  <a:lnTo>
                    <a:pt x="12850" y="3000"/>
                  </a:lnTo>
                  <a:cubicBezTo>
                    <a:pt x="12555" y="2527"/>
                    <a:pt x="12233" y="2068"/>
                    <a:pt x="11890" y="1629"/>
                  </a:cubicBezTo>
                  <a:cubicBezTo>
                    <a:pt x="11156" y="874"/>
                    <a:pt x="10230" y="326"/>
                    <a:pt x="9215" y="51"/>
                  </a:cubicBezTo>
                  <a:cubicBezTo>
                    <a:pt x="8694" y="-17"/>
                    <a:pt x="8159" y="-17"/>
                    <a:pt x="7638" y="51"/>
                  </a:cubicBezTo>
                  <a:cubicBezTo>
                    <a:pt x="7021" y="-17"/>
                    <a:pt x="6404" y="-17"/>
                    <a:pt x="5786" y="51"/>
                  </a:cubicBezTo>
                  <a:lnTo>
                    <a:pt x="4278" y="669"/>
                  </a:lnTo>
                  <a:lnTo>
                    <a:pt x="2700" y="1834"/>
                  </a:lnTo>
                  <a:cubicBezTo>
                    <a:pt x="2076" y="2424"/>
                    <a:pt x="1569" y="3124"/>
                    <a:pt x="1191" y="3892"/>
                  </a:cubicBezTo>
                  <a:cubicBezTo>
                    <a:pt x="1191" y="4509"/>
                    <a:pt x="643" y="5126"/>
                    <a:pt x="437" y="5744"/>
                  </a:cubicBezTo>
                  <a:cubicBezTo>
                    <a:pt x="410" y="5949"/>
                    <a:pt x="410" y="6155"/>
                    <a:pt x="437" y="6361"/>
                  </a:cubicBezTo>
                  <a:cubicBezTo>
                    <a:pt x="231" y="7266"/>
                    <a:pt x="94" y="8178"/>
                    <a:pt x="26" y="9104"/>
                  </a:cubicBezTo>
                  <a:lnTo>
                    <a:pt x="26" y="10133"/>
                  </a:lnTo>
                  <a:cubicBezTo>
                    <a:pt x="-9" y="10771"/>
                    <a:pt x="-9" y="11415"/>
                    <a:pt x="26" y="12053"/>
                  </a:cubicBezTo>
                  <a:cubicBezTo>
                    <a:pt x="60" y="12163"/>
                    <a:pt x="60" y="12286"/>
                    <a:pt x="26" y="12396"/>
                  </a:cubicBezTo>
                  <a:cubicBezTo>
                    <a:pt x="218" y="12972"/>
                    <a:pt x="472" y="13521"/>
                    <a:pt x="780" y="14042"/>
                  </a:cubicBezTo>
                  <a:lnTo>
                    <a:pt x="1946" y="15550"/>
                  </a:lnTo>
                  <a:cubicBezTo>
                    <a:pt x="4092" y="17375"/>
                    <a:pt x="7144" y="17704"/>
                    <a:pt x="9627" y="16373"/>
                  </a:cubicBezTo>
                  <a:lnTo>
                    <a:pt x="10313" y="15825"/>
                  </a:lnTo>
                  <a:cubicBezTo>
                    <a:pt x="10594" y="15660"/>
                    <a:pt x="10848" y="15448"/>
                    <a:pt x="11067" y="15208"/>
                  </a:cubicBezTo>
                  <a:cubicBezTo>
                    <a:pt x="11444" y="14803"/>
                    <a:pt x="11794" y="14371"/>
                    <a:pt x="12096" y="13905"/>
                  </a:cubicBezTo>
                  <a:cubicBezTo>
                    <a:pt x="12452" y="13390"/>
                    <a:pt x="12713" y="12807"/>
                    <a:pt x="12850" y="12190"/>
                  </a:cubicBezTo>
                  <a:cubicBezTo>
                    <a:pt x="13056" y="11381"/>
                    <a:pt x="13056" y="10530"/>
                    <a:pt x="12850" y="9721"/>
                  </a:cubicBezTo>
                  <a:cubicBezTo>
                    <a:pt x="12830" y="8919"/>
                    <a:pt x="12597" y="8137"/>
                    <a:pt x="12164" y="7458"/>
                  </a:cubicBezTo>
                  <a:cubicBezTo>
                    <a:pt x="11767" y="6779"/>
                    <a:pt x="11232" y="6196"/>
                    <a:pt x="10587" y="5744"/>
                  </a:cubicBezTo>
                  <a:cubicBezTo>
                    <a:pt x="9997" y="5222"/>
                    <a:pt x="9291" y="4845"/>
                    <a:pt x="8530" y="4646"/>
                  </a:cubicBezTo>
                  <a:lnTo>
                    <a:pt x="6884" y="4646"/>
                  </a:lnTo>
                  <a:cubicBezTo>
                    <a:pt x="5800" y="4639"/>
                    <a:pt x="4737" y="4927"/>
                    <a:pt x="3798" y="5469"/>
                  </a:cubicBezTo>
                  <a:lnTo>
                    <a:pt x="2563" y="6429"/>
                  </a:lnTo>
                  <a:cubicBezTo>
                    <a:pt x="1809" y="7163"/>
                    <a:pt x="1260" y="8089"/>
                    <a:pt x="986" y="9104"/>
                  </a:cubicBezTo>
                  <a:cubicBezTo>
                    <a:pt x="986" y="9104"/>
                    <a:pt x="986" y="9104"/>
                    <a:pt x="986" y="9104"/>
                  </a:cubicBezTo>
                  <a:lnTo>
                    <a:pt x="1603" y="7595"/>
                  </a:lnTo>
                  <a:lnTo>
                    <a:pt x="2563" y="6361"/>
                  </a:lnTo>
                  <a:lnTo>
                    <a:pt x="3798" y="5401"/>
                  </a:lnTo>
                  <a:lnTo>
                    <a:pt x="5306" y="4783"/>
                  </a:lnTo>
                  <a:lnTo>
                    <a:pt x="11204" y="6361"/>
                  </a:lnTo>
                  <a:lnTo>
                    <a:pt x="12164" y="7595"/>
                  </a:lnTo>
                  <a:lnTo>
                    <a:pt x="12164" y="7047"/>
                  </a:lnTo>
                  <a:lnTo>
                    <a:pt x="12782" y="8487"/>
                  </a:lnTo>
                  <a:cubicBezTo>
                    <a:pt x="12597" y="8048"/>
                    <a:pt x="12480" y="7588"/>
                    <a:pt x="12439" y="7115"/>
                  </a:cubicBezTo>
                  <a:lnTo>
                    <a:pt x="12439" y="8692"/>
                  </a:lnTo>
                  <a:cubicBezTo>
                    <a:pt x="12370" y="8075"/>
                    <a:pt x="12370" y="7458"/>
                    <a:pt x="12439" y="6841"/>
                  </a:cubicBezTo>
                  <a:lnTo>
                    <a:pt x="12439" y="8418"/>
                  </a:lnTo>
                  <a:cubicBezTo>
                    <a:pt x="12397" y="8055"/>
                    <a:pt x="12397" y="7684"/>
                    <a:pt x="12439" y="7321"/>
                  </a:cubicBezTo>
                  <a:lnTo>
                    <a:pt x="11890" y="8692"/>
                  </a:lnTo>
                  <a:cubicBezTo>
                    <a:pt x="11869" y="8487"/>
                    <a:pt x="11869" y="8281"/>
                    <a:pt x="11890" y="8075"/>
                  </a:cubicBezTo>
                  <a:lnTo>
                    <a:pt x="10999" y="9241"/>
                  </a:lnTo>
                  <a:lnTo>
                    <a:pt x="11410" y="8830"/>
                  </a:lnTo>
                  <a:lnTo>
                    <a:pt x="10244" y="9721"/>
                  </a:lnTo>
                  <a:lnTo>
                    <a:pt x="8941" y="10270"/>
                  </a:lnTo>
                  <a:lnTo>
                    <a:pt x="9353" y="10270"/>
                  </a:lnTo>
                  <a:lnTo>
                    <a:pt x="7912" y="10270"/>
                  </a:lnTo>
                  <a:cubicBezTo>
                    <a:pt x="8434" y="10331"/>
                    <a:pt x="8968" y="10331"/>
                    <a:pt x="9490" y="10270"/>
                  </a:cubicBezTo>
                  <a:lnTo>
                    <a:pt x="10930" y="9721"/>
                  </a:lnTo>
                  <a:lnTo>
                    <a:pt x="9627" y="10270"/>
                  </a:lnTo>
                  <a:lnTo>
                    <a:pt x="10038" y="10270"/>
                  </a:lnTo>
                  <a:lnTo>
                    <a:pt x="8667" y="10270"/>
                  </a:lnTo>
                  <a:lnTo>
                    <a:pt x="9078" y="10270"/>
                  </a:lnTo>
                  <a:lnTo>
                    <a:pt x="7775" y="10270"/>
                  </a:lnTo>
                  <a:lnTo>
                    <a:pt x="6609" y="9790"/>
                  </a:lnTo>
                  <a:lnTo>
                    <a:pt x="5649" y="9035"/>
                  </a:lnTo>
                  <a:lnTo>
                    <a:pt x="4895" y="8075"/>
                  </a:lnTo>
                  <a:lnTo>
                    <a:pt x="4415" y="6978"/>
                  </a:lnTo>
                  <a:lnTo>
                    <a:pt x="4895" y="8144"/>
                  </a:lnTo>
                  <a:cubicBezTo>
                    <a:pt x="5169" y="8665"/>
                    <a:pt x="5567" y="9118"/>
                    <a:pt x="6061" y="9447"/>
                  </a:cubicBezTo>
                  <a:cubicBezTo>
                    <a:pt x="6342" y="9735"/>
                    <a:pt x="6699" y="9927"/>
                    <a:pt x="7089" y="9996"/>
                  </a:cubicBezTo>
                  <a:cubicBezTo>
                    <a:pt x="7618" y="10331"/>
                    <a:pt x="8249" y="10476"/>
                    <a:pt x="8873" y="10407"/>
                  </a:cubicBezTo>
                  <a:lnTo>
                    <a:pt x="10107" y="10407"/>
                  </a:lnTo>
                  <a:lnTo>
                    <a:pt x="11273" y="9927"/>
                  </a:lnTo>
                  <a:cubicBezTo>
                    <a:pt x="12308" y="9289"/>
                    <a:pt x="13063" y="8288"/>
                    <a:pt x="13399" y="7115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D407BF0-CB40-9E74-C0B3-5B4CD31DB60F}"/>
                </a:ext>
              </a:extLst>
            </p:cNvPr>
            <p:cNvSpPr>
              <a:spLocks/>
            </p:cNvSpPr>
            <p:nvPr/>
          </p:nvSpPr>
          <p:spPr>
            <a:xfrm>
              <a:off x="3374704" y="3119543"/>
              <a:ext cx="13043" cy="17309"/>
            </a:xfrm>
            <a:custGeom>
              <a:avLst/>
              <a:gdLst>
                <a:gd name="connsiteX0" fmla="*/ 13013 w 13043"/>
                <a:gd name="connsiteY0" fmla="*/ 7047 h 17309"/>
                <a:gd name="connsiteX1" fmla="*/ 13013 w 13043"/>
                <a:gd name="connsiteY1" fmla="*/ 7047 h 17309"/>
                <a:gd name="connsiteX2" fmla="*/ 13013 w 13043"/>
                <a:gd name="connsiteY2" fmla="*/ 5675 h 17309"/>
                <a:gd name="connsiteX3" fmla="*/ 13013 w 13043"/>
                <a:gd name="connsiteY3" fmla="*/ 4303 h 17309"/>
                <a:gd name="connsiteX4" fmla="*/ 13013 w 13043"/>
                <a:gd name="connsiteY4" fmla="*/ 4303 h 17309"/>
                <a:gd name="connsiteX5" fmla="*/ 13013 w 13043"/>
                <a:gd name="connsiteY5" fmla="*/ 3686 h 17309"/>
                <a:gd name="connsiteX6" fmla="*/ 13013 w 13043"/>
                <a:gd name="connsiteY6" fmla="*/ 3000 h 17309"/>
                <a:gd name="connsiteX7" fmla="*/ 11984 w 13043"/>
                <a:gd name="connsiteY7" fmla="*/ 1629 h 17309"/>
                <a:gd name="connsiteX8" fmla="*/ 9241 w 13043"/>
                <a:gd name="connsiteY8" fmla="*/ 51 h 17309"/>
                <a:gd name="connsiteX9" fmla="*/ 7664 w 13043"/>
                <a:gd name="connsiteY9" fmla="*/ 51 h 17309"/>
                <a:gd name="connsiteX10" fmla="*/ 5744 w 13043"/>
                <a:gd name="connsiteY10" fmla="*/ 51 h 17309"/>
                <a:gd name="connsiteX11" fmla="*/ 4235 w 13043"/>
                <a:gd name="connsiteY11" fmla="*/ 669 h 17309"/>
                <a:gd name="connsiteX12" fmla="*/ 2726 w 13043"/>
                <a:gd name="connsiteY12" fmla="*/ 1834 h 17309"/>
                <a:gd name="connsiteX13" fmla="*/ 1149 w 13043"/>
                <a:gd name="connsiteY13" fmla="*/ 3892 h 17309"/>
                <a:gd name="connsiteX14" fmla="*/ 394 w 13043"/>
                <a:gd name="connsiteY14" fmla="*/ 5744 h 17309"/>
                <a:gd name="connsiteX15" fmla="*/ 394 w 13043"/>
                <a:gd name="connsiteY15" fmla="*/ 6361 h 17309"/>
                <a:gd name="connsiteX16" fmla="*/ 51 w 13043"/>
                <a:gd name="connsiteY16" fmla="*/ 9104 h 17309"/>
                <a:gd name="connsiteX17" fmla="*/ 51 w 13043"/>
                <a:gd name="connsiteY17" fmla="*/ 9790 h 17309"/>
                <a:gd name="connsiteX18" fmla="*/ 51 w 13043"/>
                <a:gd name="connsiteY18" fmla="*/ 10133 h 17309"/>
                <a:gd name="connsiteX19" fmla="*/ 51 w 13043"/>
                <a:gd name="connsiteY19" fmla="*/ 12053 h 17309"/>
                <a:gd name="connsiteX20" fmla="*/ 51 w 13043"/>
                <a:gd name="connsiteY20" fmla="*/ 12396 h 17309"/>
                <a:gd name="connsiteX21" fmla="*/ 737 w 13043"/>
                <a:gd name="connsiteY21" fmla="*/ 14042 h 17309"/>
                <a:gd name="connsiteX22" fmla="*/ 1903 w 13043"/>
                <a:gd name="connsiteY22" fmla="*/ 15550 h 17309"/>
                <a:gd name="connsiteX23" fmla="*/ 7801 w 13043"/>
                <a:gd name="connsiteY23" fmla="*/ 17059 h 17309"/>
                <a:gd name="connsiteX24" fmla="*/ 9515 w 13043"/>
                <a:gd name="connsiteY24" fmla="*/ 16373 h 17309"/>
                <a:gd name="connsiteX25" fmla="*/ 10270 w 13043"/>
                <a:gd name="connsiteY25" fmla="*/ 15825 h 17309"/>
                <a:gd name="connsiteX26" fmla="*/ 11024 w 13043"/>
                <a:gd name="connsiteY26" fmla="*/ 15208 h 17309"/>
                <a:gd name="connsiteX27" fmla="*/ 11984 w 13043"/>
                <a:gd name="connsiteY27" fmla="*/ 13905 h 17309"/>
                <a:gd name="connsiteX28" fmla="*/ 12670 w 13043"/>
                <a:gd name="connsiteY28" fmla="*/ 12190 h 17309"/>
                <a:gd name="connsiteX29" fmla="*/ 12670 w 13043"/>
                <a:gd name="connsiteY29" fmla="*/ 9721 h 17309"/>
                <a:gd name="connsiteX30" fmla="*/ 11916 w 13043"/>
                <a:gd name="connsiteY30" fmla="*/ 7458 h 17309"/>
                <a:gd name="connsiteX31" fmla="*/ 10338 w 13043"/>
                <a:gd name="connsiteY31" fmla="*/ 5744 h 17309"/>
                <a:gd name="connsiteX32" fmla="*/ 8281 w 13043"/>
                <a:gd name="connsiteY32" fmla="*/ 4646 h 17309"/>
                <a:gd name="connsiteX33" fmla="*/ 6635 w 13043"/>
                <a:gd name="connsiteY33" fmla="*/ 4646 h 17309"/>
                <a:gd name="connsiteX34" fmla="*/ 3549 w 13043"/>
                <a:gd name="connsiteY34" fmla="*/ 5469 h 17309"/>
                <a:gd name="connsiteX35" fmla="*/ 2315 w 13043"/>
                <a:gd name="connsiteY35" fmla="*/ 6429 h 17309"/>
                <a:gd name="connsiteX36" fmla="*/ 737 w 13043"/>
                <a:gd name="connsiteY36" fmla="*/ 9104 h 17309"/>
                <a:gd name="connsiteX37" fmla="*/ 737 w 13043"/>
                <a:gd name="connsiteY37" fmla="*/ 9104 h 17309"/>
                <a:gd name="connsiteX38" fmla="*/ 1354 w 13043"/>
                <a:gd name="connsiteY38" fmla="*/ 7595 h 17309"/>
                <a:gd name="connsiteX39" fmla="*/ 1354 w 13043"/>
                <a:gd name="connsiteY39" fmla="*/ 7595 h 17309"/>
                <a:gd name="connsiteX40" fmla="*/ 2246 w 13043"/>
                <a:gd name="connsiteY40" fmla="*/ 6361 h 17309"/>
                <a:gd name="connsiteX41" fmla="*/ 3480 w 13043"/>
                <a:gd name="connsiteY41" fmla="*/ 5401 h 17309"/>
                <a:gd name="connsiteX42" fmla="*/ 4921 w 13043"/>
                <a:gd name="connsiteY42" fmla="*/ 4783 h 17309"/>
                <a:gd name="connsiteX43" fmla="*/ 10887 w 13043"/>
                <a:gd name="connsiteY43" fmla="*/ 6361 h 17309"/>
                <a:gd name="connsiteX44" fmla="*/ 11847 w 13043"/>
                <a:gd name="connsiteY44" fmla="*/ 7595 h 17309"/>
                <a:gd name="connsiteX45" fmla="*/ 11504 w 13043"/>
                <a:gd name="connsiteY45" fmla="*/ 7047 h 17309"/>
                <a:gd name="connsiteX46" fmla="*/ 12121 w 13043"/>
                <a:gd name="connsiteY46" fmla="*/ 8487 h 17309"/>
                <a:gd name="connsiteX47" fmla="*/ 11779 w 13043"/>
                <a:gd name="connsiteY47" fmla="*/ 7115 h 17309"/>
                <a:gd name="connsiteX48" fmla="*/ 11779 w 13043"/>
                <a:gd name="connsiteY48" fmla="*/ 8692 h 17309"/>
                <a:gd name="connsiteX49" fmla="*/ 11779 w 13043"/>
                <a:gd name="connsiteY49" fmla="*/ 6841 h 17309"/>
                <a:gd name="connsiteX50" fmla="*/ 11779 w 13043"/>
                <a:gd name="connsiteY50" fmla="*/ 8418 h 17309"/>
                <a:gd name="connsiteX51" fmla="*/ 11779 w 13043"/>
                <a:gd name="connsiteY51" fmla="*/ 7321 h 17309"/>
                <a:gd name="connsiteX52" fmla="*/ 11161 w 13043"/>
                <a:gd name="connsiteY52" fmla="*/ 8692 h 17309"/>
                <a:gd name="connsiteX53" fmla="*/ 11161 w 13043"/>
                <a:gd name="connsiteY53" fmla="*/ 8075 h 17309"/>
                <a:gd name="connsiteX54" fmla="*/ 10270 w 13043"/>
                <a:gd name="connsiteY54" fmla="*/ 9241 h 17309"/>
                <a:gd name="connsiteX55" fmla="*/ 10681 w 13043"/>
                <a:gd name="connsiteY55" fmla="*/ 8830 h 17309"/>
                <a:gd name="connsiteX56" fmla="*/ 9515 w 13043"/>
                <a:gd name="connsiteY56" fmla="*/ 9721 h 17309"/>
                <a:gd name="connsiteX57" fmla="*/ 8212 w 13043"/>
                <a:gd name="connsiteY57" fmla="*/ 10270 h 17309"/>
                <a:gd name="connsiteX58" fmla="*/ 8692 w 13043"/>
                <a:gd name="connsiteY58" fmla="*/ 10270 h 17309"/>
                <a:gd name="connsiteX59" fmla="*/ 7184 w 13043"/>
                <a:gd name="connsiteY59" fmla="*/ 10270 h 17309"/>
                <a:gd name="connsiteX60" fmla="*/ 8830 w 13043"/>
                <a:gd name="connsiteY60" fmla="*/ 10270 h 17309"/>
                <a:gd name="connsiteX61" fmla="*/ 10201 w 13043"/>
                <a:gd name="connsiteY61" fmla="*/ 9721 h 17309"/>
                <a:gd name="connsiteX62" fmla="*/ 8898 w 13043"/>
                <a:gd name="connsiteY62" fmla="*/ 10270 h 17309"/>
                <a:gd name="connsiteX63" fmla="*/ 9378 w 13043"/>
                <a:gd name="connsiteY63" fmla="*/ 10270 h 17309"/>
                <a:gd name="connsiteX64" fmla="*/ 8007 w 13043"/>
                <a:gd name="connsiteY64" fmla="*/ 10270 h 17309"/>
                <a:gd name="connsiteX65" fmla="*/ 8418 w 13043"/>
                <a:gd name="connsiteY65" fmla="*/ 10270 h 17309"/>
                <a:gd name="connsiteX66" fmla="*/ 7047 w 13043"/>
                <a:gd name="connsiteY66" fmla="*/ 10270 h 17309"/>
                <a:gd name="connsiteX67" fmla="*/ 5812 w 13043"/>
                <a:gd name="connsiteY67" fmla="*/ 9790 h 17309"/>
                <a:gd name="connsiteX68" fmla="*/ 6155 w 13043"/>
                <a:gd name="connsiteY68" fmla="*/ 9790 h 17309"/>
                <a:gd name="connsiteX69" fmla="*/ 5195 w 13043"/>
                <a:gd name="connsiteY69" fmla="*/ 9035 h 17309"/>
                <a:gd name="connsiteX70" fmla="*/ 4509 w 13043"/>
                <a:gd name="connsiteY70" fmla="*/ 8075 h 17309"/>
                <a:gd name="connsiteX71" fmla="*/ 4029 w 13043"/>
                <a:gd name="connsiteY71" fmla="*/ 6978 h 17309"/>
                <a:gd name="connsiteX72" fmla="*/ 4509 w 13043"/>
                <a:gd name="connsiteY72" fmla="*/ 8144 h 17309"/>
                <a:gd name="connsiteX73" fmla="*/ 5744 w 13043"/>
                <a:gd name="connsiteY73" fmla="*/ 9447 h 17309"/>
                <a:gd name="connsiteX74" fmla="*/ 6772 w 13043"/>
                <a:gd name="connsiteY74" fmla="*/ 9996 h 17309"/>
                <a:gd name="connsiteX75" fmla="*/ 8555 w 13043"/>
                <a:gd name="connsiteY75" fmla="*/ 10407 h 17309"/>
                <a:gd name="connsiteX76" fmla="*/ 9790 w 13043"/>
                <a:gd name="connsiteY76" fmla="*/ 10407 h 17309"/>
                <a:gd name="connsiteX77" fmla="*/ 10887 w 13043"/>
                <a:gd name="connsiteY77" fmla="*/ 9927 h 17309"/>
                <a:gd name="connsiteX78" fmla="*/ 13013 w 13043"/>
                <a:gd name="connsiteY78" fmla="*/ 7115 h 17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13043" h="17309">
                  <a:moveTo>
                    <a:pt x="13013" y="7047"/>
                  </a:moveTo>
                  <a:lnTo>
                    <a:pt x="13013" y="7047"/>
                  </a:lnTo>
                  <a:lnTo>
                    <a:pt x="13013" y="5675"/>
                  </a:lnTo>
                  <a:cubicBezTo>
                    <a:pt x="13054" y="5216"/>
                    <a:pt x="13054" y="4763"/>
                    <a:pt x="13013" y="4303"/>
                  </a:cubicBezTo>
                  <a:cubicBezTo>
                    <a:pt x="13013" y="4303"/>
                    <a:pt x="13013" y="4303"/>
                    <a:pt x="13013" y="4303"/>
                  </a:cubicBezTo>
                  <a:lnTo>
                    <a:pt x="13013" y="3686"/>
                  </a:lnTo>
                  <a:cubicBezTo>
                    <a:pt x="13054" y="3460"/>
                    <a:pt x="13054" y="3227"/>
                    <a:pt x="13013" y="3000"/>
                  </a:cubicBezTo>
                  <a:cubicBezTo>
                    <a:pt x="12718" y="2513"/>
                    <a:pt x="12368" y="2054"/>
                    <a:pt x="11984" y="1629"/>
                  </a:cubicBezTo>
                  <a:cubicBezTo>
                    <a:pt x="11202" y="895"/>
                    <a:pt x="10263" y="353"/>
                    <a:pt x="9241" y="51"/>
                  </a:cubicBezTo>
                  <a:cubicBezTo>
                    <a:pt x="8720" y="-17"/>
                    <a:pt x="8185" y="-17"/>
                    <a:pt x="7664" y="51"/>
                  </a:cubicBezTo>
                  <a:cubicBezTo>
                    <a:pt x="7026" y="-17"/>
                    <a:pt x="6381" y="-17"/>
                    <a:pt x="5744" y="51"/>
                  </a:cubicBezTo>
                  <a:lnTo>
                    <a:pt x="4235" y="669"/>
                  </a:lnTo>
                  <a:cubicBezTo>
                    <a:pt x="3693" y="1005"/>
                    <a:pt x="3185" y="1389"/>
                    <a:pt x="2726" y="1834"/>
                  </a:cubicBezTo>
                  <a:cubicBezTo>
                    <a:pt x="2102" y="2445"/>
                    <a:pt x="1574" y="3138"/>
                    <a:pt x="1149" y="3892"/>
                  </a:cubicBezTo>
                  <a:cubicBezTo>
                    <a:pt x="1149" y="4509"/>
                    <a:pt x="600" y="5126"/>
                    <a:pt x="394" y="5744"/>
                  </a:cubicBezTo>
                  <a:lnTo>
                    <a:pt x="394" y="6361"/>
                  </a:lnTo>
                  <a:cubicBezTo>
                    <a:pt x="216" y="7266"/>
                    <a:pt x="99" y="8185"/>
                    <a:pt x="51" y="9104"/>
                  </a:cubicBezTo>
                  <a:cubicBezTo>
                    <a:pt x="17" y="9330"/>
                    <a:pt x="17" y="9563"/>
                    <a:pt x="51" y="9790"/>
                  </a:cubicBezTo>
                  <a:cubicBezTo>
                    <a:pt x="51" y="9790"/>
                    <a:pt x="51" y="9790"/>
                    <a:pt x="51" y="10133"/>
                  </a:cubicBezTo>
                  <a:cubicBezTo>
                    <a:pt x="-17" y="10771"/>
                    <a:pt x="-17" y="11415"/>
                    <a:pt x="51" y="12053"/>
                  </a:cubicBezTo>
                  <a:lnTo>
                    <a:pt x="51" y="12396"/>
                  </a:lnTo>
                  <a:cubicBezTo>
                    <a:pt x="250" y="12958"/>
                    <a:pt x="477" y="13507"/>
                    <a:pt x="737" y="14042"/>
                  </a:cubicBezTo>
                  <a:cubicBezTo>
                    <a:pt x="1080" y="14577"/>
                    <a:pt x="1471" y="15084"/>
                    <a:pt x="1903" y="15550"/>
                  </a:cubicBezTo>
                  <a:cubicBezTo>
                    <a:pt x="3439" y="17107"/>
                    <a:pt x="5709" y="17690"/>
                    <a:pt x="7801" y="17059"/>
                  </a:cubicBezTo>
                  <a:cubicBezTo>
                    <a:pt x="8411" y="16943"/>
                    <a:pt x="8994" y="16710"/>
                    <a:pt x="9515" y="16373"/>
                  </a:cubicBezTo>
                  <a:lnTo>
                    <a:pt x="10270" y="15825"/>
                  </a:lnTo>
                  <a:lnTo>
                    <a:pt x="11024" y="15208"/>
                  </a:lnTo>
                  <a:lnTo>
                    <a:pt x="11984" y="13905"/>
                  </a:lnTo>
                  <a:cubicBezTo>
                    <a:pt x="12293" y="13370"/>
                    <a:pt x="12526" y="12794"/>
                    <a:pt x="12670" y="12190"/>
                  </a:cubicBezTo>
                  <a:cubicBezTo>
                    <a:pt x="12876" y="11381"/>
                    <a:pt x="12876" y="10530"/>
                    <a:pt x="12670" y="9721"/>
                  </a:cubicBezTo>
                  <a:cubicBezTo>
                    <a:pt x="12629" y="8912"/>
                    <a:pt x="12368" y="8130"/>
                    <a:pt x="11916" y="7458"/>
                  </a:cubicBezTo>
                  <a:cubicBezTo>
                    <a:pt x="11566" y="6752"/>
                    <a:pt x="11017" y="6155"/>
                    <a:pt x="10338" y="5744"/>
                  </a:cubicBezTo>
                  <a:cubicBezTo>
                    <a:pt x="9769" y="5195"/>
                    <a:pt x="9056" y="4811"/>
                    <a:pt x="8281" y="4646"/>
                  </a:cubicBezTo>
                  <a:lnTo>
                    <a:pt x="6635" y="4646"/>
                  </a:lnTo>
                  <a:cubicBezTo>
                    <a:pt x="5551" y="4639"/>
                    <a:pt x="4488" y="4927"/>
                    <a:pt x="3549" y="5469"/>
                  </a:cubicBezTo>
                  <a:lnTo>
                    <a:pt x="2315" y="6429"/>
                  </a:lnTo>
                  <a:cubicBezTo>
                    <a:pt x="1594" y="7191"/>
                    <a:pt x="1053" y="8103"/>
                    <a:pt x="737" y="9104"/>
                  </a:cubicBezTo>
                  <a:cubicBezTo>
                    <a:pt x="737" y="9104"/>
                    <a:pt x="737" y="9104"/>
                    <a:pt x="737" y="9104"/>
                  </a:cubicBezTo>
                  <a:lnTo>
                    <a:pt x="1354" y="7595"/>
                  </a:lnTo>
                  <a:cubicBezTo>
                    <a:pt x="1354" y="7595"/>
                    <a:pt x="1354" y="7595"/>
                    <a:pt x="1354" y="7595"/>
                  </a:cubicBezTo>
                  <a:lnTo>
                    <a:pt x="2246" y="6361"/>
                  </a:lnTo>
                  <a:lnTo>
                    <a:pt x="3480" y="5401"/>
                  </a:lnTo>
                  <a:lnTo>
                    <a:pt x="4921" y="4783"/>
                  </a:lnTo>
                  <a:lnTo>
                    <a:pt x="10887" y="6361"/>
                  </a:lnTo>
                  <a:lnTo>
                    <a:pt x="11847" y="7595"/>
                  </a:lnTo>
                  <a:lnTo>
                    <a:pt x="11504" y="7047"/>
                  </a:lnTo>
                  <a:lnTo>
                    <a:pt x="12121" y="8487"/>
                  </a:lnTo>
                  <a:cubicBezTo>
                    <a:pt x="11964" y="8041"/>
                    <a:pt x="11854" y="7582"/>
                    <a:pt x="11779" y="7115"/>
                  </a:cubicBezTo>
                  <a:lnTo>
                    <a:pt x="11779" y="8692"/>
                  </a:lnTo>
                  <a:cubicBezTo>
                    <a:pt x="11710" y="8075"/>
                    <a:pt x="11710" y="7458"/>
                    <a:pt x="11779" y="6841"/>
                  </a:cubicBezTo>
                  <a:lnTo>
                    <a:pt x="11779" y="8418"/>
                  </a:lnTo>
                  <a:cubicBezTo>
                    <a:pt x="11737" y="8055"/>
                    <a:pt x="11737" y="7684"/>
                    <a:pt x="11779" y="7321"/>
                  </a:cubicBezTo>
                  <a:lnTo>
                    <a:pt x="11161" y="8692"/>
                  </a:lnTo>
                  <a:lnTo>
                    <a:pt x="11161" y="8075"/>
                  </a:lnTo>
                  <a:lnTo>
                    <a:pt x="10270" y="9241"/>
                  </a:lnTo>
                  <a:lnTo>
                    <a:pt x="10681" y="8830"/>
                  </a:lnTo>
                  <a:lnTo>
                    <a:pt x="9515" y="9721"/>
                  </a:lnTo>
                  <a:lnTo>
                    <a:pt x="8212" y="10270"/>
                  </a:lnTo>
                  <a:lnTo>
                    <a:pt x="8692" y="10270"/>
                  </a:lnTo>
                  <a:lnTo>
                    <a:pt x="7184" y="10270"/>
                  </a:lnTo>
                  <a:cubicBezTo>
                    <a:pt x="7732" y="10331"/>
                    <a:pt x="8281" y="10331"/>
                    <a:pt x="8830" y="10270"/>
                  </a:cubicBezTo>
                  <a:lnTo>
                    <a:pt x="10201" y="9721"/>
                  </a:lnTo>
                  <a:lnTo>
                    <a:pt x="8898" y="10270"/>
                  </a:lnTo>
                  <a:lnTo>
                    <a:pt x="9378" y="10270"/>
                  </a:lnTo>
                  <a:lnTo>
                    <a:pt x="8007" y="10270"/>
                  </a:lnTo>
                  <a:lnTo>
                    <a:pt x="8418" y="10270"/>
                  </a:lnTo>
                  <a:lnTo>
                    <a:pt x="7047" y="10270"/>
                  </a:lnTo>
                  <a:lnTo>
                    <a:pt x="5812" y="9790"/>
                  </a:lnTo>
                  <a:lnTo>
                    <a:pt x="6155" y="9790"/>
                  </a:lnTo>
                  <a:lnTo>
                    <a:pt x="5195" y="9035"/>
                  </a:lnTo>
                  <a:lnTo>
                    <a:pt x="4509" y="8075"/>
                  </a:lnTo>
                  <a:lnTo>
                    <a:pt x="4029" y="6978"/>
                  </a:lnTo>
                  <a:lnTo>
                    <a:pt x="4509" y="8144"/>
                  </a:lnTo>
                  <a:cubicBezTo>
                    <a:pt x="4790" y="8686"/>
                    <a:pt x="5216" y="9138"/>
                    <a:pt x="5744" y="9447"/>
                  </a:cubicBezTo>
                  <a:cubicBezTo>
                    <a:pt x="6025" y="9735"/>
                    <a:pt x="6381" y="9927"/>
                    <a:pt x="6772" y="9996"/>
                  </a:cubicBezTo>
                  <a:cubicBezTo>
                    <a:pt x="7300" y="10338"/>
                    <a:pt x="7931" y="10482"/>
                    <a:pt x="8555" y="10407"/>
                  </a:cubicBezTo>
                  <a:lnTo>
                    <a:pt x="9790" y="10407"/>
                  </a:lnTo>
                  <a:lnTo>
                    <a:pt x="10887" y="9927"/>
                  </a:lnTo>
                  <a:cubicBezTo>
                    <a:pt x="11923" y="9289"/>
                    <a:pt x="12684" y="8288"/>
                    <a:pt x="13013" y="7115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B9B3534-A9AF-2E91-8B36-46782963873C}"/>
                </a:ext>
              </a:extLst>
            </p:cNvPr>
            <p:cNvSpPr>
              <a:spLocks/>
            </p:cNvSpPr>
            <p:nvPr/>
          </p:nvSpPr>
          <p:spPr>
            <a:xfrm>
              <a:off x="3359805" y="3224119"/>
              <a:ext cx="33173" cy="43451"/>
            </a:xfrm>
            <a:custGeom>
              <a:avLst/>
              <a:gdLst>
                <a:gd name="connsiteX0" fmla="*/ 0 w 33173"/>
                <a:gd name="connsiteY0" fmla="*/ 4654 h 43451"/>
                <a:gd name="connsiteX1" fmla="*/ 7338 w 33173"/>
                <a:gd name="connsiteY1" fmla="*/ 27011 h 43451"/>
                <a:gd name="connsiteX2" fmla="*/ 25100 w 33173"/>
                <a:gd name="connsiteY2" fmla="*/ 42716 h 43451"/>
                <a:gd name="connsiteX3" fmla="*/ 32438 w 33173"/>
                <a:gd name="connsiteY3" fmla="*/ 40796 h 43451"/>
                <a:gd name="connsiteX4" fmla="*/ 30518 w 33173"/>
                <a:gd name="connsiteY4" fmla="*/ 33458 h 43451"/>
                <a:gd name="connsiteX5" fmla="*/ 28461 w 33173"/>
                <a:gd name="connsiteY5" fmla="*/ 32155 h 43451"/>
                <a:gd name="connsiteX6" fmla="*/ 27226 w 33173"/>
                <a:gd name="connsiteY6" fmla="*/ 31264 h 43451"/>
                <a:gd name="connsiteX7" fmla="*/ 27226 w 33173"/>
                <a:gd name="connsiteY7" fmla="*/ 31264 h 43451"/>
                <a:gd name="connsiteX8" fmla="*/ 25306 w 33173"/>
                <a:gd name="connsiteY8" fmla="*/ 29823 h 43451"/>
                <a:gd name="connsiteX9" fmla="*/ 24620 w 33173"/>
                <a:gd name="connsiteY9" fmla="*/ 29343 h 43451"/>
                <a:gd name="connsiteX10" fmla="*/ 24072 w 33173"/>
                <a:gd name="connsiteY10" fmla="*/ 28863 h 43451"/>
                <a:gd name="connsiteX11" fmla="*/ 23111 w 33173"/>
                <a:gd name="connsiteY11" fmla="*/ 28109 h 43451"/>
                <a:gd name="connsiteX12" fmla="*/ 19545 w 33173"/>
                <a:gd name="connsiteY12" fmla="*/ 24543 h 43451"/>
                <a:gd name="connsiteX13" fmla="*/ 17762 w 33173"/>
                <a:gd name="connsiteY13" fmla="*/ 22485 h 43451"/>
                <a:gd name="connsiteX14" fmla="*/ 17762 w 33173"/>
                <a:gd name="connsiteY14" fmla="*/ 22485 h 43451"/>
                <a:gd name="connsiteX15" fmla="*/ 16939 w 33173"/>
                <a:gd name="connsiteY15" fmla="*/ 21251 h 43451"/>
                <a:gd name="connsiteX16" fmla="*/ 14265 w 33173"/>
                <a:gd name="connsiteY16" fmla="*/ 16999 h 43451"/>
                <a:gd name="connsiteX17" fmla="*/ 13167 w 33173"/>
                <a:gd name="connsiteY17" fmla="*/ 14804 h 43451"/>
                <a:gd name="connsiteX18" fmla="*/ 12619 w 33173"/>
                <a:gd name="connsiteY18" fmla="*/ 13707 h 43451"/>
                <a:gd name="connsiteX19" fmla="*/ 12619 w 33173"/>
                <a:gd name="connsiteY19" fmla="*/ 13364 h 43451"/>
                <a:gd name="connsiteX20" fmla="*/ 9601 w 33173"/>
                <a:gd name="connsiteY20" fmla="*/ 3420 h 43451"/>
                <a:gd name="connsiteX21" fmla="*/ 3621 w 33173"/>
                <a:gd name="connsiteY21" fmla="*/ 204 h 43451"/>
                <a:gd name="connsiteX22" fmla="*/ 206 w 33173"/>
                <a:gd name="connsiteY22" fmla="*/ 4654 h 43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173" h="43451">
                  <a:moveTo>
                    <a:pt x="0" y="4654"/>
                  </a:moveTo>
                  <a:cubicBezTo>
                    <a:pt x="220" y="12665"/>
                    <a:pt x="2771" y="20435"/>
                    <a:pt x="7338" y="27011"/>
                  </a:cubicBezTo>
                  <a:cubicBezTo>
                    <a:pt x="11638" y="33835"/>
                    <a:pt x="17803" y="39280"/>
                    <a:pt x="25100" y="42716"/>
                  </a:cubicBezTo>
                  <a:cubicBezTo>
                    <a:pt x="27658" y="44211"/>
                    <a:pt x="30943" y="43354"/>
                    <a:pt x="32438" y="40796"/>
                  </a:cubicBezTo>
                  <a:cubicBezTo>
                    <a:pt x="33933" y="38238"/>
                    <a:pt x="33076" y="34953"/>
                    <a:pt x="30518" y="33458"/>
                  </a:cubicBezTo>
                  <a:lnTo>
                    <a:pt x="28461" y="32155"/>
                  </a:lnTo>
                  <a:lnTo>
                    <a:pt x="27226" y="31264"/>
                  </a:lnTo>
                  <a:cubicBezTo>
                    <a:pt x="26815" y="31264"/>
                    <a:pt x="26746" y="30921"/>
                    <a:pt x="27226" y="31264"/>
                  </a:cubicBezTo>
                  <a:lnTo>
                    <a:pt x="25306" y="29823"/>
                  </a:lnTo>
                  <a:lnTo>
                    <a:pt x="24620" y="29343"/>
                  </a:lnTo>
                  <a:cubicBezTo>
                    <a:pt x="25237" y="29755"/>
                    <a:pt x="24072" y="28863"/>
                    <a:pt x="24072" y="28863"/>
                  </a:cubicBezTo>
                  <a:lnTo>
                    <a:pt x="23111" y="28109"/>
                  </a:lnTo>
                  <a:cubicBezTo>
                    <a:pt x="21857" y="26991"/>
                    <a:pt x="20663" y="25798"/>
                    <a:pt x="19545" y="24543"/>
                  </a:cubicBezTo>
                  <a:lnTo>
                    <a:pt x="17762" y="22485"/>
                  </a:lnTo>
                  <a:cubicBezTo>
                    <a:pt x="17762" y="22074"/>
                    <a:pt x="17419" y="21937"/>
                    <a:pt x="17762" y="22485"/>
                  </a:cubicBezTo>
                  <a:lnTo>
                    <a:pt x="16939" y="21251"/>
                  </a:lnTo>
                  <a:cubicBezTo>
                    <a:pt x="15965" y="19886"/>
                    <a:pt x="15074" y="18467"/>
                    <a:pt x="14265" y="16999"/>
                  </a:cubicBezTo>
                  <a:lnTo>
                    <a:pt x="13167" y="14804"/>
                  </a:lnTo>
                  <a:cubicBezTo>
                    <a:pt x="13167" y="14461"/>
                    <a:pt x="12824" y="14050"/>
                    <a:pt x="12619" y="13707"/>
                  </a:cubicBezTo>
                  <a:cubicBezTo>
                    <a:pt x="12413" y="13364"/>
                    <a:pt x="12619" y="14324"/>
                    <a:pt x="12619" y="13364"/>
                  </a:cubicBezTo>
                  <a:cubicBezTo>
                    <a:pt x="11343" y="10134"/>
                    <a:pt x="10335" y="6808"/>
                    <a:pt x="9601" y="3420"/>
                  </a:cubicBezTo>
                  <a:cubicBezTo>
                    <a:pt x="8840" y="882"/>
                    <a:pt x="6159" y="-558"/>
                    <a:pt x="3621" y="204"/>
                  </a:cubicBezTo>
                  <a:cubicBezTo>
                    <a:pt x="1646" y="800"/>
                    <a:pt x="267" y="2590"/>
                    <a:pt x="206" y="4654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37D0CB1E-5F62-64EE-17AF-AFF367059AC5}"/>
                </a:ext>
              </a:extLst>
            </p:cNvPr>
            <p:cNvSpPr>
              <a:spLocks/>
            </p:cNvSpPr>
            <p:nvPr/>
          </p:nvSpPr>
          <p:spPr>
            <a:xfrm>
              <a:off x="3349688" y="3334967"/>
              <a:ext cx="52648" cy="28886"/>
            </a:xfrm>
            <a:custGeom>
              <a:avLst/>
              <a:gdLst>
                <a:gd name="connsiteX0" fmla="*/ 1270 w 52648"/>
                <a:gd name="connsiteY0" fmla="*/ 7374 h 28886"/>
                <a:gd name="connsiteX1" fmla="*/ 46053 w 52648"/>
                <a:gd name="connsiteY1" fmla="*/ 28703 h 28886"/>
                <a:gd name="connsiteX2" fmla="*/ 52465 w 52648"/>
                <a:gd name="connsiteY2" fmla="*/ 25034 h 28886"/>
                <a:gd name="connsiteX3" fmla="*/ 48796 w 52648"/>
                <a:gd name="connsiteY3" fmla="*/ 18621 h 28886"/>
                <a:gd name="connsiteX4" fmla="*/ 6414 w 52648"/>
                <a:gd name="connsiteY4" fmla="*/ 722 h 28886"/>
                <a:gd name="connsiteX5" fmla="*/ 1270 w 52648"/>
                <a:gd name="connsiteY5" fmla="*/ 7580 h 28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648" h="28886">
                  <a:moveTo>
                    <a:pt x="1270" y="7374"/>
                  </a:moveTo>
                  <a:cubicBezTo>
                    <a:pt x="14101" y="18237"/>
                    <a:pt x="29532" y="25589"/>
                    <a:pt x="46053" y="28703"/>
                  </a:cubicBezTo>
                  <a:cubicBezTo>
                    <a:pt x="48837" y="29457"/>
                    <a:pt x="51711" y="27818"/>
                    <a:pt x="52465" y="25034"/>
                  </a:cubicBezTo>
                  <a:cubicBezTo>
                    <a:pt x="53220" y="22250"/>
                    <a:pt x="51581" y="19376"/>
                    <a:pt x="48796" y="18621"/>
                  </a:cubicBezTo>
                  <a:cubicBezTo>
                    <a:pt x="33386" y="16317"/>
                    <a:pt x="18813" y="10159"/>
                    <a:pt x="6414" y="722"/>
                  </a:cubicBezTo>
                  <a:cubicBezTo>
                    <a:pt x="2573" y="-2158"/>
                    <a:pt x="-2365" y="4288"/>
                    <a:pt x="1270" y="7580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ABDEF95-E17A-8D43-05EE-CA074A9DE555}"/>
                </a:ext>
              </a:extLst>
            </p:cNvPr>
            <p:cNvSpPr>
              <a:spLocks/>
            </p:cNvSpPr>
            <p:nvPr/>
          </p:nvSpPr>
          <p:spPr>
            <a:xfrm>
              <a:off x="3168174" y="2921221"/>
              <a:ext cx="343167" cy="369000"/>
            </a:xfrm>
            <a:custGeom>
              <a:avLst/>
              <a:gdLst>
                <a:gd name="connsiteX0" fmla="*/ 117359 w 343167"/>
                <a:gd name="connsiteY0" fmla="*/ 205231 h 369000"/>
                <a:gd name="connsiteX1" fmla="*/ 72302 w 343167"/>
                <a:gd name="connsiteY1" fmla="*/ 195699 h 369000"/>
                <a:gd name="connsiteX2" fmla="*/ 51728 w 343167"/>
                <a:gd name="connsiteY2" fmla="*/ 237807 h 369000"/>
                <a:gd name="connsiteX3" fmla="*/ 83343 w 343167"/>
                <a:gd name="connsiteY3" fmla="*/ 273331 h 369000"/>
                <a:gd name="connsiteX4" fmla="*/ 56391 w 343167"/>
                <a:gd name="connsiteY4" fmla="*/ 369000 h 369000"/>
                <a:gd name="connsiteX5" fmla="*/ 33897 w 343167"/>
                <a:gd name="connsiteY5" fmla="*/ 324492 h 369000"/>
                <a:gd name="connsiteX6" fmla="*/ 13940 w 343167"/>
                <a:gd name="connsiteY6" fmla="*/ 281081 h 369000"/>
                <a:gd name="connsiteX7" fmla="*/ 224 w 343167"/>
                <a:gd name="connsiteY7" fmla="*/ 193916 h 369000"/>
                <a:gd name="connsiteX8" fmla="*/ 50973 w 343167"/>
                <a:gd name="connsiteY8" fmla="*/ 84188 h 369000"/>
                <a:gd name="connsiteX9" fmla="*/ 82520 w 343167"/>
                <a:gd name="connsiteY9" fmla="*/ 62036 h 369000"/>
                <a:gd name="connsiteX10" fmla="*/ 100762 w 343167"/>
                <a:gd name="connsiteY10" fmla="*/ 43108 h 369000"/>
                <a:gd name="connsiteX11" fmla="*/ 146574 w 343167"/>
                <a:gd name="connsiteY11" fmla="*/ 17459 h 369000"/>
                <a:gd name="connsiteX12" fmla="*/ 243203 w 343167"/>
                <a:gd name="connsiteY12" fmla="*/ 794 h 369000"/>
                <a:gd name="connsiteX13" fmla="*/ 318229 w 343167"/>
                <a:gd name="connsiteY13" fmla="*/ 23837 h 369000"/>
                <a:gd name="connsiteX14" fmla="*/ 338392 w 343167"/>
                <a:gd name="connsiteY14" fmla="*/ 36250 h 369000"/>
                <a:gd name="connsiteX15" fmla="*/ 340038 w 343167"/>
                <a:gd name="connsiteY15" fmla="*/ 58196 h 369000"/>
                <a:gd name="connsiteX16" fmla="*/ 137590 w 343167"/>
                <a:gd name="connsiteY16" fmla="*/ 76918 h 369000"/>
                <a:gd name="connsiteX17" fmla="*/ 128194 w 343167"/>
                <a:gd name="connsiteY17" fmla="*/ 149133 h 369000"/>
                <a:gd name="connsiteX18" fmla="*/ 120033 w 343167"/>
                <a:gd name="connsiteY18" fmla="*/ 162506 h 369000"/>
                <a:gd name="connsiteX19" fmla="*/ 115164 w 343167"/>
                <a:gd name="connsiteY19" fmla="*/ 209689 h 36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3167" h="369000">
                  <a:moveTo>
                    <a:pt x="117359" y="205231"/>
                  </a:moveTo>
                  <a:cubicBezTo>
                    <a:pt x="106427" y="191899"/>
                    <a:pt x="87698" y="187935"/>
                    <a:pt x="72302" y="195699"/>
                  </a:cubicBezTo>
                  <a:cubicBezTo>
                    <a:pt x="57337" y="204079"/>
                    <a:pt x="49142" y="220854"/>
                    <a:pt x="51728" y="237807"/>
                  </a:cubicBezTo>
                  <a:cubicBezTo>
                    <a:pt x="54958" y="254547"/>
                    <a:pt x="67089" y="268181"/>
                    <a:pt x="83343" y="273331"/>
                  </a:cubicBezTo>
                  <a:cubicBezTo>
                    <a:pt x="70656" y="304062"/>
                    <a:pt x="61610" y="336171"/>
                    <a:pt x="56391" y="369000"/>
                  </a:cubicBezTo>
                  <a:lnTo>
                    <a:pt x="33897" y="324492"/>
                  </a:lnTo>
                  <a:cubicBezTo>
                    <a:pt x="26483" y="310385"/>
                    <a:pt x="19824" y="295894"/>
                    <a:pt x="13940" y="281081"/>
                  </a:cubicBezTo>
                  <a:cubicBezTo>
                    <a:pt x="3550" y="253244"/>
                    <a:pt x="-1113" y="223597"/>
                    <a:pt x="224" y="193916"/>
                  </a:cubicBezTo>
                  <a:cubicBezTo>
                    <a:pt x="2076" y="152288"/>
                    <a:pt x="17643" y="109082"/>
                    <a:pt x="50973" y="84188"/>
                  </a:cubicBezTo>
                  <a:cubicBezTo>
                    <a:pt x="61260" y="76438"/>
                    <a:pt x="72987" y="70472"/>
                    <a:pt x="82520" y="62036"/>
                  </a:cubicBezTo>
                  <a:cubicBezTo>
                    <a:pt x="89035" y="56138"/>
                    <a:pt x="94384" y="49075"/>
                    <a:pt x="100762" y="43108"/>
                  </a:cubicBezTo>
                  <a:cubicBezTo>
                    <a:pt x="114211" y="31648"/>
                    <a:pt x="129772" y="22932"/>
                    <a:pt x="146574" y="17459"/>
                  </a:cubicBezTo>
                  <a:cubicBezTo>
                    <a:pt x="177435" y="5801"/>
                    <a:pt x="210353" y="-2703"/>
                    <a:pt x="243203" y="794"/>
                  </a:cubicBezTo>
                  <a:cubicBezTo>
                    <a:pt x="269332" y="3537"/>
                    <a:pt x="293952" y="13756"/>
                    <a:pt x="318229" y="23837"/>
                  </a:cubicBezTo>
                  <a:cubicBezTo>
                    <a:pt x="325842" y="26306"/>
                    <a:pt x="332762" y="30565"/>
                    <a:pt x="338392" y="36250"/>
                  </a:cubicBezTo>
                  <a:cubicBezTo>
                    <a:pt x="344077" y="42251"/>
                    <a:pt x="344763" y="51413"/>
                    <a:pt x="340038" y="58196"/>
                  </a:cubicBezTo>
                  <a:cubicBezTo>
                    <a:pt x="272096" y="57592"/>
                    <a:pt x="204270" y="63867"/>
                    <a:pt x="137590" y="76918"/>
                  </a:cubicBezTo>
                  <a:cubicBezTo>
                    <a:pt x="145744" y="101154"/>
                    <a:pt x="142274" y="127791"/>
                    <a:pt x="128194" y="149133"/>
                  </a:cubicBezTo>
                  <a:cubicBezTo>
                    <a:pt x="124998" y="153282"/>
                    <a:pt x="122255" y="157767"/>
                    <a:pt x="120033" y="162506"/>
                  </a:cubicBezTo>
                  <a:cubicBezTo>
                    <a:pt x="114272" y="177388"/>
                    <a:pt x="123256" y="195836"/>
                    <a:pt x="115164" y="209689"/>
                  </a:cubicBezTo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A5E2258-923A-B003-E78B-FB9BDE870C82}"/>
                </a:ext>
              </a:extLst>
            </p:cNvPr>
            <p:cNvSpPr>
              <a:spLocks/>
            </p:cNvSpPr>
            <p:nvPr/>
          </p:nvSpPr>
          <p:spPr>
            <a:xfrm>
              <a:off x="3161451" y="2915020"/>
              <a:ext cx="356740" cy="381907"/>
            </a:xfrm>
            <a:custGeom>
              <a:avLst/>
              <a:gdLst>
                <a:gd name="connsiteX0" fmla="*/ 127785 w 356740"/>
                <a:gd name="connsiteY0" fmla="*/ 209237 h 381907"/>
                <a:gd name="connsiteX1" fmla="*/ 70192 w 356740"/>
                <a:gd name="connsiteY1" fmla="*/ 200925 h 381907"/>
                <a:gd name="connsiteX2" fmla="*/ 58451 w 356740"/>
                <a:gd name="connsiteY2" fmla="*/ 214655 h 381907"/>
                <a:gd name="connsiteX3" fmla="*/ 88558 w 356740"/>
                <a:gd name="connsiteY3" fmla="*/ 285498 h 381907"/>
                <a:gd name="connsiteX4" fmla="*/ 84854 w 356740"/>
                <a:gd name="connsiteY4" fmla="*/ 276446 h 381907"/>
                <a:gd name="connsiteX5" fmla="*/ 56873 w 356740"/>
                <a:gd name="connsiteY5" fmla="*/ 373418 h 381907"/>
                <a:gd name="connsiteX6" fmla="*/ 68944 w 356740"/>
                <a:gd name="connsiteY6" fmla="*/ 371840 h 381907"/>
                <a:gd name="connsiteX7" fmla="*/ 17646 w 356740"/>
                <a:gd name="connsiteY7" fmla="*/ 252031 h 381907"/>
                <a:gd name="connsiteX8" fmla="*/ 28550 w 356740"/>
                <a:gd name="connsiteY8" fmla="*/ 137640 h 381907"/>
                <a:gd name="connsiteX9" fmla="*/ 61126 w 356740"/>
                <a:gd name="connsiteY9" fmla="*/ 96149 h 381907"/>
                <a:gd name="connsiteX10" fmla="*/ 84580 w 356740"/>
                <a:gd name="connsiteY10" fmla="*/ 80513 h 381907"/>
                <a:gd name="connsiteX11" fmla="*/ 106251 w 356740"/>
                <a:gd name="connsiteY11" fmla="*/ 60350 h 381907"/>
                <a:gd name="connsiteX12" fmla="*/ 158098 w 356740"/>
                <a:gd name="connsiteY12" fmla="*/ 29078 h 381907"/>
                <a:gd name="connsiteX13" fmla="*/ 221328 w 356740"/>
                <a:gd name="connsiteY13" fmla="*/ 13578 h 381907"/>
                <a:gd name="connsiteX14" fmla="*/ 290800 w 356740"/>
                <a:gd name="connsiteY14" fmla="*/ 23797 h 381907"/>
                <a:gd name="connsiteX15" fmla="*/ 323101 w 356740"/>
                <a:gd name="connsiteY15" fmla="*/ 36553 h 381907"/>
                <a:gd name="connsiteX16" fmla="*/ 340863 w 356740"/>
                <a:gd name="connsiteY16" fmla="*/ 60830 h 381907"/>
                <a:gd name="connsiteX17" fmla="*/ 346761 w 356740"/>
                <a:gd name="connsiteY17" fmla="*/ 57470 h 381907"/>
                <a:gd name="connsiteX18" fmla="*/ 142461 w 356740"/>
                <a:gd name="connsiteY18" fmla="*/ 76398 h 381907"/>
                <a:gd name="connsiteX19" fmla="*/ 137661 w 356740"/>
                <a:gd name="connsiteY19" fmla="*/ 84826 h 381907"/>
                <a:gd name="connsiteX20" fmla="*/ 137661 w 356740"/>
                <a:gd name="connsiteY20" fmla="*/ 84833 h 381907"/>
                <a:gd name="connsiteX21" fmla="*/ 129020 w 356740"/>
                <a:gd name="connsiteY21" fmla="*/ 151630 h 381907"/>
                <a:gd name="connsiteX22" fmla="*/ 117910 w 356740"/>
                <a:gd name="connsiteY22" fmla="*/ 179062 h 381907"/>
                <a:gd name="connsiteX23" fmla="*/ 116469 w 356740"/>
                <a:gd name="connsiteY23" fmla="*/ 212735 h 381907"/>
                <a:gd name="connsiteX24" fmla="*/ 127305 w 356740"/>
                <a:gd name="connsiteY24" fmla="*/ 219044 h 381907"/>
                <a:gd name="connsiteX25" fmla="*/ 131557 w 356740"/>
                <a:gd name="connsiteY25" fmla="*/ 184754 h 381907"/>
                <a:gd name="connsiteX26" fmla="*/ 134986 w 356740"/>
                <a:gd name="connsiteY26" fmla="*/ 167746 h 381907"/>
                <a:gd name="connsiteX27" fmla="*/ 145136 w 356740"/>
                <a:gd name="connsiteY27" fmla="*/ 151836 h 381907"/>
                <a:gd name="connsiteX28" fmla="*/ 150897 w 356740"/>
                <a:gd name="connsiteY28" fmla="*/ 81679 h 381907"/>
                <a:gd name="connsiteX29" fmla="*/ 146096 w 356740"/>
                <a:gd name="connsiteY29" fmla="*/ 90114 h 381907"/>
                <a:gd name="connsiteX30" fmla="*/ 343401 w 356740"/>
                <a:gd name="connsiteY30" fmla="*/ 71597 h 381907"/>
                <a:gd name="connsiteX31" fmla="*/ 355745 w 356740"/>
                <a:gd name="connsiteY31" fmla="*/ 48486 h 381907"/>
                <a:gd name="connsiteX32" fmla="*/ 330851 w 356740"/>
                <a:gd name="connsiteY32" fmla="*/ 25511 h 381907"/>
                <a:gd name="connsiteX33" fmla="*/ 245126 w 356740"/>
                <a:gd name="connsiteY33" fmla="*/ 137 h 381907"/>
                <a:gd name="connsiteX34" fmla="*/ 154463 w 356740"/>
                <a:gd name="connsiteY34" fmla="*/ 16322 h 381907"/>
                <a:gd name="connsiteX35" fmla="*/ 116744 w 356740"/>
                <a:gd name="connsiteY35" fmla="*/ 33947 h 381907"/>
                <a:gd name="connsiteX36" fmla="*/ 86569 w 356740"/>
                <a:gd name="connsiteY36" fmla="*/ 61790 h 381907"/>
                <a:gd name="connsiteX37" fmla="*/ 50839 w 356740"/>
                <a:gd name="connsiteY37" fmla="*/ 87508 h 381907"/>
                <a:gd name="connsiteX38" fmla="*/ 26355 w 356740"/>
                <a:gd name="connsiteY38" fmla="*/ 114460 h 381907"/>
                <a:gd name="connsiteX39" fmla="*/ 1530 w 356740"/>
                <a:gd name="connsiteY39" fmla="*/ 184960 h 381907"/>
                <a:gd name="connsiteX40" fmla="*/ 11748 w 356740"/>
                <a:gd name="connsiteY40" fmla="*/ 282069 h 381907"/>
                <a:gd name="connsiteX41" fmla="*/ 57559 w 356740"/>
                <a:gd name="connsiteY41" fmla="*/ 378973 h 381907"/>
                <a:gd name="connsiteX42" fmla="*/ 67106 w 356740"/>
                <a:gd name="connsiteY42" fmla="*/ 380674 h 381907"/>
                <a:gd name="connsiteX43" fmla="*/ 69629 w 356740"/>
                <a:gd name="connsiteY43" fmla="*/ 377395 h 381907"/>
                <a:gd name="connsiteX44" fmla="*/ 96170 w 356740"/>
                <a:gd name="connsiteY44" fmla="*/ 281383 h 381907"/>
                <a:gd name="connsiteX45" fmla="*/ 91849 w 356740"/>
                <a:gd name="connsiteY45" fmla="*/ 273840 h 381907"/>
                <a:gd name="connsiteX46" fmla="*/ 67709 w 356740"/>
                <a:gd name="connsiteY46" fmla="*/ 221719 h 381907"/>
                <a:gd name="connsiteX47" fmla="*/ 111388 w 356740"/>
                <a:gd name="connsiteY47" fmla="*/ 207392 h 381907"/>
                <a:gd name="connsiteX48" fmla="*/ 121064 w 356740"/>
                <a:gd name="connsiteY48" fmla="*/ 214861 h 381907"/>
                <a:gd name="connsiteX49" fmla="*/ 127922 w 356740"/>
                <a:gd name="connsiteY49" fmla="*/ 209649 h 381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56740" h="381907">
                  <a:moveTo>
                    <a:pt x="127785" y="209237"/>
                  </a:moveTo>
                  <a:cubicBezTo>
                    <a:pt x="114179" y="191036"/>
                    <a:pt x="88386" y="187319"/>
                    <a:pt x="70192" y="200925"/>
                  </a:cubicBezTo>
                  <a:cubicBezTo>
                    <a:pt x="65309" y="204574"/>
                    <a:pt x="61297" y="209265"/>
                    <a:pt x="58451" y="214655"/>
                  </a:cubicBezTo>
                  <a:cubicBezTo>
                    <a:pt x="42678" y="242842"/>
                    <a:pt x="59754" y="275348"/>
                    <a:pt x="88558" y="285498"/>
                  </a:cubicBezTo>
                  <a:lnTo>
                    <a:pt x="84854" y="276446"/>
                  </a:lnTo>
                  <a:cubicBezTo>
                    <a:pt x="71652" y="307526"/>
                    <a:pt x="62257" y="340081"/>
                    <a:pt x="56873" y="373418"/>
                  </a:cubicBezTo>
                  <a:lnTo>
                    <a:pt x="68944" y="371840"/>
                  </a:lnTo>
                  <a:cubicBezTo>
                    <a:pt x="49467" y="333230"/>
                    <a:pt x="26355" y="294825"/>
                    <a:pt x="17646" y="252031"/>
                  </a:cubicBezTo>
                  <a:cubicBezTo>
                    <a:pt x="10033" y="214449"/>
                    <a:pt x="11817" y="172684"/>
                    <a:pt x="28550" y="137640"/>
                  </a:cubicBezTo>
                  <a:cubicBezTo>
                    <a:pt x="35950" y="121414"/>
                    <a:pt x="47121" y="107190"/>
                    <a:pt x="61126" y="96149"/>
                  </a:cubicBezTo>
                  <a:cubicBezTo>
                    <a:pt x="68669" y="90457"/>
                    <a:pt x="76968" y="85930"/>
                    <a:pt x="84580" y="80513"/>
                  </a:cubicBezTo>
                  <a:cubicBezTo>
                    <a:pt x="92460" y="74539"/>
                    <a:pt x="99722" y="67784"/>
                    <a:pt x="106251" y="60350"/>
                  </a:cubicBezTo>
                  <a:cubicBezTo>
                    <a:pt x="120770" y="45907"/>
                    <a:pt x="138552" y="35181"/>
                    <a:pt x="158098" y="29078"/>
                  </a:cubicBezTo>
                  <a:cubicBezTo>
                    <a:pt x="178384" y="21102"/>
                    <a:pt x="199650" y="15883"/>
                    <a:pt x="221328" y="13578"/>
                  </a:cubicBezTo>
                  <a:cubicBezTo>
                    <a:pt x="244947" y="12015"/>
                    <a:pt x="268628" y="15499"/>
                    <a:pt x="290800" y="23797"/>
                  </a:cubicBezTo>
                  <a:cubicBezTo>
                    <a:pt x="301704" y="27637"/>
                    <a:pt x="312471" y="32026"/>
                    <a:pt x="323101" y="36553"/>
                  </a:cubicBezTo>
                  <a:cubicBezTo>
                    <a:pt x="331948" y="40325"/>
                    <a:pt x="349504" y="48760"/>
                    <a:pt x="340863" y="60830"/>
                  </a:cubicBezTo>
                  <a:lnTo>
                    <a:pt x="346761" y="57470"/>
                  </a:lnTo>
                  <a:cubicBezTo>
                    <a:pt x="278202" y="57010"/>
                    <a:pt x="209766" y="63347"/>
                    <a:pt x="142461" y="76398"/>
                  </a:cubicBezTo>
                  <a:cubicBezTo>
                    <a:pt x="138806" y="77399"/>
                    <a:pt x="136659" y="81171"/>
                    <a:pt x="137661" y="84826"/>
                  </a:cubicBezTo>
                  <a:cubicBezTo>
                    <a:pt x="137661" y="84826"/>
                    <a:pt x="137661" y="84833"/>
                    <a:pt x="137661" y="84833"/>
                  </a:cubicBezTo>
                  <a:cubicBezTo>
                    <a:pt x="145115" y="107252"/>
                    <a:pt x="141933" y="131845"/>
                    <a:pt x="129020" y="151630"/>
                  </a:cubicBezTo>
                  <a:cubicBezTo>
                    <a:pt x="122772" y="159524"/>
                    <a:pt x="118918" y="169042"/>
                    <a:pt x="117910" y="179062"/>
                  </a:cubicBezTo>
                  <a:cubicBezTo>
                    <a:pt x="117292" y="190035"/>
                    <a:pt x="121476" y="202379"/>
                    <a:pt x="116469" y="212735"/>
                  </a:cubicBezTo>
                  <a:cubicBezTo>
                    <a:pt x="112972" y="219936"/>
                    <a:pt x="123327" y="226451"/>
                    <a:pt x="127305" y="219044"/>
                  </a:cubicBezTo>
                  <a:cubicBezTo>
                    <a:pt x="133272" y="208003"/>
                    <a:pt x="131900" y="196618"/>
                    <a:pt x="131557" y="184754"/>
                  </a:cubicBezTo>
                  <a:cubicBezTo>
                    <a:pt x="131132" y="178877"/>
                    <a:pt x="132318" y="173000"/>
                    <a:pt x="134986" y="167746"/>
                  </a:cubicBezTo>
                  <a:cubicBezTo>
                    <a:pt x="138072" y="162260"/>
                    <a:pt x="141844" y="157459"/>
                    <a:pt x="145136" y="151836"/>
                  </a:cubicBezTo>
                  <a:cubicBezTo>
                    <a:pt x="156342" y="130158"/>
                    <a:pt x="158420" y="104893"/>
                    <a:pt x="150897" y="81679"/>
                  </a:cubicBezTo>
                  <a:lnTo>
                    <a:pt x="146096" y="90114"/>
                  </a:lnTo>
                  <a:cubicBezTo>
                    <a:pt x="211178" y="78057"/>
                    <a:pt x="277214" y="71865"/>
                    <a:pt x="343401" y="71597"/>
                  </a:cubicBezTo>
                  <a:cubicBezTo>
                    <a:pt x="355471" y="71597"/>
                    <a:pt x="358625" y="58773"/>
                    <a:pt x="355745" y="48486"/>
                  </a:cubicBezTo>
                  <a:cubicBezTo>
                    <a:pt x="352316" y="36621"/>
                    <a:pt x="341480" y="30175"/>
                    <a:pt x="330851" y="25511"/>
                  </a:cubicBezTo>
                  <a:cubicBezTo>
                    <a:pt x="303419" y="13716"/>
                    <a:pt x="275164" y="2263"/>
                    <a:pt x="245126" y="137"/>
                  </a:cubicBezTo>
                  <a:cubicBezTo>
                    <a:pt x="214100" y="-961"/>
                    <a:pt x="183191" y="4553"/>
                    <a:pt x="154463" y="16322"/>
                  </a:cubicBezTo>
                  <a:cubicBezTo>
                    <a:pt x="141282" y="20793"/>
                    <a:pt x="128629" y="26698"/>
                    <a:pt x="116744" y="33947"/>
                  </a:cubicBezTo>
                  <a:cubicBezTo>
                    <a:pt x="105771" y="42190"/>
                    <a:pt x="95662" y="51517"/>
                    <a:pt x="86569" y="61790"/>
                  </a:cubicBezTo>
                  <a:cubicBezTo>
                    <a:pt x="75939" y="72077"/>
                    <a:pt x="62291" y="78387"/>
                    <a:pt x="50839" y="87508"/>
                  </a:cubicBezTo>
                  <a:cubicBezTo>
                    <a:pt x="41340" y="95182"/>
                    <a:pt x="33083" y="104276"/>
                    <a:pt x="26355" y="114460"/>
                  </a:cubicBezTo>
                  <a:cubicBezTo>
                    <a:pt x="12729" y="135720"/>
                    <a:pt x="4231" y="159853"/>
                    <a:pt x="1530" y="184960"/>
                  </a:cubicBezTo>
                  <a:cubicBezTo>
                    <a:pt x="-2339" y="217686"/>
                    <a:pt x="1152" y="250865"/>
                    <a:pt x="11748" y="282069"/>
                  </a:cubicBezTo>
                  <a:cubicBezTo>
                    <a:pt x="23064" y="315811"/>
                    <a:pt x="41512" y="347357"/>
                    <a:pt x="57559" y="378973"/>
                  </a:cubicBezTo>
                  <a:cubicBezTo>
                    <a:pt x="59726" y="382079"/>
                    <a:pt x="63999" y="382841"/>
                    <a:pt x="67106" y="380674"/>
                  </a:cubicBezTo>
                  <a:cubicBezTo>
                    <a:pt x="68265" y="379871"/>
                    <a:pt x="69149" y="378719"/>
                    <a:pt x="69629" y="377395"/>
                  </a:cubicBezTo>
                  <a:cubicBezTo>
                    <a:pt x="75020" y="344532"/>
                    <a:pt x="83915" y="312347"/>
                    <a:pt x="96170" y="281383"/>
                  </a:cubicBezTo>
                  <a:cubicBezTo>
                    <a:pt x="97007" y="278112"/>
                    <a:pt x="95093" y="274772"/>
                    <a:pt x="91849" y="273840"/>
                  </a:cubicBezTo>
                  <a:cubicBezTo>
                    <a:pt x="70589" y="266639"/>
                    <a:pt x="57148" y="242910"/>
                    <a:pt x="67709" y="221719"/>
                  </a:cubicBezTo>
                  <a:cubicBezTo>
                    <a:pt x="75815" y="205698"/>
                    <a:pt x="95374" y="199286"/>
                    <a:pt x="111388" y="207392"/>
                  </a:cubicBezTo>
                  <a:cubicBezTo>
                    <a:pt x="115057" y="209244"/>
                    <a:pt x="118342" y="211781"/>
                    <a:pt x="121064" y="214861"/>
                  </a:cubicBezTo>
                  <a:cubicBezTo>
                    <a:pt x="124219" y="218427"/>
                    <a:pt x="130666" y="213558"/>
                    <a:pt x="127922" y="209649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FBD1CFD-054D-95D9-7128-3B91FB25CC5D}"/>
                </a:ext>
              </a:extLst>
            </p:cNvPr>
            <p:cNvSpPr>
              <a:spLocks/>
            </p:cNvSpPr>
            <p:nvPr/>
          </p:nvSpPr>
          <p:spPr>
            <a:xfrm>
              <a:off x="3120049" y="2852713"/>
              <a:ext cx="405456" cy="404792"/>
            </a:xfrm>
            <a:custGeom>
              <a:avLst/>
              <a:gdLst>
                <a:gd name="connsiteX0" fmla="*/ 404760 w 405456"/>
                <a:gd name="connsiteY0" fmla="*/ 154547 h 404792"/>
                <a:gd name="connsiteX1" fmla="*/ 212256 w 405456"/>
                <a:gd name="connsiteY1" fmla="*/ 173475 h 404792"/>
                <a:gd name="connsiteX2" fmla="*/ 199226 w 405456"/>
                <a:gd name="connsiteY2" fmla="*/ 178824 h 404792"/>
                <a:gd name="connsiteX3" fmla="*/ 196002 w 405456"/>
                <a:gd name="connsiteY3" fmla="*/ 191786 h 404792"/>
                <a:gd name="connsiteX4" fmla="*/ 134280 w 405456"/>
                <a:gd name="connsiteY4" fmla="*/ 353155 h 404792"/>
                <a:gd name="connsiteX5" fmla="*/ 119879 w 405456"/>
                <a:gd name="connsiteY5" fmla="*/ 394783 h 404792"/>
                <a:gd name="connsiteX6" fmla="*/ 76193 w 405456"/>
                <a:gd name="connsiteY6" fmla="*/ 404521 h 404792"/>
                <a:gd name="connsiteX7" fmla="*/ 65563 w 405456"/>
                <a:gd name="connsiteY7" fmla="*/ 401778 h 404792"/>
                <a:gd name="connsiteX8" fmla="*/ 60351 w 405456"/>
                <a:gd name="connsiteY8" fmla="*/ 394371 h 404792"/>
                <a:gd name="connsiteX9" fmla="*/ 29902 w 405456"/>
                <a:gd name="connsiteY9" fmla="*/ 326203 h 404792"/>
                <a:gd name="connsiteX10" fmla="*/ 2470 w 405456"/>
                <a:gd name="connsiteY10" fmla="*/ 183625 h 404792"/>
                <a:gd name="connsiteX11" fmla="*/ 240785 w 405456"/>
                <a:gd name="connsiteY11" fmla="*/ 311 h 404792"/>
                <a:gd name="connsiteX12" fmla="*/ 362926 w 405456"/>
                <a:gd name="connsiteY12" fmla="*/ 42830 h 404792"/>
                <a:gd name="connsiteX13" fmla="*/ 405240 w 405456"/>
                <a:gd name="connsiteY13" fmla="*/ 157976 h 40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5456" h="404792">
                  <a:moveTo>
                    <a:pt x="404760" y="154547"/>
                  </a:moveTo>
                  <a:cubicBezTo>
                    <a:pt x="340226" y="154547"/>
                    <a:pt x="276104" y="163943"/>
                    <a:pt x="212256" y="173475"/>
                  </a:cubicBezTo>
                  <a:cubicBezTo>
                    <a:pt x="207407" y="173612"/>
                    <a:pt x="202778" y="175519"/>
                    <a:pt x="199226" y="178824"/>
                  </a:cubicBezTo>
                  <a:cubicBezTo>
                    <a:pt x="196832" y="182706"/>
                    <a:pt x="195707" y="187232"/>
                    <a:pt x="196002" y="191786"/>
                  </a:cubicBezTo>
                  <a:cubicBezTo>
                    <a:pt x="192573" y="249599"/>
                    <a:pt x="145185" y="296165"/>
                    <a:pt x="134280" y="353155"/>
                  </a:cubicBezTo>
                  <a:cubicBezTo>
                    <a:pt x="131537" y="367831"/>
                    <a:pt x="130646" y="384427"/>
                    <a:pt x="119879" y="394783"/>
                  </a:cubicBezTo>
                  <a:cubicBezTo>
                    <a:pt x="109112" y="405138"/>
                    <a:pt x="91555" y="405275"/>
                    <a:pt x="76193" y="404521"/>
                  </a:cubicBezTo>
                  <a:cubicBezTo>
                    <a:pt x="72456" y="404679"/>
                    <a:pt x="68759" y="403726"/>
                    <a:pt x="65563" y="401778"/>
                  </a:cubicBezTo>
                  <a:cubicBezTo>
                    <a:pt x="63238" y="399782"/>
                    <a:pt x="61448" y="397238"/>
                    <a:pt x="60351" y="394371"/>
                  </a:cubicBezTo>
                  <a:cubicBezTo>
                    <a:pt x="49742" y="371877"/>
                    <a:pt x="39592" y="349157"/>
                    <a:pt x="29902" y="326203"/>
                  </a:cubicBezTo>
                  <a:cubicBezTo>
                    <a:pt x="10768" y="280940"/>
                    <a:pt x="-6583" y="231905"/>
                    <a:pt x="2470" y="183625"/>
                  </a:cubicBezTo>
                  <a:cubicBezTo>
                    <a:pt x="22015" y="80206"/>
                    <a:pt x="141138" y="5317"/>
                    <a:pt x="240785" y="311"/>
                  </a:cubicBezTo>
                  <a:cubicBezTo>
                    <a:pt x="285705" y="-2158"/>
                    <a:pt x="331242" y="9912"/>
                    <a:pt x="362926" y="42830"/>
                  </a:cubicBezTo>
                  <a:cubicBezTo>
                    <a:pt x="392189" y="73808"/>
                    <a:pt x="407483" y="115422"/>
                    <a:pt x="405240" y="157976"/>
                  </a:cubicBezTo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F11A7A8-646B-C347-EEE3-3D74EE1CD353}"/>
                </a:ext>
              </a:extLst>
            </p:cNvPr>
            <p:cNvSpPr>
              <a:spLocks/>
            </p:cNvSpPr>
            <p:nvPr/>
          </p:nvSpPr>
          <p:spPr>
            <a:xfrm>
              <a:off x="3112767" y="2845205"/>
              <a:ext cx="420234" cy="419690"/>
            </a:xfrm>
            <a:custGeom>
              <a:avLst/>
              <a:gdLst>
                <a:gd name="connsiteX0" fmla="*/ 412042 w 420234"/>
                <a:gd name="connsiteY0" fmla="*/ 157460 h 419690"/>
                <a:gd name="connsiteX1" fmla="*/ 259177 w 420234"/>
                <a:gd name="connsiteY1" fmla="*/ 168775 h 419690"/>
                <a:gd name="connsiteX2" fmla="*/ 224407 w 420234"/>
                <a:gd name="connsiteY2" fmla="*/ 173576 h 419690"/>
                <a:gd name="connsiteX3" fmla="*/ 199924 w 420234"/>
                <a:gd name="connsiteY3" fmla="*/ 184069 h 419690"/>
                <a:gd name="connsiteX4" fmla="*/ 195055 w 420234"/>
                <a:gd name="connsiteY4" fmla="*/ 210403 h 419690"/>
                <a:gd name="connsiteX5" fmla="*/ 186482 w 420234"/>
                <a:gd name="connsiteY5" fmla="*/ 240236 h 419690"/>
                <a:gd name="connsiteX6" fmla="*/ 136693 w 420234"/>
                <a:gd name="connsiteY6" fmla="*/ 351061 h 419690"/>
                <a:gd name="connsiteX7" fmla="*/ 115639 w 420234"/>
                <a:gd name="connsiteY7" fmla="*/ 401742 h 419690"/>
                <a:gd name="connsiteX8" fmla="*/ 86355 w 420234"/>
                <a:gd name="connsiteY8" fmla="*/ 404690 h 419690"/>
                <a:gd name="connsiteX9" fmla="*/ 73257 w 420234"/>
                <a:gd name="connsiteY9" fmla="*/ 395021 h 419690"/>
                <a:gd name="connsiteX10" fmla="*/ 65027 w 420234"/>
                <a:gd name="connsiteY10" fmla="*/ 377327 h 419690"/>
                <a:gd name="connsiteX11" fmla="*/ 16472 w 420234"/>
                <a:gd name="connsiteY11" fmla="*/ 238933 h 419690"/>
                <a:gd name="connsiteX12" fmla="*/ 44522 w 420234"/>
                <a:gd name="connsiteY12" fmla="*/ 128656 h 419690"/>
                <a:gd name="connsiteX13" fmla="*/ 222007 w 420234"/>
                <a:gd name="connsiteY13" fmla="*/ 18311 h 419690"/>
                <a:gd name="connsiteX14" fmla="*/ 348468 w 420234"/>
                <a:gd name="connsiteY14" fmla="*/ 40942 h 419690"/>
                <a:gd name="connsiteX15" fmla="*/ 405801 w 420234"/>
                <a:gd name="connsiteY15" fmla="*/ 165483 h 419690"/>
                <a:gd name="connsiteX16" fmla="*/ 419997 w 420234"/>
                <a:gd name="connsiteY16" fmla="*/ 165483 h 419690"/>
                <a:gd name="connsiteX17" fmla="*/ 375763 w 420234"/>
                <a:gd name="connsiteY17" fmla="*/ 45126 h 419690"/>
                <a:gd name="connsiteX18" fmla="*/ 259177 w 420234"/>
                <a:gd name="connsiteY18" fmla="*/ 0 h 419690"/>
                <a:gd name="connsiteX19" fmla="*/ 55632 w 420234"/>
                <a:gd name="connsiteY19" fmla="*/ 90594 h 419690"/>
                <a:gd name="connsiteX20" fmla="*/ 3099 w 420234"/>
                <a:gd name="connsiteY20" fmla="*/ 186606 h 419690"/>
                <a:gd name="connsiteX21" fmla="*/ 28748 w 420234"/>
                <a:gd name="connsiteY21" fmla="*/ 332613 h 419690"/>
                <a:gd name="connsiteX22" fmla="*/ 60569 w 420234"/>
                <a:gd name="connsiteY22" fmla="*/ 404073 h 419690"/>
                <a:gd name="connsiteX23" fmla="*/ 81143 w 420234"/>
                <a:gd name="connsiteY23" fmla="*/ 419092 h 419690"/>
                <a:gd name="connsiteX24" fmla="*/ 114268 w 420234"/>
                <a:gd name="connsiteY24" fmla="*/ 417035 h 419690"/>
                <a:gd name="connsiteX25" fmla="*/ 146774 w 420234"/>
                <a:gd name="connsiteY25" fmla="*/ 374858 h 419690"/>
                <a:gd name="connsiteX26" fmla="*/ 166868 w 420234"/>
                <a:gd name="connsiteY26" fmla="*/ 312107 h 419690"/>
                <a:gd name="connsiteX27" fmla="*/ 198278 w 420234"/>
                <a:gd name="connsiteY27" fmla="*/ 248603 h 419690"/>
                <a:gd name="connsiteX28" fmla="*/ 208702 w 420234"/>
                <a:gd name="connsiteY28" fmla="*/ 213901 h 419690"/>
                <a:gd name="connsiteX29" fmla="*/ 210485 w 420234"/>
                <a:gd name="connsiteY29" fmla="*/ 196344 h 419690"/>
                <a:gd name="connsiteX30" fmla="*/ 228110 w 420234"/>
                <a:gd name="connsiteY30" fmla="*/ 186195 h 419690"/>
                <a:gd name="connsiteX31" fmla="*/ 412248 w 420234"/>
                <a:gd name="connsiteY31" fmla="*/ 166444 h 419690"/>
                <a:gd name="connsiteX32" fmla="*/ 416842 w 420234"/>
                <a:gd name="connsiteY32" fmla="*/ 161849 h 419690"/>
                <a:gd name="connsiteX33" fmla="*/ 412248 w 420234"/>
                <a:gd name="connsiteY33" fmla="*/ 157254 h 41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20234" h="419690">
                  <a:moveTo>
                    <a:pt x="412042" y="157460"/>
                  </a:moveTo>
                  <a:cubicBezTo>
                    <a:pt x="360867" y="157117"/>
                    <a:pt x="309748" y="160902"/>
                    <a:pt x="259177" y="168775"/>
                  </a:cubicBezTo>
                  <a:cubicBezTo>
                    <a:pt x="247587" y="170284"/>
                    <a:pt x="235997" y="171930"/>
                    <a:pt x="224407" y="173576"/>
                  </a:cubicBezTo>
                  <a:cubicBezTo>
                    <a:pt x="215354" y="174879"/>
                    <a:pt x="205342" y="175565"/>
                    <a:pt x="199924" y="184069"/>
                  </a:cubicBezTo>
                  <a:cubicBezTo>
                    <a:pt x="194506" y="192573"/>
                    <a:pt x="196495" y="201899"/>
                    <a:pt x="195055" y="210403"/>
                  </a:cubicBezTo>
                  <a:cubicBezTo>
                    <a:pt x="193196" y="220608"/>
                    <a:pt x="190323" y="230600"/>
                    <a:pt x="186482" y="240236"/>
                  </a:cubicBezTo>
                  <a:cubicBezTo>
                    <a:pt x="171875" y="278023"/>
                    <a:pt x="146432" y="311285"/>
                    <a:pt x="136693" y="351061"/>
                  </a:cubicBezTo>
                  <a:cubicBezTo>
                    <a:pt x="132578" y="367794"/>
                    <a:pt x="134087" y="393375"/>
                    <a:pt x="115639" y="401742"/>
                  </a:cubicBezTo>
                  <a:cubicBezTo>
                    <a:pt x="106251" y="405047"/>
                    <a:pt x="96210" y="406062"/>
                    <a:pt x="86355" y="404690"/>
                  </a:cubicBezTo>
                  <a:cubicBezTo>
                    <a:pt x="78263" y="404210"/>
                    <a:pt x="76411" y="401879"/>
                    <a:pt x="73257" y="395021"/>
                  </a:cubicBezTo>
                  <a:cubicBezTo>
                    <a:pt x="70102" y="388163"/>
                    <a:pt x="67702" y="383225"/>
                    <a:pt x="65027" y="377327"/>
                  </a:cubicBezTo>
                  <a:cubicBezTo>
                    <a:pt x="44933" y="333573"/>
                    <a:pt x="22302" y="287350"/>
                    <a:pt x="16472" y="238933"/>
                  </a:cubicBezTo>
                  <a:cubicBezTo>
                    <a:pt x="12145" y="199986"/>
                    <a:pt x="22117" y="160799"/>
                    <a:pt x="44522" y="128656"/>
                  </a:cubicBezTo>
                  <a:cubicBezTo>
                    <a:pt x="83955" y="69814"/>
                    <a:pt x="153084" y="30449"/>
                    <a:pt x="222007" y="18311"/>
                  </a:cubicBezTo>
                  <a:cubicBezTo>
                    <a:pt x="265006" y="10698"/>
                    <a:pt x="312052" y="15156"/>
                    <a:pt x="348468" y="40942"/>
                  </a:cubicBezTo>
                  <a:cubicBezTo>
                    <a:pt x="388039" y="69060"/>
                    <a:pt x="407036" y="118095"/>
                    <a:pt x="405801" y="165483"/>
                  </a:cubicBezTo>
                  <a:cubicBezTo>
                    <a:pt x="405801" y="174673"/>
                    <a:pt x="419517" y="174605"/>
                    <a:pt x="419997" y="165483"/>
                  </a:cubicBezTo>
                  <a:cubicBezTo>
                    <a:pt x="422404" y="120996"/>
                    <a:pt x="406405" y="77468"/>
                    <a:pt x="375763" y="45126"/>
                  </a:cubicBezTo>
                  <a:cubicBezTo>
                    <a:pt x="345519" y="13784"/>
                    <a:pt x="302040" y="0"/>
                    <a:pt x="259177" y="0"/>
                  </a:cubicBezTo>
                  <a:cubicBezTo>
                    <a:pt x="184219" y="0"/>
                    <a:pt x="106792" y="36416"/>
                    <a:pt x="55632" y="90594"/>
                  </a:cubicBezTo>
                  <a:cubicBezTo>
                    <a:pt x="29578" y="117121"/>
                    <a:pt x="11391" y="150362"/>
                    <a:pt x="3099" y="186606"/>
                  </a:cubicBezTo>
                  <a:cubicBezTo>
                    <a:pt x="-7119" y="236875"/>
                    <a:pt x="9614" y="286733"/>
                    <a:pt x="28748" y="332613"/>
                  </a:cubicBezTo>
                  <a:cubicBezTo>
                    <a:pt x="38830" y="356684"/>
                    <a:pt x="49322" y="380619"/>
                    <a:pt x="60569" y="404073"/>
                  </a:cubicBezTo>
                  <a:cubicBezTo>
                    <a:pt x="63813" y="412735"/>
                    <a:pt x="71906" y="418640"/>
                    <a:pt x="81143" y="419092"/>
                  </a:cubicBezTo>
                  <a:cubicBezTo>
                    <a:pt x="92219" y="420334"/>
                    <a:pt x="103432" y="419641"/>
                    <a:pt x="114268" y="417035"/>
                  </a:cubicBezTo>
                  <a:cubicBezTo>
                    <a:pt x="134842" y="411480"/>
                    <a:pt x="143345" y="394472"/>
                    <a:pt x="146774" y="374858"/>
                  </a:cubicBezTo>
                  <a:cubicBezTo>
                    <a:pt x="150389" y="353077"/>
                    <a:pt x="157157" y="331941"/>
                    <a:pt x="166868" y="312107"/>
                  </a:cubicBezTo>
                  <a:cubicBezTo>
                    <a:pt x="177224" y="290848"/>
                    <a:pt x="189294" y="270479"/>
                    <a:pt x="198278" y="248603"/>
                  </a:cubicBezTo>
                  <a:cubicBezTo>
                    <a:pt x="203038" y="237465"/>
                    <a:pt x="206535" y="225820"/>
                    <a:pt x="208702" y="213901"/>
                  </a:cubicBezTo>
                  <a:cubicBezTo>
                    <a:pt x="209662" y="208072"/>
                    <a:pt x="209868" y="202174"/>
                    <a:pt x="210485" y="196344"/>
                  </a:cubicBezTo>
                  <a:cubicBezTo>
                    <a:pt x="211445" y="186812"/>
                    <a:pt x="220567" y="187360"/>
                    <a:pt x="228110" y="186195"/>
                  </a:cubicBezTo>
                  <a:cubicBezTo>
                    <a:pt x="289016" y="175743"/>
                    <a:pt x="350512" y="169146"/>
                    <a:pt x="412248" y="166444"/>
                  </a:cubicBezTo>
                  <a:cubicBezTo>
                    <a:pt x="414785" y="166444"/>
                    <a:pt x="416842" y="164386"/>
                    <a:pt x="416842" y="161849"/>
                  </a:cubicBezTo>
                  <a:cubicBezTo>
                    <a:pt x="416842" y="159311"/>
                    <a:pt x="414785" y="157254"/>
                    <a:pt x="412248" y="157254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5AA2175-E3F1-7D52-2E10-0568825E7CE9}"/>
                </a:ext>
              </a:extLst>
            </p:cNvPr>
            <p:cNvSpPr>
              <a:spLocks/>
            </p:cNvSpPr>
            <p:nvPr/>
          </p:nvSpPr>
          <p:spPr>
            <a:xfrm>
              <a:off x="2881388" y="3156490"/>
              <a:ext cx="398386" cy="297473"/>
            </a:xfrm>
            <a:custGeom>
              <a:avLst/>
              <a:gdLst>
                <a:gd name="connsiteX0" fmla="*/ 397767 w 398386"/>
                <a:gd name="connsiteY0" fmla="*/ 0 h 297473"/>
                <a:gd name="connsiteX1" fmla="*/ 286942 w 398386"/>
                <a:gd name="connsiteY1" fmla="*/ 160271 h 297473"/>
                <a:gd name="connsiteX2" fmla="*/ 209652 w 398386"/>
                <a:gd name="connsiteY2" fmla="*/ 185852 h 297473"/>
                <a:gd name="connsiteX3" fmla="*/ 173442 w 398386"/>
                <a:gd name="connsiteY3" fmla="*/ 237767 h 297473"/>
                <a:gd name="connsiteX4" fmla="*/ 33813 w 398386"/>
                <a:gd name="connsiteY4" fmla="*/ 295100 h 297473"/>
                <a:gd name="connsiteX5" fmla="*/ 5078 w 398386"/>
                <a:gd name="connsiteY5" fmla="*/ 279326 h 297473"/>
                <a:gd name="connsiteX6" fmla="*/ 2335 w 398386"/>
                <a:gd name="connsiteY6" fmla="*/ 240510 h 297473"/>
                <a:gd name="connsiteX7" fmla="*/ 19548 w 398386"/>
                <a:gd name="connsiteY7" fmla="*/ 214038 h 297473"/>
                <a:gd name="connsiteX8" fmla="*/ 54250 w 398386"/>
                <a:gd name="connsiteY8" fmla="*/ 230703 h 297473"/>
                <a:gd name="connsiteX9" fmla="*/ 83602 w 398386"/>
                <a:gd name="connsiteY9" fmla="*/ 226657 h 297473"/>
                <a:gd name="connsiteX10" fmla="*/ 117480 w 398386"/>
                <a:gd name="connsiteY10" fmla="*/ 206974 h 297473"/>
                <a:gd name="connsiteX11" fmla="*/ 147244 w 398386"/>
                <a:gd name="connsiteY11" fmla="*/ 161163 h 297473"/>
                <a:gd name="connsiteX12" fmla="*/ 196210 w 398386"/>
                <a:gd name="connsiteY12" fmla="*/ 120975 h 297473"/>
                <a:gd name="connsiteX13" fmla="*/ 252446 w 398386"/>
                <a:gd name="connsiteY13" fmla="*/ 93886 h 297473"/>
                <a:gd name="connsiteX14" fmla="*/ 264447 w 398386"/>
                <a:gd name="connsiteY14" fmla="*/ 36142 h 297473"/>
                <a:gd name="connsiteX15" fmla="*/ 259372 w 398386"/>
                <a:gd name="connsiteY15" fmla="*/ 20780 h 297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8386" h="297473">
                  <a:moveTo>
                    <a:pt x="397767" y="0"/>
                  </a:moveTo>
                  <a:cubicBezTo>
                    <a:pt x="404358" y="73175"/>
                    <a:pt x="357730" y="140603"/>
                    <a:pt x="286942" y="160271"/>
                  </a:cubicBezTo>
                  <a:cubicBezTo>
                    <a:pt x="260538" y="167610"/>
                    <a:pt x="230843" y="168501"/>
                    <a:pt x="209652" y="185852"/>
                  </a:cubicBezTo>
                  <a:cubicBezTo>
                    <a:pt x="193261" y="199568"/>
                    <a:pt x="185237" y="220142"/>
                    <a:pt x="173442" y="237767"/>
                  </a:cubicBezTo>
                  <a:cubicBezTo>
                    <a:pt x="142251" y="282714"/>
                    <a:pt x="87587" y="305161"/>
                    <a:pt x="33813" y="295100"/>
                  </a:cubicBezTo>
                  <a:cubicBezTo>
                    <a:pt x="22559" y="293749"/>
                    <a:pt x="12258" y="288098"/>
                    <a:pt x="5078" y="279326"/>
                  </a:cubicBezTo>
                  <a:cubicBezTo>
                    <a:pt x="-2329" y="268285"/>
                    <a:pt x="-134" y="253609"/>
                    <a:pt x="2335" y="240510"/>
                  </a:cubicBezTo>
                  <a:cubicBezTo>
                    <a:pt x="4392" y="229469"/>
                    <a:pt x="8576" y="216233"/>
                    <a:pt x="19548" y="214038"/>
                  </a:cubicBezTo>
                  <a:cubicBezTo>
                    <a:pt x="32441" y="211501"/>
                    <a:pt x="41768" y="226451"/>
                    <a:pt x="54250" y="230703"/>
                  </a:cubicBezTo>
                  <a:cubicBezTo>
                    <a:pt x="64208" y="232836"/>
                    <a:pt x="74597" y="231410"/>
                    <a:pt x="83602" y="226657"/>
                  </a:cubicBezTo>
                  <a:cubicBezTo>
                    <a:pt x="96049" y="222316"/>
                    <a:pt x="107543" y="215636"/>
                    <a:pt x="117480" y="206974"/>
                  </a:cubicBezTo>
                  <a:cubicBezTo>
                    <a:pt x="130648" y="194356"/>
                    <a:pt x="137094" y="176388"/>
                    <a:pt x="147244" y="161163"/>
                  </a:cubicBezTo>
                  <a:cubicBezTo>
                    <a:pt x="159205" y="143195"/>
                    <a:pt x="176253" y="129205"/>
                    <a:pt x="196210" y="120975"/>
                  </a:cubicBezTo>
                  <a:cubicBezTo>
                    <a:pt x="215687" y="113088"/>
                    <a:pt x="238798" y="110002"/>
                    <a:pt x="252446" y="93886"/>
                  </a:cubicBezTo>
                  <a:cubicBezTo>
                    <a:pt x="266093" y="77770"/>
                    <a:pt x="265270" y="56304"/>
                    <a:pt x="264447" y="36142"/>
                  </a:cubicBezTo>
                  <a:cubicBezTo>
                    <a:pt x="264989" y="30532"/>
                    <a:pt x="263151" y="24956"/>
                    <a:pt x="259372" y="20780"/>
                  </a:cubicBezTo>
                </a:path>
              </a:pathLst>
            </a:custGeom>
            <a:solidFill>
              <a:srgbClr val="FFFF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DDD4746-4FF8-E07C-F262-BC58E700E3E8}"/>
                </a:ext>
              </a:extLst>
            </p:cNvPr>
            <p:cNvSpPr>
              <a:spLocks/>
            </p:cNvSpPr>
            <p:nvPr/>
          </p:nvSpPr>
          <p:spPr>
            <a:xfrm>
              <a:off x="2873795" y="3151817"/>
              <a:ext cx="410814" cy="309909"/>
            </a:xfrm>
            <a:custGeom>
              <a:avLst/>
              <a:gdLst>
                <a:gd name="connsiteX0" fmla="*/ 400766 w 410814"/>
                <a:gd name="connsiteY0" fmla="*/ 4673 h 309909"/>
                <a:gd name="connsiteX1" fmla="*/ 289666 w 410814"/>
                <a:gd name="connsiteY1" fmla="*/ 157332 h 309909"/>
                <a:gd name="connsiteX2" fmla="*/ 203187 w 410814"/>
                <a:gd name="connsiteY2" fmla="*/ 191622 h 309909"/>
                <a:gd name="connsiteX3" fmla="*/ 177469 w 410814"/>
                <a:gd name="connsiteY3" fmla="*/ 231398 h 309909"/>
                <a:gd name="connsiteX4" fmla="*/ 147980 w 410814"/>
                <a:gd name="connsiteY4" fmla="*/ 265688 h 309909"/>
                <a:gd name="connsiteX5" fmla="*/ 62461 w 410814"/>
                <a:gd name="connsiteY5" fmla="*/ 294698 h 309909"/>
                <a:gd name="connsiteX6" fmla="*/ 17884 w 410814"/>
                <a:gd name="connsiteY6" fmla="*/ 278101 h 309909"/>
                <a:gd name="connsiteX7" fmla="*/ 15689 w 410814"/>
                <a:gd name="connsiteY7" fmla="*/ 256087 h 309909"/>
                <a:gd name="connsiteX8" fmla="*/ 21587 w 410814"/>
                <a:gd name="connsiteY8" fmla="*/ 232564 h 309909"/>
                <a:gd name="connsiteX9" fmla="*/ 54162 w 410814"/>
                <a:gd name="connsiteY9" fmla="*/ 240040 h 309909"/>
                <a:gd name="connsiteX10" fmla="*/ 99974 w 410814"/>
                <a:gd name="connsiteY10" fmla="*/ 235445 h 309909"/>
                <a:gd name="connsiteX11" fmla="*/ 138241 w 410814"/>
                <a:gd name="connsiteY11" fmla="*/ 207190 h 309909"/>
                <a:gd name="connsiteX12" fmla="*/ 163890 w 410814"/>
                <a:gd name="connsiteY12" fmla="*/ 165150 h 309909"/>
                <a:gd name="connsiteX13" fmla="*/ 209359 w 410814"/>
                <a:gd name="connsiteY13" fmla="*/ 130860 h 309909"/>
                <a:gd name="connsiteX14" fmla="*/ 256542 w 410814"/>
                <a:gd name="connsiteY14" fmla="*/ 111315 h 309909"/>
                <a:gd name="connsiteX15" fmla="*/ 278693 w 410814"/>
                <a:gd name="connsiteY15" fmla="*/ 70167 h 309909"/>
                <a:gd name="connsiteX16" fmla="*/ 279516 w 410814"/>
                <a:gd name="connsiteY16" fmla="*/ 43489 h 309909"/>
                <a:gd name="connsiteX17" fmla="*/ 272247 w 410814"/>
                <a:gd name="connsiteY17" fmla="*/ 20378 h 309909"/>
                <a:gd name="connsiteX18" fmla="*/ 262028 w 410814"/>
                <a:gd name="connsiteY18" fmla="*/ 30596 h 309909"/>
                <a:gd name="connsiteX19" fmla="*/ 265457 w 410814"/>
                <a:gd name="connsiteY19" fmla="*/ 55491 h 309909"/>
                <a:gd name="connsiteX20" fmla="*/ 262028 w 410814"/>
                <a:gd name="connsiteY20" fmla="*/ 81002 h 309909"/>
                <a:gd name="connsiteX21" fmla="*/ 224035 w 410814"/>
                <a:gd name="connsiteY21" fmla="*/ 111589 h 309909"/>
                <a:gd name="connsiteX22" fmla="*/ 179389 w 410814"/>
                <a:gd name="connsiteY22" fmla="*/ 131340 h 309909"/>
                <a:gd name="connsiteX23" fmla="*/ 145922 w 410814"/>
                <a:gd name="connsiteY23" fmla="*/ 167002 h 309909"/>
                <a:gd name="connsiteX24" fmla="*/ 115130 w 410814"/>
                <a:gd name="connsiteY24" fmla="*/ 211030 h 309909"/>
                <a:gd name="connsiteX25" fmla="*/ 90578 w 410814"/>
                <a:gd name="connsiteY25" fmla="*/ 223992 h 309909"/>
                <a:gd name="connsiteX26" fmla="*/ 61432 w 410814"/>
                <a:gd name="connsiteY26" fmla="*/ 227352 h 309909"/>
                <a:gd name="connsiteX27" fmla="*/ 25153 w 410814"/>
                <a:gd name="connsiteY27" fmla="*/ 211647 h 309909"/>
                <a:gd name="connsiteX28" fmla="*/ 3070 w 410814"/>
                <a:gd name="connsiteY28" fmla="*/ 241068 h 309909"/>
                <a:gd name="connsiteX29" fmla="*/ 6088 w 410814"/>
                <a:gd name="connsiteY29" fmla="*/ 287840 h 309909"/>
                <a:gd name="connsiteX30" fmla="*/ 46756 w 410814"/>
                <a:gd name="connsiteY30" fmla="*/ 308414 h 309909"/>
                <a:gd name="connsiteX31" fmla="*/ 137487 w 410814"/>
                <a:gd name="connsiteY31" fmla="*/ 292503 h 309909"/>
                <a:gd name="connsiteX32" fmla="*/ 174863 w 410814"/>
                <a:gd name="connsiteY32" fmla="*/ 264180 h 309909"/>
                <a:gd name="connsiteX33" fmla="*/ 202295 w 410814"/>
                <a:gd name="connsiteY33" fmla="*/ 223992 h 309909"/>
                <a:gd name="connsiteX34" fmla="*/ 237065 w 410814"/>
                <a:gd name="connsiteY34" fmla="*/ 188742 h 309909"/>
                <a:gd name="connsiteX35" fmla="*/ 286237 w 410814"/>
                <a:gd name="connsiteY35" fmla="*/ 175849 h 309909"/>
                <a:gd name="connsiteX36" fmla="*/ 409681 w 410814"/>
                <a:gd name="connsiteY36" fmla="*/ 4399 h 309909"/>
                <a:gd name="connsiteX37" fmla="*/ 400491 w 410814"/>
                <a:gd name="connsiteY37" fmla="*/ 4399 h 309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10814" h="309909">
                  <a:moveTo>
                    <a:pt x="400766" y="4673"/>
                  </a:moveTo>
                  <a:cubicBezTo>
                    <a:pt x="403234" y="75310"/>
                    <a:pt x="359618" y="140256"/>
                    <a:pt x="289666" y="157332"/>
                  </a:cubicBezTo>
                  <a:cubicBezTo>
                    <a:pt x="259285" y="164807"/>
                    <a:pt x="225544" y="166590"/>
                    <a:pt x="203187" y="191622"/>
                  </a:cubicBezTo>
                  <a:cubicBezTo>
                    <a:pt x="193346" y="204021"/>
                    <a:pt x="184739" y="217340"/>
                    <a:pt x="177469" y="231398"/>
                  </a:cubicBezTo>
                  <a:cubicBezTo>
                    <a:pt x="169740" y="244477"/>
                    <a:pt x="159755" y="256087"/>
                    <a:pt x="147980" y="265688"/>
                  </a:cubicBezTo>
                  <a:cubicBezTo>
                    <a:pt x="123757" y="285090"/>
                    <a:pt x="93486" y="295356"/>
                    <a:pt x="62461" y="294698"/>
                  </a:cubicBezTo>
                  <a:cubicBezTo>
                    <a:pt x="48127" y="294218"/>
                    <a:pt x="25565" y="292435"/>
                    <a:pt x="17884" y="278101"/>
                  </a:cubicBezTo>
                  <a:cubicBezTo>
                    <a:pt x="14962" y="271147"/>
                    <a:pt x="14201" y="263480"/>
                    <a:pt x="15689" y="256087"/>
                  </a:cubicBezTo>
                  <a:cubicBezTo>
                    <a:pt x="16224" y="247954"/>
                    <a:pt x="18226" y="239985"/>
                    <a:pt x="21587" y="232564"/>
                  </a:cubicBezTo>
                  <a:cubicBezTo>
                    <a:pt x="29954" y="217134"/>
                    <a:pt x="44630" y="235102"/>
                    <a:pt x="54162" y="240040"/>
                  </a:cubicBezTo>
                  <a:cubicBezTo>
                    <a:pt x="69456" y="247926"/>
                    <a:pt x="85298" y="241754"/>
                    <a:pt x="99974" y="235445"/>
                  </a:cubicBezTo>
                  <a:cubicBezTo>
                    <a:pt x="115027" y="229622"/>
                    <a:pt x="128242" y="219863"/>
                    <a:pt x="138241" y="207190"/>
                  </a:cubicBezTo>
                  <a:cubicBezTo>
                    <a:pt x="148117" y="193954"/>
                    <a:pt x="154015" y="178318"/>
                    <a:pt x="163890" y="165150"/>
                  </a:cubicBezTo>
                  <a:cubicBezTo>
                    <a:pt x="175501" y="149651"/>
                    <a:pt x="191267" y="137759"/>
                    <a:pt x="209359" y="130860"/>
                  </a:cubicBezTo>
                  <a:cubicBezTo>
                    <a:pt x="225201" y="124894"/>
                    <a:pt x="242620" y="121602"/>
                    <a:pt x="256542" y="111315"/>
                  </a:cubicBezTo>
                  <a:cubicBezTo>
                    <a:pt x="269318" y="101275"/>
                    <a:pt x="277349" y="86365"/>
                    <a:pt x="278693" y="70167"/>
                  </a:cubicBezTo>
                  <a:cubicBezTo>
                    <a:pt x="279688" y="61313"/>
                    <a:pt x="279962" y="52391"/>
                    <a:pt x="279516" y="43489"/>
                  </a:cubicBezTo>
                  <a:cubicBezTo>
                    <a:pt x="280250" y="35129"/>
                    <a:pt x="277637" y="26817"/>
                    <a:pt x="272247" y="20378"/>
                  </a:cubicBezTo>
                  <a:cubicBezTo>
                    <a:pt x="265389" y="13520"/>
                    <a:pt x="255445" y="23944"/>
                    <a:pt x="262028" y="30596"/>
                  </a:cubicBezTo>
                  <a:cubicBezTo>
                    <a:pt x="267240" y="35808"/>
                    <a:pt x="265457" y="48770"/>
                    <a:pt x="265457" y="55491"/>
                  </a:cubicBezTo>
                  <a:cubicBezTo>
                    <a:pt x="265663" y="64125"/>
                    <a:pt x="264511" y="72732"/>
                    <a:pt x="262028" y="81002"/>
                  </a:cubicBezTo>
                  <a:cubicBezTo>
                    <a:pt x="256130" y="98628"/>
                    <a:pt x="240494" y="106103"/>
                    <a:pt x="224035" y="111589"/>
                  </a:cubicBezTo>
                  <a:cubicBezTo>
                    <a:pt x="208268" y="115965"/>
                    <a:pt x="193229" y="122617"/>
                    <a:pt x="179389" y="131340"/>
                  </a:cubicBezTo>
                  <a:cubicBezTo>
                    <a:pt x="165879" y="140777"/>
                    <a:pt x="154481" y="152922"/>
                    <a:pt x="145922" y="167002"/>
                  </a:cubicBezTo>
                  <a:cubicBezTo>
                    <a:pt x="136596" y="182295"/>
                    <a:pt x="129875" y="199920"/>
                    <a:pt x="115130" y="211030"/>
                  </a:cubicBezTo>
                  <a:cubicBezTo>
                    <a:pt x="107545" y="216407"/>
                    <a:pt x="99295" y="220762"/>
                    <a:pt x="90578" y="223992"/>
                  </a:cubicBezTo>
                  <a:cubicBezTo>
                    <a:pt x="81526" y="227627"/>
                    <a:pt x="70964" y="232016"/>
                    <a:pt x="61432" y="227352"/>
                  </a:cubicBezTo>
                  <a:cubicBezTo>
                    <a:pt x="49362" y="221523"/>
                    <a:pt x="40309" y="208150"/>
                    <a:pt x="25153" y="211647"/>
                  </a:cubicBezTo>
                  <a:cubicBezTo>
                    <a:pt x="11437" y="214802"/>
                    <a:pt x="5813" y="228792"/>
                    <a:pt x="3070" y="241068"/>
                  </a:cubicBezTo>
                  <a:cubicBezTo>
                    <a:pt x="-222" y="256293"/>
                    <a:pt x="-2828" y="274055"/>
                    <a:pt x="6088" y="287840"/>
                  </a:cubicBezTo>
                  <a:cubicBezTo>
                    <a:pt x="15003" y="301624"/>
                    <a:pt x="31668" y="306288"/>
                    <a:pt x="46756" y="308414"/>
                  </a:cubicBezTo>
                  <a:cubicBezTo>
                    <a:pt x="77919" y="312871"/>
                    <a:pt x="109699" y="307303"/>
                    <a:pt x="137487" y="292503"/>
                  </a:cubicBezTo>
                  <a:cubicBezTo>
                    <a:pt x="151423" y="285193"/>
                    <a:pt x="164055" y="275619"/>
                    <a:pt x="174863" y="264180"/>
                  </a:cubicBezTo>
                  <a:cubicBezTo>
                    <a:pt x="185514" y="251876"/>
                    <a:pt x="194717" y="238394"/>
                    <a:pt x="202295" y="223992"/>
                  </a:cubicBezTo>
                  <a:cubicBezTo>
                    <a:pt x="211073" y="209110"/>
                    <a:pt x="220949" y="196011"/>
                    <a:pt x="237065" y="188742"/>
                  </a:cubicBezTo>
                  <a:cubicBezTo>
                    <a:pt x="253182" y="181472"/>
                    <a:pt x="269847" y="179689"/>
                    <a:pt x="286237" y="175849"/>
                  </a:cubicBezTo>
                  <a:cubicBezTo>
                    <a:pt x="362978" y="157949"/>
                    <a:pt x="419625" y="84157"/>
                    <a:pt x="409681" y="4399"/>
                  </a:cubicBezTo>
                  <a:cubicBezTo>
                    <a:pt x="408927" y="-1294"/>
                    <a:pt x="400286" y="-1636"/>
                    <a:pt x="400491" y="4399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4B1CAD2-2D7D-2780-3962-1C1B3D4257F0}"/>
                </a:ext>
              </a:extLst>
            </p:cNvPr>
            <p:cNvSpPr>
              <a:spLocks/>
            </p:cNvSpPr>
            <p:nvPr/>
          </p:nvSpPr>
          <p:spPr>
            <a:xfrm>
              <a:off x="3118685" y="3110336"/>
              <a:ext cx="199423" cy="83584"/>
            </a:xfrm>
            <a:custGeom>
              <a:avLst/>
              <a:gdLst>
                <a:gd name="connsiteX0" fmla="*/ 199423 w 199423"/>
                <a:gd name="connsiteY0" fmla="*/ 0 h 83584"/>
                <a:gd name="connsiteX1" fmla="*/ 14257 w 199423"/>
                <a:gd name="connsiteY1" fmla="*/ 35319 h 83584"/>
                <a:gd name="connsiteX2" fmla="*/ 1707 w 199423"/>
                <a:gd name="connsiteY2" fmla="*/ 40668 h 83584"/>
                <a:gd name="connsiteX3" fmla="*/ 1707 w 199423"/>
                <a:gd name="connsiteY3" fmla="*/ 47526 h 83584"/>
                <a:gd name="connsiteX4" fmla="*/ 8565 w 199423"/>
                <a:gd name="connsiteY4" fmla="*/ 78799 h 83584"/>
                <a:gd name="connsiteX5" fmla="*/ 11788 w 199423"/>
                <a:gd name="connsiteY5" fmla="*/ 82913 h 83584"/>
                <a:gd name="connsiteX6" fmla="*/ 17617 w 199423"/>
                <a:gd name="connsiteY6" fmla="*/ 83393 h 83584"/>
                <a:gd name="connsiteX7" fmla="*/ 65075 w 199423"/>
                <a:gd name="connsiteY7" fmla="*/ 75644 h 83584"/>
                <a:gd name="connsiteX8" fmla="*/ 199080 w 199423"/>
                <a:gd name="connsiteY8" fmla="*/ 58636 h 83584"/>
                <a:gd name="connsiteX9" fmla="*/ 191262 w 199423"/>
                <a:gd name="connsiteY9" fmla="*/ 3086 h 83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9423" h="83584">
                  <a:moveTo>
                    <a:pt x="199423" y="0"/>
                  </a:moveTo>
                  <a:cubicBezTo>
                    <a:pt x="138250" y="4732"/>
                    <a:pt x="73304" y="21123"/>
                    <a:pt x="14257" y="35319"/>
                  </a:cubicBezTo>
                  <a:cubicBezTo>
                    <a:pt x="9683" y="35998"/>
                    <a:pt x="5362" y="37842"/>
                    <a:pt x="1707" y="40668"/>
                  </a:cubicBezTo>
                  <a:cubicBezTo>
                    <a:pt x="-2134" y="44303"/>
                    <a:pt x="1707" y="42863"/>
                    <a:pt x="1707" y="47526"/>
                  </a:cubicBezTo>
                  <a:cubicBezTo>
                    <a:pt x="2016" y="58286"/>
                    <a:pt x="4340" y="68896"/>
                    <a:pt x="8565" y="78799"/>
                  </a:cubicBezTo>
                  <a:cubicBezTo>
                    <a:pt x="9121" y="80506"/>
                    <a:pt x="10259" y="81967"/>
                    <a:pt x="11788" y="82913"/>
                  </a:cubicBezTo>
                  <a:cubicBezTo>
                    <a:pt x="13654" y="83592"/>
                    <a:pt x="15670" y="83764"/>
                    <a:pt x="17617" y="83393"/>
                  </a:cubicBezTo>
                  <a:cubicBezTo>
                    <a:pt x="33597" y="81679"/>
                    <a:pt x="49370" y="78661"/>
                    <a:pt x="65075" y="75644"/>
                  </a:cubicBezTo>
                  <a:cubicBezTo>
                    <a:pt x="107252" y="67551"/>
                    <a:pt x="154229" y="56304"/>
                    <a:pt x="199080" y="58636"/>
                  </a:cubicBezTo>
                  <a:cubicBezTo>
                    <a:pt x="192222" y="43000"/>
                    <a:pt x="183238" y="18311"/>
                    <a:pt x="191262" y="3086"/>
                  </a:cubicBezTo>
                </a:path>
              </a:pathLst>
            </a:custGeom>
            <a:solidFill>
              <a:schemeClr val="accent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C8437E3-ED80-C60D-64FE-61E7E2505EEF}"/>
                </a:ext>
              </a:extLst>
            </p:cNvPr>
            <p:cNvSpPr>
              <a:spLocks/>
            </p:cNvSpPr>
            <p:nvPr/>
          </p:nvSpPr>
          <p:spPr>
            <a:xfrm>
              <a:off x="3111904" y="3105329"/>
              <a:ext cx="212884" cy="96048"/>
            </a:xfrm>
            <a:custGeom>
              <a:avLst/>
              <a:gdLst>
                <a:gd name="connsiteX0" fmla="*/ 206205 w 212884"/>
                <a:gd name="connsiteY0" fmla="*/ 0 h 96048"/>
                <a:gd name="connsiteX1" fmla="*/ 111084 w 212884"/>
                <a:gd name="connsiteY1" fmla="*/ 13030 h 96048"/>
                <a:gd name="connsiteX2" fmla="*/ 16375 w 212884"/>
                <a:gd name="connsiteY2" fmla="*/ 34427 h 96048"/>
                <a:gd name="connsiteX3" fmla="*/ 1562 w 212884"/>
                <a:gd name="connsiteY3" fmla="*/ 43000 h 96048"/>
                <a:gd name="connsiteX4" fmla="*/ 1562 w 212884"/>
                <a:gd name="connsiteY4" fmla="*/ 54521 h 96048"/>
                <a:gd name="connsiteX5" fmla="*/ 12329 w 212884"/>
                <a:gd name="connsiteY5" fmla="*/ 92240 h 96048"/>
                <a:gd name="connsiteX6" fmla="*/ 24605 w 212884"/>
                <a:gd name="connsiteY6" fmla="*/ 95875 h 96048"/>
                <a:gd name="connsiteX7" fmla="*/ 48745 w 212884"/>
                <a:gd name="connsiteY7" fmla="*/ 92514 h 96048"/>
                <a:gd name="connsiteX8" fmla="*/ 94899 w 212884"/>
                <a:gd name="connsiteY8" fmla="*/ 83667 h 96048"/>
                <a:gd name="connsiteX9" fmla="*/ 206067 w 212884"/>
                <a:gd name="connsiteY9" fmla="*/ 70912 h 96048"/>
                <a:gd name="connsiteX10" fmla="*/ 212884 w 212884"/>
                <a:gd name="connsiteY10" fmla="*/ 64012 h 96048"/>
                <a:gd name="connsiteX11" fmla="*/ 211965 w 212884"/>
                <a:gd name="connsiteY11" fmla="*/ 60625 h 96048"/>
                <a:gd name="connsiteX12" fmla="*/ 204490 w 212884"/>
                <a:gd name="connsiteY12" fmla="*/ 10218 h 96048"/>
                <a:gd name="connsiteX13" fmla="*/ 192763 w 212884"/>
                <a:gd name="connsiteY13" fmla="*/ 5281 h 96048"/>
                <a:gd name="connsiteX14" fmla="*/ 200101 w 212884"/>
                <a:gd name="connsiteY14" fmla="*/ 67551 h 96048"/>
                <a:gd name="connsiteX15" fmla="*/ 206067 w 212884"/>
                <a:gd name="connsiteY15" fmla="*/ 57196 h 96048"/>
                <a:gd name="connsiteX16" fmla="*/ 89481 w 212884"/>
                <a:gd name="connsiteY16" fmla="*/ 70500 h 96048"/>
                <a:gd name="connsiteX17" fmla="*/ 30846 w 212884"/>
                <a:gd name="connsiteY17" fmla="*/ 80993 h 96048"/>
                <a:gd name="connsiteX18" fmla="*/ 21725 w 212884"/>
                <a:gd name="connsiteY18" fmla="*/ 80993 h 96048"/>
                <a:gd name="connsiteX19" fmla="*/ 17541 w 212884"/>
                <a:gd name="connsiteY19" fmla="*/ 68511 h 96048"/>
                <a:gd name="connsiteX20" fmla="*/ 13358 w 212884"/>
                <a:gd name="connsiteY20" fmla="*/ 46429 h 96048"/>
                <a:gd name="connsiteX21" fmla="*/ 12672 w 212884"/>
                <a:gd name="connsiteY21" fmla="*/ 51846 h 96048"/>
                <a:gd name="connsiteX22" fmla="*/ 34823 w 212884"/>
                <a:gd name="connsiteY22" fmla="*/ 44303 h 96048"/>
                <a:gd name="connsiteX23" fmla="*/ 59444 w 212884"/>
                <a:gd name="connsiteY23" fmla="*/ 38336 h 96048"/>
                <a:gd name="connsiteX24" fmla="*/ 106558 w 212884"/>
                <a:gd name="connsiteY24" fmla="*/ 27363 h 96048"/>
                <a:gd name="connsiteX25" fmla="*/ 206136 w 212884"/>
                <a:gd name="connsiteY25" fmla="*/ 10218 h 96048"/>
                <a:gd name="connsiteX26" fmla="*/ 206136 w 212884"/>
                <a:gd name="connsiteY26" fmla="*/ 274 h 9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12884" h="96048">
                  <a:moveTo>
                    <a:pt x="206205" y="0"/>
                  </a:moveTo>
                  <a:cubicBezTo>
                    <a:pt x="174199" y="1804"/>
                    <a:pt x="142391" y="6158"/>
                    <a:pt x="111084" y="13030"/>
                  </a:cubicBezTo>
                  <a:cubicBezTo>
                    <a:pt x="79537" y="19202"/>
                    <a:pt x="47373" y="25718"/>
                    <a:pt x="16375" y="34427"/>
                  </a:cubicBezTo>
                  <a:cubicBezTo>
                    <a:pt x="10608" y="35524"/>
                    <a:pt x="5389" y="38549"/>
                    <a:pt x="1562" y="43000"/>
                  </a:cubicBezTo>
                  <a:cubicBezTo>
                    <a:pt x="-1456" y="47320"/>
                    <a:pt x="670" y="49858"/>
                    <a:pt x="1562" y="54521"/>
                  </a:cubicBezTo>
                  <a:cubicBezTo>
                    <a:pt x="3962" y="66385"/>
                    <a:pt x="3071" y="82776"/>
                    <a:pt x="12329" y="92240"/>
                  </a:cubicBezTo>
                  <a:cubicBezTo>
                    <a:pt x="15676" y="95223"/>
                    <a:pt x="20175" y="96554"/>
                    <a:pt x="24605" y="95875"/>
                  </a:cubicBezTo>
                  <a:cubicBezTo>
                    <a:pt x="32704" y="95162"/>
                    <a:pt x="40762" y="94044"/>
                    <a:pt x="48745" y="92514"/>
                  </a:cubicBezTo>
                  <a:cubicBezTo>
                    <a:pt x="64175" y="89908"/>
                    <a:pt x="79537" y="86754"/>
                    <a:pt x="94899" y="83667"/>
                  </a:cubicBezTo>
                  <a:cubicBezTo>
                    <a:pt x="131521" y="76330"/>
                    <a:pt x="168486" y="69266"/>
                    <a:pt x="206067" y="70912"/>
                  </a:cubicBezTo>
                  <a:cubicBezTo>
                    <a:pt x="209853" y="70891"/>
                    <a:pt x="212905" y="67798"/>
                    <a:pt x="212884" y="64012"/>
                  </a:cubicBezTo>
                  <a:cubicBezTo>
                    <a:pt x="212878" y="62819"/>
                    <a:pt x="212562" y="61653"/>
                    <a:pt x="211965" y="60625"/>
                  </a:cubicBezTo>
                  <a:cubicBezTo>
                    <a:pt x="205107" y="45194"/>
                    <a:pt x="198249" y="26815"/>
                    <a:pt x="204490" y="10218"/>
                  </a:cubicBezTo>
                  <a:cubicBezTo>
                    <a:pt x="207096" y="3360"/>
                    <a:pt x="196261" y="-892"/>
                    <a:pt x="192763" y="5281"/>
                  </a:cubicBezTo>
                  <a:cubicBezTo>
                    <a:pt x="181859" y="24277"/>
                    <a:pt x="192351" y="49309"/>
                    <a:pt x="200101" y="67551"/>
                  </a:cubicBezTo>
                  <a:lnTo>
                    <a:pt x="206067" y="57196"/>
                  </a:lnTo>
                  <a:cubicBezTo>
                    <a:pt x="166771" y="55413"/>
                    <a:pt x="127955" y="62888"/>
                    <a:pt x="89481" y="70500"/>
                  </a:cubicBezTo>
                  <a:cubicBezTo>
                    <a:pt x="70073" y="74341"/>
                    <a:pt x="50528" y="78456"/>
                    <a:pt x="30846" y="80993"/>
                  </a:cubicBezTo>
                  <a:cubicBezTo>
                    <a:pt x="27417" y="81404"/>
                    <a:pt x="23576" y="82707"/>
                    <a:pt x="21725" y="80993"/>
                  </a:cubicBezTo>
                  <a:cubicBezTo>
                    <a:pt x="19523" y="77146"/>
                    <a:pt x="18097" y="72907"/>
                    <a:pt x="17541" y="68511"/>
                  </a:cubicBezTo>
                  <a:cubicBezTo>
                    <a:pt x="16519" y="61084"/>
                    <a:pt x="15127" y="53712"/>
                    <a:pt x="13358" y="46429"/>
                  </a:cubicBezTo>
                  <a:lnTo>
                    <a:pt x="12672" y="51846"/>
                  </a:lnTo>
                  <a:cubicBezTo>
                    <a:pt x="14798" y="46840"/>
                    <a:pt x="30091" y="45469"/>
                    <a:pt x="34823" y="44303"/>
                  </a:cubicBezTo>
                  <a:lnTo>
                    <a:pt x="59444" y="38336"/>
                  </a:lnTo>
                  <a:cubicBezTo>
                    <a:pt x="75080" y="34564"/>
                    <a:pt x="90784" y="30861"/>
                    <a:pt x="106558" y="27363"/>
                  </a:cubicBezTo>
                  <a:cubicBezTo>
                    <a:pt x="139476" y="20025"/>
                    <a:pt x="172601" y="14539"/>
                    <a:pt x="206136" y="10218"/>
                  </a:cubicBezTo>
                  <a:cubicBezTo>
                    <a:pt x="212240" y="9464"/>
                    <a:pt x="212994" y="68"/>
                    <a:pt x="206136" y="274"/>
                  </a:cubicBezTo>
                  <a:close/>
                </a:path>
              </a:pathLst>
            </a:custGeom>
            <a:solidFill>
              <a:srgbClr val="18C4FF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3D10346-D63C-4B46-08EA-15803E3D6682}"/>
                </a:ext>
              </a:extLst>
            </p:cNvPr>
            <p:cNvSpPr>
              <a:spLocks/>
            </p:cNvSpPr>
            <p:nvPr/>
          </p:nvSpPr>
          <p:spPr>
            <a:xfrm>
              <a:off x="3304926" y="3075234"/>
              <a:ext cx="254569" cy="127032"/>
            </a:xfrm>
            <a:custGeom>
              <a:avLst/>
              <a:gdLst>
                <a:gd name="connsiteX0" fmla="*/ 78951 w 254569"/>
                <a:gd name="connsiteY0" fmla="*/ 4310 h 127032"/>
                <a:gd name="connsiteX1" fmla="*/ 10851 w 254569"/>
                <a:gd name="connsiteY1" fmla="*/ 25501 h 127032"/>
                <a:gd name="connsiteX2" fmla="*/ 701 w 254569"/>
                <a:gd name="connsiteY2" fmla="*/ 56773 h 127032"/>
                <a:gd name="connsiteX3" fmla="*/ 4268 w 254569"/>
                <a:gd name="connsiteY3" fmla="*/ 91063 h 127032"/>
                <a:gd name="connsiteX4" fmla="*/ 56731 w 254569"/>
                <a:gd name="connsiteY4" fmla="*/ 125353 h 127032"/>
                <a:gd name="connsiteX5" fmla="*/ 97879 w 254569"/>
                <a:gd name="connsiteY5" fmla="*/ 124393 h 127032"/>
                <a:gd name="connsiteX6" fmla="*/ 117768 w 254569"/>
                <a:gd name="connsiteY6" fmla="*/ 111432 h 127032"/>
                <a:gd name="connsiteX7" fmla="*/ 126889 w 254569"/>
                <a:gd name="connsiteY7" fmla="*/ 87634 h 127032"/>
                <a:gd name="connsiteX8" fmla="*/ 137176 w 254569"/>
                <a:gd name="connsiteY8" fmla="*/ 81119 h 127032"/>
                <a:gd name="connsiteX9" fmla="*/ 158093 w 254569"/>
                <a:gd name="connsiteY9" fmla="*/ 84274 h 127032"/>
                <a:gd name="connsiteX10" fmla="*/ 163579 w 254569"/>
                <a:gd name="connsiteY10" fmla="*/ 100322 h 127032"/>
                <a:gd name="connsiteX11" fmla="*/ 169683 w 254569"/>
                <a:gd name="connsiteY11" fmla="*/ 115135 h 127032"/>
                <a:gd name="connsiteX12" fmla="*/ 194303 w 254569"/>
                <a:gd name="connsiteY12" fmla="*/ 126999 h 127032"/>
                <a:gd name="connsiteX13" fmla="*/ 229484 w 254569"/>
                <a:gd name="connsiteY13" fmla="*/ 122267 h 127032"/>
                <a:gd name="connsiteX14" fmla="*/ 247247 w 254569"/>
                <a:gd name="connsiteY14" fmla="*/ 98813 h 127032"/>
                <a:gd name="connsiteX15" fmla="*/ 253556 w 254569"/>
                <a:gd name="connsiteY15" fmla="*/ 60751 h 127032"/>
                <a:gd name="connsiteX16" fmla="*/ 252870 w 254569"/>
                <a:gd name="connsiteY16" fmla="*/ 24541 h 127032"/>
                <a:gd name="connsiteX17" fmla="*/ 184701 w 254569"/>
                <a:gd name="connsiteY17" fmla="*/ 263 h 127032"/>
                <a:gd name="connsiteX18" fmla="*/ 136284 w 254569"/>
                <a:gd name="connsiteY18" fmla="*/ 1429 h 127032"/>
                <a:gd name="connsiteX19" fmla="*/ 86289 w 254569"/>
                <a:gd name="connsiteY19" fmla="*/ 4515 h 127032"/>
                <a:gd name="connsiteX20" fmla="*/ 87867 w 254569"/>
                <a:gd name="connsiteY20" fmla="*/ 16654 h 127032"/>
                <a:gd name="connsiteX21" fmla="*/ 161316 w 254569"/>
                <a:gd name="connsiteY21" fmla="*/ 14871 h 127032"/>
                <a:gd name="connsiteX22" fmla="*/ 196154 w 254569"/>
                <a:gd name="connsiteY22" fmla="*/ 14254 h 127032"/>
                <a:gd name="connsiteX23" fmla="*/ 230444 w 254569"/>
                <a:gd name="connsiteY23" fmla="*/ 18300 h 127032"/>
                <a:gd name="connsiteX24" fmla="*/ 240320 w 254569"/>
                <a:gd name="connsiteY24" fmla="*/ 42920 h 127032"/>
                <a:gd name="connsiteX25" fmla="*/ 238125 w 254569"/>
                <a:gd name="connsiteY25" fmla="*/ 78033 h 127032"/>
                <a:gd name="connsiteX26" fmla="*/ 228181 w 254569"/>
                <a:gd name="connsiteY26" fmla="*/ 107934 h 127032"/>
                <a:gd name="connsiteX27" fmla="*/ 213162 w 254569"/>
                <a:gd name="connsiteY27" fmla="*/ 111500 h 127032"/>
                <a:gd name="connsiteX28" fmla="*/ 196977 w 254569"/>
                <a:gd name="connsiteY28" fmla="*/ 113489 h 127032"/>
                <a:gd name="connsiteX29" fmla="*/ 177021 w 254569"/>
                <a:gd name="connsiteY29" fmla="*/ 97921 h 127032"/>
                <a:gd name="connsiteX30" fmla="*/ 167351 w 254569"/>
                <a:gd name="connsiteY30" fmla="*/ 73781 h 127032"/>
                <a:gd name="connsiteX31" fmla="*/ 144445 w 254569"/>
                <a:gd name="connsiteY31" fmla="*/ 67678 h 127032"/>
                <a:gd name="connsiteX32" fmla="*/ 120716 w 254569"/>
                <a:gd name="connsiteY32" fmla="*/ 74056 h 127032"/>
                <a:gd name="connsiteX33" fmla="*/ 111664 w 254569"/>
                <a:gd name="connsiteY33" fmla="*/ 90309 h 127032"/>
                <a:gd name="connsiteX34" fmla="*/ 103229 w 254569"/>
                <a:gd name="connsiteY34" fmla="*/ 108963 h 127032"/>
                <a:gd name="connsiteX35" fmla="*/ 89993 w 254569"/>
                <a:gd name="connsiteY35" fmla="*/ 111912 h 127032"/>
                <a:gd name="connsiteX36" fmla="*/ 70996 w 254569"/>
                <a:gd name="connsiteY36" fmla="*/ 112803 h 127032"/>
                <a:gd name="connsiteX37" fmla="*/ 37529 w 254569"/>
                <a:gd name="connsiteY37" fmla="*/ 106974 h 127032"/>
                <a:gd name="connsiteX38" fmla="*/ 15240 w 254569"/>
                <a:gd name="connsiteY38" fmla="*/ 47927 h 127032"/>
                <a:gd name="connsiteX39" fmla="*/ 38146 w 254569"/>
                <a:gd name="connsiteY39" fmla="*/ 22552 h 127032"/>
                <a:gd name="connsiteX40" fmla="*/ 79294 w 254569"/>
                <a:gd name="connsiteY40" fmla="*/ 13568 h 127032"/>
                <a:gd name="connsiteX41" fmla="*/ 83820 w 254569"/>
                <a:gd name="connsiteY41" fmla="*/ 9042 h 127032"/>
                <a:gd name="connsiteX42" fmla="*/ 79294 w 254569"/>
                <a:gd name="connsiteY42" fmla="*/ 4515 h 127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54569" h="127032">
                  <a:moveTo>
                    <a:pt x="78951" y="4310"/>
                  </a:moveTo>
                  <a:cubicBezTo>
                    <a:pt x="57349" y="4310"/>
                    <a:pt x="25527" y="7327"/>
                    <a:pt x="10851" y="25501"/>
                  </a:cubicBezTo>
                  <a:cubicBezTo>
                    <a:pt x="4528" y="34732"/>
                    <a:pt x="1003" y="45588"/>
                    <a:pt x="701" y="56773"/>
                  </a:cubicBezTo>
                  <a:cubicBezTo>
                    <a:pt x="-931" y="68322"/>
                    <a:pt x="297" y="80097"/>
                    <a:pt x="4268" y="91063"/>
                  </a:cubicBezTo>
                  <a:cubicBezTo>
                    <a:pt x="12840" y="112460"/>
                    <a:pt x="34991" y="122816"/>
                    <a:pt x="56731" y="125353"/>
                  </a:cubicBezTo>
                  <a:cubicBezTo>
                    <a:pt x="70440" y="126643"/>
                    <a:pt x="84246" y="126320"/>
                    <a:pt x="97879" y="124393"/>
                  </a:cubicBezTo>
                  <a:cubicBezTo>
                    <a:pt x="106253" y="123646"/>
                    <a:pt x="113701" y="118784"/>
                    <a:pt x="117768" y="111432"/>
                  </a:cubicBezTo>
                  <a:cubicBezTo>
                    <a:pt x="122019" y="104025"/>
                    <a:pt x="122705" y="95041"/>
                    <a:pt x="126889" y="87634"/>
                  </a:cubicBezTo>
                  <a:cubicBezTo>
                    <a:pt x="128836" y="83712"/>
                    <a:pt x="132800" y="81202"/>
                    <a:pt x="137176" y="81119"/>
                  </a:cubicBezTo>
                  <a:cubicBezTo>
                    <a:pt x="143005" y="80571"/>
                    <a:pt x="153429" y="80228"/>
                    <a:pt x="158093" y="84274"/>
                  </a:cubicBezTo>
                  <a:cubicBezTo>
                    <a:pt x="162756" y="88320"/>
                    <a:pt x="162276" y="95247"/>
                    <a:pt x="163579" y="100322"/>
                  </a:cubicBezTo>
                  <a:cubicBezTo>
                    <a:pt x="164656" y="105602"/>
                    <a:pt x="166727" y="110629"/>
                    <a:pt x="169683" y="115135"/>
                  </a:cubicBezTo>
                  <a:cubicBezTo>
                    <a:pt x="175601" y="122699"/>
                    <a:pt x="184701" y="127082"/>
                    <a:pt x="194303" y="126999"/>
                  </a:cubicBezTo>
                  <a:cubicBezTo>
                    <a:pt x="206208" y="127287"/>
                    <a:pt x="218079" y="125689"/>
                    <a:pt x="229484" y="122267"/>
                  </a:cubicBezTo>
                  <a:cubicBezTo>
                    <a:pt x="240046" y="119113"/>
                    <a:pt x="244092" y="108551"/>
                    <a:pt x="247247" y="98813"/>
                  </a:cubicBezTo>
                  <a:cubicBezTo>
                    <a:pt x="250991" y="86455"/>
                    <a:pt x="253110" y="73658"/>
                    <a:pt x="253556" y="60751"/>
                  </a:cubicBezTo>
                  <a:cubicBezTo>
                    <a:pt x="255106" y="48715"/>
                    <a:pt x="254879" y="36515"/>
                    <a:pt x="252870" y="24541"/>
                  </a:cubicBezTo>
                  <a:cubicBezTo>
                    <a:pt x="245463" y="-3371"/>
                    <a:pt x="206647" y="-11"/>
                    <a:pt x="184701" y="263"/>
                  </a:cubicBezTo>
                  <a:cubicBezTo>
                    <a:pt x="168585" y="263"/>
                    <a:pt x="152400" y="812"/>
                    <a:pt x="136284" y="1429"/>
                  </a:cubicBezTo>
                  <a:cubicBezTo>
                    <a:pt x="119571" y="1395"/>
                    <a:pt x="102872" y="2424"/>
                    <a:pt x="86289" y="4515"/>
                  </a:cubicBezTo>
                  <a:cubicBezTo>
                    <a:pt x="79088" y="5681"/>
                    <a:pt x="81352" y="16243"/>
                    <a:pt x="87867" y="16654"/>
                  </a:cubicBezTo>
                  <a:cubicBezTo>
                    <a:pt x="112075" y="18163"/>
                    <a:pt x="137039" y="15420"/>
                    <a:pt x="161316" y="14871"/>
                  </a:cubicBezTo>
                  <a:cubicBezTo>
                    <a:pt x="172906" y="14871"/>
                    <a:pt x="184564" y="14322"/>
                    <a:pt x="196154" y="14254"/>
                  </a:cubicBezTo>
                  <a:cubicBezTo>
                    <a:pt x="207744" y="13163"/>
                    <a:pt x="219431" y="14542"/>
                    <a:pt x="230444" y="18300"/>
                  </a:cubicBezTo>
                  <a:cubicBezTo>
                    <a:pt x="240663" y="23101"/>
                    <a:pt x="240457" y="33045"/>
                    <a:pt x="240320" y="42920"/>
                  </a:cubicBezTo>
                  <a:cubicBezTo>
                    <a:pt x="240450" y="54661"/>
                    <a:pt x="239716" y="66395"/>
                    <a:pt x="238125" y="78033"/>
                  </a:cubicBezTo>
                  <a:cubicBezTo>
                    <a:pt x="236960" y="85714"/>
                    <a:pt x="234834" y="102722"/>
                    <a:pt x="228181" y="107934"/>
                  </a:cubicBezTo>
                  <a:cubicBezTo>
                    <a:pt x="223483" y="110170"/>
                    <a:pt x="218368" y="111384"/>
                    <a:pt x="213162" y="111500"/>
                  </a:cubicBezTo>
                  <a:cubicBezTo>
                    <a:pt x="207834" y="112639"/>
                    <a:pt x="202423" y="113304"/>
                    <a:pt x="196977" y="113489"/>
                  </a:cubicBezTo>
                  <a:cubicBezTo>
                    <a:pt x="187218" y="114511"/>
                    <a:pt x="178406" y="107632"/>
                    <a:pt x="177021" y="97921"/>
                  </a:cubicBezTo>
                  <a:cubicBezTo>
                    <a:pt x="174895" y="89760"/>
                    <a:pt x="174209" y="79679"/>
                    <a:pt x="167351" y="73781"/>
                  </a:cubicBezTo>
                  <a:cubicBezTo>
                    <a:pt x="160561" y="69358"/>
                    <a:pt x="152538" y="67225"/>
                    <a:pt x="144445" y="67678"/>
                  </a:cubicBezTo>
                  <a:cubicBezTo>
                    <a:pt x="135996" y="66491"/>
                    <a:pt x="127430" y="68796"/>
                    <a:pt x="120716" y="74056"/>
                  </a:cubicBezTo>
                  <a:cubicBezTo>
                    <a:pt x="116403" y="78643"/>
                    <a:pt x="113289" y="84226"/>
                    <a:pt x="111664" y="90309"/>
                  </a:cubicBezTo>
                  <a:cubicBezTo>
                    <a:pt x="109606" y="96344"/>
                    <a:pt x="108509" y="104779"/>
                    <a:pt x="103229" y="108963"/>
                  </a:cubicBezTo>
                  <a:cubicBezTo>
                    <a:pt x="99182" y="111178"/>
                    <a:pt x="94594" y="112200"/>
                    <a:pt x="89993" y="111912"/>
                  </a:cubicBezTo>
                  <a:cubicBezTo>
                    <a:pt x="83683" y="112392"/>
                    <a:pt x="77374" y="112803"/>
                    <a:pt x="70996" y="112803"/>
                  </a:cubicBezTo>
                  <a:cubicBezTo>
                    <a:pt x="59550" y="113318"/>
                    <a:pt x="48131" y="111329"/>
                    <a:pt x="37529" y="106974"/>
                  </a:cubicBezTo>
                  <a:cubicBezTo>
                    <a:pt x="13663" y="96001"/>
                    <a:pt x="10097" y="71381"/>
                    <a:pt x="15240" y="47927"/>
                  </a:cubicBezTo>
                  <a:cubicBezTo>
                    <a:pt x="17332" y="35754"/>
                    <a:pt x="26248" y="25871"/>
                    <a:pt x="38146" y="22552"/>
                  </a:cubicBezTo>
                  <a:cubicBezTo>
                    <a:pt x="51389" y="17696"/>
                    <a:pt x="65235" y="14679"/>
                    <a:pt x="79294" y="13568"/>
                  </a:cubicBezTo>
                  <a:cubicBezTo>
                    <a:pt x="81790" y="13568"/>
                    <a:pt x="83820" y="11545"/>
                    <a:pt x="83820" y="9042"/>
                  </a:cubicBezTo>
                  <a:cubicBezTo>
                    <a:pt x="83820" y="6539"/>
                    <a:pt x="81790" y="4515"/>
                    <a:pt x="79294" y="4515"/>
                  </a:cubicBezTo>
                  <a:close/>
                </a:path>
              </a:pathLst>
            </a:custGeom>
            <a:solidFill>
              <a:schemeClr val="accent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8DB12CF-8949-DDBD-1744-2F0B603027BB}"/>
                </a:ext>
              </a:extLst>
            </p:cNvPr>
            <p:cNvSpPr>
              <a:spLocks/>
            </p:cNvSpPr>
            <p:nvPr/>
          </p:nvSpPr>
          <p:spPr>
            <a:xfrm>
              <a:off x="3134376" y="3165543"/>
              <a:ext cx="184736" cy="40736"/>
            </a:xfrm>
            <a:custGeom>
              <a:avLst/>
              <a:gdLst>
                <a:gd name="connsiteX0" fmla="*/ 5698 w 184736"/>
                <a:gd name="connsiteY0" fmla="*/ 40737 h 40736"/>
                <a:gd name="connsiteX1" fmla="*/ 92795 w 184736"/>
                <a:gd name="connsiteY1" fmla="*/ 25100 h 40736"/>
                <a:gd name="connsiteX2" fmla="*/ 137372 w 184736"/>
                <a:gd name="connsiteY2" fmla="*/ 18242 h 40736"/>
                <a:gd name="connsiteX3" fmla="*/ 180577 w 184736"/>
                <a:gd name="connsiteY3" fmla="*/ 13099 h 40736"/>
                <a:gd name="connsiteX4" fmla="*/ 184178 w 184736"/>
                <a:gd name="connsiteY4" fmla="*/ 4094 h 40736"/>
                <a:gd name="connsiteX5" fmla="*/ 178794 w 184736"/>
                <a:gd name="connsiteY5" fmla="*/ 0 h 40736"/>
                <a:gd name="connsiteX6" fmla="*/ 134012 w 184736"/>
                <a:gd name="connsiteY6" fmla="*/ 5829 h 40736"/>
                <a:gd name="connsiteX7" fmla="*/ 91218 w 184736"/>
                <a:gd name="connsiteY7" fmla="*/ 12687 h 40736"/>
                <a:gd name="connsiteX8" fmla="*/ 3230 w 184736"/>
                <a:gd name="connsiteY8" fmla="*/ 31684 h 40736"/>
                <a:gd name="connsiteX9" fmla="*/ 5698 w 184736"/>
                <a:gd name="connsiteY9" fmla="*/ 40462 h 4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736" h="40736">
                  <a:moveTo>
                    <a:pt x="5698" y="40737"/>
                  </a:moveTo>
                  <a:cubicBezTo>
                    <a:pt x="34571" y="34770"/>
                    <a:pt x="63717" y="29832"/>
                    <a:pt x="92795" y="25100"/>
                  </a:cubicBezTo>
                  <a:cubicBezTo>
                    <a:pt x="107608" y="22700"/>
                    <a:pt x="122490" y="20437"/>
                    <a:pt x="137372" y="18242"/>
                  </a:cubicBezTo>
                  <a:cubicBezTo>
                    <a:pt x="152254" y="16048"/>
                    <a:pt x="166518" y="16185"/>
                    <a:pt x="180577" y="13099"/>
                  </a:cubicBezTo>
                  <a:cubicBezTo>
                    <a:pt x="184061" y="11604"/>
                    <a:pt x="185673" y="7571"/>
                    <a:pt x="184178" y="4094"/>
                  </a:cubicBezTo>
                  <a:cubicBezTo>
                    <a:pt x="183225" y="1879"/>
                    <a:pt x="181181" y="322"/>
                    <a:pt x="178794" y="0"/>
                  </a:cubicBezTo>
                  <a:cubicBezTo>
                    <a:pt x="163748" y="885"/>
                    <a:pt x="148784" y="2832"/>
                    <a:pt x="134012" y="5829"/>
                  </a:cubicBezTo>
                  <a:cubicBezTo>
                    <a:pt x="119747" y="7955"/>
                    <a:pt x="105414" y="10150"/>
                    <a:pt x="91218" y="12687"/>
                  </a:cubicBezTo>
                  <a:cubicBezTo>
                    <a:pt x="61660" y="17831"/>
                    <a:pt x="32376" y="24414"/>
                    <a:pt x="3230" y="31684"/>
                  </a:cubicBezTo>
                  <a:cubicBezTo>
                    <a:pt x="-2463" y="33124"/>
                    <a:pt x="6" y="41628"/>
                    <a:pt x="5698" y="40462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BD05CA6-744E-31B9-7E74-09BB071C34B2}"/>
                </a:ext>
              </a:extLst>
            </p:cNvPr>
            <p:cNvSpPr>
              <a:spLocks/>
            </p:cNvSpPr>
            <p:nvPr/>
          </p:nvSpPr>
          <p:spPr>
            <a:xfrm>
              <a:off x="3152282" y="3155256"/>
              <a:ext cx="9121" cy="16116"/>
            </a:xfrm>
            <a:custGeom>
              <a:avLst/>
              <a:gdLst>
                <a:gd name="connsiteX0" fmla="*/ 343 w 9121"/>
                <a:gd name="connsiteY0" fmla="*/ 4252 h 16116"/>
                <a:gd name="connsiteX1" fmla="*/ 0 w 9121"/>
                <a:gd name="connsiteY1" fmla="*/ 11521 h 16116"/>
                <a:gd name="connsiteX2" fmla="*/ 1303 w 9121"/>
                <a:gd name="connsiteY2" fmla="*/ 14813 h 16116"/>
                <a:gd name="connsiteX3" fmla="*/ 4526 w 9121"/>
                <a:gd name="connsiteY3" fmla="*/ 16116 h 16116"/>
                <a:gd name="connsiteX4" fmla="*/ 7818 w 9121"/>
                <a:gd name="connsiteY4" fmla="*/ 14813 h 16116"/>
                <a:gd name="connsiteX5" fmla="*/ 9121 w 9121"/>
                <a:gd name="connsiteY5" fmla="*/ 11521 h 16116"/>
                <a:gd name="connsiteX6" fmla="*/ 8778 w 9121"/>
                <a:gd name="connsiteY6" fmla="*/ 4252 h 16116"/>
                <a:gd name="connsiteX7" fmla="*/ 7544 w 9121"/>
                <a:gd name="connsiteY7" fmla="*/ 1234 h 16116"/>
                <a:gd name="connsiteX8" fmla="*/ 4526 w 9121"/>
                <a:gd name="connsiteY8" fmla="*/ 0 h 16116"/>
                <a:gd name="connsiteX9" fmla="*/ 1577 w 9121"/>
                <a:gd name="connsiteY9" fmla="*/ 1234 h 16116"/>
                <a:gd name="connsiteX10" fmla="*/ 343 w 9121"/>
                <a:gd name="connsiteY10" fmla="*/ 4252 h 1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21" h="16116">
                  <a:moveTo>
                    <a:pt x="343" y="4252"/>
                  </a:moveTo>
                  <a:cubicBezTo>
                    <a:pt x="343" y="6652"/>
                    <a:pt x="0" y="9121"/>
                    <a:pt x="0" y="11521"/>
                  </a:cubicBezTo>
                  <a:cubicBezTo>
                    <a:pt x="21" y="12742"/>
                    <a:pt x="480" y="13908"/>
                    <a:pt x="1303" y="14813"/>
                  </a:cubicBezTo>
                  <a:cubicBezTo>
                    <a:pt x="2174" y="15636"/>
                    <a:pt x="3326" y="16103"/>
                    <a:pt x="4526" y="16116"/>
                  </a:cubicBezTo>
                  <a:cubicBezTo>
                    <a:pt x="5754" y="16123"/>
                    <a:pt x="6933" y="15657"/>
                    <a:pt x="7818" y="14813"/>
                  </a:cubicBezTo>
                  <a:cubicBezTo>
                    <a:pt x="8641" y="13908"/>
                    <a:pt x="9101" y="12742"/>
                    <a:pt x="9121" y="11521"/>
                  </a:cubicBezTo>
                  <a:cubicBezTo>
                    <a:pt x="9121" y="9121"/>
                    <a:pt x="9121" y="6652"/>
                    <a:pt x="8778" y="4252"/>
                  </a:cubicBezTo>
                  <a:cubicBezTo>
                    <a:pt x="8764" y="3127"/>
                    <a:pt x="8319" y="2050"/>
                    <a:pt x="7544" y="1234"/>
                  </a:cubicBezTo>
                  <a:cubicBezTo>
                    <a:pt x="6714" y="487"/>
                    <a:pt x="5644" y="48"/>
                    <a:pt x="4526" y="0"/>
                  </a:cubicBezTo>
                  <a:cubicBezTo>
                    <a:pt x="3422" y="27"/>
                    <a:pt x="2373" y="466"/>
                    <a:pt x="1577" y="1234"/>
                  </a:cubicBezTo>
                  <a:cubicBezTo>
                    <a:pt x="837" y="2071"/>
                    <a:pt x="398" y="3134"/>
                    <a:pt x="343" y="4252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34C2976-5BD2-E8D7-540F-FCF863EC2B49}"/>
                </a:ext>
              </a:extLst>
            </p:cNvPr>
            <p:cNvSpPr>
              <a:spLocks/>
            </p:cNvSpPr>
            <p:nvPr/>
          </p:nvSpPr>
          <p:spPr>
            <a:xfrm>
              <a:off x="3184922" y="3148397"/>
              <a:ext cx="10038" cy="17320"/>
            </a:xfrm>
            <a:custGeom>
              <a:avLst/>
              <a:gdLst>
                <a:gd name="connsiteX0" fmla="*/ 1375 w 10038"/>
                <a:gd name="connsiteY0" fmla="*/ 4253 h 17320"/>
                <a:gd name="connsiteX1" fmla="*/ 1375 w 10038"/>
                <a:gd name="connsiteY1" fmla="*/ 7750 h 17320"/>
                <a:gd name="connsiteX2" fmla="*/ 1375 w 10038"/>
                <a:gd name="connsiteY2" fmla="*/ 6584 h 17320"/>
                <a:gd name="connsiteX3" fmla="*/ 141 w 10038"/>
                <a:gd name="connsiteY3" fmla="*/ 11453 h 17320"/>
                <a:gd name="connsiteX4" fmla="*/ 621 w 10038"/>
                <a:gd name="connsiteY4" fmla="*/ 15020 h 17320"/>
                <a:gd name="connsiteX5" fmla="*/ 3364 w 10038"/>
                <a:gd name="connsiteY5" fmla="*/ 17146 h 17320"/>
                <a:gd name="connsiteX6" fmla="*/ 8960 w 10038"/>
                <a:gd name="connsiteY6" fmla="*/ 14032 h 17320"/>
                <a:gd name="connsiteX7" fmla="*/ 8988 w 10038"/>
                <a:gd name="connsiteY7" fmla="*/ 13922 h 17320"/>
                <a:gd name="connsiteX8" fmla="*/ 9948 w 10038"/>
                <a:gd name="connsiteY8" fmla="*/ 4253 h 17320"/>
                <a:gd name="connsiteX9" fmla="*/ 8713 w 10038"/>
                <a:gd name="connsiteY9" fmla="*/ 1235 h 17320"/>
                <a:gd name="connsiteX10" fmla="*/ 5696 w 10038"/>
                <a:gd name="connsiteY10" fmla="*/ 1 h 17320"/>
                <a:gd name="connsiteX11" fmla="*/ 1444 w 10038"/>
                <a:gd name="connsiteY11" fmla="*/ 4116 h 17320"/>
                <a:gd name="connsiteX12" fmla="*/ 1444 w 10038"/>
                <a:gd name="connsiteY12" fmla="*/ 4253 h 17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38" h="17320">
                  <a:moveTo>
                    <a:pt x="1375" y="4253"/>
                  </a:moveTo>
                  <a:cubicBezTo>
                    <a:pt x="1444" y="5419"/>
                    <a:pt x="1444" y="6584"/>
                    <a:pt x="1375" y="7750"/>
                  </a:cubicBezTo>
                  <a:lnTo>
                    <a:pt x="1375" y="6584"/>
                  </a:lnTo>
                  <a:cubicBezTo>
                    <a:pt x="1101" y="8237"/>
                    <a:pt x="690" y="9869"/>
                    <a:pt x="141" y="11453"/>
                  </a:cubicBezTo>
                  <a:cubicBezTo>
                    <a:pt x="-154" y="12661"/>
                    <a:pt x="17" y="13936"/>
                    <a:pt x="621" y="15020"/>
                  </a:cubicBezTo>
                  <a:cubicBezTo>
                    <a:pt x="1231" y="16048"/>
                    <a:pt x="2212" y="16810"/>
                    <a:pt x="3364" y="17146"/>
                  </a:cubicBezTo>
                  <a:cubicBezTo>
                    <a:pt x="5771" y="17832"/>
                    <a:pt x="8274" y="16439"/>
                    <a:pt x="8960" y="14032"/>
                  </a:cubicBezTo>
                  <a:cubicBezTo>
                    <a:pt x="8967" y="13998"/>
                    <a:pt x="8981" y="13957"/>
                    <a:pt x="8988" y="13922"/>
                  </a:cubicBezTo>
                  <a:cubicBezTo>
                    <a:pt x="9893" y="10781"/>
                    <a:pt x="10215" y="7510"/>
                    <a:pt x="9948" y="4253"/>
                  </a:cubicBezTo>
                  <a:cubicBezTo>
                    <a:pt x="9920" y="3128"/>
                    <a:pt x="9482" y="2058"/>
                    <a:pt x="8713" y="1235"/>
                  </a:cubicBezTo>
                  <a:cubicBezTo>
                    <a:pt x="7918" y="426"/>
                    <a:pt x="6827" y="-20"/>
                    <a:pt x="5696" y="1"/>
                  </a:cubicBezTo>
                  <a:cubicBezTo>
                    <a:pt x="3385" y="-41"/>
                    <a:pt x="1485" y="1804"/>
                    <a:pt x="1444" y="4116"/>
                  </a:cubicBezTo>
                  <a:cubicBezTo>
                    <a:pt x="1444" y="4163"/>
                    <a:pt x="1444" y="4205"/>
                    <a:pt x="1444" y="4253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D591562-7D26-4772-EC54-7A9CBDAFD918}"/>
                </a:ext>
              </a:extLst>
            </p:cNvPr>
            <p:cNvSpPr>
              <a:spLocks/>
            </p:cNvSpPr>
            <p:nvPr/>
          </p:nvSpPr>
          <p:spPr>
            <a:xfrm>
              <a:off x="3219008" y="3140922"/>
              <a:ext cx="9397" cy="19682"/>
            </a:xfrm>
            <a:custGeom>
              <a:avLst/>
              <a:gdLst>
                <a:gd name="connsiteX0" fmla="*/ 963 w 9397"/>
                <a:gd name="connsiteY0" fmla="*/ 4321 h 19682"/>
                <a:gd name="connsiteX1" fmla="*/ 2 w 9397"/>
                <a:gd name="connsiteY1" fmla="*/ 15019 h 19682"/>
                <a:gd name="connsiteX2" fmla="*/ 1374 w 9397"/>
                <a:gd name="connsiteY2" fmla="*/ 18311 h 19682"/>
                <a:gd name="connsiteX3" fmla="*/ 4734 w 9397"/>
                <a:gd name="connsiteY3" fmla="*/ 19682 h 19682"/>
                <a:gd name="connsiteX4" fmla="*/ 9398 w 9397"/>
                <a:gd name="connsiteY4" fmla="*/ 15019 h 19682"/>
                <a:gd name="connsiteX5" fmla="*/ 9398 w 9397"/>
                <a:gd name="connsiteY5" fmla="*/ 4321 h 19682"/>
                <a:gd name="connsiteX6" fmla="*/ 5146 w 9397"/>
                <a:gd name="connsiteY6" fmla="*/ 0 h 19682"/>
                <a:gd name="connsiteX7" fmla="*/ 2128 w 9397"/>
                <a:gd name="connsiteY7" fmla="*/ 1303 h 19682"/>
                <a:gd name="connsiteX8" fmla="*/ 825 w 9397"/>
                <a:gd name="connsiteY8" fmla="*/ 4321 h 19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97" h="19682">
                  <a:moveTo>
                    <a:pt x="963" y="4321"/>
                  </a:moveTo>
                  <a:lnTo>
                    <a:pt x="2" y="15019"/>
                  </a:lnTo>
                  <a:cubicBezTo>
                    <a:pt x="-39" y="16260"/>
                    <a:pt x="462" y="17460"/>
                    <a:pt x="1374" y="18311"/>
                  </a:cubicBezTo>
                  <a:cubicBezTo>
                    <a:pt x="2266" y="19202"/>
                    <a:pt x="3473" y="19696"/>
                    <a:pt x="4734" y="19682"/>
                  </a:cubicBezTo>
                  <a:cubicBezTo>
                    <a:pt x="7293" y="19648"/>
                    <a:pt x="9363" y="17577"/>
                    <a:pt x="9398" y="15019"/>
                  </a:cubicBezTo>
                  <a:lnTo>
                    <a:pt x="9398" y="4321"/>
                  </a:lnTo>
                  <a:cubicBezTo>
                    <a:pt x="9363" y="1975"/>
                    <a:pt x="7491" y="75"/>
                    <a:pt x="5146" y="0"/>
                  </a:cubicBezTo>
                  <a:cubicBezTo>
                    <a:pt x="4008" y="7"/>
                    <a:pt x="2917" y="473"/>
                    <a:pt x="2128" y="1303"/>
                  </a:cubicBezTo>
                  <a:cubicBezTo>
                    <a:pt x="1367" y="2133"/>
                    <a:pt x="908" y="3196"/>
                    <a:pt x="825" y="4321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B88E656-D0C3-F979-85C6-CA96EE9D12D4}"/>
                </a:ext>
              </a:extLst>
            </p:cNvPr>
            <p:cNvSpPr>
              <a:spLocks/>
            </p:cNvSpPr>
            <p:nvPr/>
          </p:nvSpPr>
          <p:spPr>
            <a:xfrm>
              <a:off x="3161025" y="3020264"/>
              <a:ext cx="177450" cy="60056"/>
            </a:xfrm>
            <a:custGeom>
              <a:avLst/>
              <a:gdLst>
                <a:gd name="connsiteX0" fmla="*/ 5728 w 177450"/>
                <a:gd name="connsiteY0" fmla="*/ 59622 h 60056"/>
                <a:gd name="connsiteX1" fmla="*/ 88024 w 177450"/>
                <a:gd name="connsiteY1" fmla="*/ 30544 h 60056"/>
                <a:gd name="connsiteX2" fmla="*/ 130475 w 177450"/>
                <a:gd name="connsiteY2" fmla="*/ 20052 h 60056"/>
                <a:gd name="connsiteX3" fmla="*/ 173406 w 177450"/>
                <a:gd name="connsiteY3" fmla="*/ 11410 h 60056"/>
                <a:gd name="connsiteX4" fmla="*/ 171829 w 177450"/>
                <a:gd name="connsiteY4" fmla="*/ 26 h 60056"/>
                <a:gd name="connsiteX5" fmla="*/ 85212 w 177450"/>
                <a:gd name="connsiteY5" fmla="*/ 20600 h 60056"/>
                <a:gd name="connsiteX6" fmla="*/ 2162 w 177450"/>
                <a:gd name="connsiteY6" fmla="*/ 51736 h 60056"/>
                <a:gd name="connsiteX7" fmla="*/ 5522 w 177450"/>
                <a:gd name="connsiteY7" fmla="*/ 59759 h 6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7450" h="60056">
                  <a:moveTo>
                    <a:pt x="5728" y="59622"/>
                  </a:moveTo>
                  <a:cubicBezTo>
                    <a:pt x="32508" y="48169"/>
                    <a:pt x="59995" y="38458"/>
                    <a:pt x="88024" y="30544"/>
                  </a:cubicBezTo>
                  <a:cubicBezTo>
                    <a:pt x="102083" y="26635"/>
                    <a:pt x="116279" y="23686"/>
                    <a:pt x="130475" y="20052"/>
                  </a:cubicBezTo>
                  <a:cubicBezTo>
                    <a:pt x="144671" y="16417"/>
                    <a:pt x="159279" y="14977"/>
                    <a:pt x="173406" y="11410"/>
                  </a:cubicBezTo>
                  <a:cubicBezTo>
                    <a:pt x="179510" y="9833"/>
                    <a:pt x="178481" y="-591"/>
                    <a:pt x="171829" y="26"/>
                  </a:cubicBezTo>
                  <a:cubicBezTo>
                    <a:pt x="142305" y="3784"/>
                    <a:pt x="113268" y="10684"/>
                    <a:pt x="85212" y="20600"/>
                  </a:cubicBezTo>
                  <a:cubicBezTo>
                    <a:pt x="56971" y="29427"/>
                    <a:pt x="29244" y="39823"/>
                    <a:pt x="2162" y="51736"/>
                  </a:cubicBezTo>
                  <a:cubicBezTo>
                    <a:pt x="-2365" y="53724"/>
                    <a:pt x="927" y="61680"/>
                    <a:pt x="5522" y="59759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" name="图形 23">
              <a:extLst>
                <a:ext uri="{FF2B5EF4-FFF2-40B4-BE49-F238E27FC236}">
                  <a16:creationId xmlns:a16="http://schemas.microsoft.com/office/drawing/2014/main" id="{7BD1D70F-3CAE-5D6E-2832-F141E14E663A}"/>
                </a:ext>
              </a:extLst>
            </p:cNvPr>
            <p:cNvGrpSpPr>
              <a:grpSpLocks/>
            </p:cNvGrpSpPr>
            <p:nvPr/>
          </p:nvGrpSpPr>
          <p:grpSpPr>
            <a:xfrm>
              <a:off x="376512" y="2864563"/>
              <a:ext cx="5567403" cy="2499492"/>
              <a:chOff x="2832557" y="2098497"/>
              <a:chExt cx="5567403" cy="2499492"/>
            </a:xfrm>
            <a:solidFill>
              <a:schemeClr val="accent1"/>
            </a:solidFill>
          </p:grpSpPr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4CE99B36-8BFF-926D-821F-94354C43093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701484" y="2139729"/>
                <a:ext cx="102224" cy="102322"/>
              </a:xfrm>
              <a:custGeom>
                <a:avLst/>
                <a:gdLst>
                  <a:gd name="connsiteX0" fmla="*/ 4089 w 102224"/>
                  <a:gd name="connsiteY0" fmla="*/ 8470 h 102322"/>
                  <a:gd name="connsiteX1" fmla="*/ 62862 w 102224"/>
                  <a:gd name="connsiteY1" fmla="*/ 35148 h 102322"/>
                  <a:gd name="connsiteX2" fmla="*/ 92352 w 102224"/>
                  <a:gd name="connsiteY2" fmla="*/ 98721 h 102322"/>
                  <a:gd name="connsiteX3" fmla="*/ 102090 w 102224"/>
                  <a:gd name="connsiteY3" fmla="*/ 96047 h 102322"/>
                  <a:gd name="connsiteX4" fmla="*/ 68417 w 102224"/>
                  <a:gd name="connsiteY4" fmla="*/ 27467 h 102322"/>
                  <a:gd name="connsiteX5" fmla="*/ 4089 w 102224"/>
                  <a:gd name="connsiteY5" fmla="*/ 35 h 102322"/>
                  <a:gd name="connsiteX6" fmla="*/ 4089 w 102224"/>
                  <a:gd name="connsiteY6" fmla="*/ 8470 h 102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224" h="102322">
                    <a:moveTo>
                      <a:pt x="4089" y="8470"/>
                    </a:moveTo>
                    <a:cubicBezTo>
                      <a:pt x="26700" y="8038"/>
                      <a:pt x="48296" y="17845"/>
                      <a:pt x="62862" y="35148"/>
                    </a:cubicBezTo>
                    <a:cubicBezTo>
                      <a:pt x="78773" y="52979"/>
                      <a:pt x="86728" y="75953"/>
                      <a:pt x="92352" y="98721"/>
                    </a:cubicBezTo>
                    <a:cubicBezTo>
                      <a:pt x="93929" y="105031"/>
                      <a:pt x="103462" y="102356"/>
                      <a:pt x="102090" y="96047"/>
                    </a:cubicBezTo>
                    <a:cubicBezTo>
                      <a:pt x="97289" y="70556"/>
                      <a:pt x="85651" y="46855"/>
                      <a:pt x="68417" y="27467"/>
                    </a:cubicBezTo>
                    <a:cubicBezTo>
                      <a:pt x="52020" y="9355"/>
                      <a:pt x="28511" y="-671"/>
                      <a:pt x="4089" y="35"/>
                    </a:cubicBezTo>
                    <a:cubicBezTo>
                      <a:pt x="-1329" y="378"/>
                      <a:pt x="-1397" y="8745"/>
                      <a:pt x="4089" y="8470"/>
                    </a:cubicBezTo>
                    <a:close/>
                  </a:path>
                </a:pathLst>
              </a:custGeom>
              <a:grpFill/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1A1F1123-CEEC-4943-FBC8-40DA37571D6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00452" y="2098497"/>
                <a:ext cx="92978" cy="135744"/>
              </a:xfrm>
              <a:custGeom>
                <a:avLst/>
                <a:gdLst>
                  <a:gd name="connsiteX0" fmla="*/ 2848 w 92978"/>
                  <a:gd name="connsiteY0" fmla="*/ 8692 h 135744"/>
                  <a:gd name="connsiteX1" fmla="*/ 57369 w 92978"/>
                  <a:gd name="connsiteY1" fmla="*/ 55395 h 135744"/>
                  <a:gd name="connsiteX2" fmla="*/ 82469 w 92978"/>
                  <a:gd name="connsiteY2" fmla="*/ 131930 h 135744"/>
                  <a:gd name="connsiteX3" fmla="*/ 92962 w 92978"/>
                  <a:gd name="connsiteY3" fmla="*/ 130559 h 135744"/>
                  <a:gd name="connsiteX4" fmla="*/ 5111 w 92978"/>
                  <a:gd name="connsiteY4" fmla="*/ 257 h 135744"/>
                  <a:gd name="connsiteX5" fmla="*/ 2848 w 92978"/>
                  <a:gd name="connsiteY5" fmla="*/ 8418 h 135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978" h="135744">
                    <a:moveTo>
                      <a:pt x="2848" y="8692"/>
                    </a:moveTo>
                    <a:cubicBezTo>
                      <a:pt x="25706" y="17765"/>
                      <a:pt x="44894" y="34197"/>
                      <a:pt x="57369" y="55395"/>
                    </a:cubicBezTo>
                    <a:cubicBezTo>
                      <a:pt x="71976" y="79192"/>
                      <a:pt x="76845" y="105047"/>
                      <a:pt x="82469" y="131930"/>
                    </a:cubicBezTo>
                    <a:cubicBezTo>
                      <a:pt x="83703" y="137759"/>
                      <a:pt x="93442" y="136594"/>
                      <a:pt x="92962" y="130559"/>
                    </a:cubicBezTo>
                    <a:cubicBezTo>
                      <a:pt x="88573" y="77066"/>
                      <a:pt x="57986" y="19116"/>
                      <a:pt x="5111" y="257"/>
                    </a:cubicBezTo>
                    <a:cubicBezTo>
                      <a:pt x="-33" y="-1526"/>
                      <a:pt x="-2159" y="6497"/>
                      <a:pt x="2848" y="8418"/>
                    </a:cubicBezTo>
                    <a:close/>
                  </a:path>
                </a:pathLst>
              </a:custGeom>
              <a:grpFill/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43342575-3503-26F0-29A9-6732ACA802B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909471" y="2122285"/>
                <a:ext cx="43432" cy="113153"/>
              </a:xfrm>
              <a:custGeom>
                <a:avLst/>
                <a:gdLst>
                  <a:gd name="connsiteX0" fmla="*/ 1363 w 43432"/>
                  <a:gd name="connsiteY0" fmla="*/ 7123 h 113153"/>
                  <a:gd name="connsiteX1" fmla="*/ 28109 w 43432"/>
                  <a:gd name="connsiteY1" fmla="*/ 54512 h 113153"/>
                  <a:gd name="connsiteX2" fmla="*/ 31538 w 43432"/>
                  <a:gd name="connsiteY2" fmla="*/ 108279 h 113153"/>
                  <a:gd name="connsiteX3" fmla="*/ 41276 w 43432"/>
                  <a:gd name="connsiteY3" fmla="*/ 109582 h 113153"/>
                  <a:gd name="connsiteX4" fmla="*/ 6986 w 43432"/>
                  <a:gd name="connsiteY4" fmla="*/ 1294 h 113153"/>
                  <a:gd name="connsiteX5" fmla="*/ 1157 w 43432"/>
                  <a:gd name="connsiteY5" fmla="*/ 7123 h 11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432" h="113153">
                    <a:moveTo>
                      <a:pt x="1363" y="7123"/>
                    </a:moveTo>
                    <a:cubicBezTo>
                      <a:pt x="13824" y="20640"/>
                      <a:pt x="22979" y="36859"/>
                      <a:pt x="28109" y="54512"/>
                    </a:cubicBezTo>
                    <a:cubicBezTo>
                      <a:pt x="32807" y="72027"/>
                      <a:pt x="33973" y="90304"/>
                      <a:pt x="31538" y="108279"/>
                    </a:cubicBezTo>
                    <a:cubicBezTo>
                      <a:pt x="30989" y="113834"/>
                      <a:pt x="40110" y="115137"/>
                      <a:pt x="41276" y="109582"/>
                    </a:cubicBezTo>
                    <a:cubicBezTo>
                      <a:pt x="49437" y="71520"/>
                      <a:pt x="33664" y="28795"/>
                      <a:pt x="6986" y="1294"/>
                    </a:cubicBezTo>
                    <a:cubicBezTo>
                      <a:pt x="3283" y="-2615"/>
                      <a:pt x="-2478" y="3214"/>
                      <a:pt x="1157" y="7123"/>
                    </a:cubicBezTo>
                    <a:close/>
                  </a:path>
                </a:pathLst>
              </a:custGeom>
              <a:grpFill/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6FBA4753-9872-EDFC-44A9-A2024B8349A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622729" y="2478524"/>
                <a:ext cx="23792" cy="24159"/>
              </a:xfrm>
              <a:custGeom>
                <a:avLst/>
                <a:gdLst>
                  <a:gd name="connsiteX0" fmla="*/ 1235 w 23792"/>
                  <a:gd name="connsiteY0" fmla="*/ 7364 h 24159"/>
                  <a:gd name="connsiteX1" fmla="*/ 8572 w 23792"/>
                  <a:gd name="connsiteY1" fmla="*/ 15251 h 24159"/>
                  <a:gd name="connsiteX2" fmla="*/ 12139 w 23792"/>
                  <a:gd name="connsiteY2" fmla="*/ 19160 h 24159"/>
                  <a:gd name="connsiteX3" fmla="*/ 13922 w 23792"/>
                  <a:gd name="connsiteY3" fmla="*/ 21011 h 24159"/>
                  <a:gd name="connsiteX4" fmla="*/ 16733 w 23792"/>
                  <a:gd name="connsiteY4" fmla="*/ 23549 h 24159"/>
                  <a:gd name="connsiteX5" fmla="*/ 23180 w 23792"/>
                  <a:gd name="connsiteY5" fmla="*/ 21752 h 24159"/>
                  <a:gd name="connsiteX6" fmla="*/ 23180 w 23792"/>
                  <a:gd name="connsiteY6" fmla="*/ 17102 h 24159"/>
                  <a:gd name="connsiteX7" fmla="*/ 20780 w 23792"/>
                  <a:gd name="connsiteY7" fmla="*/ 14359 h 24159"/>
                  <a:gd name="connsiteX8" fmla="*/ 18997 w 23792"/>
                  <a:gd name="connsiteY8" fmla="*/ 12576 h 24159"/>
                  <a:gd name="connsiteX9" fmla="*/ 15088 w 23792"/>
                  <a:gd name="connsiteY9" fmla="*/ 8735 h 24159"/>
                  <a:gd name="connsiteX10" fmla="*/ 7338 w 23792"/>
                  <a:gd name="connsiteY10" fmla="*/ 1260 h 24159"/>
                  <a:gd name="connsiteX11" fmla="*/ 1235 w 23792"/>
                  <a:gd name="connsiteY11" fmla="*/ 1260 h 24159"/>
                  <a:gd name="connsiteX12" fmla="*/ 1235 w 23792"/>
                  <a:gd name="connsiteY12" fmla="*/ 7364 h 2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792" h="24159">
                    <a:moveTo>
                      <a:pt x="1235" y="7364"/>
                    </a:moveTo>
                    <a:lnTo>
                      <a:pt x="8572" y="15251"/>
                    </a:lnTo>
                    <a:lnTo>
                      <a:pt x="12139" y="19160"/>
                    </a:lnTo>
                    <a:lnTo>
                      <a:pt x="13922" y="21011"/>
                    </a:lnTo>
                    <a:cubicBezTo>
                      <a:pt x="14738" y="21978"/>
                      <a:pt x="15684" y="22835"/>
                      <a:pt x="16733" y="23549"/>
                    </a:cubicBezTo>
                    <a:cubicBezTo>
                      <a:pt x="19010" y="24831"/>
                      <a:pt x="21898" y="24029"/>
                      <a:pt x="23180" y="21752"/>
                    </a:cubicBezTo>
                    <a:cubicBezTo>
                      <a:pt x="23996" y="20312"/>
                      <a:pt x="23996" y="18542"/>
                      <a:pt x="23180" y="17102"/>
                    </a:cubicBezTo>
                    <a:cubicBezTo>
                      <a:pt x="22549" y="16053"/>
                      <a:pt x="21740" y="15120"/>
                      <a:pt x="20780" y="14359"/>
                    </a:cubicBezTo>
                    <a:lnTo>
                      <a:pt x="18997" y="12576"/>
                    </a:lnTo>
                    <a:lnTo>
                      <a:pt x="15088" y="8735"/>
                    </a:lnTo>
                    <a:lnTo>
                      <a:pt x="7338" y="1260"/>
                    </a:lnTo>
                    <a:cubicBezTo>
                      <a:pt x="5651" y="-420"/>
                      <a:pt x="2921" y="-420"/>
                      <a:pt x="1235" y="1260"/>
                    </a:cubicBezTo>
                    <a:cubicBezTo>
                      <a:pt x="-412" y="2961"/>
                      <a:pt x="-412" y="5663"/>
                      <a:pt x="1235" y="7364"/>
                    </a:cubicBezTo>
                    <a:close/>
                  </a:path>
                </a:pathLst>
              </a:custGeom>
              <a:grpFill/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7F780755-F39C-D2F4-E3DF-98761B9D9B7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636529" y="2456791"/>
                <a:ext cx="34180" cy="26863"/>
              </a:xfrm>
              <a:custGeom>
                <a:avLst/>
                <a:gdLst>
                  <a:gd name="connsiteX0" fmla="*/ 2865 w 34180"/>
                  <a:gd name="connsiteY0" fmla="*/ 8866 h 26863"/>
                  <a:gd name="connsiteX1" fmla="*/ 4580 w 34180"/>
                  <a:gd name="connsiteY1" fmla="*/ 9552 h 26863"/>
                  <a:gd name="connsiteX2" fmla="*/ 4922 w 34180"/>
                  <a:gd name="connsiteY2" fmla="*/ 9552 h 26863"/>
                  <a:gd name="connsiteX3" fmla="*/ 5677 w 34180"/>
                  <a:gd name="connsiteY3" fmla="*/ 9894 h 26863"/>
                  <a:gd name="connsiteX4" fmla="*/ 9174 w 34180"/>
                  <a:gd name="connsiteY4" fmla="*/ 11609 h 26863"/>
                  <a:gd name="connsiteX5" fmla="*/ 15552 w 34180"/>
                  <a:gd name="connsiteY5" fmla="*/ 15655 h 26863"/>
                  <a:gd name="connsiteX6" fmla="*/ 16238 w 34180"/>
                  <a:gd name="connsiteY6" fmla="*/ 16135 h 26863"/>
                  <a:gd name="connsiteX7" fmla="*/ 16787 w 34180"/>
                  <a:gd name="connsiteY7" fmla="*/ 16547 h 26863"/>
                  <a:gd name="connsiteX8" fmla="*/ 17130 w 34180"/>
                  <a:gd name="connsiteY8" fmla="*/ 16547 h 26863"/>
                  <a:gd name="connsiteX9" fmla="*/ 17884 w 34180"/>
                  <a:gd name="connsiteY9" fmla="*/ 17232 h 26863"/>
                  <a:gd name="connsiteX10" fmla="*/ 20627 w 34180"/>
                  <a:gd name="connsiteY10" fmla="*/ 19701 h 26863"/>
                  <a:gd name="connsiteX11" fmla="*/ 25908 w 34180"/>
                  <a:gd name="connsiteY11" fmla="*/ 25393 h 26863"/>
                  <a:gd name="connsiteX12" fmla="*/ 32595 w 34180"/>
                  <a:gd name="connsiteY12" fmla="*/ 25558 h 26863"/>
                  <a:gd name="connsiteX13" fmla="*/ 32766 w 34180"/>
                  <a:gd name="connsiteY13" fmla="*/ 25393 h 26863"/>
                  <a:gd name="connsiteX14" fmla="*/ 32766 w 34180"/>
                  <a:gd name="connsiteY14" fmla="*/ 18535 h 26863"/>
                  <a:gd name="connsiteX15" fmla="*/ 5334 w 34180"/>
                  <a:gd name="connsiteY15" fmla="*/ 156 h 26863"/>
                  <a:gd name="connsiteX16" fmla="*/ 156 w 34180"/>
                  <a:gd name="connsiteY16" fmla="*/ 3071 h 26863"/>
                  <a:gd name="connsiteX17" fmla="*/ 3071 w 34180"/>
                  <a:gd name="connsiteY17" fmla="*/ 8248 h 2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180" h="26863">
                    <a:moveTo>
                      <a:pt x="2865" y="8866"/>
                    </a:moveTo>
                    <a:lnTo>
                      <a:pt x="4580" y="9552"/>
                    </a:lnTo>
                    <a:lnTo>
                      <a:pt x="4922" y="9552"/>
                    </a:lnTo>
                    <a:lnTo>
                      <a:pt x="5677" y="9894"/>
                    </a:lnTo>
                    <a:lnTo>
                      <a:pt x="9174" y="11609"/>
                    </a:lnTo>
                    <a:cubicBezTo>
                      <a:pt x="11369" y="12843"/>
                      <a:pt x="13495" y="14215"/>
                      <a:pt x="15552" y="15655"/>
                    </a:cubicBezTo>
                    <a:lnTo>
                      <a:pt x="16238" y="16135"/>
                    </a:lnTo>
                    <a:lnTo>
                      <a:pt x="16787" y="16547"/>
                    </a:lnTo>
                    <a:lnTo>
                      <a:pt x="17130" y="16547"/>
                    </a:lnTo>
                    <a:lnTo>
                      <a:pt x="17884" y="17232"/>
                    </a:lnTo>
                    <a:cubicBezTo>
                      <a:pt x="18844" y="18001"/>
                      <a:pt x="19763" y="18823"/>
                      <a:pt x="20627" y="19701"/>
                    </a:cubicBezTo>
                    <a:cubicBezTo>
                      <a:pt x="22513" y="21477"/>
                      <a:pt x="24276" y="23384"/>
                      <a:pt x="25908" y="25393"/>
                    </a:cubicBezTo>
                    <a:cubicBezTo>
                      <a:pt x="27712" y="27286"/>
                      <a:pt x="30702" y="27362"/>
                      <a:pt x="32595" y="25558"/>
                    </a:cubicBezTo>
                    <a:cubicBezTo>
                      <a:pt x="32656" y="25510"/>
                      <a:pt x="32711" y="25448"/>
                      <a:pt x="32766" y="25393"/>
                    </a:cubicBezTo>
                    <a:cubicBezTo>
                      <a:pt x="34652" y="23494"/>
                      <a:pt x="34652" y="20435"/>
                      <a:pt x="32766" y="18535"/>
                    </a:cubicBezTo>
                    <a:cubicBezTo>
                      <a:pt x="25421" y="10080"/>
                      <a:pt x="15950" y="3729"/>
                      <a:pt x="5334" y="156"/>
                    </a:cubicBezTo>
                    <a:cubicBezTo>
                      <a:pt x="3098" y="-468"/>
                      <a:pt x="780" y="835"/>
                      <a:pt x="156" y="3071"/>
                    </a:cubicBezTo>
                    <a:cubicBezTo>
                      <a:pt x="-468" y="5306"/>
                      <a:pt x="835" y="7624"/>
                      <a:pt x="3071" y="8248"/>
                    </a:cubicBezTo>
                    <a:close/>
                  </a:path>
                </a:pathLst>
              </a:custGeom>
              <a:grpFill/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4B877EDB-E685-E800-441C-99D4A9929D2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06839" y="2633197"/>
                <a:ext cx="13330" cy="32635"/>
              </a:xfrm>
              <a:custGeom>
                <a:avLst/>
                <a:gdLst>
                  <a:gd name="connsiteX0" fmla="*/ 0 w 13330"/>
                  <a:gd name="connsiteY0" fmla="*/ 4046 h 32635"/>
                  <a:gd name="connsiteX1" fmla="*/ 4389 w 13330"/>
                  <a:gd name="connsiteY1" fmla="*/ 29284 h 32635"/>
                  <a:gd name="connsiteX2" fmla="*/ 9978 w 13330"/>
                  <a:gd name="connsiteY2" fmla="*/ 32473 h 32635"/>
                  <a:gd name="connsiteX3" fmla="*/ 13167 w 13330"/>
                  <a:gd name="connsiteY3" fmla="*/ 26883 h 32635"/>
                  <a:gd name="connsiteX4" fmla="*/ 10355 w 13330"/>
                  <a:gd name="connsiteY4" fmla="*/ 15225 h 32635"/>
                  <a:gd name="connsiteX5" fmla="*/ 9327 w 13330"/>
                  <a:gd name="connsiteY5" fmla="*/ 9327 h 32635"/>
                  <a:gd name="connsiteX6" fmla="*/ 8847 w 13330"/>
                  <a:gd name="connsiteY6" fmla="*/ 6584 h 32635"/>
                  <a:gd name="connsiteX7" fmla="*/ 8847 w 13330"/>
                  <a:gd name="connsiteY7" fmla="*/ 5212 h 32635"/>
                  <a:gd name="connsiteX8" fmla="*/ 8847 w 13330"/>
                  <a:gd name="connsiteY8" fmla="*/ 5212 h 32635"/>
                  <a:gd name="connsiteX9" fmla="*/ 8847 w 13330"/>
                  <a:gd name="connsiteY9" fmla="*/ 4252 h 32635"/>
                  <a:gd name="connsiteX10" fmla="*/ 4595 w 13330"/>
                  <a:gd name="connsiteY10" fmla="*/ 0 h 32635"/>
                  <a:gd name="connsiteX11" fmla="*/ 343 w 13330"/>
                  <a:gd name="connsiteY11" fmla="*/ 4252 h 32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330" h="32635">
                    <a:moveTo>
                      <a:pt x="0" y="4046"/>
                    </a:moveTo>
                    <a:cubicBezTo>
                      <a:pt x="878" y="12550"/>
                      <a:pt x="2345" y="20985"/>
                      <a:pt x="4389" y="29284"/>
                    </a:cubicBezTo>
                    <a:cubicBezTo>
                      <a:pt x="5054" y="31705"/>
                      <a:pt x="7557" y="33138"/>
                      <a:pt x="9978" y="32473"/>
                    </a:cubicBezTo>
                    <a:cubicBezTo>
                      <a:pt x="12399" y="31807"/>
                      <a:pt x="13833" y="29304"/>
                      <a:pt x="13167" y="26883"/>
                    </a:cubicBezTo>
                    <a:cubicBezTo>
                      <a:pt x="12070" y="22974"/>
                      <a:pt x="11179" y="19134"/>
                      <a:pt x="10355" y="15225"/>
                    </a:cubicBezTo>
                    <a:cubicBezTo>
                      <a:pt x="10355" y="13236"/>
                      <a:pt x="9601" y="11316"/>
                      <a:pt x="9327" y="9327"/>
                    </a:cubicBezTo>
                    <a:cubicBezTo>
                      <a:pt x="9327" y="8435"/>
                      <a:pt x="8984" y="7475"/>
                      <a:pt x="8847" y="6584"/>
                    </a:cubicBezTo>
                    <a:cubicBezTo>
                      <a:pt x="8813" y="6124"/>
                      <a:pt x="8813" y="5672"/>
                      <a:pt x="8847" y="5212"/>
                    </a:cubicBezTo>
                    <a:cubicBezTo>
                      <a:pt x="8847" y="4664"/>
                      <a:pt x="8847" y="4595"/>
                      <a:pt x="8847" y="5212"/>
                    </a:cubicBezTo>
                    <a:lnTo>
                      <a:pt x="8847" y="4252"/>
                    </a:lnTo>
                    <a:cubicBezTo>
                      <a:pt x="8813" y="1920"/>
                      <a:pt x="6926" y="34"/>
                      <a:pt x="4595" y="0"/>
                    </a:cubicBezTo>
                    <a:cubicBezTo>
                      <a:pt x="2249" y="0"/>
                      <a:pt x="343" y="1907"/>
                      <a:pt x="343" y="4252"/>
                    </a:cubicBezTo>
                    <a:close/>
                  </a:path>
                </a:pathLst>
              </a:custGeom>
              <a:grpFill/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3DCB3590-2B79-2950-74DA-4EC58F95E97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32474" y="2622382"/>
                <a:ext cx="15069" cy="30054"/>
              </a:xfrm>
              <a:custGeom>
                <a:avLst/>
                <a:gdLst>
                  <a:gd name="connsiteX0" fmla="*/ 151 w 15069"/>
                  <a:gd name="connsiteY0" fmla="*/ 5466 h 30054"/>
                  <a:gd name="connsiteX1" fmla="*/ 2963 w 15069"/>
                  <a:gd name="connsiteY1" fmla="*/ 16027 h 30054"/>
                  <a:gd name="connsiteX2" fmla="*/ 5775 w 15069"/>
                  <a:gd name="connsiteY2" fmla="*/ 26589 h 30054"/>
                  <a:gd name="connsiteX3" fmla="*/ 11604 w 15069"/>
                  <a:gd name="connsiteY3" fmla="*/ 29881 h 30054"/>
                  <a:gd name="connsiteX4" fmla="*/ 14896 w 15069"/>
                  <a:gd name="connsiteY4" fmla="*/ 24051 h 30054"/>
                  <a:gd name="connsiteX5" fmla="*/ 11741 w 15069"/>
                  <a:gd name="connsiteY5" fmla="*/ 13627 h 30054"/>
                  <a:gd name="connsiteX6" fmla="*/ 8518 w 15069"/>
                  <a:gd name="connsiteY6" fmla="*/ 3203 h 30054"/>
                  <a:gd name="connsiteX7" fmla="*/ 3203 w 15069"/>
                  <a:gd name="connsiteY7" fmla="*/ 151 h 30054"/>
                  <a:gd name="connsiteX8" fmla="*/ 151 w 15069"/>
                  <a:gd name="connsiteY8" fmla="*/ 5466 h 30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69" h="30054">
                    <a:moveTo>
                      <a:pt x="151" y="5466"/>
                    </a:moveTo>
                    <a:lnTo>
                      <a:pt x="2963" y="16027"/>
                    </a:lnTo>
                    <a:cubicBezTo>
                      <a:pt x="3855" y="19525"/>
                      <a:pt x="4609" y="22885"/>
                      <a:pt x="5775" y="26589"/>
                    </a:cubicBezTo>
                    <a:cubicBezTo>
                      <a:pt x="6474" y="29106"/>
                      <a:pt x="9087" y="30580"/>
                      <a:pt x="11604" y="29881"/>
                    </a:cubicBezTo>
                    <a:cubicBezTo>
                      <a:pt x="14121" y="29181"/>
                      <a:pt x="15595" y="26568"/>
                      <a:pt x="14896" y="24051"/>
                    </a:cubicBezTo>
                    <a:cubicBezTo>
                      <a:pt x="14073" y="20554"/>
                      <a:pt x="12839" y="17193"/>
                      <a:pt x="11741" y="13627"/>
                    </a:cubicBezTo>
                    <a:lnTo>
                      <a:pt x="8518" y="3203"/>
                    </a:lnTo>
                    <a:cubicBezTo>
                      <a:pt x="7894" y="892"/>
                      <a:pt x="5514" y="-473"/>
                      <a:pt x="3203" y="151"/>
                    </a:cubicBezTo>
                    <a:cubicBezTo>
                      <a:pt x="892" y="775"/>
                      <a:pt x="-473" y="3155"/>
                      <a:pt x="151" y="5466"/>
                    </a:cubicBezTo>
                    <a:close/>
                  </a:path>
                </a:pathLst>
              </a:custGeom>
              <a:grpFill/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3613B3D9-FD93-5058-163D-A59F8B849D9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9331" y="2609017"/>
                <a:ext cx="18024" cy="24141"/>
              </a:xfrm>
              <a:custGeom>
                <a:avLst/>
                <a:gdLst>
                  <a:gd name="connsiteX0" fmla="*/ 589 w 18024"/>
                  <a:gd name="connsiteY0" fmla="*/ 6418 h 24141"/>
                  <a:gd name="connsiteX1" fmla="*/ 9230 w 18024"/>
                  <a:gd name="connsiteY1" fmla="*/ 21643 h 24141"/>
                  <a:gd name="connsiteX2" fmla="*/ 15526 w 18024"/>
                  <a:gd name="connsiteY2" fmla="*/ 23604 h 24141"/>
                  <a:gd name="connsiteX3" fmla="*/ 17487 w 18024"/>
                  <a:gd name="connsiteY3" fmla="*/ 17309 h 24141"/>
                  <a:gd name="connsiteX4" fmla="*/ 17254 w 18024"/>
                  <a:gd name="connsiteY4" fmla="*/ 16911 h 24141"/>
                  <a:gd name="connsiteX5" fmla="*/ 7927 w 18024"/>
                  <a:gd name="connsiteY5" fmla="*/ 2097 h 24141"/>
                  <a:gd name="connsiteX6" fmla="*/ 2098 w 18024"/>
                  <a:gd name="connsiteY6" fmla="*/ 589 h 24141"/>
                  <a:gd name="connsiteX7" fmla="*/ 589 w 18024"/>
                  <a:gd name="connsiteY7" fmla="*/ 6418 h 24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24" h="24141">
                    <a:moveTo>
                      <a:pt x="589" y="6418"/>
                    </a:moveTo>
                    <a:cubicBezTo>
                      <a:pt x="3401" y="11493"/>
                      <a:pt x="6144" y="16705"/>
                      <a:pt x="9230" y="21643"/>
                    </a:cubicBezTo>
                    <a:cubicBezTo>
                      <a:pt x="10423" y="23927"/>
                      <a:pt x="13242" y="24804"/>
                      <a:pt x="15526" y="23604"/>
                    </a:cubicBezTo>
                    <a:cubicBezTo>
                      <a:pt x="17809" y="22411"/>
                      <a:pt x="18687" y="19592"/>
                      <a:pt x="17487" y="17309"/>
                    </a:cubicBezTo>
                    <a:cubicBezTo>
                      <a:pt x="17418" y="17171"/>
                      <a:pt x="17336" y="17041"/>
                      <a:pt x="17254" y="16911"/>
                    </a:cubicBezTo>
                    <a:cubicBezTo>
                      <a:pt x="14373" y="11836"/>
                      <a:pt x="11082" y="7035"/>
                      <a:pt x="7927" y="2097"/>
                    </a:cubicBezTo>
                    <a:cubicBezTo>
                      <a:pt x="6734" y="74"/>
                      <a:pt x="4121" y="-604"/>
                      <a:pt x="2098" y="589"/>
                    </a:cubicBezTo>
                    <a:cubicBezTo>
                      <a:pt x="74" y="1782"/>
                      <a:pt x="-605" y="4395"/>
                      <a:pt x="589" y="6418"/>
                    </a:cubicBezTo>
                    <a:close/>
                  </a:path>
                </a:pathLst>
              </a:custGeom>
              <a:grpFill/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B326D6F1-5994-5D8D-9A63-91AA0F02CA5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838473" y="2237119"/>
                <a:ext cx="5551090" cy="2351824"/>
              </a:xfrm>
              <a:custGeom>
                <a:avLst/>
                <a:gdLst>
                  <a:gd name="connsiteX0" fmla="*/ 2565280 w 5551090"/>
                  <a:gd name="connsiteY0" fmla="*/ 691246 h 2351824"/>
                  <a:gd name="connsiteX1" fmla="*/ 2952963 w 5551090"/>
                  <a:gd name="connsiteY1" fmla="*/ 1044365 h 2351824"/>
                  <a:gd name="connsiteX2" fmla="*/ 3300457 w 5551090"/>
                  <a:gd name="connsiteY2" fmla="*/ 707363 h 2351824"/>
                  <a:gd name="connsiteX3" fmla="*/ 3322129 w 5551090"/>
                  <a:gd name="connsiteY3" fmla="*/ 544074 h 2351824"/>
                  <a:gd name="connsiteX4" fmla="*/ 3432611 w 5551090"/>
                  <a:gd name="connsiteY4" fmla="*/ 468156 h 2351824"/>
                  <a:gd name="connsiteX5" fmla="*/ 4656558 w 5551090"/>
                  <a:gd name="connsiteY5" fmla="*/ 51601 h 2351824"/>
                  <a:gd name="connsiteX6" fmla="*/ 5063992 w 5551090"/>
                  <a:gd name="connsiteY6" fmla="*/ 13950 h 2351824"/>
                  <a:gd name="connsiteX7" fmla="*/ 5431101 w 5551090"/>
                  <a:gd name="connsiteY7" fmla="*/ 372624 h 2351824"/>
                  <a:gd name="connsiteX8" fmla="*/ 5480136 w 5551090"/>
                  <a:gd name="connsiteY8" fmla="*/ 1212660 h 2351824"/>
                  <a:gd name="connsiteX9" fmla="*/ 4342736 w 5551090"/>
                  <a:gd name="connsiteY9" fmla="*/ 1817330 h 2351824"/>
                  <a:gd name="connsiteX10" fmla="*/ 2848927 w 5551090"/>
                  <a:gd name="connsiteY10" fmla="*/ 2071076 h 2351824"/>
                  <a:gd name="connsiteX11" fmla="*/ 1910135 w 5551090"/>
                  <a:gd name="connsiteY11" fmla="*/ 2202338 h 2351824"/>
                  <a:gd name="connsiteX12" fmla="*/ 1098902 w 5551090"/>
                  <a:gd name="connsiteY12" fmla="*/ 2310352 h 2351824"/>
                  <a:gd name="connsiteX13" fmla="*/ 735428 w 5551090"/>
                  <a:gd name="connsiteY13" fmla="*/ 2347042 h 2351824"/>
                  <a:gd name="connsiteX14" fmla="*/ 12663 w 5551090"/>
                  <a:gd name="connsiteY14" fmla="*/ 1596502 h 2351824"/>
                  <a:gd name="connsiteX15" fmla="*/ 345825 w 5551090"/>
                  <a:gd name="connsiteY15" fmla="*/ 976128 h 2351824"/>
                  <a:gd name="connsiteX16" fmla="*/ 516795 w 5551090"/>
                  <a:gd name="connsiteY16" fmla="*/ 934431 h 2351824"/>
                  <a:gd name="connsiteX17" fmla="*/ 674118 w 5551090"/>
                  <a:gd name="connsiteY17" fmla="*/ 1060618 h 2351824"/>
                  <a:gd name="connsiteX18" fmla="*/ 1254510 w 5551090"/>
                  <a:gd name="connsiteY18" fmla="*/ 1064596 h 2351824"/>
                  <a:gd name="connsiteX19" fmla="*/ 2360020 w 5551090"/>
                  <a:gd name="connsiteY19" fmla="*/ 668272 h 2351824"/>
                  <a:gd name="connsiteX20" fmla="*/ 2565280 w 5551090"/>
                  <a:gd name="connsiteY20" fmla="*/ 691178 h 235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51090" h="2351824">
                    <a:moveTo>
                      <a:pt x="2565280" y="691246"/>
                    </a:moveTo>
                    <a:cubicBezTo>
                      <a:pt x="2565280" y="873052"/>
                      <a:pt x="2777055" y="1040524"/>
                      <a:pt x="2952963" y="1044365"/>
                    </a:cubicBezTo>
                    <a:cubicBezTo>
                      <a:pt x="3128870" y="1048205"/>
                      <a:pt x="3292914" y="889031"/>
                      <a:pt x="3300457" y="707363"/>
                    </a:cubicBezTo>
                    <a:cubicBezTo>
                      <a:pt x="3302789" y="651744"/>
                      <a:pt x="3293599" y="591257"/>
                      <a:pt x="3322129" y="544074"/>
                    </a:cubicBezTo>
                    <a:cubicBezTo>
                      <a:pt x="3346063" y="504640"/>
                      <a:pt x="3390709" y="485163"/>
                      <a:pt x="3432611" y="468156"/>
                    </a:cubicBezTo>
                    <a:cubicBezTo>
                      <a:pt x="3832439" y="306410"/>
                      <a:pt x="4241073" y="167336"/>
                      <a:pt x="4656558" y="51601"/>
                    </a:cubicBezTo>
                    <a:cubicBezTo>
                      <a:pt x="4789672" y="14567"/>
                      <a:pt x="4930124" y="-20203"/>
                      <a:pt x="5063992" y="13950"/>
                    </a:cubicBezTo>
                    <a:cubicBezTo>
                      <a:pt x="5233453" y="57224"/>
                      <a:pt x="5362658" y="206591"/>
                      <a:pt x="5431101" y="372624"/>
                    </a:cubicBezTo>
                    <a:cubicBezTo>
                      <a:pt x="5530885" y="614711"/>
                      <a:pt x="5617021" y="969270"/>
                      <a:pt x="5480136" y="1212660"/>
                    </a:cubicBezTo>
                    <a:cubicBezTo>
                      <a:pt x="5262051" y="1600617"/>
                      <a:pt x="4734328" y="1721043"/>
                      <a:pt x="4342736" y="1817330"/>
                    </a:cubicBezTo>
                    <a:cubicBezTo>
                      <a:pt x="3852938" y="1937756"/>
                      <a:pt x="3347572" y="2007845"/>
                      <a:pt x="2848927" y="2071076"/>
                    </a:cubicBezTo>
                    <a:cubicBezTo>
                      <a:pt x="2535516" y="2111058"/>
                      <a:pt x="2223271" y="2156938"/>
                      <a:pt x="1910135" y="2202338"/>
                    </a:cubicBezTo>
                    <a:cubicBezTo>
                      <a:pt x="1640136" y="2241497"/>
                      <a:pt x="1369999" y="2280314"/>
                      <a:pt x="1098902" y="2310352"/>
                    </a:cubicBezTo>
                    <a:cubicBezTo>
                      <a:pt x="977996" y="2324068"/>
                      <a:pt x="855992" y="2332503"/>
                      <a:pt x="735428" y="2347042"/>
                    </a:cubicBezTo>
                    <a:cubicBezTo>
                      <a:pt x="290893" y="2401357"/>
                      <a:pt x="83644" y="1983088"/>
                      <a:pt x="12663" y="1596502"/>
                    </a:cubicBezTo>
                    <a:cubicBezTo>
                      <a:pt x="-43229" y="1292487"/>
                      <a:pt x="89130" y="1110064"/>
                      <a:pt x="345825" y="976128"/>
                    </a:cubicBezTo>
                    <a:cubicBezTo>
                      <a:pt x="399249" y="948216"/>
                      <a:pt x="458639" y="919549"/>
                      <a:pt x="516795" y="934431"/>
                    </a:cubicBezTo>
                    <a:cubicBezTo>
                      <a:pt x="582015" y="951096"/>
                      <a:pt x="622614" y="1016041"/>
                      <a:pt x="674118" y="1060618"/>
                    </a:cubicBezTo>
                    <a:cubicBezTo>
                      <a:pt x="829657" y="1195309"/>
                      <a:pt x="1062829" y="1133313"/>
                      <a:pt x="1254510" y="1064596"/>
                    </a:cubicBezTo>
                    <a:lnTo>
                      <a:pt x="2360020" y="668272"/>
                    </a:lnTo>
                    <a:cubicBezTo>
                      <a:pt x="2430589" y="643035"/>
                      <a:pt x="2525709" y="625752"/>
                      <a:pt x="2565280" y="691178"/>
                    </a:cubicBezTo>
                  </a:path>
                </a:pathLst>
              </a:custGeom>
              <a:grpFill/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1AF35906-F0D5-8040-BE93-373D9C9031F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832557" y="2229523"/>
                <a:ext cx="5567403" cy="2368466"/>
              </a:xfrm>
              <a:custGeom>
                <a:avLst/>
                <a:gdLst>
                  <a:gd name="connsiteX0" fmla="*/ 2566190 w 5567403"/>
                  <a:gd name="connsiteY0" fmla="*/ 698843 h 2368466"/>
                  <a:gd name="connsiteX1" fmla="*/ 2915399 w 5567403"/>
                  <a:gd name="connsiteY1" fmla="*/ 1054705 h 2368466"/>
                  <a:gd name="connsiteX2" fmla="*/ 3308157 w 5567403"/>
                  <a:gd name="connsiteY2" fmla="*/ 763034 h 2368466"/>
                  <a:gd name="connsiteX3" fmla="*/ 3317758 w 5567403"/>
                  <a:gd name="connsiteY3" fmla="*/ 601733 h 2368466"/>
                  <a:gd name="connsiteX4" fmla="*/ 3436813 w 5567403"/>
                  <a:gd name="connsiteY4" fmla="*/ 484530 h 2368466"/>
                  <a:gd name="connsiteX5" fmla="*/ 3808928 w 5567403"/>
                  <a:gd name="connsiteY5" fmla="*/ 341472 h 2368466"/>
                  <a:gd name="connsiteX6" fmla="*/ 4563308 w 5567403"/>
                  <a:gd name="connsiteY6" fmla="*/ 95476 h 2368466"/>
                  <a:gd name="connsiteX7" fmla="*/ 4958123 w 5567403"/>
                  <a:gd name="connsiteY7" fmla="*/ 15923 h 2368466"/>
                  <a:gd name="connsiteX8" fmla="*/ 5267899 w 5567403"/>
                  <a:gd name="connsiteY8" fmla="*/ 144099 h 2368466"/>
                  <a:gd name="connsiteX9" fmla="*/ 5439349 w 5567403"/>
                  <a:gd name="connsiteY9" fmla="*/ 410807 h 2368466"/>
                  <a:gd name="connsiteX10" fmla="*/ 5527748 w 5567403"/>
                  <a:gd name="connsiteY10" fmla="*/ 712559 h 2368466"/>
                  <a:gd name="connsiteX11" fmla="*/ 5537693 w 5567403"/>
                  <a:gd name="connsiteY11" fmla="*/ 1039960 h 2368466"/>
                  <a:gd name="connsiteX12" fmla="*/ 5411985 w 5567403"/>
                  <a:gd name="connsiteY12" fmla="*/ 1313868 h 2368466"/>
                  <a:gd name="connsiteX13" fmla="*/ 4951951 w 5567403"/>
                  <a:gd name="connsiteY13" fmla="*/ 1635440 h 2368466"/>
                  <a:gd name="connsiteX14" fmla="*/ 4412500 w 5567403"/>
                  <a:gd name="connsiteY14" fmla="*/ 1800032 h 2368466"/>
                  <a:gd name="connsiteX15" fmla="*/ 3660521 w 5567403"/>
                  <a:gd name="connsiteY15" fmla="*/ 1955845 h 2368466"/>
                  <a:gd name="connsiteX16" fmla="*/ 2860055 w 5567403"/>
                  <a:gd name="connsiteY16" fmla="*/ 2069963 h 2368466"/>
                  <a:gd name="connsiteX17" fmla="*/ 2054103 w 5567403"/>
                  <a:gd name="connsiteY17" fmla="*/ 2181679 h 2368466"/>
                  <a:gd name="connsiteX18" fmla="*/ 1233474 w 5567403"/>
                  <a:gd name="connsiteY18" fmla="*/ 2294700 h 2368466"/>
                  <a:gd name="connsiteX19" fmla="*/ 827001 w 5567403"/>
                  <a:gd name="connsiteY19" fmla="*/ 2336739 h 2368466"/>
                  <a:gd name="connsiteX20" fmla="*/ 521545 w 5567403"/>
                  <a:gd name="connsiteY20" fmla="*/ 2331390 h 2368466"/>
                  <a:gd name="connsiteX21" fmla="*/ 153888 w 5567403"/>
                  <a:gd name="connsiteY21" fmla="*/ 1994045 h 2368466"/>
                  <a:gd name="connsiteX22" fmla="*/ 57876 w 5567403"/>
                  <a:gd name="connsiteY22" fmla="*/ 1740299 h 2368466"/>
                  <a:gd name="connsiteX23" fmla="*/ 14396 w 5567403"/>
                  <a:gd name="connsiteY23" fmla="*/ 1456926 h 2368466"/>
                  <a:gd name="connsiteX24" fmla="*/ 88188 w 5567403"/>
                  <a:gd name="connsiteY24" fmla="*/ 1212713 h 2368466"/>
                  <a:gd name="connsiteX25" fmla="*/ 282544 w 5567403"/>
                  <a:gd name="connsiteY25" fmla="*/ 1032484 h 2368466"/>
                  <a:gd name="connsiteX26" fmla="*/ 433009 w 5567403"/>
                  <a:gd name="connsiteY26" fmla="*/ 956155 h 2368466"/>
                  <a:gd name="connsiteX27" fmla="*/ 600687 w 5567403"/>
                  <a:gd name="connsiteY27" fmla="*/ 1000458 h 2368466"/>
                  <a:gd name="connsiteX28" fmla="*/ 708357 w 5567403"/>
                  <a:gd name="connsiteY28" fmla="*/ 1099967 h 2368466"/>
                  <a:gd name="connsiteX29" fmla="*/ 841746 w 5567403"/>
                  <a:gd name="connsiteY29" fmla="*/ 1150373 h 2368466"/>
                  <a:gd name="connsiteX30" fmla="*/ 1137668 w 5567403"/>
                  <a:gd name="connsiteY30" fmla="*/ 1120610 h 2368466"/>
                  <a:gd name="connsiteX31" fmla="*/ 1492844 w 5567403"/>
                  <a:gd name="connsiteY31" fmla="*/ 997166 h 2368466"/>
                  <a:gd name="connsiteX32" fmla="*/ 2265604 w 5567403"/>
                  <a:gd name="connsiteY32" fmla="*/ 720034 h 2368466"/>
                  <a:gd name="connsiteX33" fmla="*/ 2564749 w 5567403"/>
                  <a:gd name="connsiteY33" fmla="*/ 702546 h 2368466"/>
                  <a:gd name="connsiteX34" fmla="*/ 2577643 w 5567403"/>
                  <a:gd name="connsiteY34" fmla="*/ 695002 h 2368466"/>
                  <a:gd name="connsiteX35" fmla="*/ 2343442 w 5567403"/>
                  <a:gd name="connsiteY35" fmla="*/ 675868 h 2368466"/>
                  <a:gd name="connsiteX36" fmla="*/ 1944169 w 5567403"/>
                  <a:gd name="connsiteY36" fmla="*/ 818652 h 2368466"/>
                  <a:gd name="connsiteX37" fmla="*/ 1544896 w 5567403"/>
                  <a:gd name="connsiteY37" fmla="*/ 961710 h 2368466"/>
                  <a:gd name="connsiteX38" fmla="*/ 1170449 w 5567403"/>
                  <a:gd name="connsiteY38" fmla="*/ 1093932 h 2368466"/>
                  <a:gd name="connsiteX39" fmla="*/ 838385 w 5567403"/>
                  <a:gd name="connsiteY39" fmla="*/ 1133297 h 2368466"/>
                  <a:gd name="connsiteX40" fmla="*/ 688949 w 5567403"/>
                  <a:gd name="connsiteY40" fmla="*/ 1065129 h 2368466"/>
                  <a:gd name="connsiteX41" fmla="*/ 581073 w 5567403"/>
                  <a:gd name="connsiteY41" fmla="*/ 962259 h 2368466"/>
                  <a:gd name="connsiteX42" fmla="*/ 293586 w 5567403"/>
                  <a:gd name="connsiteY42" fmla="*/ 1006904 h 2368466"/>
                  <a:gd name="connsiteX43" fmla="*/ 96418 w 5567403"/>
                  <a:gd name="connsiteY43" fmla="*/ 1173554 h 2368466"/>
                  <a:gd name="connsiteX44" fmla="*/ 24821 w 5567403"/>
                  <a:gd name="connsiteY44" fmla="*/ 1675628 h 2368466"/>
                  <a:gd name="connsiteX45" fmla="*/ 242493 w 5567403"/>
                  <a:gd name="connsiteY45" fmla="*/ 2160900 h 2368466"/>
                  <a:gd name="connsiteX46" fmla="*/ 683394 w 5567403"/>
                  <a:gd name="connsiteY46" fmla="*/ 2368217 h 2368466"/>
                  <a:gd name="connsiteX47" fmla="*/ 869452 w 5567403"/>
                  <a:gd name="connsiteY47" fmla="*/ 2350112 h 2368466"/>
                  <a:gd name="connsiteX48" fmla="*/ 1078141 w 5567403"/>
                  <a:gd name="connsiteY48" fmla="*/ 2329950 h 2368466"/>
                  <a:gd name="connsiteX49" fmla="*/ 1486466 w 5567403"/>
                  <a:gd name="connsiteY49" fmla="*/ 2279681 h 2368466"/>
                  <a:gd name="connsiteX50" fmla="*/ 2317519 w 5567403"/>
                  <a:gd name="connsiteY50" fmla="*/ 2160763 h 2368466"/>
                  <a:gd name="connsiteX51" fmla="*/ 3150560 w 5567403"/>
                  <a:gd name="connsiteY51" fmla="*/ 2048566 h 2368466"/>
                  <a:gd name="connsiteX52" fmla="*/ 4634357 w 5567403"/>
                  <a:gd name="connsiteY52" fmla="*/ 1760530 h 2368466"/>
                  <a:gd name="connsiteX53" fmla="*/ 5173053 w 5567403"/>
                  <a:gd name="connsiteY53" fmla="*/ 1543337 h 2368466"/>
                  <a:gd name="connsiteX54" fmla="*/ 5535773 w 5567403"/>
                  <a:gd name="connsiteY54" fmla="*/ 1127536 h 2368466"/>
                  <a:gd name="connsiteX55" fmla="*/ 5489687 w 5567403"/>
                  <a:gd name="connsiteY55" fmla="*/ 495503 h 2368466"/>
                  <a:gd name="connsiteX56" fmla="*/ 5133071 w 5567403"/>
                  <a:gd name="connsiteY56" fmla="*/ 34097 h 2368466"/>
                  <a:gd name="connsiteX57" fmla="*/ 4776455 w 5567403"/>
                  <a:gd name="connsiteY57" fmla="*/ 21684 h 2368466"/>
                  <a:gd name="connsiteX58" fmla="*/ 4382805 w 5567403"/>
                  <a:gd name="connsiteY58" fmla="*/ 132783 h 2368466"/>
                  <a:gd name="connsiteX59" fmla="*/ 3612515 w 5567403"/>
                  <a:gd name="connsiteY59" fmla="*/ 398805 h 2368466"/>
                  <a:gd name="connsiteX60" fmla="*/ 3421451 w 5567403"/>
                  <a:gd name="connsiteY60" fmla="*/ 474655 h 2368466"/>
                  <a:gd name="connsiteX61" fmla="*/ 3317209 w 5567403"/>
                  <a:gd name="connsiteY61" fmla="*/ 555442 h 2368466"/>
                  <a:gd name="connsiteX62" fmla="*/ 3298898 w 5567403"/>
                  <a:gd name="connsiteY62" fmla="*/ 714890 h 2368466"/>
                  <a:gd name="connsiteX63" fmla="*/ 3254733 w 5567403"/>
                  <a:gd name="connsiteY63" fmla="*/ 864875 h 2368466"/>
                  <a:gd name="connsiteX64" fmla="*/ 3009216 w 5567403"/>
                  <a:gd name="connsiteY64" fmla="*/ 1041743 h 2368466"/>
                  <a:gd name="connsiteX65" fmla="*/ 2718574 w 5567403"/>
                  <a:gd name="connsiteY65" fmla="*/ 950120 h 2368466"/>
                  <a:gd name="connsiteX66" fmla="*/ 2576271 w 5567403"/>
                  <a:gd name="connsiteY66" fmla="*/ 698980 h 2368466"/>
                  <a:gd name="connsiteX67" fmla="*/ 2570641 w 5567403"/>
                  <a:gd name="connsiteY67" fmla="*/ 694529 h 2368466"/>
                  <a:gd name="connsiteX68" fmla="*/ 2566190 w 5567403"/>
                  <a:gd name="connsiteY68" fmla="*/ 698980 h 236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567403" h="2368466">
                    <a:moveTo>
                      <a:pt x="2566190" y="698843"/>
                    </a:moveTo>
                    <a:cubicBezTo>
                      <a:pt x="2568247" y="878522"/>
                      <a:pt x="2747927" y="1028027"/>
                      <a:pt x="2915399" y="1054705"/>
                    </a:cubicBezTo>
                    <a:cubicBezTo>
                      <a:pt x="3098096" y="1083988"/>
                      <a:pt x="3274552" y="940382"/>
                      <a:pt x="3308157" y="763034"/>
                    </a:cubicBezTo>
                    <a:cubicBezTo>
                      <a:pt x="3318238" y="709610"/>
                      <a:pt x="3308157" y="654952"/>
                      <a:pt x="3317758" y="601733"/>
                    </a:cubicBezTo>
                    <a:cubicBezTo>
                      <a:pt x="3329485" y="536994"/>
                      <a:pt x="3380577" y="507573"/>
                      <a:pt x="3436813" y="484530"/>
                    </a:cubicBezTo>
                    <a:cubicBezTo>
                      <a:pt x="3559708" y="434055"/>
                      <a:pt x="3684112" y="387009"/>
                      <a:pt x="3808928" y="341472"/>
                    </a:cubicBezTo>
                    <a:cubicBezTo>
                      <a:pt x="4057462" y="250810"/>
                      <a:pt x="4308924" y="168809"/>
                      <a:pt x="4563308" y="95476"/>
                    </a:cubicBezTo>
                    <a:cubicBezTo>
                      <a:pt x="4691210" y="58580"/>
                      <a:pt x="4823912" y="14551"/>
                      <a:pt x="4958123" y="15923"/>
                    </a:cubicBezTo>
                    <a:cubicBezTo>
                      <a:pt x="5075875" y="17158"/>
                      <a:pt x="5182722" y="63929"/>
                      <a:pt x="5267899" y="144099"/>
                    </a:cubicBezTo>
                    <a:cubicBezTo>
                      <a:pt x="5346149" y="218028"/>
                      <a:pt x="5400533" y="311297"/>
                      <a:pt x="5439349" y="410807"/>
                    </a:cubicBezTo>
                    <a:cubicBezTo>
                      <a:pt x="5478192" y="508403"/>
                      <a:pt x="5507785" y="609428"/>
                      <a:pt x="5527748" y="712559"/>
                    </a:cubicBezTo>
                    <a:cubicBezTo>
                      <a:pt x="5547774" y="819886"/>
                      <a:pt x="5555935" y="932015"/>
                      <a:pt x="5537693" y="1039960"/>
                    </a:cubicBezTo>
                    <a:cubicBezTo>
                      <a:pt x="5520479" y="1142075"/>
                      <a:pt x="5475971" y="1233081"/>
                      <a:pt x="5411985" y="1313868"/>
                    </a:cubicBezTo>
                    <a:cubicBezTo>
                      <a:pt x="5293753" y="1462961"/>
                      <a:pt x="5125321" y="1563019"/>
                      <a:pt x="4951951" y="1635440"/>
                    </a:cubicBezTo>
                    <a:cubicBezTo>
                      <a:pt x="4778581" y="1707860"/>
                      <a:pt x="4595335" y="1755455"/>
                      <a:pt x="4412500" y="1800032"/>
                    </a:cubicBezTo>
                    <a:cubicBezTo>
                      <a:pt x="4163877" y="1861432"/>
                      <a:pt x="3913218" y="1913374"/>
                      <a:pt x="3660521" y="1955845"/>
                    </a:cubicBezTo>
                    <a:cubicBezTo>
                      <a:pt x="3394636" y="2000148"/>
                      <a:pt x="3127448" y="2035879"/>
                      <a:pt x="2860055" y="2069963"/>
                    </a:cubicBezTo>
                    <a:cubicBezTo>
                      <a:pt x="2591016" y="2104253"/>
                      <a:pt x="2322525" y="2142795"/>
                      <a:pt x="2054103" y="2181679"/>
                    </a:cubicBezTo>
                    <a:cubicBezTo>
                      <a:pt x="1780743" y="2221319"/>
                      <a:pt x="1507794" y="2261781"/>
                      <a:pt x="1233474" y="2294700"/>
                    </a:cubicBezTo>
                    <a:cubicBezTo>
                      <a:pt x="1098166" y="2310953"/>
                      <a:pt x="962515" y="2322817"/>
                      <a:pt x="827001" y="2336739"/>
                    </a:cubicBezTo>
                    <a:cubicBezTo>
                      <a:pt x="723171" y="2347438"/>
                      <a:pt x="623798" y="2360605"/>
                      <a:pt x="521545" y="2331390"/>
                    </a:cubicBezTo>
                    <a:cubicBezTo>
                      <a:pt x="352427" y="2283384"/>
                      <a:pt x="231864" y="2146224"/>
                      <a:pt x="153888" y="1994045"/>
                    </a:cubicBezTo>
                    <a:cubicBezTo>
                      <a:pt x="113153" y="1913031"/>
                      <a:pt x="80975" y="1827985"/>
                      <a:pt x="57876" y="1740299"/>
                    </a:cubicBezTo>
                    <a:cubicBezTo>
                      <a:pt x="32982" y="1648402"/>
                      <a:pt x="11790" y="1552664"/>
                      <a:pt x="14396" y="1456926"/>
                    </a:cubicBezTo>
                    <a:cubicBezTo>
                      <a:pt x="15816" y="1370248"/>
                      <a:pt x="41370" y="1285675"/>
                      <a:pt x="88188" y="1212713"/>
                    </a:cubicBezTo>
                    <a:cubicBezTo>
                      <a:pt x="137223" y="1137961"/>
                      <a:pt x="207312" y="1079462"/>
                      <a:pt x="282544" y="1032484"/>
                    </a:cubicBezTo>
                    <a:cubicBezTo>
                      <a:pt x="329521" y="1003201"/>
                      <a:pt x="380202" y="973163"/>
                      <a:pt x="433009" y="956155"/>
                    </a:cubicBezTo>
                    <a:cubicBezTo>
                      <a:pt x="499257" y="934827"/>
                      <a:pt x="552201" y="953823"/>
                      <a:pt x="600687" y="1000458"/>
                    </a:cubicBezTo>
                    <a:cubicBezTo>
                      <a:pt x="636074" y="1034748"/>
                      <a:pt x="666935" y="1072672"/>
                      <a:pt x="708357" y="1099967"/>
                    </a:cubicBezTo>
                    <a:cubicBezTo>
                      <a:pt x="748772" y="1125980"/>
                      <a:pt x="794226" y="1143159"/>
                      <a:pt x="841746" y="1150373"/>
                    </a:cubicBezTo>
                    <a:cubicBezTo>
                      <a:pt x="940638" y="1166284"/>
                      <a:pt x="1042479" y="1147493"/>
                      <a:pt x="1137668" y="1120610"/>
                    </a:cubicBezTo>
                    <a:cubicBezTo>
                      <a:pt x="1258095" y="1086320"/>
                      <a:pt x="1375161" y="1039617"/>
                      <a:pt x="1492844" y="997166"/>
                    </a:cubicBezTo>
                    <a:lnTo>
                      <a:pt x="2265604" y="720034"/>
                    </a:lnTo>
                    <a:cubicBezTo>
                      <a:pt x="2342276" y="692602"/>
                      <a:pt x="2502753" y="608249"/>
                      <a:pt x="2564749" y="702546"/>
                    </a:cubicBezTo>
                    <a:cubicBezTo>
                      <a:pt x="2570030" y="710570"/>
                      <a:pt x="2582992" y="703095"/>
                      <a:pt x="2577643" y="695002"/>
                    </a:cubicBezTo>
                    <a:cubicBezTo>
                      <a:pt x="2525453" y="615449"/>
                      <a:pt x="2415999" y="649877"/>
                      <a:pt x="2343442" y="675868"/>
                    </a:cubicBezTo>
                    <a:lnTo>
                      <a:pt x="1944169" y="818652"/>
                    </a:lnTo>
                    <a:cubicBezTo>
                      <a:pt x="1811076" y="866247"/>
                      <a:pt x="1677989" y="913930"/>
                      <a:pt x="1544896" y="961710"/>
                    </a:cubicBezTo>
                    <a:cubicBezTo>
                      <a:pt x="1420492" y="1006287"/>
                      <a:pt x="1296705" y="1054773"/>
                      <a:pt x="1170449" y="1093932"/>
                    </a:cubicBezTo>
                    <a:cubicBezTo>
                      <a:pt x="1064699" y="1126782"/>
                      <a:pt x="949210" y="1153254"/>
                      <a:pt x="838385" y="1133297"/>
                    </a:cubicBezTo>
                    <a:cubicBezTo>
                      <a:pt x="783487" y="1123984"/>
                      <a:pt x="731969" y="1100488"/>
                      <a:pt x="688949" y="1065129"/>
                    </a:cubicBezTo>
                    <a:cubicBezTo>
                      <a:pt x="650819" y="1033033"/>
                      <a:pt x="621329" y="991748"/>
                      <a:pt x="581073" y="962259"/>
                    </a:cubicBezTo>
                    <a:cubicBezTo>
                      <a:pt x="487667" y="893336"/>
                      <a:pt x="379653" y="955743"/>
                      <a:pt x="293586" y="1006904"/>
                    </a:cubicBezTo>
                    <a:cubicBezTo>
                      <a:pt x="219313" y="1051001"/>
                      <a:pt x="149568" y="1104836"/>
                      <a:pt x="96418" y="1173554"/>
                    </a:cubicBezTo>
                    <a:cubicBezTo>
                      <a:pt x="-17768" y="1320932"/>
                      <a:pt x="-14682" y="1501229"/>
                      <a:pt x="24821" y="1675628"/>
                    </a:cubicBezTo>
                    <a:cubicBezTo>
                      <a:pt x="63774" y="1848449"/>
                      <a:pt x="128719" y="2022711"/>
                      <a:pt x="242493" y="2160900"/>
                    </a:cubicBezTo>
                    <a:cubicBezTo>
                      <a:pt x="352221" y="2294631"/>
                      <a:pt x="508721" y="2373498"/>
                      <a:pt x="683394" y="2368217"/>
                    </a:cubicBezTo>
                    <a:cubicBezTo>
                      <a:pt x="745528" y="2366366"/>
                      <a:pt x="807593" y="2356079"/>
                      <a:pt x="869452" y="2350112"/>
                    </a:cubicBezTo>
                    <a:cubicBezTo>
                      <a:pt x="938992" y="2343254"/>
                      <a:pt x="1008669" y="2337287"/>
                      <a:pt x="1078141" y="2329950"/>
                    </a:cubicBezTo>
                    <a:cubicBezTo>
                      <a:pt x="1214478" y="2315479"/>
                      <a:pt x="1350609" y="2297991"/>
                      <a:pt x="1486466" y="2279681"/>
                    </a:cubicBezTo>
                    <a:cubicBezTo>
                      <a:pt x="1763804" y="2242236"/>
                      <a:pt x="2040524" y="2200402"/>
                      <a:pt x="2317519" y="2160763"/>
                    </a:cubicBezTo>
                    <a:cubicBezTo>
                      <a:pt x="2594513" y="2121124"/>
                      <a:pt x="2873017" y="2086285"/>
                      <a:pt x="3150560" y="2048566"/>
                    </a:cubicBezTo>
                    <a:cubicBezTo>
                      <a:pt x="3650165" y="1980740"/>
                      <a:pt x="4148125" y="1895975"/>
                      <a:pt x="4634357" y="1760530"/>
                    </a:cubicBezTo>
                    <a:cubicBezTo>
                      <a:pt x="4820689" y="1708683"/>
                      <a:pt x="5007432" y="1645041"/>
                      <a:pt x="5173053" y="1543337"/>
                    </a:cubicBezTo>
                    <a:cubicBezTo>
                      <a:pt x="5329621" y="1447325"/>
                      <a:pt x="5478783" y="1307079"/>
                      <a:pt x="5535773" y="1127536"/>
                    </a:cubicBezTo>
                    <a:cubicBezTo>
                      <a:pt x="5600649" y="923305"/>
                      <a:pt x="5555935" y="693494"/>
                      <a:pt x="5489687" y="495503"/>
                    </a:cubicBezTo>
                    <a:cubicBezTo>
                      <a:pt x="5426662" y="307320"/>
                      <a:pt x="5325095" y="115501"/>
                      <a:pt x="5133071" y="34097"/>
                    </a:cubicBezTo>
                    <a:cubicBezTo>
                      <a:pt x="5019297" y="-13909"/>
                      <a:pt x="4894755" y="-4651"/>
                      <a:pt x="4776455" y="21684"/>
                    </a:cubicBezTo>
                    <a:cubicBezTo>
                      <a:pt x="4643684" y="51310"/>
                      <a:pt x="4512833" y="93007"/>
                      <a:pt x="4382805" y="132783"/>
                    </a:cubicBezTo>
                    <a:cubicBezTo>
                      <a:pt x="4123024" y="212288"/>
                      <a:pt x="3866261" y="300962"/>
                      <a:pt x="3612515" y="398805"/>
                    </a:cubicBezTo>
                    <a:cubicBezTo>
                      <a:pt x="3548667" y="423494"/>
                      <a:pt x="3484544" y="447909"/>
                      <a:pt x="3421451" y="474655"/>
                    </a:cubicBezTo>
                    <a:cubicBezTo>
                      <a:pt x="3380303" y="492005"/>
                      <a:pt x="3338538" y="514157"/>
                      <a:pt x="3317209" y="555442"/>
                    </a:cubicBezTo>
                    <a:cubicBezTo>
                      <a:pt x="3291835" y="604408"/>
                      <a:pt x="3301299" y="662015"/>
                      <a:pt x="3298898" y="714890"/>
                    </a:cubicBezTo>
                    <a:cubicBezTo>
                      <a:pt x="3296196" y="767670"/>
                      <a:pt x="3281061" y="819057"/>
                      <a:pt x="3254733" y="864875"/>
                    </a:cubicBezTo>
                    <a:cubicBezTo>
                      <a:pt x="3203709" y="955058"/>
                      <a:pt x="3112567" y="1024872"/>
                      <a:pt x="3009216" y="1041743"/>
                    </a:cubicBezTo>
                    <a:cubicBezTo>
                      <a:pt x="2905866" y="1058613"/>
                      <a:pt x="2798676" y="1013899"/>
                      <a:pt x="2718574" y="950120"/>
                    </a:cubicBezTo>
                    <a:cubicBezTo>
                      <a:pt x="2641422" y="888741"/>
                      <a:pt x="2578397" y="800615"/>
                      <a:pt x="2576271" y="698980"/>
                    </a:cubicBezTo>
                    <a:cubicBezTo>
                      <a:pt x="2575949" y="696196"/>
                      <a:pt x="2573425" y="694200"/>
                      <a:pt x="2570641" y="694529"/>
                    </a:cubicBezTo>
                    <a:cubicBezTo>
                      <a:pt x="2568302" y="694803"/>
                      <a:pt x="2566464" y="696641"/>
                      <a:pt x="2566190" y="698980"/>
                    </a:cubicBezTo>
                    <a:close/>
                  </a:path>
                </a:pathLst>
              </a:custGeom>
              <a:grpFill/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" name="图形 23">
              <a:extLst>
                <a:ext uri="{FF2B5EF4-FFF2-40B4-BE49-F238E27FC236}">
                  <a16:creationId xmlns:a16="http://schemas.microsoft.com/office/drawing/2014/main" id="{9283C5DF-9234-6709-5EAE-9C8D8B2FB45F}"/>
                </a:ext>
              </a:extLst>
            </p:cNvPr>
            <p:cNvGrpSpPr>
              <a:grpSpLocks/>
            </p:cNvGrpSpPr>
            <p:nvPr/>
          </p:nvGrpSpPr>
          <p:grpSpPr>
            <a:xfrm>
              <a:off x="3726708" y="3777120"/>
              <a:ext cx="650007" cy="693618"/>
              <a:chOff x="6182753" y="3011054"/>
              <a:chExt cx="650007" cy="693618"/>
            </a:xfrm>
            <a:solidFill>
              <a:srgbClr val="FFFFFF"/>
            </a:solidFill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C945A2AA-BF3B-B88C-5FFB-99C3513728B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189151" y="3219556"/>
                <a:ext cx="126304" cy="479037"/>
              </a:xfrm>
              <a:custGeom>
                <a:avLst/>
                <a:gdLst>
                  <a:gd name="connsiteX0" fmla="*/ 126305 w 126304"/>
                  <a:gd name="connsiteY0" fmla="*/ 0 h 479037"/>
                  <a:gd name="connsiteX1" fmla="*/ 40648 w 126304"/>
                  <a:gd name="connsiteY1" fmla="*/ 62957 h 479037"/>
                  <a:gd name="connsiteX2" fmla="*/ 10473 w 126304"/>
                  <a:gd name="connsiteY2" fmla="*/ 168364 h 479037"/>
                  <a:gd name="connsiteX3" fmla="*/ 2792 w 126304"/>
                  <a:gd name="connsiteY3" fmla="*/ 400850 h 479037"/>
                  <a:gd name="connsiteX4" fmla="*/ 21035 w 126304"/>
                  <a:gd name="connsiteY4" fmla="*/ 459418 h 479037"/>
                  <a:gd name="connsiteX5" fmla="*/ 106622 w 126304"/>
                  <a:gd name="connsiteY5" fmla="*/ 477317 h 479037"/>
                  <a:gd name="connsiteX6" fmla="*/ 71578 w 126304"/>
                  <a:gd name="connsiteY6" fmla="*/ 441724 h 479037"/>
                  <a:gd name="connsiteX7" fmla="*/ 64720 w 126304"/>
                  <a:gd name="connsiteY7" fmla="*/ 390495 h 479037"/>
                  <a:gd name="connsiteX8" fmla="*/ 123905 w 126304"/>
                  <a:gd name="connsiteY8" fmla="*/ 137 h 479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6304" h="479037">
                    <a:moveTo>
                      <a:pt x="126305" y="0"/>
                    </a:moveTo>
                    <a:cubicBezTo>
                      <a:pt x="89751" y="4321"/>
                      <a:pt x="58754" y="30930"/>
                      <a:pt x="40648" y="62957"/>
                    </a:cubicBezTo>
                    <a:cubicBezTo>
                      <a:pt x="22543" y="94983"/>
                      <a:pt x="15480" y="131948"/>
                      <a:pt x="10473" y="168364"/>
                    </a:cubicBezTo>
                    <a:cubicBezTo>
                      <a:pt x="-102" y="245386"/>
                      <a:pt x="-2680" y="323300"/>
                      <a:pt x="2792" y="400850"/>
                    </a:cubicBezTo>
                    <a:cubicBezTo>
                      <a:pt x="4232" y="421424"/>
                      <a:pt x="6975" y="443987"/>
                      <a:pt x="21035" y="459418"/>
                    </a:cubicBezTo>
                    <a:cubicBezTo>
                      <a:pt x="41609" y="481775"/>
                      <a:pt x="76516" y="480403"/>
                      <a:pt x="106622" y="477317"/>
                    </a:cubicBezTo>
                    <a:cubicBezTo>
                      <a:pt x="89903" y="471769"/>
                      <a:pt x="76865" y="458526"/>
                      <a:pt x="71578" y="441724"/>
                    </a:cubicBezTo>
                    <a:cubicBezTo>
                      <a:pt x="66606" y="425114"/>
                      <a:pt x="64295" y="407825"/>
                      <a:pt x="64720" y="390495"/>
                    </a:cubicBezTo>
                    <a:cubicBezTo>
                      <a:pt x="60742" y="257175"/>
                      <a:pt x="58548" y="116175"/>
                      <a:pt x="123905" y="137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2C0A00F-BB16-F76C-CAD7-D44816B7558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182753" y="3214575"/>
                <a:ext cx="136686" cy="490097"/>
              </a:xfrm>
              <a:custGeom>
                <a:avLst/>
                <a:gdLst>
                  <a:gd name="connsiteX0" fmla="*/ 132702 w 136686"/>
                  <a:gd name="connsiteY0" fmla="*/ 660 h 490097"/>
                  <a:gd name="connsiteX1" fmla="*/ 46840 w 136686"/>
                  <a:gd name="connsiteY1" fmla="*/ 57376 h 490097"/>
                  <a:gd name="connsiteX2" fmla="*/ 10218 w 136686"/>
                  <a:gd name="connsiteY2" fmla="*/ 176705 h 490097"/>
                  <a:gd name="connsiteX3" fmla="*/ 0 w 136686"/>
                  <a:gd name="connsiteY3" fmla="*/ 321478 h 490097"/>
                  <a:gd name="connsiteX4" fmla="*/ 1920 w 136686"/>
                  <a:gd name="connsiteY4" fmla="*/ 394035 h 490097"/>
                  <a:gd name="connsiteX5" fmla="*/ 11521 w 136686"/>
                  <a:gd name="connsiteY5" fmla="*/ 451094 h 490097"/>
                  <a:gd name="connsiteX6" fmla="*/ 113020 w 136686"/>
                  <a:gd name="connsiteY6" fmla="*/ 488744 h 490097"/>
                  <a:gd name="connsiteX7" fmla="*/ 119322 w 136686"/>
                  <a:gd name="connsiteY7" fmla="*/ 482160 h 490097"/>
                  <a:gd name="connsiteX8" fmla="*/ 114734 w 136686"/>
                  <a:gd name="connsiteY8" fmla="*/ 476125 h 490097"/>
                  <a:gd name="connsiteX9" fmla="*/ 77427 w 136686"/>
                  <a:gd name="connsiteY9" fmla="*/ 396984 h 490097"/>
                  <a:gd name="connsiteX10" fmla="*/ 75712 w 136686"/>
                  <a:gd name="connsiteY10" fmla="*/ 300561 h 490097"/>
                  <a:gd name="connsiteX11" fmla="*/ 95806 w 136686"/>
                  <a:gd name="connsiteY11" fmla="*/ 109291 h 490097"/>
                  <a:gd name="connsiteX12" fmla="*/ 134897 w 136686"/>
                  <a:gd name="connsiteY12" fmla="*/ 7930 h 490097"/>
                  <a:gd name="connsiteX13" fmla="*/ 132071 w 136686"/>
                  <a:gd name="connsiteY13" fmla="*/ 496 h 490097"/>
                  <a:gd name="connsiteX14" fmla="*/ 125227 w 136686"/>
                  <a:gd name="connsiteY14" fmla="*/ 2306 h 490097"/>
                  <a:gd name="connsiteX15" fmla="*/ 64808 w 136686"/>
                  <a:gd name="connsiteY15" fmla="*/ 404665 h 490097"/>
                  <a:gd name="connsiteX16" fmla="*/ 111305 w 136686"/>
                  <a:gd name="connsiteY16" fmla="*/ 488538 h 490097"/>
                  <a:gd name="connsiteX17" fmla="*/ 113020 w 136686"/>
                  <a:gd name="connsiteY17" fmla="*/ 475851 h 490097"/>
                  <a:gd name="connsiteX18" fmla="*/ 24414 w 136686"/>
                  <a:gd name="connsiteY18" fmla="*/ 448419 h 490097"/>
                  <a:gd name="connsiteX19" fmla="*/ 14950 w 136686"/>
                  <a:gd name="connsiteY19" fmla="*/ 395681 h 490097"/>
                  <a:gd name="connsiteX20" fmla="*/ 12756 w 136686"/>
                  <a:gd name="connsiteY20" fmla="*/ 328199 h 490097"/>
                  <a:gd name="connsiteX21" fmla="*/ 19614 w 136686"/>
                  <a:gd name="connsiteY21" fmla="*/ 198445 h 490097"/>
                  <a:gd name="connsiteX22" fmla="*/ 46360 w 136686"/>
                  <a:gd name="connsiteY22" fmla="*/ 81448 h 490097"/>
                  <a:gd name="connsiteX23" fmla="*/ 133594 w 136686"/>
                  <a:gd name="connsiteY23" fmla="*/ 9164 h 490097"/>
                  <a:gd name="connsiteX24" fmla="*/ 132428 w 136686"/>
                  <a:gd name="connsiteY24" fmla="*/ 660 h 49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36686" h="490097">
                    <a:moveTo>
                      <a:pt x="132702" y="660"/>
                    </a:moveTo>
                    <a:cubicBezTo>
                      <a:pt x="96423" y="4638"/>
                      <a:pt x="66591" y="27475"/>
                      <a:pt x="46840" y="57376"/>
                    </a:cubicBezTo>
                    <a:cubicBezTo>
                      <a:pt x="23454" y="92695"/>
                      <a:pt x="15773" y="135420"/>
                      <a:pt x="10218" y="176705"/>
                    </a:cubicBezTo>
                    <a:cubicBezTo>
                      <a:pt x="3730" y="224697"/>
                      <a:pt x="315" y="273053"/>
                      <a:pt x="0" y="321478"/>
                    </a:cubicBezTo>
                    <a:cubicBezTo>
                      <a:pt x="0" y="345666"/>
                      <a:pt x="637" y="369847"/>
                      <a:pt x="1920" y="394035"/>
                    </a:cubicBezTo>
                    <a:cubicBezTo>
                      <a:pt x="3086" y="413169"/>
                      <a:pt x="3909" y="433195"/>
                      <a:pt x="11521" y="451094"/>
                    </a:cubicBezTo>
                    <a:cubicBezTo>
                      <a:pt x="28941" y="491830"/>
                      <a:pt x="75163" y="492242"/>
                      <a:pt x="113020" y="488744"/>
                    </a:cubicBezTo>
                    <a:cubicBezTo>
                      <a:pt x="116579" y="488669"/>
                      <a:pt x="119404" y="485720"/>
                      <a:pt x="119322" y="482160"/>
                    </a:cubicBezTo>
                    <a:cubicBezTo>
                      <a:pt x="119260" y="479363"/>
                      <a:pt x="117409" y="476928"/>
                      <a:pt x="114734" y="476125"/>
                    </a:cubicBezTo>
                    <a:cubicBezTo>
                      <a:pt x="81473" y="466182"/>
                      <a:pt x="78318" y="425856"/>
                      <a:pt x="77427" y="396984"/>
                    </a:cubicBezTo>
                    <a:cubicBezTo>
                      <a:pt x="76398" y="364820"/>
                      <a:pt x="75575" y="332656"/>
                      <a:pt x="75712" y="300561"/>
                    </a:cubicBezTo>
                    <a:cubicBezTo>
                      <a:pt x="75712" y="236301"/>
                      <a:pt x="80033" y="171767"/>
                      <a:pt x="95806" y="109291"/>
                    </a:cubicBezTo>
                    <a:cubicBezTo>
                      <a:pt x="104488" y="73986"/>
                      <a:pt x="117622" y="39922"/>
                      <a:pt x="134897" y="7930"/>
                    </a:cubicBezTo>
                    <a:cubicBezTo>
                      <a:pt x="136172" y="5097"/>
                      <a:pt x="134903" y="1771"/>
                      <a:pt x="132071" y="496"/>
                    </a:cubicBezTo>
                    <a:cubicBezTo>
                      <a:pt x="129650" y="-595"/>
                      <a:pt x="126797" y="160"/>
                      <a:pt x="125227" y="2306"/>
                    </a:cubicBezTo>
                    <a:cubicBezTo>
                      <a:pt x="56647" y="123281"/>
                      <a:pt x="59185" y="269768"/>
                      <a:pt x="64808" y="404665"/>
                    </a:cubicBezTo>
                    <a:cubicBezTo>
                      <a:pt x="66248" y="437927"/>
                      <a:pt x="74889" y="477703"/>
                      <a:pt x="111305" y="488538"/>
                    </a:cubicBezTo>
                    <a:lnTo>
                      <a:pt x="113020" y="475851"/>
                    </a:lnTo>
                    <a:cubicBezTo>
                      <a:pt x="81885" y="479006"/>
                      <a:pt x="40737" y="481475"/>
                      <a:pt x="24414" y="448419"/>
                    </a:cubicBezTo>
                    <a:cubicBezTo>
                      <a:pt x="16528" y="432372"/>
                      <a:pt x="16047" y="413238"/>
                      <a:pt x="14950" y="395681"/>
                    </a:cubicBezTo>
                    <a:cubicBezTo>
                      <a:pt x="13579" y="373276"/>
                      <a:pt x="12845" y="350782"/>
                      <a:pt x="12756" y="328199"/>
                    </a:cubicBezTo>
                    <a:cubicBezTo>
                      <a:pt x="12536" y="284849"/>
                      <a:pt x="14827" y="241527"/>
                      <a:pt x="19614" y="198445"/>
                    </a:cubicBezTo>
                    <a:cubicBezTo>
                      <a:pt x="24071" y="159012"/>
                      <a:pt x="29283" y="117726"/>
                      <a:pt x="46360" y="81448"/>
                    </a:cubicBezTo>
                    <a:cubicBezTo>
                      <a:pt x="63437" y="45169"/>
                      <a:pt x="93611" y="15336"/>
                      <a:pt x="133594" y="9164"/>
                    </a:cubicBezTo>
                    <a:cubicBezTo>
                      <a:pt x="138394" y="8478"/>
                      <a:pt x="137297" y="112"/>
                      <a:pt x="132428" y="6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0E855AB0-90DC-A03C-CDB7-6C1BFECB6D0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445870" y="3118058"/>
                <a:ext cx="126349" cy="479037"/>
              </a:xfrm>
              <a:custGeom>
                <a:avLst/>
                <a:gdLst>
                  <a:gd name="connsiteX0" fmla="*/ 126349 w 126349"/>
                  <a:gd name="connsiteY0" fmla="*/ 0 h 479037"/>
                  <a:gd name="connsiteX1" fmla="*/ 40693 w 126349"/>
                  <a:gd name="connsiteY1" fmla="*/ 62888 h 479037"/>
                  <a:gd name="connsiteX2" fmla="*/ 10517 w 126349"/>
                  <a:gd name="connsiteY2" fmla="*/ 168295 h 479037"/>
                  <a:gd name="connsiteX3" fmla="*/ 2768 w 126349"/>
                  <a:gd name="connsiteY3" fmla="*/ 400781 h 479037"/>
                  <a:gd name="connsiteX4" fmla="*/ 21079 w 126349"/>
                  <a:gd name="connsiteY4" fmla="*/ 459418 h 479037"/>
                  <a:gd name="connsiteX5" fmla="*/ 106667 w 126349"/>
                  <a:gd name="connsiteY5" fmla="*/ 477317 h 479037"/>
                  <a:gd name="connsiteX6" fmla="*/ 71622 w 126349"/>
                  <a:gd name="connsiteY6" fmla="*/ 441655 h 479037"/>
                  <a:gd name="connsiteX7" fmla="*/ 64764 w 126349"/>
                  <a:gd name="connsiteY7" fmla="*/ 390426 h 479037"/>
                  <a:gd name="connsiteX8" fmla="*/ 123880 w 126349"/>
                  <a:gd name="connsiteY8" fmla="*/ 69 h 479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6349" h="479037">
                    <a:moveTo>
                      <a:pt x="126349" y="0"/>
                    </a:moveTo>
                    <a:cubicBezTo>
                      <a:pt x="89796" y="4252"/>
                      <a:pt x="58798" y="30930"/>
                      <a:pt x="40693" y="62888"/>
                    </a:cubicBezTo>
                    <a:cubicBezTo>
                      <a:pt x="22587" y="94846"/>
                      <a:pt x="15524" y="131879"/>
                      <a:pt x="10517" y="168295"/>
                    </a:cubicBezTo>
                    <a:cubicBezTo>
                      <a:pt x="-85" y="245317"/>
                      <a:pt x="-2678" y="323224"/>
                      <a:pt x="2768" y="400781"/>
                    </a:cubicBezTo>
                    <a:cubicBezTo>
                      <a:pt x="4277" y="421355"/>
                      <a:pt x="6951" y="443987"/>
                      <a:pt x="21079" y="459418"/>
                    </a:cubicBezTo>
                    <a:cubicBezTo>
                      <a:pt x="41653" y="481774"/>
                      <a:pt x="76491" y="480403"/>
                      <a:pt x="106667" y="477317"/>
                    </a:cubicBezTo>
                    <a:cubicBezTo>
                      <a:pt x="89960" y="471707"/>
                      <a:pt x="76944" y="458457"/>
                      <a:pt x="71622" y="441655"/>
                    </a:cubicBezTo>
                    <a:cubicBezTo>
                      <a:pt x="66623" y="425052"/>
                      <a:pt x="64311" y="407756"/>
                      <a:pt x="64764" y="390426"/>
                    </a:cubicBezTo>
                    <a:cubicBezTo>
                      <a:pt x="60787" y="257175"/>
                      <a:pt x="58592" y="116106"/>
                      <a:pt x="123880" y="69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7D1B3B4B-E43C-575B-6D60-D291DA7BF82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439517" y="3112417"/>
                <a:ext cx="136646" cy="490583"/>
              </a:xfrm>
              <a:custGeom>
                <a:avLst/>
                <a:gdLst>
                  <a:gd name="connsiteX0" fmla="*/ 132702 w 136646"/>
                  <a:gd name="connsiteY0" fmla="*/ 1115 h 490583"/>
                  <a:gd name="connsiteX1" fmla="*/ 46771 w 136646"/>
                  <a:gd name="connsiteY1" fmla="*/ 57830 h 490583"/>
                  <a:gd name="connsiteX2" fmla="*/ 10218 w 136646"/>
                  <a:gd name="connsiteY2" fmla="*/ 177160 h 490583"/>
                  <a:gd name="connsiteX3" fmla="*/ 0 w 136646"/>
                  <a:gd name="connsiteY3" fmla="*/ 321932 h 490583"/>
                  <a:gd name="connsiteX4" fmla="*/ 1920 w 136646"/>
                  <a:gd name="connsiteY4" fmla="*/ 394489 h 490583"/>
                  <a:gd name="connsiteX5" fmla="*/ 11521 w 136646"/>
                  <a:gd name="connsiteY5" fmla="*/ 451548 h 490583"/>
                  <a:gd name="connsiteX6" fmla="*/ 113020 w 136646"/>
                  <a:gd name="connsiteY6" fmla="*/ 489267 h 490583"/>
                  <a:gd name="connsiteX7" fmla="*/ 118108 w 136646"/>
                  <a:gd name="connsiteY7" fmla="*/ 481010 h 490583"/>
                  <a:gd name="connsiteX8" fmla="*/ 114734 w 136646"/>
                  <a:gd name="connsiteY8" fmla="*/ 476580 h 490583"/>
                  <a:gd name="connsiteX9" fmla="*/ 77427 w 136646"/>
                  <a:gd name="connsiteY9" fmla="*/ 397438 h 490583"/>
                  <a:gd name="connsiteX10" fmla="*/ 75644 w 136646"/>
                  <a:gd name="connsiteY10" fmla="*/ 301015 h 490583"/>
                  <a:gd name="connsiteX11" fmla="*/ 95806 w 136646"/>
                  <a:gd name="connsiteY11" fmla="*/ 109745 h 490583"/>
                  <a:gd name="connsiteX12" fmla="*/ 134897 w 136646"/>
                  <a:gd name="connsiteY12" fmla="*/ 8453 h 490583"/>
                  <a:gd name="connsiteX13" fmla="*/ 125227 w 136646"/>
                  <a:gd name="connsiteY13" fmla="*/ 2760 h 490583"/>
                  <a:gd name="connsiteX14" fmla="*/ 64808 w 136646"/>
                  <a:gd name="connsiteY14" fmla="*/ 405119 h 490583"/>
                  <a:gd name="connsiteX15" fmla="*/ 111305 w 136646"/>
                  <a:gd name="connsiteY15" fmla="*/ 488993 h 490583"/>
                  <a:gd name="connsiteX16" fmla="*/ 113020 w 136646"/>
                  <a:gd name="connsiteY16" fmla="*/ 476374 h 490583"/>
                  <a:gd name="connsiteX17" fmla="*/ 24414 w 136646"/>
                  <a:gd name="connsiteY17" fmla="*/ 448942 h 490583"/>
                  <a:gd name="connsiteX18" fmla="*/ 14950 w 136646"/>
                  <a:gd name="connsiteY18" fmla="*/ 396272 h 490583"/>
                  <a:gd name="connsiteX19" fmla="*/ 12756 w 136646"/>
                  <a:gd name="connsiteY19" fmla="*/ 328790 h 490583"/>
                  <a:gd name="connsiteX20" fmla="*/ 19614 w 136646"/>
                  <a:gd name="connsiteY20" fmla="*/ 199036 h 490583"/>
                  <a:gd name="connsiteX21" fmla="*/ 46292 w 136646"/>
                  <a:gd name="connsiteY21" fmla="*/ 81970 h 490583"/>
                  <a:gd name="connsiteX22" fmla="*/ 133525 w 136646"/>
                  <a:gd name="connsiteY22" fmla="*/ 9756 h 490583"/>
                  <a:gd name="connsiteX23" fmla="*/ 132428 w 136646"/>
                  <a:gd name="connsiteY23" fmla="*/ 1183 h 490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6646" h="490583">
                    <a:moveTo>
                      <a:pt x="132702" y="1115"/>
                    </a:moveTo>
                    <a:cubicBezTo>
                      <a:pt x="96423" y="5161"/>
                      <a:pt x="66522" y="27929"/>
                      <a:pt x="46771" y="57830"/>
                    </a:cubicBezTo>
                    <a:cubicBezTo>
                      <a:pt x="23454" y="93217"/>
                      <a:pt x="15773" y="135943"/>
                      <a:pt x="10218" y="177160"/>
                    </a:cubicBezTo>
                    <a:cubicBezTo>
                      <a:pt x="3696" y="225145"/>
                      <a:pt x="281" y="273507"/>
                      <a:pt x="0" y="321932"/>
                    </a:cubicBezTo>
                    <a:cubicBezTo>
                      <a:pt x="0" y="346120"/>
                      <a:pt x="637" y="370301"/>
                      <a:pt x="1920" y="394489"/>
                    </a:cubicBezTo>
                    <a:cubicBezTo>
                      <a:pt x="3018" y="413692"/>
                      <a:pt x="3840" y="433717"/>
                      <a:pt x="11521" y="451548"/>
                    </a:cubicBezTo>
                    <a:cubicBezTo>
                      <a:pt x="28941" y="492284"/>
                      <a:pt x="75163" y="492696"/>
                      <a:pt x="113020" y="489267"/>
                    </a:cubicBezTo>
                    <a:cubicBezTo>
                      <a:pt x="116702" y="488396"/>
                      <a:pt x="118986" y="484699"/>
                      <a:pt x="118108" y="481010"/>
                    </a:cubicBezTo>
                    <a:cubicBezTo>
                      <a:pt x="117663" y="479124"/>
                      <a:pt x="116435" y="477512"/>
                      <a:pt x="114734" y="476580"/>
                    </a:cubicBezTo>
                    <a:cubicBezTo>
                      <a:pt x="81404" y="466704"/>
                      <a:pt x="78318" y="426311"/>
                      <a:pt x="77427" y="397438"/>
                    </a:cubicBezTo>
                    <a:cubicBezTo>
                      <a:pt x="76398" y="365343"/>
                      <a:pt x="75575" y="333179"/>
                      <a:pt x="75644" y="301015"/>
                    </a:cubicBezTo>
                    <a:cubicBezTo>
                      <a:pt x="75644" y="236755"/>
                      <a:pt x="80033" y="172222"/>
                      <a:pt x="95806" y="109745"/>
                    </a:cubicBezTo>
                    <a:cubicBezTo>
                      <a:pt x="104468" y="74454"/>
                      <a:pt x="117608" y="40418"/>
                      <a:pt x="134897" y="8453"/>
                    </a:cubicBezTo>
                    <a:cubicBezTo>
                      <a:pt x="138326" y="2075"/>
                      <a:pt x="128793" y="-3549"/>
                      <a:pt x="125227" y="2760"/>
                    </a:cubicBezTo>
                    <a:cubicBezTo>
                      <a:pt x="56647" y="123804"/>
                      <a:pt x="59184" y="270222"/>
                      <a:pt x="64808" y="405119"/>
                    </a:cubicBezTo>
                    <a:cubicBezTo>
                      <a:pt x="66179" y="438381"/>
                      <a:pt x="74821" y="478157"/>
                      <a:pt x="111305" y="488993"/>
                    </a:cubicBezTo>
                    <a:lnTo>
                      <a:pt x="113020" y="476374"/>
                    </a:lnTo>
                    <a:cubicBezTo>
                      <a:pt x="81885" y="479460"/>
                      <a:pt x="40737" y="481997"/>
                      <a:pt x="24414" y="448942"/>
                    </a:cubicBezTo>
                    <a:cubicBezTo>
                      <a:pt x="16528" y="432894"/>
                      <a:pt x="16047" y="413760"/>
                      <a:pt x="14950" y="396272"/>
                    </a:cubicBezTo>
                    <a:cubicBezTo>
                      <a:pt x="13510" y="373778"/>
                      <a:pt x="12824" y="351284"/>
                      <a:pt x="12756" y="328790"/>
                    </a:cubicBezTo>
                    <a:cubicBezTo>
                      <a:pt x="12536" y="285440"/>
                      <a:pt x="14827" y="242118"/>
                      <a:pt x="19614" y="199036"/>
                    </a:cubicBezTo>
                    <a:cubicBezTo>
                      <a:pt x="24071" y="159603"/>
                      <a:pt x="29283" y="118318"/>
                      <a:pt x="46292" y="81970"/>
                    </a:cubicBezTo>
                    <a:cubicBezTo>
                      <a:pt x="63299" y="45623"/>
                      <a:pt x="93611" y="15859"/>
                      <a:pt x="133525" y="9756"/>
                    </a:cubicBezTo>
                    <a:cubicBezTo>
                      <a:pt x="138326" y="9001"/>
                      <a:pt x="137297" y="703"/>
                      <a:pt x="132428" y="11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98DFB78C-938B-2F3D-2421-52D2B943C44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702746" y="3016491"/>
                <a:ext cx="126098" cy="479037"/>
              </a:xfrm>
              <a:custGeom>
                <a:avLst/>
                <a:gdLst>
                  <a:gd name="connsiteX0" fmla="*/ 126099 w 126098"/>
                  <a:gd name="connsiteY0" fmla="*/ 0 h 479037"/>
                  <a:gd name="connsiteX1" fmla="*/ 40511 w 126098"/>
                  <a:gd name="connsiteY1" fmla="*/ 62956 h 479037"/>
                  <a:gd name="connsiteX2" fmla="*/ 10473 w 126098"/>
                  <a:gd name="connsiteY2" fmla="*/ 168364 h 479037"/>
                  <a:gd name="connsiteX3" fmla="*/ 2792 w 126098"/>
                  <a:gd name="connsiteY3" fmla="*/ 400850 h 479037"/>
                  <a:gd name="connsiteX4" fmla="*/ 21034 w 126098"/>
                  <a:gd name="connsiteY4" fmla="*/ 459417 h 479037"/>
                  <a:gd name="connsiteX5" fmla="*/ 106691 w 126098"/>
                  <a:gd name="connsiteY5" fmla="*/ 477317 h 479037"/>
                  <a:gd name="connsiteX6" fmla="*/ 71646 w 126098"/>
                  <a:gd name="connsiteY6" fmla="*/ 441724 h 479037"/>
                  <a:gd name="connsiteX7" fmla="*/ 64788 w 126098"/>
                  <a:gd name="connsiteY7" fmla="*/ 390426 h 479037"/>
                  <a:gd name="connsiteX8" fmla="*/ 123904 w 126098"/>
                  <a:gd name="connsiteY8" fmla="*/ 137 h 479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6098" h="479037">
                    <a:moveTo>
                      <a:pt x="126099" y="0"/>
                    </a:moveTo>
                    <a:cubicBezTo>
                      <a:pt x="89614" y="4321"/>
                      <a:pt x="58616" y="30929"/>
                      <a:pt x="40511" y="62956"/>
                    </a:cubicBezTo>
                    <a:cubicBezTo>
                      <a:pt x="22406" y="94983"/>
                      <a:pt x="15274" y="131948"/>
                      <a:pt x="10473" y="168364"/>
                    </a:cubicBezTo>
                    <a:cubicBezTo>
                      <a:pt x="-102" y="245386"/>
                      <a:pt x="-2681" y="323300"/>
                      <a:pt x="2792" y="400850"/>
                    </a:cubicBezTo>
                    <a:cubicBezTo>
                      <a:pt x="4233" y="421424"/>
                      <a:pt x="6975" y="443987"/>
                      <a:pt x="21034" y="459417"/>
                    </a:cubicBezTo>
                    <a:cubicBezTo>
                      <a:pt x="41608" y="481775"/>
                      <a:pt x="76516" y="480403"/>
                      <a:pt x="106691" y="477317"/>
                    </a:cubicBezTo>
                    <a:cubicBezTo>
                      <a:pt x="89971" y="471769"/>
                      <a:pt x="76934" y="458526"/>
                      <a:pt x="71646" y="441724"/>
                    </a:cubicBezTo>
                    <a:cubicBezTo>
                      <a:pt x="66613" y="425107"/>
                      <a:pt x="64302" y="407784"/>
                      <a:pt x="64788" y="390426"/>
                    </a:cubicBezTo>
                    <a:cubicBezTo>
                      <a:pt x="60811" y="257175"/>
                      <a:pt x="58548" y="116106"/>
                      <a:pt x="123904" y="137"/>
                    </a:cubicBezTo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3FDD44D4-5974-E8E7-AA43-696B06DF240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696212" y="3011054"/>
                <a:ext cx="136549" cy="490691"/>
              </a:xfrm>
              <a:custGeom>
                <a:avLst/>
                <a:gdLst>
                  <a:gd name="connsiteX0" fmla="*/ 132633 w 136549"/>
                  <a:gd name="connsiteY0" fmla="*/ 1117 h 490691"/>
                  <a:gd name="connsiteX1" fmla="*/ 46772 w 136549"/>
                  <a:gd name="connsiteY1" fmla="*/ 57832 h 490691"/>
                  <a:gd name="connsiteX2" fmla="*/ 10150 w 136549"/>
                  <a:gd name="connsiteY2" fmla="*/ 177162 h 490691"/>
                  <a:gd name="connsiteX3" fmla="*/ 0 w 136549"/>
                  <a:gd name="connsiteY3" fmla="*/ 321934 h 490691"/>
                  <a:gd name="connsiteX4" fmla="*/ 1920 w 136549"/>
                  <a:gd name="connsiteY4" fmla="*/ 394491 h 490691"/>
                  <a:gd name="connsiteX5" fmla="*/ 11453 w 136549"/>
                  <a:gd name="connsiteY5" fmla="*/ 451550 h 490691"/>
                  <a:gd name="connsiteX6" fmla="*/ 113020 w 136549"/>
                  <a:gd name="connsiteY6" fmla="*/ 489201 h 490691"/>
                  <a:gd name="connsiteX7" fmla="*/ 118108 w 136549"/>
                  <a:gd name="connsiteY7" fmla="*/ 480943 h 490691"/>
                  <a:gd name="connsiteX8" fmla="*/ 114734 w 136549"/>
                  <a:gd name="connsiteY8" fmla="*/ 476513 h 490691"/>
                  <a:gd name="connsiteX9" fmla="*/ 77358 w 136549"/>
                  <a:gd name="connsiteY9" fmla="*/ 397441 h 490691"/>
                  <a:gd name="connsiteX10" fmla="*/ 75644 w 136549"/>
                  <a:gd name="connsiteY10" fmla="*/ 301017 h 490691"/>
                  <a:gd name="connsiteX11" fmla="*/ 95806 w 136549"/>
                  <a:gd name="connsiteY11" fmla="*/ 109747 h 490691"/>
                  <a:gd name="connsiteX12" fmla="*/ 134897 w 136549"/>
                  <a:gd name="connsiteY12" fmla="*/ 8386 h 490691"/>
                  <a:gd name="connsiteX13" fmla="*/ 125227 w 136549"/>
                  <a:gd name="connsiteY13" fmla="*/ 2762 h 490691"/>
                  <a:gd name="connsiteX14" fmla="*/ 64808 w 136549"/>
                  <a:gd name="connsiteY14" fmla="*/ 405053 h 490691"/>
                  <a:gd name="connsiteX15" fmla="*/ 111305 w 136549"/>
                  <a:gd name="connsiteY15" fmla="*/ 488995 h 490691"/>
                  <a:gd name="connsiteX16" fmla="*/ 113020 w 136549"/>
                  <a:gd name="connsiteY16" fmla="*/ 476308 h 490691"/>
                  <a:gd name="connsiteX17" fmla="*/ 24414 w 136549"/>
                  <a:gd name="connsiteY17" fmla="*/ 448876 h 490691"/>
                  <a:gd name="connsiteX18" fmla="*/ 14950 w 136549"/>
                  <a:gd name="connsiteY18" fmla="*/ 396137 h 490691"/>
                  <a:gd name="connsiteX19" fmla="*/ 12687 w 136549"/>
                  <a:gd name="connsiteY19" fmla="*/ 328655 h 490691"/>
                  <a:gd name="connsiteX20" fmla="*/ 19545 w 136549"/>
                  <a:gd name="connsiteY20" fmla="*/ 198901 h 490691"/>
                  <a:gd name="connsiteX21" fmla="*/ 46223 w 136549"/>
                  <a:gd name="connsiteY21" fmla="*/ 81904 h 490691"/>
                  <a:gd name="connsiteX22" fmla="*/ 133456 w 136549"/>
                  <a:gd name="connsiteY22" fmla="*/ 9620 h 490691"/>
                  <a:gd name="connsiteX23" fmla="*/ 132291 w 136549"/>
                  <a:gd name="connsiteY23" fmla="*/ 1117 h 490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6549" h="490691">
                    <a:moveTo>
                      <a:pt x="132633" y="1117"/>
                    </a:moveTo>
                    <a:cubicBezTo>
                      <a:pt x="96355" y="5094"/>
                      <a:pt x="66522" y="27931"/>
                      <a:pt x="46772" y="57832"/>
                    </a:cubicBezTo>
                    <a:cubicBezTo>
                      <a:pt x="23454" y="93151"/>
                      <a:pt x="15705" y="135876"/>
                      <a:pt x="10150" y="177162"/>
                    </a:cubicBezTo>
                    <a:cubicBezTo>
                      <a:pt x="3683" y="225154"/>
                      <a:pt x="295" y="273509"/>
                      <a:pt x="0" y="321934"/>
                    </a:cubicBezTo>
                    <a:cubicBezTo>
                      <a:pt x="0" y="346122"/>
                      <a:pt x="637" y="370303"/>
                      <a:pt x="1920" y="394491"/>
                    </a:cubicBezTo>
                    <a:cubicBezTo>
                      <a:pt x="3018" y="413625"/>
                      <a:pt x="3840" y="433651"/>
                      <a:pt x="11453" y="451550"/>
                    </a:cubicBezTo>
                    <a:cubicBezTo>
                      <a:pt x="28872" y="492287"/>
                      <a:pt x="75095" y="493041"/>
                      <a:pt x="113020" y="489201"/>
                    </a:cubicBezTo>
                    <a:cubicBezTo>
                      <a:pt x="116702" y="488330"/>
                      <a:pt x="118986" y="484633"/>
                      <a:pt x="118108" y="480943"/>
                    </a:cubicBezTo>
                    <a:cubicBezTo>
                      <a:pt x="117663" y="479058"/>
                      <a:pt x="116435" y="477446"/>
                      <a:pt x="114734" y="476513"/>
                    </a:cubicBezTo>
                    <a:cubicBezTo>
                      <a:pt x="81404" y="466638"/>
                      <a:pt x="78250" y="426313"/>
                      <a:pt x="77358" y="397441"/>
                    </a:cubicBezTo>
                    <a:cubicBezTo>
                      <a:pt x="76398" y="365276"/>
                      <a:pt x="75507" y="333112"/>
                      <a:pt x="75644" y="301017"/>
                    </a:cubicBezTo>
                    <a:cubicBezTo>
                      <a:pt x="75644" y="236757"/>
                      <a:pt x="80033" y="172224"/>
                      <a:pt x="95806" y="109747"/>
                    </a:cubicBezTo>
                    <a:cubicBezTo>
                      <a:pt x="104461" y="74429"/>
                      <a:pt x="117594" y="40365"/>
                      <a:pt x="134897" y="8386"/>
                    </a:cubicBezTo>
                    <a:cubicBezTo>
                      <a:pt x="138326" y="2077"/>
                      <a:pt x="128724" y="-3547"/>
                      <a:pt x="125227" y="2762"/>
                    </a:cubicBezTo>
                    <a:cubicBezTo>
                      <a:pt x="56647" y="123738"/>
                      <a:pt x="59185" y="270224"/>
                      <a:pt x="64808" y="405053"/>
                    </a:cubicBezTo>
                    <a:cubicBezTo>
                      <a:pt x="66179" y="438383"/>
                      <a:pt x="74821" y="478159"/>
                      <a:pt x="111305" y="488995"/>
                    </a:cubicBezTo>
                    <a:lnTo>
                      <a:pt x="113020" y="476308"/>
                    </a:lnTo>
                    <a:cubicBezTo>
                      <a:pt x="81816" y="479462"/>
                      <a:pt x="40668" y="481931"/>
                      <a:pt x="24414" y="448876"/>
                    </a:cubicBezTo>
                    <a:cubicBezTo>
                      <a:pt x="16459" y="432759"/>
                      <a:pt x="16047" y="413694"/>
                      <a:pt x="14950" y="396137"/>
                    </a:cubicBezTo>
                    <a:cubicBezTo>
                      <a:pt x="13510" y="373712"/>
                      <a:pt x="12756" y="351149"/>
                      <a:pt x="12687" y="328655"/>
                    </a:cubicBezTo>
                    <a:cubicBezTo>
                      <a:pt x="12502" y="285305"/>
                      <a:pt x="14793" y="241990"/>
                      <a:pt x="19545" y="198901"/>
                    </a:cubicBezTo>
                    <a:cubicBezTo>
                      <a:pt x="24003" y="159468"/>
                      <a:pt x="29147" y="118183"/>
                      <a:pt x="46223" y="81904"/>
                    </a:cubicBezTo>
                    <a:cubicBezTo>
                      <a:pt x="63299" y="45625"/>
                      <a:pt x="93543" y="15793"/>
                      <a:pt x="133456" y="9620"/>
                    </a:cubicBezTo>
                    <a:cubicBezTo>
                      <a:pt x="138257" y="8935"/>
                      <a:pt x="137160" y="568"/>
                      <a:pt x="132291" y="11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750A8B7-1F7E-76AE-AAFC-12361747FE5F}"/>
                </a:ext>
              </a:extLst>
            </p:cNvPr>
            <p:cNvSpPr>
              <a:spLocks/>
            </p:cNvSpPr>
            <p:nvPr/>
          </p:nvSpPr>
          <p:spPr>
            <a:xfrm>
              <a:off x="903108" y="2798158"/>
              <a:ext cx="2430096" cy="1783647"/>
            </a:xfrm>
            <a:custGeom>
              <a:avLst/>
              <a:gdLst>
                <a:gd name="connsiteX0" fmla="*/ 2325367 w 2430096"/>
                <a:gd name="connsiteY0" fmla="*/ 1381957 h 1783647"/>
                <a:gd name="connsiteX1" fmla="*/ 650438 w 2430096"/>
                <a:gd name="connsiteY1" fmla="*/ 126943 h 1783647"/>
                <a:gd name="connsiteX2" fmla="*/ 303697 w 2430096"/>
                <a:gd name="connsiteY2" fmla="*/ 1305 h 1783647"/>
                <a:gd name="connsiteX3" fmla="*/ 143837 w 2430096"/>
                <a:gd name="connsiteY3" fmla="*/ 26679 h 1783647"/>
                <a:gd name="connsiteX4" fmla="*/ 1465 w 2430096"/>
                <a:gd name="connsiteY4" fmla="*/ 257451 h 1783647"/>
                <a:gd name="connsiteX5" fmla="*/ 57426 w 2430096"/>
                <a:gd name="connsiteY5" fmla="*/ 532388 h 1783647"/>
                <a:gd name="connsiteX6" fmla="*/ 689802 w 2430096"/>
                <a:gd name="connsiteY6" fmla="*/ 1336695 h 1783647"/>
                <a:gd name="connsiteX7" fmla="*/ 1102448 w 2430096"/>
                <a:gd name="connsiteY7" fmla="*/ 1696945 h 1783647"/>
                <a:gd name="connsiteX8" fmla="*/ 1247358 w 2430096"/>
                <a:gd name="connsiteY8" fmla="*/ 1774509 h 1783647"/>
                <a:gd name="connsiteX9" fmla="*/ 1370459 w 2430096"/>
                <a:gd name="connsiteY9" fmla="*/ 1782944 h 1783647"/>
                <a:gd name="connsiteX10" fmla="*/ 2196162 w 2430096"/>
                <a:gd name="connsiteY10" fmla="*/ 1664644 h 1783647"/>
                <a:gd name="connsiteX11" fmla="*/ 2403068 w 2430096"/>
                <a:gd name="connsiteY11" fmla="*/ 1566917 h 1783647"/>
                <a:gd name="connsiteX12" fmla="*/ 2357600 w 2430096"/>
                <a:gd name="connsiteY12" fmla="*/ 1377774 h 1783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30096" h="1783647">
                  <a:moveTo>
                    <a:pt x="2325367" y="1381957"/>
                  </a:moveTo>
                  <a:cubicBezTo>
                    <a:pt x="1735579" y="1007511"/>
                    <a:pt x="1259222" y="469432"/>
                    <a:pt x="650438" y="126943"/>
                  </a:cubicBezTo>
                  <a:cubicBezTo>
                    <a:pt x="542287" y="66456"/>
                    <a:pt x="427278" y="10906"/>
                    <a:pt x="303697" y="1305"/>
                  </a:cubicBezTo>
                  <a:cubicBezTo>
                    <a:pt x="249245" y="-2879"/>
                    <a:pt x="192735" y="2333"/>
                    <a:pt x="143837" y="26679"/>
                  </a:cubicBezTo>
                  <a:cubicBezTo>
                    <a:pt x="59209" y="68719"/>
                    <a:pt x="9695" y="163359"/>
                    <a:pt x="1465" y="257451"/>
                  </a:cubicBezTo>
                  <a:cubicBezTo>
                    <a:pt x="-6765" y="351543"/>
                    <a:pt x="20736" y="445360"/>
                    <a:pt x="57426" y="532388"/>
                  </a:cubicBezTo>
                  <a:cubicBezTo>
                    <a:pt x="190746" y="849022"/>
                    <a:pt x="441474" y="1098996"/>
                    <a:pt x="689802" y="1336695"/>
                  </a:cubicBezTo>
                  <a:cubicBezTo>
                    <a:pt x="821682" y="1463156"/>
                    <a:pt x="955001" y="1589069"/>
                    <a:pt x="1102448" y="1696945"/>
                  </a:cubicBezTo>
                  <a:cubicBezTo>
                    <a:pt x="1146957" y="1729521"/>
                    <a:pt x="1193934" y="1760931"/>
                    <a:pt x="1247358" y="1774509"/>
                  </a:cubicBezTo>
                  <a:cubicBezTo>
                    <a:pt x="1287340" y="1784659"/>
                    <a:pt x="1329174" y="1784316"/>
                    <a:pt x="1370459" y="1782944"/>
                  </a:cubicBezTo>
                  <a:cubicBezTo>
                    <a:pt x="1648688" y="1773755"/>
                    <a:pt x="1923762" y="1722320"/>
                    <a:pt x="2196162" y="1664644"/>
                  </a:cubicBezTo>
                  <a:cubicBezTo>
                    <a:pt x="2272355" y="1648459"/>
                    <a:pt x="2354788" y="1628091"/>
                    <a:pt x="2403068" y="1566917"/>
                  </a:cubicBezTo>
                  <a:cubicBezTo>
                    <a:pt x="2451348" y="1505744"/>
                    <a:pt x="2434203" y="1392176"/>
                    <a:pt x="2357600" y="1377774"/>
                  </a:cubicBezTo>
                </a:path>
              </a:pathLst>
            </a:custGeom>
            <a:solidFill>
              <a:schemeClr val="accent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686FD22-FE63-9F4C-D6A3-8B1F4D386AA2}"/>
                </a:ext>
              </a:extLst>
            </p:cNvPr>
            <p:cNvSpPr>
              <a:spLocks/>
            </p:cNvSpPr>
            <p:nvPr/>
          </p:nvSpPr>
          <p:spPr>
            <a:xfrm>
              <a:off x="895231" y="2789778"/>
              <a:ext cx="2445253" cy="1800384"/>
            </a:xfrm>
            <a:custGeom>
              <a:avLst/>
              <a:gdLst>
                <a:gd name="connsiteX0" fmla="*/ 2335644 w 2445253"/>
                <a:gd name="connsiteY0" fmla="*/ 1386291 h 1800384"/>
                <a:gd name="connsiteX1" fmla="*/ 1822597 w 2445253"/>
                <a:gd name="connsiteY1" fmla="*/ 1007660 h 1800384"/>
                <a:gd name="connsiteX2" fmla="*/ 1334513 w 2445253"/>
                <a:gd name="connsiteY2" fmla="*/ 602284 h 1800384"/>
                <a:gd name="connsiteX3" fmla="*/ 828187 w 2445253"/>
                <a:gd name="connsiteY3" fmla="*/ 228180 h 1800384"/>
                <a:gd name="connsiteX4" fmla="*/ 548107 w 2445253"/>
                <a:gd name="connsiteY4" fmla="*/ 69075 h 1800384"/>
                <a:gd name="connsiteX5" fmla="*/ 235862 w 2445253"/>
                <a:gd name="connsiteY5" fmla="*/ 2689 h 1800384"/>
                <a:gd name="connsiteX6" fmla="*/ 104805 w 2445253"/>
                <a:gd name="connsiteY6" fmla="*/ 55907 h 1800384"/>
                <a:gd name="connsiteX7" fmla="*/ 26418 w 2445253"/>
                <a:gd name="connsiteY7" fmla="*/ 163989 h 1800384"/>
                <a:gd name="connsiteX8" fmla="*/ 28544 w 2445253"/>
                <a:gd name="connsiteY8" fmla="*/ 466290 h 1800384"/>
                <a:gd name="connsiteX9" fmla="*/ 349773 w 2445253"/>
                <a:gd name="connsiteY9" fmla="*/ 998951 h 1800384"/>
                <a:gd name="connsiteX10" fmla="*/ 802744 w 2445253"/>
                <a:gd name="connsiteY10" fmla="*/ 1456448 h 1800384"/>
                <a:gd name="connsiteX11" fmla="*/ 1061359 w 2445253"/>
                <a:gd name="connsiteY11" fmla="*/ 1678990 h 1800384"/>
                <a:gd name="connsiteX12" fmla="*/ 1197216 w 2445253"/>
                <a:gd name="connsiteY12" fmla="*/ 1770133 h 1800384"/>
                <a:gd name="connsiteX13" fmla="*/ 1355362 w 2445253"/>
                <a:gd name="connsiteY13" fmla="*/ 1800308 h 1800384"/>
                <a:gd name="connsiteX14" fmla="*/ 2068114 w 2445253"/>
                <a:gd name="connsiteY14" fmla="*/ 1709165 h 1800384"/>
                <a:gd name="connsiteX15" fmla="*/ 2236203 w 2445253"/>
                <a:gd name="connsiteY15" fmla="*/ 1674052 h 1800384"/>
                <a:gd name="connsiteX16" fmla="*/ 2364654 w 2445253"/>
                <a:gd name="connsiteY16" fmla="*/ 1626046 h 1800384"/>
                <a:gd name="connsiteX17" fmla="*/ 2438240 w 2445253"/>
                <a:gd name="connsiteY17" fmla="*/ 1538812 h 1800384"/>
                <a:gd name="connsiteX18" fmla="*/ 2434125 w 2445253"/>
                <a:gd name="connsiteY18" fmla="*/ 1436971 h 1800384"/>
                <a:gd name="connsiteX19" fmla="*/ 2367260 w 2445253"/>
                <a:gd name="connsiteY19" fmla="*/ 1379776 h 1800384"/>
                <a:gd name="connsiteX20" fmla="*/ 2363694 w 2445253"/>
                <a:gd name="connsiteY20" fmla="*/ 1392737 h 1800384"/>
                <a:gd name="connsiteX21" fmla="*/ 2411700 w 2445253"/>
                <a:gd name="connsiteY21" fmla="*/ 1561718 h 1800384"/>
                <a:gd name="connsiteX22" fmla="*/ 2304303 w 2445253"/>
                <a:gd name="connsiteY22" fmla="*/ 1638459 h 1800384"/>
                <a:gd name="connsiteX23" fmla="*/ 2165429 w 2445253"/>
                <a:gd name="connsiteY23" fmla="*/ 1673504 h 1800384"/>
                <a:gd name="connsiteX24" fmla="*/ 1472154 w 2445253"/>
                <a:gd name="connsiteY24" fmla="*/ 1778774 h 1800384"/>
                <a:gd name="connsiteX25" fmla="*/ 1300704 w 2445253"/>
                <a:gd name="connsiteY25" fmla="*/ 1782340 h 1800384"/>
                <a:gd name="connsiteX26" fmla="*/ 1152159 w 2445253"/>
                <a:gd name="connsiteY26" fmla="*/ 1724733 h 1800384"/>
                <a:gd name="connsiteX27" fmla="*/ 892653 w 2445253"/>
                <a:gd name="connsiteY27" fmla="*/ 1516044 h 1800384"/>
                <a:gd name="connsiteX28" fmla="*/ 653857 w 2445253"/>
                <a:gd name="connsiteY28" fmla="*/ 1291307 h 1800384"/>
                <a:gd name="connsiteX29" fmla="*/ 440436 w 2445253"/>
                <a:gd name="connsiteY29" fmla="*/ 1075486 h 1800384"/>
                <a:gd name="connsiteX30" fmla="*/ 92255 w 2445253"/>
                <a:gd name="connsiteY30" fmla="*/ 581299 h 1800384"/>
                <a:gd name="connsiteX31" fmla="*/ 17846 w 2445253"/>
                <a:gd name="connsiteY31" fmla="*/ 264048 h 1800384"/>
                <a:gd name="connsiteX32" fmla="*/ 152811 w 2445253"/>
                <a:gd name="connsiteY32" fmla="*/ 43700 h 1800384"/>
                <a:gd name="connsiteX33" fmla="*/ 462793 w 2445253"/>
                <a:gd name="connsiteY33" fmla="*/ 51450 h 1800384"/>
                <a:gd name="connsiteX34" fmla="*/ 745137 w 2445253"/>
                <a:gd name="connsiteY34" fmla="*/ 195468 h 1800384"/>
                <a:gd name="connsiteX35" fmla="*/ 1245154 w 2445253"/>
                <a:gd name="connsiteY35" fmla="*/ 549546 h 1800384"/>
                <a:gd name="connsiteX36" fmla="*/ 1720893 w 2445253"/>
                <a:gd name="connsiteY36" fmla="*/ 940452 h 1800384"/>
                <a:gd name="connsiteX37" fmla="*/ 2206920 w 2445253"/>
                <a:gd name="connsiteY37" fmla="*/ 1312636 h 1800384"/>
                <a:gd name="connsiteX38" fmla="*/ 2330981 w 2445253"/>
                <a:gd name="connsiteY38" fmla="*/ 1394177 h 1800384"/>
                <a:gd name="connsiteX39" fmla="*/ 2335644 w 2445253"/>
                <a:gd name="connsiteY39" fmla="*/ 1386085 h 1800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445253" h="1800384">
                  <a:moveTo>
                    <a:pt x="2335644" y="1386291"/>
                  </a:moveTo>
                  <a:cubicBezTo>
                    <a:pt x="2156582" y="1271419"/>
                    <a:pt x="1987464" y="1141872"/>
                    <a:pt x="1822597" y="1007660"/>
                  </a:cubicBezTo>
                  <a:cubicBezTo>
                    <a:pt x="1657731" y="873450"/>
                    <a:pt x="1498625" y="735741"/>
                    <a:pt x="1334513" y="602284"/>
                  </a:cubicBezTo>
                  <a:cubicBezTo>
                    <a:pt x="1171636" y="469925"/>
                    <a:pt x="1004987" y="341680"/>
                    <a:pt x="828187" y="228180"/>
                  </a:cubicBezTo>
                  <a:cubicBezTo>
                    <a:pt x="738073" y="170299"/>
                    <a:pt x="645490" y="113994"/>
                    <a:pt x="548107" y="69075"/>
                  </a:cubicBezTo>
                  <a:cubicBezTo>
                    <a:pt x="452095" y="24703"/>
                    <a:pt x="342984" y="-10135"/>
                    <a:pt x="235862" y="2689"/>
                  </a:cubicBezTo>
                  <a:cubicBezTo>
                    <a:pt x="187986" y="7545"/>
                    <a:pt x="142511" y="26013"/>
                    <a:pt x="104805" y="55907"/>
                  </a:cubicBezTo>
                  <a:cubicBezTo>
                    <a:pt x="70255" y="85006"/>
                    <a:pt x="43344" y="122108"/>
                    <a:pt x="26418" y="163989"/>
                  </a:cubicBezTo>
                  <a:cubicBezTo>
                    <a:pt x="-14730" y="260824"/>
                    <a:pt x="-2934" y="368495"/>
                    <a:pt x="28544" y="466290"/>
                  </a:cubicBezTo>
                  <a:cubicBezTo>
                    <a:pt x="92392" y="664418"/>
                    <a:pt x="215699" y="842040"/>
                    <a:pt x="349773" y="998951"/>
                  </a:cubicBezTo>
                  <a:cubicBezTo>
                    <a:pt x="489128" y="1161897"/>
                    <a:pt x="646107" y="1310304"/>
                    <a:pt x="802744" y="1456448"/>
                  </a:cubicBezTo>
                  <a:cubicBezTo>
                    <a:pt x="885932" y="1534081"/>
                    <a:pt x="971108" y="1609587"/>
                    <a:pt x="1061359" y="1678990"/>
                  </a:cubicBezTo>
                  <a:cubicBezTo>
                    <a:pt x="1104359" y="1712114"/>
                    <a:pt x="1148182" y="1746336"/>
                    <a:pt x="1197216" y="1770133"/>
                  </a:cubicBezTo>
                  <a:cubicBezTo>
                    <a:pt x="1247348" y="1794479"/>
                    <a:pt x="1300086" y="1801200"/>
                    <a:pt x="1355362" y="1800308"/>
                  </a:cubicBezTo>
                  <a:cubicBezTo>
                    <a:pt x="1594912" y="1796536"/>
                    <a:pt x="1833776" y="1756006"/>
                    <a:pt x="2068114" y="1709165"/>
                  </a:cubicBezTo>
                  <a:cubicBezTo>
                    <a:pt x="2124212" y="1697987"/>
                    <a:pt x="2180448" y="1686946"/>
                    <a:pt x="2236203" y="1674052"/>
                  </a:cubicBezTo>
                  <a:cubicBezTo>
                    <a:pt x="2280575" y="1663697"/>
                    <a:pt x="2325357" y="1650667"/>
                    <a:pt x="2364654" y="1626046"/>
                  </a:cubicBezTo>
                  <a:cubicBezTo>
                    <a:pt x="2397709" y="1605472"/>
                    <a:pt x="2426376" y="1576531"/>
                    <a:pt x="2438240" y="1538812"/>
                  </a:cubicBezTo>
                  <a:cubicBezTo>
                    <a:pt x="2448842" y="1505435"/>
                    <a:pt x="2447389" y="1469389"/>
                    <a:pt x="2434125" y="1436971"/>
                  </a:cubicBezTo>
                  <a:cubicBezTo>
                    <a:pt x="2422775" y="1407941"/>
                    <a:pt x="2397696" y="1386490"/>
                    <a:pt x="2367260" y="1379776"/>
                  </a:cubicBezTo>
                  <a:cubicBezTo>
                    <a:pt x="2358824" y="1378061"/>
                    <a:pt x="2355190" y="1391023"/>
                    <a:pt x="2363694" y="1392737"/>
                  </a:cubicBezTo>
                  <a:cubicBezTo>
                    <a:pt x="2437006" y="1407756"/>
                    <a:pt x="2445304" y="1508157"/>
                    <a:pt x="2411700" y="1561718"/>
                  </a:cubicBezTo>
                  <a:cubicBezTo>
                    <a:pt x="2387902" y="1599575"/>
                    <a:pt x="2345177" y="1623440"/>
                    <a:pt x="2304303" y="1638459"/>
                  </a:cubicBezTo>
                  <a:cubicBezTo>
                    <a:pt x="2259452" y="1654987"/>
                    <a:pt x="2212063" y="1663765"/>
                    <a:pt x="2165429" y="1673504"/>
                  </a:cubicBezTo>
                  <a:cubicBezTo>
                    <a:pt x="1936577" y="1721510"/>
                    <a:pt x="1705943" y="1763618"/>
                    <a:pt x="1472154" y="1778774"/>
                  </a:cubicBezTo>
                  <a:cubicBezTo>
                    <a:pt x="1415438" y="1782477"/>
                    <a:pt x="1357145" y="1787484"/>
                    <a:pt x="1300704" y="1782340"/>
                  </a:cubicBezTo>
                  <a:cubicBezTo>
                    <a:pt x="1245840" y="1777471"/>
                    <a:pt x="1197834" y="1754908"/>
                    <a:pt x="1152159" y="1724733"/>
                  </a:cubicBezTo>
                  <a:cubicBezTo>
                    <a:pt x="1059988" y="1663423"/>
                    <a:pt x="974949" y="1589905"/>
                    <a:pt x="892653" y="1516044"/>
                  </a:cubicBezTo>
                  <a:cubicBezTo>
                    <a:pt x="810357" y="1442183"/>
                    <a:pt x="732450" y="1367294"/>
                    <a:pt x="653857" y="1291307"/>
                  </a:cubicBezTo>
                  <a:cubicBezTo>
                    <a:pt x="580819" y="1220944"/>
                    <a:pt x="509016" y="1149690"/>
                    <a:pt x="440436" y="1075486"/>
                  </a:cubicBezTo>
                  <a:cubicBezTo>
                    <a:pt x="303276" y="927216"/>
                    <a:pt x="177775" y="765299"/>
                    <a:pt x="92255" y="581299"/>
                  </a:cubicBezTo>
                  <a:cubicBezTo>
                    <a:pt x="46512" y="482818"/>
                    <a:pt x="7559" y="374324"/>
                    <a:pt x="17846" y="264048"/>
                  </a:cubicBezTo>
                  <a:cubicBezTo>
                    <a:pt x="26007" y="175991"/>
                    <a:pt x="72024" y="85740"/>
                    <a:pt x="152811" y="43700"/>
                  </a:cubicBezTo>
                  <a:cubicBezTo>
                    <a:pt x="247315" y="-5266"/>
                    <a:pt x="367261" y="17777"/>
                    <a:pt x="462793" y="51450"/>
                  </a:cubicBezTo>
                  <a:cubicBezTo>
                    <a:pt x="562440" y="86631"/>
                    <a:pt x="654817" y="140604"/>
                    <a:pt x="745137" y="195468"/>
                  </a:cubicBezTo>
                  <a:cubicBezTo>
                    <a:pt x="919947" y="301149"/>
                    <a:pt x="1085088" y="422536"/>
                    <a:pt x="1245154" y="549546"/>
                  </a:cubicBezTo>
                  <a:cubicBezTo>
                    <a:pt x="1405219" y="676556"/>
                    <a:pt x="1562336" y="810150"/>
                    <a:pt x="1720893" y="940452"/>
                  </a:cubicBezTo>
                  <a:cubicBezTo>
                    <a:pt x="1879450" y="1070754"/>
                    <a:pt x="2038419" y="1197421"/>
                    <a:pt x="2206920" y="1312636"/>
                  </a:cubicBezTo>
                  <a:cubicBezTo>
                    <a:pt x="2247793" y="1340617"/>
                    <a:pt x="2289147" y="1367795"/>
                    <a:pt x="2330981" y="1394177"/>
                  </a:cubicBezTo>
                  <a:cubicBezTo>
                    <a:pt x="2336056" y="1397332"/>
                    <a:pt x="2340719" y="1389308"/>
                    <a:pt x="2335644" y="1386085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3721E6C1-8E36-D5DF-53DC-9BCF5A508A58}"/>
                </a:ext>
              </a:extLst>
            </p:cNvPr>
            <p:cNvSpPr>
              <a:spLocks/>
            </p:cNvSpPr>
            <p:nvPr/>
          </p:nvSpPr>
          <p:spPr>
            <a:xfrm>
              <a:off x="5294132" y="2791784"/>
              <a:ext cx="1014959" cy="1735151"/>
            </a:xfrm>
            <a:custGeom>
              <a:avLst/>
              <a:gdLst>
                <a:gd name="connsiteX0" fmla="*/ 658615 w 1014959"/>
                <a:gd name="connsiteY0" fmla="*/ 59730 h 1735151"/>
                <a:gd name="connsiteX1" fmla="*/ 481267 w 1014959"/>
                <a:gd name="connsiteY1" fmla="*/ 409 h 1735151"/>
                <a:gd name="connsiteX2" fmla="*/ 297884 w 1014959"/>
                <a:gd name="connsiteY2" fmla="*/ 60073 h 1735151"/>
                <a:gd name="connsiteX3" fmla="*/ 151260 w 1014959"/>
                <a:gd name="connsiteY3" fmla="*/ 196273 h 1735151"/>
                <a:gd name="connsiteX4" fmla="*/ 51133 w 1014959"/>
                <a:gd name="connsiteY4" fmla="*/ 405511 h 1735151"/>
                <a:gd name="connsiteX5" fmla="*/ 5185 w 1014959"/>
                <a:gd name="connsiteY5" fmla="*/ 882279 h 1735151"/>
                <a:gd name="connsiteX6" fmla="*/ 125954 w 1014959"/>
                <a:gd name="connsiteY6" fmla="*/ 1344234 h 1735151"/>
                <a:gd name="connsiteX7" fmla="*/ 253924 w 1014959"/>
                <a:gd name="connsiteY7" fmla="*/ 1541195 h 1735151"/>
                <a:gd name="connsiteX8" fmla="*/ 429558 w 1014959"/>
                <a:gd name="connsiteY8" fmla="*/ 1688368 h 1735151"/>
                <a:gd name="connsiteX9" fmla="*/ 637972 w 1014959"/>
                <a:gd name="connsiteY9" fmla="*/ 1733699 h 1735151"/>
                <a:gd name="connsiteX10" fmla="*/ 785625 w 1014959"/>
                <a:gd name="connsiteY10" fmla="*/ 1677601 h 1735151"/>
                <a:gd name="connsiteX11" fmla="*/ 957967 w 1014959"/>
                <a:gd name="connsiteY11" fmla="*/ 1407739 h 1735151"/>
                <a:gd name="connsiteX12" fmla="*/ 1014957 w 1014959"/>
                <a:gd name="connsiteY12" fmla="*/ 1020673 h 1735151"/>
                <a:gd name="connsiteX13" fmla="*/ 933758 w 1014959"/>
                <a:gd name="connsiteY13" fmla="*/ 529503 h 1735151"/>
                <a:gd name="connsiteX14" fmla="*/ 842752 w 1014959"/>
                <a:gd name="connsiteY14" fmla="*/ 298663 h 1735151"/>
                <a:gd name="connsiteX15" fmla="*/ 734601 w 1014959"/>
                <a:gd name="connsiteY15" fmla="*/ 119669 h 1735151"/>
                <a:gd name="connsiteX16" fmla="*/ 658203 w 1014959"/>
                <a:gd name="connsiteY16" fmla="*/ 58427 h 1735151"/>
                <a:gd name="connsiteX17" fmla="*/ 652443 w 1014959"/>
                <a:gd name="connsiteY17" fmla="*/ 68303 h 1735151"/>
                <a:gd name="connsiteX18" fmla="*/ 787751 w 1014959"/>
                <a:gd name="connsiteY18" fmla="*/ 218287 h 1735151"/>
                <a:gd name="connsiteX19" fmla="*/ 881157 w 1014959"/>
                <a:gd name="connsiteY19" fmla="*/ 423547 h 1735151"/>
                <a:gd name="connsiteX20" fmla="*/ 992325 w 1014959"/>
                <a:gd name="connsiteY20" fmla="*/ 893937 h 1735151"/>
                <a:gd name="connsiteX21" fmla="*/ 965510 w 1014959"/>
                <a:gd name="connsiteY21" fmla="*/ 1316116 h 1735151"/>
                <a:gd name="connsiteX22" fmla="*/ 835208 w 1014959"/>
                <a:gd name="connsiteY22" fmla="*/ 1606552 h 1735151"/>
                <a:gd name="connsiteX23" fmla="*/ 717388 w 1014959"/>
                <a:gd name="connsiteY23" fmla="*/ 1696735 h 1735151"/>
                <a:gd name="connsiteX24" fmla="*/ 545046 w 1014959"/>
                <a:gd name="connsiteY24" fmla="*/ 1711891 h 1735151"/>
                <a:gd name="connsiteX25" fmla="*/ 198237 w 1014959"/>
                <a:gd name="connsiteY25" fmla="*/ 1439080 h 1735151"/>
                <a:gd name="connsiteX26" fmla="*/ 36869 w 1014959"/>
                <a:gd name="connsiteY26" fmla="*/ 1008123 h 1735151"/>
                <a:gd name="connsiteX27" fmla="*/ 34605 w 1014959"/>
                <a:gd name="connsiteY27" fmla="*/ 534167 h 1735151"/>
                <a:gd name="connsiteX28" fmla="*/ 220389 w 1014959"/>
                <a:gd name="connsiteY28" fmla="*/ 134688 h 1735151"/>
                <a:gd name="connsiteX29" fmla="*/ 568501 w 1014959"/>
                <a:gd name="connsiteY29" fmla="*/ 20640 h 1735151"/>
                <a:gd name="connsiteX30" fmla="*/ 652100 w 1014959"/>
                <a:gd name="connsiteY30" fmla="*/ 65971 h 1735151"/>
                <a:gd name="connsiteX31" fmla="*/ 658958 w 1014959"/>
                <a:gd name="connsiteY31" fmla="*/ 59113 h 173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14959" h="1735151">
                  <a:moveTo>
                    <a:pt x="658615" y="59730"/>
                  </a:moveTo>
                  <a:cubicBezTo>
                    <a:pt x="609278" y="17972"/>
                    <a:pt x="545801" y="-3267"/>
                    <a:pt x="481267" y="409"/>
                  </a:cubicBezTo>
                  <a:cubicBezTo>
                    <a:pt x="416321" y="3495"/>
                    <a:pt x="353228" y="26743"/>
                    <a:pt x="297884" y="60073"/>
                  </a:cubicBezTo>
                  <a:cubicBezTo>
                    <a:pt x="240195" y="94953"/>
                    <a:pt x="190289" y="141306"/>
                    <a:pt x="151260" y="196273"/>
                  </a:cubicBezTo>
                  <a:cubicBezTo>
                    <a:pt x="106854" y="260183"/>
                    <a:pt x="73044" y="330834"/>
                    <a:pt x="51133" y="405511"/>
                  </a:cubicBezTo>
                  <a:cubicBezTo>
                    <a:pt x="3744" y="558787"/>
                    <a:pt x="-8326" y="722899"/>
                    <a:pt x="5185" y="882279"/>
                  </a:cubicBezTo>
                  <a:cubicBezTo>
                    <a:pt x="18901" y="1040561"/>
                    <a:pt x="55934" y="1201107"/>
                    <a:pt x="125954" y="1344234"/>
                  </a:cubicBezTo>
                  <a:cubicBezTo>
                    <a:pt x="160237" y="1414960"/>
                    <a:pt x="203230" y="1481133"/>
                    <a:pt x="253924" y="1541195"/>
                  </a:cubicBezTo>
                  <a:cubicBezTo>
                    <a:pt x="303576" y="1599557"/>
                    <a:pt x="361457" y="1652501"/>
                    <a:pt x="429558" y="1688368"/>
                  </a:cubicBezTo>
                  <a:cubicBezTo>
                    <a:pt x="493200" y="1721904"/>
                    <a:pt x="565826" y="1740695"/>
                    <a:pt x="637972" y="1733699"/>
                  </a:cubicBezTo>
                  <a:cubicBezTo>
                    <a:pt x="691376" y="1728775"/>
                    <a:pt x="742426" y="1709381"/>
                    <a:pt x="785625" y="1677601"/>
                  </a:cubicBezTo>
                  <a:cubicBezTo>
                    <a:pt x="873202" y="1612450"/>
                    <a:pt x="924705" y="1509237"/>
                    <a:pt x="957967" y="1407739"/>
                  </a:cubicBezTo>
                  <a:cubicBezTo>
                    <a:pt x="998634" y="1283472"/>
                    <a:pt x="1015231" y="1151044"/>
                    <a:pt x="1014957" y="1020673"/>
                  </a:cubicBezTo>
                  <a:cubicBezTo>
                    <a:pt x="1014614" y="854024"/>
                    <a:pt x="984713" y="687923"/>
                    <a:pt x="933758" y="529503"/>
                  </a:cubicBezTo>
                  <a:cubicBezTo>
                    <a:pt x="908321" y="450712"/>
                    <a:pt x="877927" y="373614"/>
                    <a:pt x="842752" y="298663"/>
                  </a:cubicBezTo>
                  <a:cubicBezTo>
                    <a:pt x="813263" y="235638"/>
                    <a:pt x="781510" y="171790"/>
                    <a:pt x="734601" y="119669"/>
                  </a:cubicBezTo>
                  <a:cubicBezTo>
                    <a:pt x="712868" y="94994"/>
                    <a:pt x="687021" y="74269"/>
                    <a:pt x="658203" y="58427"/>
                  </a:cubicBezTo>
                  <a:cubicBezTo>
                    <a:pt x="651757" y="54930"/>
                    <a:pt x="645928" y="64805"/>
                    <a:pt x="652443" y="68303"/>
                  </a:cubicBezTo>
                  <a:cubicBezTo>
                    <a:pt x="713205" y="101084"/>
                    <a:pt x="754901" y="159171"/>
                    <a:pt x="787751" y="218287"/>
                  </a:cubicBezTo>
                  <a:cubicBezTo>
                    <a:pt x="823625" y="284453"/>
                    <a:pt x="854836" y="353040"/>
                    <a:pt x="881157" y="423547"/>
                  </a:cubicBezTo>
                  <a:cubicBezTo>
                    <a:pt x="940197" y="574320"/>
                    <a:pt x="977621" y="732685"/>
                    <a:pt x="992325" y="893937"/>
                  </a:cubicBezTo>
                  <a:cubicBezTo>
                    <a:pt x="1004327" y="1034869"/>
                    <a:pt x="997674" y="1178133"/>
                    <a:pt x="965510" y="1316116"/>
                  </a:cubicBezTo>
                  <a:cubicBezTo>
                    <a:pt x="941507" y="1418986"/>
                    <a:pt x="903788" y="1524668"/>
                    <a:pt x="835208" y="1606552"/>
                  </a:cubicBezTo>
                  <a:cubicBezTo>
                    <a:pt x="803648" y="1645540"/>
                    <a:pt x="763261" y="1676449"/>
                    <a:pt x="717388" y="1696735"/>
                  </a:cubicBezTo>
                  <a:cubicBezTo>
                    <a:pt x="662682" y="1718632"/>
                    <a:pt x="602736" y="1723906"/>
                    <a:pt x="545046" y="1711891"/>
                  </a:cubicBezTo>
                  <a:cubicBezTo>
                    <a:pt x="394788" y="1682745"/>
                    <a:pt x="278682" y="1562524"/>
                    <a:pt x="198237" y="1439080"/>
                  </a:cubicBezTo>
                  <a:cubicBezTo>
                    <a:pt x="113610" y="1309258"/>
                    <a:pt x="63889" y="1160028"/>
                    <a:pt x="36869" y="1008123"/>
                  </a:cubicBezTo>
                  <a:cubicBezTo>
                    <a:pt x="8037" y="851521"/>
                    <a:pt x="7269" y="691037"/>
                    <a:pt x="34605" y="534167"/>
                  </a:cubicBezTo>
                  <a:cubicBezTo>
                    <a:pt x="60872" y="389737"/>
                    <a:pt x="112855" y="239273"/>
                    <a:pt x="220389" y="134688"/>
                  </a:cubicBezTo>
                  <a:cubicBezTo>
                    <a:pt x="308171" y="49306"/>
                    <a:pt x="444851" y="-16188"/>
                    <a:pt x="568501" y="20640"/>
                  </a:cubicBezTo>
                  <a:cubicBezTo>
                    <a:pt x="599170" y="29877"/>
                    <a:pt x="627624" y="45308"/>
                    <a:pt x="652100" y="65971"/>
                  </a:cubicBezTo>
                  <a:cubicBezTo>
                    <a:pt x="656557" y="69743"/>
                    <a:pt x="663073" y="63365"/>
                    <a:pt x="658958" y="59113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90DA276-5063-DB51-CBE8-813211A9BB30}"/>
                </a:ext>
              </a:extLst>
            </p:cNvPr>
            <p:cNvSpPr>
              <a:spLocks/>
            </p:cNvSpPr>
            <p:nvPr/>
          </p:nvSpPr>
          <p:spPr>
            <a:xfrm>
              <a:off x="5756432" y="3427310"/>
              <a:ext cx="238545" cy="411319"/>
            </a:xfrm>
            <a:custGeom>
              <a:avLst/>
              <a:gdLst>
                <a:gd name="connsiteX0" fmla="*/ 154686 w 238545"/>
                <a:gd name="connsiteY0" fmla="*/ 13787 h 411319"/>
                <a:gd name="connsiteX1" fmla="*/ 44135 w 238545"/>
                <a:gd name="connsiteY1" fmla="*/ 35733 h 411319"/>
                <a:gd name="connsiteX2" fmla="*/ 5525 w 238545"/>
                <a:gd name="connsiteY2" fmla="*/ 121732 h 411319"/>
                <a:gd name="connsiteX3" fmla="*/ 20475 w 238545"/>
                <a:gd name="connsiteY3" fmla="*/ 297160 h 411319"/>
                <a:gd name="connsiteX4" fmla="*/ 79866 w 238545"/>
                <a:gd name="connsiteY4" fmla="*/ 385559 h 411319"/>
                <a:gd name="connsiteX5" fmla="*/ 140627 w 238545"/>
                <a:gd name="connsiteY5" fmla="*/ 411277 h 411319"/>
                <a:gd name="connsiteX6" fmla="*/ 235131 w 238545"/>
                <a:gd name="connsiteY6" fmla="*/ 290576 h 411319"/>
                <a:gd name="connsiteX7" fmla="*/ 197137 w 238545"/>
                <a:gd name="connsiteY7" fmla="*/ 68857 h 411319"/>
                <a:gd name="connsiteX8" fmla="*/ 154686 w 238545"/>
                <a:gd name="connsiteY8" fmla="*/ 13993 h 41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545" h="411319">
                  <a:moveTo>
                    <a:pt x="154686" y="13787"/>
                  </a:moveTo>
                  <a:cubicBezTo>
                    <a:pt x="120396" y="-15359"/>
                    <a:pt x="70127" y="6381"/>
                    <a:pt x="44135" y="35733"/>
                  </a:cubicBezTo>
                  <a:cubicBezTo>
                    <a:pt x="23013" y="59530"/>
                    <a:pt x="11697" y="90597"/>
                    <a:pt x="5525" y="121732"/>
                  </a:cubicBezTo>
                  <a:cubicBezTo>
                    <a:pt x="-5311" y="180491"/>
                    <a:pt x="-147" y="241082"/>
                    <a:pt x="20475" y="297160"/>
                  </a:cubicBezTo>
                  <a:cubicBezTo>
                    <a:pt x="32676" y="331073"/>
                    <a:pt x="53078" y="361447"/>
                    <a:pt x="79866" y="385559"/>
                  </a:cubicBezTo>
                  <a:cubicBezTo>
                    <a:pt x="96675" y="400681"/>
                    <a:pt x="118071" y="409734"/>
                    <a:pt x="140627" y="411277"/>
                  </a:cubicBezTo>
                  <a:cubicBezTo>
                    <a:pt x="203515" y="413334"/>
                    <a:pt x="227656" y="341120"/>
                    <a:pt x="235131" y="290576"/>
                  </a:cubicBezTo>
                  <a:cubicBezTo>
                    <a:pt x="246241" y="215138"/>
                    <a:pt x="229370" y="137368"/>
                    <a:pt x="197137" y="68857"/>
                  </a:cubicBezTo>
                  <a:cubicBezTo>
                    <a:pt x="187536" y="48283"/>
                    <a:pt x="175329" y="24829"/>
                    <a:pt x="154686" y="13993"/>
                  </a:cubicBezTo>
                </a:path>
              </a:pathLst>
            </a:custGeom>
            <a:solidFill>
              <a:schemeClr val="accent1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E70C246-D1DF-6B5B-9024-9CC49EEDF05C}"/>
                </a:ext>
              </a:extLst>
            </p:cNvPr>
            <p:cNvSpPr>
              <a:spLocks/>
            </p:cNvSpPr>
            <p:nvPr/>
          </p:nvSpPr>
          <p:spPr>
            <a:xfrm>
              <a:off x="5748684" y="3422494"/>
              <a:ext cx="254816" cy="424928"/>
            </a:xfrm>
            <a:custGeom>
              <a:avLst/>
              <a:gdLst>
                <a:gd name="connsiteX0" fmla="*/ 165658 w 254816"/>
                <a:gd name="connsiteY0" fmla="*/ 15380 h 424928"/>
                <a:gd name="connsiteX1" fmla="*/ 78698 w 254816"/>
                <a:gd name="connsiteY1" fmla="*/ 11882 h 424928"/>
                <a:gd name="connsiteX2" fmla="*/ 14713 w 254816"/>
                <a:gd name="connsiteY2" fmla="*/ 93835 h 424928"/>
                <a:gd name="connsiteX3" fmla="*/ 997 w 254816"/>
                <a:gd name="connsiteY3" fmla="*/ 210421 h 424928"/>
                <a:gd name="connsiteX4" fmla="*/ 29938 w 254816"/>
                <a:gd name="connsiteY4" fmla="*/ 326802 h 424928"/>
                <a:gd name="connsiteX5" fmla="*/ 102838 w 254816"/>
                <a:gd name="connsiteY5" fmla="*/ 411635 h 424928"/>
                <a:gd name="connsiteX6" fmla="*/ 193090 w 254816"/>
                <a:gd name="connsiteY6" fmla="*/ 412938 h 424928"/>
                <a:gd name="connsiteX7" fmla="*/ 239518 w 254816"/>
                <a:gd name="connsiteY7" fmla="*/ 346278 h 424928"/>
                <a:gd name="connsiteX8" fmla="*/ 254812 w 254816"/>
                <a:gd name="connsiteY8" fmla="*/ 251021 h 424928"/>
                <a:gd name="connsiteX9" fmla="*/ 229368 w 254816"/>
                <a:gd name="connsiteY9" fmla="*/ 114204 h 424928"/>
                <a:gd name="connsiteX10" fmla="*/ 202691 w 254816"/>
                <a:gd name="connsiteY10" fmla="*/ 54471 h 424928"/>
                <a:gd name="connsiteX11" fmla="*/ 165315 w 254816"/>
                <a:gd name="connsiteY11" fmla="*/ 13323 h 424928"/>
                <a:gd name="connsiteX12" fmla="*/ 157613 w 254816"/>
                <a:gd name="connsiteY12" fmla="*/ 15977 h 424928"/>
                <a:gd name="connsiteX13" fmla="*/ 159554 w 254816"/>
                <a:gd name="connsiteY13" fmla="*/ 23267 h 424928"/>
                <a:gd name="connsiteX14" fmla="*/ 211400 w 254816"/>
                <a:gd name="connsiteY14" fmla="*/ 106317 h 424928"/>
                <a:gd name="connsiteX15" fmla="*/ 236706 w 254816"/>
                <a:gd name="connsiteY15" fmla="*/ 215428 h 424928"/>
                <a:gd name="connsiteX16" fmla="*/ 231220 w 254816"/>
                <a:gd name="connsiteY16" fmla="*/ 312880 h 424928"/>
                <a:gd name="connsiteX17" fmla="*/ 203788 w 254816"/>
                <a:gd name="connsiteY17" fmla="*/ 379403 h 424928"/>
                <a:gd name="connsiteX18" fmla="*/ 140077 w 254816"/>
                <a:gd name="connsiteY18" fmla="*/ 406492 h 424928"/>
                <a:gd name="connsiteX19" fmla="*/ 60044 w 254816"/>
                <a:gd name="connsiteY19" fmla="*/ 345730 h 424928"/>
                <a:gd name="connsiteX20" fmla="*/ 18896 w 254816"/>
                <a:gd name="connsiteY20" fmla="*/ 138687 h 424928"/>
                <a:gd name="connsiteX21" fmla="*/ 65805 w 254816"/>
                <a:gd name="connsiteY21" fmla="*/ 35817 h 424928"/>
                <a:gd name="connsiteX22" fmla="*/ 159760 w 254816"/>
                <a:gd name="connsiteY22" fmla="*/ 22101 h 424928"/>
                <a:gd name="connsiteX23" fmla="*/ 166275 w 254816"/>
                <a:gd name="connsiteY23" fmla="*/ 15243 h 42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4816" h="424928">
                  <a:moveTo>
                    <a:pt x="165658" y="15380"/>
                  </a:moveTo>
                  <a:cubicBezTo>
                    <a:pt x="140352" y="-6017"/>
                    <a:pt x="106610" y="-3068"/>
                    <a:pt x="78698" y="11882"/>
                  </a:cubicBezTo>
                  <a:cubicBezTo>
                    <a:pt x="46603" y="29096"/>
                    <a:pt x="26372" y="59888"/>
                    <a:pt x="14713" y="93835"/>
                  </a:cubicBezTo>
                  <a:cubicBezTo>
                    <a:pt x="2424" y="131397"/>
                    <a:pt x="-2240" y="171036"/>
                    <a:pt x="997" y="210421"/>
                  </a:cubicBezTo>
                  <a:cubicBezTo>
                    <a:pt x="3267" y="250685"/>
                    <a:pt x="13088" y="290166"/>
                    <a:pt x="29938" y="326802"/>
                  </a:cubicBezTo>
                  <a:cubicBezTo>
                    <a:pt x="45848" y="360063"/>
                    <a:pt x="70194" y="393324"/>
                    <a:pt x="102838" y="411635"/>
                  </a:cubicBezTo>
                  <a:cubicBezTo>
                    <a:pt x="130270" y="427271"/>
                    <a:pt x="165520" y="430838"/>
                    <a:pt x="193090" y="412938"/>
                  </a:cubicBezTo>
                  <a:cubicBezTo>
                    <a:pt x="216475" y="397713"/>
                    <a:pt x="230534" y="371790"/>
                    <a:pt x="239518" y="346278"/>
                  </a:cubicBezTo>
                  <a:cubicBezTo>
                    <a:pt x="249826" y="315582"/>
                    <a:pt x="254990" y="283397"/>
                    <a:pt x="254812" y="251021"/>
                  </a:cubicBezTo>
                  <a:cubicBezTo>
                    <a:pt x="254613" y="204256"/>
                    <a:pt x="245992" y="157910"/>
                    <a:pt x="229368" y="114204"/>
                  </a:cubicBezTo>
                  <a:cubicBezTo>
                    <a:pt x="222003" y="93643"/>
                    <a:pt x="213081" y="73680"/>
                    <a:pt x="202691" y="54471"/>
                  </a:cubicBezTo>
                  <a:cubicBezTo>
                    <a:pt x="194448" y="37442"/>
                    <a:pt x="181472" y="23157"/>
                    <a:pt x="165315" y="13323"/>
                  </a:cubicBezTo>
                  <a:cubicBezTo>
                    <a:pt x="162455" y="11930"/>
                    <a:pt x="159005" y="13117"/>
                    <a:pt x="157613" y="15977"/>
                  </a:cubicBezTo>
                  <a:cubicBezTo>
                    <a:pt x="156358" y="18548"/>
                    <a:pt x="157181" y="21655"/>
                    <a:pt x="159554" y="23267"/>
                  </a:cubicBezTo>
                  <a:cubicBezTo>
                    <a:pt x="187535" y="39520"/>
                    <a:pt x="200702" y="77582"/>
                    <a:pt x="211400" y="106317"/>
                  </a:cubicBezTo>
                  <a:cubicBezTo>
                    <a:pt x="224863" y="141334"/>
                    <a:pt x="233380" y="178059"/>
                    <a:pt x="236706" y="215428"/>
                  </a:cubicBezTo>
                  <a:cubicBezTo>
                    <a:pt x="239724" y="248003"/>
                    <a:pt x="237872" y="280846"/>
                    <a:pt x="231220" y="312880"/>
                  </a:cubicBezTo>
                  <a:cubicBezTo>
                    <a:pt x="226900" y="336746"/>
                    <a:pt x="217545" y="359425"/>
                    <a:pt x="203788" y="379403"/>
                  </a:cubicBezTo>
                  <a:cubicBezTo>
                    <a:pt x="189448" y="399839"/>
                    <a:pt x="164738" y="410339"/>
                    <a:pt x="140077" y="406492"/>
                  </a:cubicBezTo>
                  <a:cubicBezTo>
                    <a:pt x="105787" y="401005"/>
                    <a:pt x="78355" y="373505"/>
                    <a:pt x="60044" y="345730"/>
                  </a:cubicBezTo>
                  <a:cubicBezTo>
                    <a:pt x="20748" y="287025"/>
                    <a:pt x="7992" y="207815"/>
                    <a:pt x="18896" y="138687"/>
                  </a:cubicBezTo>
                  <a:cubicBezTo>
                    <a:pt x="24726" y="101448"/>
                    <a:pt x="37207" y="61946"/>
                    <a:pt x="65805" y="35817"/>
                  </a:cubicBezTo>
                  <a:cubicBezTo>
                    <a:pt x="90562" y="13323"/>
                    <a:pt x="130750" y="-1285"/>
                    <a:pt x="159760" y="22101"/>
                  </a:cubicBezTo>
                  <a:cubicBezTo>
                    <a:pt x="164355" y="25735"/>
                    <a:pt x="170870" y="19426"/>
                    <a:pt x="166275" y="15243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7EA0CF1-6599-F552-E9F7-B755D6F952D4}"/>
                </a:ext>
              </a:extLst>
            </p:cNvPr>
            <p:cNvSpPr>
              <a:spLocks/>
            </p:cNvSpPr>
            <p:nvPr/>
          </p:nvSpPr>
          <p:spPr>
            <a:xfrm>
              <a:off x="5479647" y="2971058"/>
              <a:ext cx="250599" cy="886599"/>
            </a:xfrm>
            <a:custGeom>
              <a:avLst/>
              <a:gdLst>
                <a:gd name="connsiteX0" fmla="*/ 245620 w 250599"/>
                <a:gd name="connsiteY0" fmla="*/ 471 h 886599"/>
                <a:gd name="connsiteX1" fmla="*/ 178000 w 250599"/>
                <a:gd name="connsiteY1" fmla="*/ 51769 h 886599"/>
                <a:gd name="connsiteX2" fmla="*/ 126359 w 250599"/>
                <a:gd name="connsiteY2" fmla="*/ 117949 h 886599"/>
                <a:gd name="connsiteX3" fmla="*/ 48247 w 250599"/>
                <a:gd name="connsiteY3" fmla="*/ 267865 h 886599"/>
                <a:gd name="connsiteX4" fmla="*/ 3670 w 250599"/>
                <a:gd name="connsiteY4" fmla="*/ 602330 h 886599"/>
                <a:gd name="connsiteX5" fmla="*/ 19443 w 250599"/>
                <a:gd name="connsiteY5" fmla="*/ 694158 h 886599"/>
                <a:gd name="connsiteX6" fmla="*/ 42760 w 250599"/>
                <a:gd name="connsiteY6" fmla="*/ 714732 h 886599"/>
                <a:gd name="connsiteX7" fmla="*/ 58945 w 250599"/>
                <a:gd name="connsiteY7" fmla="*/ 677973 h 886599"/>
                <a:gd name="connsiteX8" fmla="*/ 52897 w 250599"/>
                <a:gd name="connsiteY8" fmla="*/ 672089 h 886599"/>
                <a:gd name="connsiteX9" fmla="*/ 51470 w 250599"/>
                <a:gd name="connsiteY9" fmla="*/ 672281 h 886599"/>
                <a:gd name="connsiteX10" fmla="*/ 34462 w 250599"/>
                <a:gd name="connsiteY10" fmla="*/ 756155 h 886599"/>
                <a:gd name="connsiteX11" fmla="*/ 68752 w 250599"/>
                <a:gd name="connsiteY11" fmla="*/ 882685 h 886599"/>
                <a:gd name="connsiteX12" fmla="*/ 79794 w 250599"/>
                <a:gd name="connsiteY12" fmla="*/ 879667 h 886599"/>
                <a:gd name="connsiteX13" fmla="*/ 49618 w 250599"/>
                <a:gd name="connsiteY13" fmla="*/ 771379 h 886599"/>
                <a:gd name="connsiteX14" fmla="*/ 41595 w 250599"/>
                <a:gd name="connsiteY14" fmla="*/ 717132 h 886599"/>
                <a:gd name="connsiteX15" fmla="*/ 54624 w 250599"/>
                <a:gd name="connsiteY15" fmla="*/ 683254 h 886599"/>
                <a:gd name="connsiteX16" fmla="*/ 47149 w 250599"/>
                <a:gd name="connsiteY16" fmla="*/ 677562 h 886599"/>
                <a:gd name="connsiteX17" fmla="*/ 35628 w 250599"/>
                <a:gd name="connsiteY17" fmla="*/ 704994 h 886599"/>
                <a:gd name="connsiteX18" fmla="*/ 39811 w 250599"/>
                <a:gd name="connsiteY18" fmla="*/ 703279 h 886599"/>
                <a:gd name="connsiteX19" fmla="*/ 26095 w 250599"/>
                <a:gd name="connsiteY19" fmla="*/ 670018 h 886599"/>
                <a:gd name="connsiteX20" fmla="*/ 19237 w 250599"/>
                <a:gd name="connsiteY20" fmla="*/ 634014 h 886599"/>
                <a:gd name="connsiteX21" fmla="*/ 11968 w 250599"/>
                <a:gd name="connsiteY21" fmla="*/ 558781 h 886599"/>
                <a:gd name="connsiteX22" fmla="*/ 127594 w 250599"/>
                <a:gd name="connsiteY22" fmla="*/ 134202 h 886599"/>
                <a:gd name="connsiteX23" fmla="*/ 178274 w 250599"/>
                <a:gd name="connsiteY23" fmla="*/ 65622 h 886599"/>
                <a:gd name="connsiteX24" fmla="*/ 247677 w 250599"/>
                <a:gd name="connsiteY24" fmla="*/ 8632 h 886599"/>
                <a:gd name="connsiteX25" fmla="*/ 245346 w 250599"/>
                <a:gd name="connsiteY25" fmla="*/ 266 h 8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50599" h="886599">
                  <a:moveTo>
                    <a:pt x="245620" y="471"/>
                  </a:moveTo>
                  <a:cubicBezTo>
                    <a:pt x="218188" y="10347"/>
                    <a:pt x="197065" y="30372"/>
                    <a:pt x="178000" y="51769"/>
                  </a:cubicBezTo>
                  <a:cubicBezTo>
                    <a:pt x="159470" y="72768"/>
                    <a:pt x="142229" y="94872"/>
                    <a:pt x="126359" y="117949"/>
                  </a:cubicBezTo>
                  <a:cubicBezTo>
                    <a:pt x="94456" y="164638"/>
                    <a:pt x="68231" y="214969"/>
                    <a:pt x="48247" y="267865"/>
                  </a:cubicBezTo>
                  <a:cubicBezTo>
                    <a:pt x="7531" y="374356"/>
                    <a:pt x="-7735" y="488891"/>
                    <a:pt x="3670" y="602330"/>
                  </a:cubicBezTo>
                  <a:cubicBezTo>
                    <a:pt x="6241" y="633342"/>
                    <a:pt x="11515" y="664065"/>
                    <a:pt x="19443" y="694158"/>
                  </a:cubicBezTo>
                  <a:cubicBezTo>
                    <a:pt x="21912" y="702936"/>
                    <a:pt x="30759" y="720081"/>
                    <a:pt x="42760" y="714732"/>
                  </a:cubicBezTo>
                  <a:cubicBezTo>
                    <a:pt x="54762" y="709383"/>
                    <a:pt x="59905" y="689838"/>
                    <a:pt x="58945" y="677973"/>
                  </a:cubicBezTo>
                  <a:cubicBezTo>
                    <a:pt x="58904" y="674681"/>
                    <a:pt x="56195" y="672041"/>
                    <a:pt x="52897" y="672089"/>
                  </a:cubicBezTo>
                  <a:cubicBezTo>
                    <a:pt x="52416" y="672096"/>
                    <a:pt x="51936" y="672158"/>
                    <a:pt x="51470" y="672281"/>
                  </a:cubicBezTo>
                  <a:cubicBezTo>
                    <a:pt x="17934" y="680648"/>
                    <a:pt x="30896" y="733043"/>
                    <a:pt x="34462" y="756155"/>
                  </a:cubicBezTo>
                  <a:cubicBezTo>
                    <a:pt x="41368" y="799428"/>
                    <a:pt x="52862" y="841845"/>
                    <a:pt x="68752" y="882685"/>
                  </a:cubicBezTo>
                  <a:cubicBezTo>
                    <a:pt x="71358" y="889543"/>
                    <a:pt x="82468" y="886662"/>
                    <a:pt x="79794" y="879667"/>
                  </a:cubicBezTo>
                  <a:cubicBezTo>
                    <a:pt x="66784" y="844458"/>
                    <a:pt x="56696" y="808241"/>
                    <a:pt x="49618" y="771379"/>
                  </a:cubicBezTo>
                  <a:cubicBezTo>
                    <a:pt x="45956" y="753459"/>
                    <a:pt x="43275" y="735347"/>
                    <a:pt x="41595" y="717132"/>
                  </a:cubicBezTo>
                  <a:cubicBezTo>
                    <a:pt x="40703" y="705680"/>
                    <a:pt x="40840" y="686752"/>
                    <a:pt x="54624" y="683254"/>
                  </a:cubicBezTo>
                  <a:lnTo>
                    <a:pt x="47149" y="677562"/>
                  </a:lnTo>
                  <a:cubicBezTo>
                    <a:pt x="48199" y="688068"/>
                    <a:pt x="43864" y="698390"/>
                    <a:pt x="35628" y="704994"/>
                  </a:cubicBezTo>
                  <a:lnTo>
                    <a:pt x="39811" y="703279"/>
                  </a:lnTo>
                  <a:cubicBezTo>
                    <a:pt x="29593" y="702113"/>
                    <a:pt x="27673" y="677493"/>
                    <a:pt x="26095" y="670018"/>
                  </a:cubicBezTo>
                  <a:cubicBezTo>
                    <a:pt x="23578" y="658085"/>
                    <a:pt x="21295" y="646084"/>
                    <a:pt x="19237" y="634014"/>
                  </a:cubicBezTo>
                  <a:cubicBezTo>
                    <a:pt x="15438" y="609085"/>
                    <a:pt x="13017" y="583971"/>
                    <a:pt x="11968" y="558781"/>
                  </a:cubicBezTo>
                  <a:cubicBezTo>
                    <a:pt x="5857" y="408721"/>
                    <a:pt x="46237" y="260438"/>
                    <a:pt x="127594" y="134202"/>
                  </a:cubicBezTo>
                  <a:cubicBezTo>
                    <a:pt x="143017" y="110289"/>
                    <a:pt x="159943" y="87383"/>
                    <a:pt x="178274" y="65622"/>
                  </a:cubicBezTo>
                  <a:cubicBezTo>
                    <a:pt x="197614" y="42648"/>
                    <a:pt x="218805" y="19331"/>
                    <a:pt x="247677" y="8632"/>
                  </a:cubicBezTo>
                  <a:cubicBezTo>
                    <a:pt x="252821" y="6781"/>
                    <a:pt x="250626" y="-1586"/>
                    <a:pt x="245346" y="266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34E8B16-8825-C943-C645-1605CB88A724}"/>
                </a:ext>
              </a:extLst>
            </p:cNvPr>
            <p:cNvSpPr>
              <a:spLocks/>
            </p:cNvSpPr>
            <p:nvPr/>
          </p:nvSpPr>
          <p:spPr>
            <a:xfrm>
              <a:off x="5576310" y="3939581"/>
              <a:ext cx="53803" cy="114651"/>
            </a:xfrm>
            <a:custGeom>
              <a:avLst/>
              <a:gdLst>
                <a:gd name="connsiteX0" fmla="*/ 412 w 53803"/>
                <a:gd name="connsiteY0" fmla="*/ 6814 h 114651"/>
                <a:gd name="connsiteX1" fmla="*/ 45333 w 53803"/>
                <a:gd name="connsiteY1" fmla="*/ 112495 h 114651"/>
                <a:gd name="connsiteX2" fmla="*/ 53494 w 53803"/>
                <a:gd name="connsiteY2" fmla="*/ 108998 h 114651"/>
                <a:gd name="connsiteX3" fmla="*/ 8094 w 53803"/>
                <a:gd name="connsiteY3" fmla="*/ 2356 h 114651"/>
                <a:gd name="connsiteX4" fmla="*/ 412 w 53803"/>
                <a:gd name="connsiteY4" fmla="*/ 6814 h 114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03" h="114651">
                  <a:moveTo>
                    <a:pt x="412" y="6814"/>
                  </a:moveTo>
                  <a:cubicBezTo>
                    <a:pt x="15363" y="42064"/>
                    <a:pt x="30039" y="77383"/>
                    <a:pt x="45333" y="112495"/>
                  </a:cubicBezTo>
                  <a:cubicBezTo>
                    <a:pt x="47321" y="117022"/>
                    <a:pt x="55482" y="113730"/>
                    <a:pt x="53494" y="108998"/>
                  </a:cubicBezTo>
                  <a:cubicBezTo>
                    <a:pt x="38749" y="73336"/>
                    <a:pt x="23318" y="37880"/>
                    <a:pt x="8094" y="2356"/>
                  </a:cubicBezTo>
                  <a:cubicBezTo>
                    <a:pt x="5831" y="-2925"/>
                    <a:pt x="-1850" y="1602"/>
                    <a:pt x="412" y="6814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2EB7CBD-6A6B-7F48-2960-6C4C91DDD164}"/>
                </a:ext>
              </a:extLst>
            </p:cNvPr>
            <p:cNvSpPr>
              <a:spLocks/>
            </p:cNvSpPr>
            <p:nvPr/>
          </p:nvSpPr>
          <p:spPr>
            <a:xfrm>
              <a:off x="5785157" y="2959528"/>
              <a:ext cx="8457" cy="9532"/>
            </a:xfrm>
            <a:custGeom>
              <a:avLst/>
              <a:gdLst>
                <a:gd name="connsiteX0" fmla="*/ 4232 w 8457"/>
                <a:gd name="connsiteY0" fmla="*/ 9533 h 9532"/>
                <a:gd name="connsiteX1" fmla="*/ 8422 w 8457"/>
                <a:gd name="connsiteY1" fmla="*/ 4197 h 9532"/>
                <a:gd name="connsiteX2" fmla="*/ 4232 w 8457"/>
                <a:gd name="connsiteY2" fmla="*/ 0 h 9532"/>
                <a:gd name="connsiteX3" fmla="*/ 35 w 8457"/>
                <a:gd name="connsiteY3" fmla="*/ 5342 h 9532"/>
                <a:gd name="connsiteX4" fmla="*/ 4232 w 8457"/>
                <a:gd name="connsiteY4" fmla="*/ 9533 h 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57" h="9532">
                  <a:moveTo>
                    <a:pt x="4232" y="9533"/>
                  </a:moveTo>
                  <a:cubicBezTo>
                    <a:pt x="6865" y="9217"/>
                    <a:pt x="8744" y="6824"/>
                    <a:pt x="8422" y="4197"/>
                  </a:cubicBezTo>
                  <a:cubicBezTo>
                    <a:pt x="8161" y="1996"/>
                    <a:pt x="6426" y="267"/>
                    <a:pt x="4232" y="0"/>
                  </a:cubicBezTo>
                  <a:cubicBezTo>
                    <a:pt x="1598" y="315"/>
                    <a:pt x="-281" y="2709"/>
                    <a:pt x="35" y="5342"/>
                  </a:cubicBezTo>
                  <a:cubicBezTo>
                    <a:pt x="302" y="7537"/>
                    <a:pt x="2037" y="9265"/>
                    <a:pt x="4232" y="9533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AB42710C-5BA6-4939-6BDC-DCBE25510E8A}"/>
                </a:ext>
              </a:extLst>
            </p:cNvPr>
            <p:cNvSpPr>
              <a:spLocks/>
            </p:cNvSpPr>
            <p:nvPr/>
          </p:nvSpPr>
          <p:spPr>
            <a:xfrm>
              <a:off x="5829576" y="2954795"/>
              <a:ext cx="12155" cy="9945"/>
            </a:xfrm>
            <a:custGeom>
              <a:avLst/>
              <a:gdLst>
                <a:gd name="connsiteX0" fmla="*/ 4938 w 12155"/>
                <a:gd name="connsiteY0" fmla="*/ 9945 h 9945"/>
                <a:gd name="connsiteX1" fmla="*/ 7202 w 12155"/>
                <a:gd name="connsiteY1" fmla="*/ 9945 h 9945"/>
                <a:gd name="connsiteX2" fmla="*/ 9122 w 12155"/>
                <a:gd name="connsiteY2" fmla="*/ 9465 h 9945"/>
                <a:gd name="connsiteX3" fmla="*/ 10699 w 12155"/>
                <a:gd name="connsiteY3" fmla="*/ 8436 h 9945"/>
                <a:gd name="connsiteX4" fmla="*/ 11728 w 12155"/>
                <a:gd name="connsiteY4" fmla="*/ 6859 h 9945"/>
                <a:gd name="connsiteX5" fmla="*/ 12139 w 12155"/>
                <a:gd name="connsiteY5" fmla="*/ 4939 h 9945"/>
                <a:gd name="connsiteX6" fmla="*/ 12139 w 12155"/>
                <a:gd name="connsiteY6" fmla="*/ 3636 h 9945"/>
                <a:gd name="connsiteX7" fmla="*/ 10836 w 12155"/>
                <a:gd name="connsiteY7" fmla="*/ 1441 h 9945"/>
                <a:gd name="connsiteX8" fmla="*/ 9808 w 12155"/>
                <a:gd name="connsiteY8" fmla="*/ 618 h 9945"/>
                <a:gd name="connsiteX9" fmla="*/ 7338 w 12155"/>
                <a:gd name="connsiteY9" fmla="*/ 1 h 9945"/>
                <a:gd name="connsiteX10" fmla="*/ 4938 w 12155"/>
                <a:gd name="connsiteY10" fmla="*/ 1 h 9945"/>
                <a:gd name="connsiteX11" fmla="*/ 3018 w 12155"/>
                <a:gd name="connsiteY11" fmla="*/ 481 h 9945"/>
                <a:gd name="connsiteX12" fmla="*/ 1441 w 12155"/>
                <a:gd name="connsiteY12" fmla="*/ 1441 h 9945"/>
                <a:gd name="connsiteX13" fmla="*/ 480 w 12155"/>
                <a:gd name="connsiteY13" fmla="*/ 3018 h 9945"/>
                <a:gd name="connsiteX14" fmla="*/ 1 w 12155"/>
                <a:gd name="connsiteY14" fmla="*/ 4939 h 9945"/>
                <a:gd name="connsiteX15" fmla="*/ 1 w 12155"/>
                <a:gd name="connsiteY15" fmla="*/ 6242 h 9945"/>
                <a:gd name="connsiteX16" fmla="*/ 1235 w 12155"/>
                <a:gd name="connsiteY16" fmla="*/ 8436 h 9945"/>
                <a:gd name="connsiteX17" fmla="*/ 2264 w 12155"/>
                <a:gd name="connsiteY17" fmla="*/ 9190 h 9945"/>
                <a:gd name="connsiteX18" fmla="*/ 4732 w 12155"/>
                <a:gd name="connsiteY18" fmla="*/ 9876 h 9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155" h="9945">
                  <a:moveTo>
                    <a:pt x="4938" y="9945"/>
                  </a:moveTo>
                  <a:lnTo>
                    <a:pt x="7202" y="9945"/>
                  </a:lnTo>
                  <a:cubicBezTo>
                    <a:pt x="7873" y="9959"/>
                    <a:pt x="8539" y="9794"/>
                    <a:pt x="9122" y="9465"/>
                  </a:cubicBezTo>
                  <a:cubicBezTo>
                    <a:pt x="9725" y="9252"/>
                    <a:pt x="10267" y="8902"/>
                    <a:pt x="10699" y="8436"/>
                  </a:cubicBezTo>
                  <a:cubicBezTo>
                    <a:pt x="11179" y="8011"/>
                    <a:pt x="11536" y="7469"/>
                    <a:pt x="11728" y="6859"/>
                  </a:cubicBezTo>
                  <a:cubicBezTo>
                    <a:pt x="12064" y="6276"/>
                    <a:pt x="12208" y="5604"/>
                    <a:pt x="12139" y="4939"/>
                  </a:cubicBezTo>
                  <a:lnTo>
                    <a:pt x="12139" y="3636"/>
                  </a:lnTo>
                  <a:cubicBezTo>
                    <a:pt x="11899" y="2806"/>
                    <a:pt x="11454" y="2051"/>
                    <a:pt x="10836" y="1441"/>
                  </a:cubicBezTo>
                  <a:lnTo>
                    <a:pt x="9808" y="618"/>
                  </a:lnTo>
                  <a:cubicBezTo>
                    <a:pt x="9053" y="207"/>
                    <a:pt x="8203" y="-6"/>
                    <a:pt x="7338" y="1"/>
                  </a:cubicBezTo>
                  <a:lnTo>
                    <a:pt x="4938" y="1"/>
                  </a:lnTo>
                  <a:cubicBezTo>
                    <a:pt x="4266" y="-13"/>
                    <a:pt x="3601" y="152"/>
                    <a:pt x="3018" y="481"/>
                  </a:cubicBezTo>
                  <a:cubicBezTo>
                    <a:pt x="2428" y="680"/>
                    <a:pt x="1887" y="1009"/>
                    <a:pt x="1441" y="1441"/>
                  </a:cubicBezTo>
                  <a:cubicBezTo>
                    <a:pt x="988" y="1873"/>
                    <a:pt x="652" y="2415"/>
                    <a:pt x="480" y="3018"/>
                  </a:cubicBezTo>
                  <a:cubicBezTo>
                    <a:pt x="151" y="3601"/>
                    <a:pt x="-13" y="4267"/>
                    <a:pt x="1" y="4939"/>
                  </a:cubicBezTo>
                  <a:lnTo>
                    <a:pt x="1" y="6242"/>
                  </a:lnTo>
                  <a:cubicBezTo>
                    <a:pt x="234" y="7058"/>
                    <a:pt x="652" y="7812"/>
                    <a:pt x="1235" y="8436"/>
                  </a:cubicBezTo>
                  <a:lnTo>
                    <a:pt x="2264" y="9190"/>
                  </a:lnTo>
                  <a:cubicBezTo>
                    <a:pt x="3018" y="9623"/>
                    <a:pt x="3862" y="9863"/>
                    <a:pt x="4732" y="9876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13AF53B-609D-FF2F-EE4B-62EB4FAD5AB4}"/>
                </a:ext>
              </a:extLst>
            </p:cNvPr>
            <p:cNvSpPr>
              <a:spLocks/>
            </p:cNvSpPr>
            <p:nvPr/>
          </p:nvSpPr>
          <p:spPr>
            <a:xfrm>
              <a:off x="6078543" y="3486595"/>
              <a:ext cx="48640" cy="431764"/>
            </a:xfrm>
            <a:custGeom>
              <a:avLst/>
              <a:gdLst>
                <a:gd name="connsiteX0" fmla="*/ 5945 w 48640"/>
                <a:gd name="connsiteY0" fmla="*/ 5388 h 431764"/>
                <a:gd name="connsiteX1" fmla="*/ 25696 w 48640"/>
                <a:gd name="connsiteY1" fmla="*/ 335395 h 431764"/>
                <a:gd name="connsiteX2" fmla="*/ 322 w 48640"/>
                <a:gd name="connsiteY2" fmla="*/ 425647 h 431764"/>
                <a:gd name="connsiteX3" fmla="*/ 9991 w 48640"/>
                <a:gd name="connsiteY3" fmla="*/ 428321 h 431764"/>
                <a:gd name="connsiteX4" fmla="*/ 14723 w 48640"/>
                <a:gd name="connsiteY4" fmla="*/ 3125 h 431764"/>
                <a:gd name="connsiteX5" fmla="*/ 5945 w 48640"/>
                <a:gd name="connsiteY5" fmla="*/ 5525 h 43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40" h="431764">
                  <a:moveTo>
                    <a:pt x="5945" y="5388"/>
                  </a:moveTo>
                  <a:cubicBezTo>
                    <a:pt x="41422" y="111742"/>
                    <a:pt x="48232" y="225571"/>
                    <a:pt x="25696" y="335395"/>
                  </a:cubicBezTo>
                  <a:cubicBezTo>
                    <a:pt x="19339" y="366030"/>
                    <a:pt x="10862" y="396185"/>
                    <a:pt x="322" y="425647"/>
                  </a:cubicBezTo>
                  <a:cubicBezTo>
                    <a:pt x="-1873" y="431819"/>
                    <a:pt x="7797" y="434356"/>
                    <a:pt x="9991" y="428321"/>
                  </a:cubicBezTo>
                  <a:cubicBezTo>
                    <a:pt x="59849" y="291243"/>
                    <a:pt x="61516" y="141273"/>
                    <a:pt x="14723" y="3125"/>
                  </a:cubicBezTo>
                  <a:cubicBezTo>
                    <a:pt x="12803" y="-2361"/>
                    <a:pt x="4094" y="-29"/>
                    <a:pt x="5945" y="5525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BBC6014-4567-E30B-D003-2F82CDD75E36}"/>
                </a:ext>
              </a:extLst>
            </p:cNvPr>
            <p:cNvSpPr>
              <a:spLocks/>
            </p:cNvSpPr>
            <p:nvPr/>
          </p:nvSpPr>
          <p:spPr>
            <a:xfrm>
              <a:off x="6164278" y="3692389"/>
              <a:ext cx="47573" cy="238934"/>
            </a:xfrm>
            <a:custGeom>
              <a:avLst/>
              <a:gdLst>
                <a:gd name="connsiteX0" fmla="*/ 34807 w 47573"/>
                <a:gd name="connsiteY0" fmla="*/ 5746 h 238934"/>
                <a:gd name="connsiteX1" fmla="*/ 517 w 47573"/>
                <a:gd name="connsiteY1" fmla="*/ 231443 h 238934"/>
                <a:gd name="connsiteX2" fmla="*/ 8953 w 47573"/>
                <a:gd name="connsiteY2" fmla="*/ 236381 h 238934"/>
                <a:gd name="connsiteX3" fmla="*/ 43243 w 47573"/>
                <a:gd name="connsiteY3" fmla="*/ 3209 h 238934"/>
                <a:gd name="connsiteX4" fmla="*/ 34807 w 47573"/>
                <a:gd name="connsiteY4" fmla="*/ 5540 h 238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73" h="238934">
                  <a:moveTo>
                    <a:pt x="34807" y="5746"/>
                  </a:moveTo>
                  <a:cubicBezTo>
                    <a:pt x="45108" y="82706"/>
                    <a:pt x="33216" y="161011"/>
                    <a:pt x="517" y="231443"/>
                  </a:cubicBezTo>
                  <a:cubicBezTo>
                    <a:pt x="-2157" y="237135"/>
                    <a:pt x="6278" y="242141"/>
                    <a:pt x="8953" y="236381"/>
                  </a:cubicBezTo>
                  <a:cubicBezTo>
                    <a:pt x="42955" y="163686"/>
                    <a:pt x="54874" y="82610"/>
                    <a:pt x="43243" y="3209"/>
                  </a:cubicBezTo>
                  <a:cubicBezTo>
                    <a:pt x="42420" y="-2415"/>
                    <a:pt x="33984" y="-15"/>
                    <a:pt x="34807" y="5540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D4A365E-2222-8E16-F6C8-982D639E1E3D}"/>
                </a:ext>
              </a:extLst>
            </p:cNvPr>
            <p:cNvSpPr>
              <a:spLocks/>
            </p:cNvSpPr>
            <p:nvPr/>
          </p:nvSpPr>
          <p:spPr>
            <a:xfrm>
              <a:off x="496623" y="4162833"/>
              <a:ext cx="777173" cy="259224"/>
            </a:xfrm>
            <a:custGeom>
              <a:avLst/>
              <a:gdLst>
                <a:gd name="connsiteX0" fmla="*/ 5797 w 777173"/>
                <a:gd name="connsiteY0" fmla="*/ 258890 h 259224"/>
                <a:gd name="connsiteX1" fmla="*/ 604089 w 777173"/>
                <a:gd name="connsiteY1" fmla="*/ 60693 h 259224"/>
                <a:gd name="connsiteX2" fmla="*/ 773344 w 777173"/>
                <a:gd name="connsiteY2" fmla="*/ 10836 h 259224"/>
                <a:gd name="connsiteX3" fmla="*/ 776897 w 777173"/>
                <a:gd name="connsiteY3" fmla="*/ 3827 h 259224"/>
                <a:gd name="connsiteX4" fmla="*/ 770395 w 777173"/>
                <a:gd name="connsiteY4" fmla="*/ 137 h 259224"/>
                <a:gd name="connsiteX5" fmla="*/ 618971 w 777173"/>
                <a:gd name="connsiteY5" fmla="*/ 43754 h 259224"/>
                <a:gd name="connsiteX6" fmla="*/ 470221 w 777173"/>
                <a:gd name="connsiteY6" fmla="*/ 96355 h 259224"/>
                <a:gd name="connsiteX7" fmla="*/ 173338 w 777173"/>
                <a:gd name="connsiteY7" fmla="*/ 203683 h 259224"/>
                <a:gd name="connsiteX8" fmla="*/ 3328 w 777173"/>
                <a:gd name="connsiteY8" fmla="*/ 250111 h 259224"/>
                <a:gd name="connsiteX9" fmla="*/ 5797 w 777173"/>
                <a:gd name="connsiteY9" fmla="*/ 259095 h 25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7173" h="259224">
                  <a:moveTo>
                    <a:pt x="5797" y="258890"/>
                  </a:moveTo>
                  <a:cubicBezTo>
                    <a:pt x="211880" y="214381"/>
                    <a:pt x="404795" y="127079"/>
                    <a:pt x="604089" y="60693"/>
                  </a:cubicBezTo>
                  <a:cubicBezTo>
                    <a:pt x="660050" y="42108"/>
                    <a:pt x="716560" y="26403"/>
                    <a:pt x="773344" y="10836"/>
                  </a:cubicBezTo>
                  <a:cubicBezTo>
                    <a:pt x="776259" y="9882"/>
                    <a:pt x="777850" y="6741"/>
                    <a:pt x="776897" y="3827"/>
                  </a:cubicBezTo>
                  <a:cubicBezTo>
                    <a:pt x="776005" y="1104"/>
                    <a:pt x="773187" y="-494"/>
                    <a:pt x="770395" y="137"/>
                  </a:cubicBezTo>
                  <a:cubicBezTo>
                    <a:pt x="719180" y="11960"/>
                    <a:pt x="668630" y="26527"/>
                    <a:pt x="618971" y="43754"/>
                  </a:cubicBezTo>
                  <a:cubicBezTo>
                    <a:pt x="569045" y="60145"/>
                    <a:pt x="519530" y="78044"/>
                    <a:pt x="470221" y="96355"/>
                  </a:cubicBezTo>
                  <a:cubicBezTo>
                    <a:pt x="371603" y="132977"/>
                    <a:pt x="273602" y="171313"/>
                    <a:pt x="173338" y="203683"/>
                  </a:cubicBezTo>
                  <a:cubicBezTo>
                    <a:pt x="117377" y="221582"/>
                    <a:pt x="60730" y="237493"/>
                    <a:pt x="3328" y="250111"/>
                  </a:cubicBezTo>
                  <a:cubicBezTo>
                    <a:pt x="-2501" y="251415"/>
                    <a:pt x="-32" y="260398"/>
                    <a:pt x="5797" y="259095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0DB162E9-7D95-A121-7F8C-7A2C0E965BC9}"/>
                </a:ext>
              </a:extLst>
            </p:cNvPr>
            <p:cNvSpPr>
              <a:spLocks/>
            </p:cNvSpPr>
            <p:nvPr/>
          </p:nvSpPr>
          <p:spPr>
            <a:xfrm>
              <a:off x="1303494" y="4155125"/>
              <a:ext cx="12278" cy="24120"/>
            </a:xfrm>
            <a:custGeom>
              <a:avLst/>
              <a:gdLst>
                <a:gd name="connsiteX0" fmla="*/ 145 w 12278"/>
                <a:gd name="connsiteY0" fmla="*/ 5651 h 24120"/>
                <a:gd name="connsiteX1" fmla="*/ 3026 w 12278"/>
                <a:gd name="connsiteY1" fmla="*/ 20670 h 24120"/>
                <a:gd name="connsiteX2" fmla="*/ 5152 w 12278"/>
                <a:gd name="connsiteY2" fmla="*/ 23482 h 24120"/>
                <a:gd name="connsiteX3" fmla="*/ 8855 w 12278"/>
                <a:gd name="connsiteY3" fmla="*/ 23962 h 24120"/>
                <a:gd name="connsiteX4" fmla="*/ 12147 w 12278"/>
                <a:gd name="connsiteY4" fmla="*/ 18132 h 24120"/>
                <a:gd name="connsiteX5" fmla="*/ 8786 w 12278"/>
                <a:gd name="connsiteY5" fmla="*/ 3250 h 24120"/>
                <a:gd name="connsiteX6" fmla="*/ 3300 w 12278"/>
                <a:gd name="connsiteY6" fmla="*/ 164 h 24120"/>
                <a:gd name="connsiteX7" fmla="*/ 145 w 12278"/>
                <a:gd name="connsiteY7" fmla="*/ 5651 h 2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78" h="24120">
                  <a:moveTo>
                    <a:pt x="145" y="5651"/>
                  </a:moveTo>
                  <a:lnTo>
                    <a:pt x="3026" y="20670"/>
                  </a:lnTo>
                  <a:cubicBezTo>
                    <a:pt x="3362" y="21842"/>
                    <a:pt x="4116" y="22844"/>
                    <a:pt x="5152" y="23482"/>
                  </a:cubicBezTo>
                  <a:cubicBezTo>
                    <a:pt x="6276" y="24112"/>
                    <a:pt x="7607" y="24284"/>
                    <a:pt x="8855" y="23962"/>
                  </a:cubicBezTo>
                  <a:cubicBezTo>
                    <a:pt x="11303" y="23173"/>
                    <a:pt x="12737" y="20635"/>
                    <a:pt x="12147" y="18132"/>
                  </a:cubicBezTo>
                  <a:lnTo>
                    <a:pt x="8786" y="3250"/>
                  </a:lnTo>
                  <a:cubicBezTo>
                    <a:pt x="8121" y="884"/>
                    <a:pt x="5666" y="-494"/>
                    <a:pt x="3300" y="164"/>
                  </a:cubicBezTo>
                  <a:cubicBezTo>
                    <a:pt x="934" y="829"/>
                    <a:pt x="-472" y="3271"/>
                    <a:pt x="145" y="5651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60AD2B1-38A7-6A05-0112-A458CFB49196}"/>
                </a:ext>
              </a:extLst>
            </p:cNvPr>
            <p:cNvSpPr>
              <a:spLocks/>
            </p:cNvSpPr>
            <p:nvPr/>
          </p:nvSpPr>
          <p:spPr>
            <a:xfrm>
              <a:off x="1303484" y="4154257"/>
              <a:ext cx="30656" cy="18543"/>
            </a:xfrm>
            <a:custGeom>
              <a:avLst/>
              <a:gdLst>
                <a:gd name="connsiteX0" fmla="*/ 2556 w 30656"/>
                <a:gd name="connsiteY0" fmla="*/ 8988 h 18543"/>
                <a:gd name="connsiteX1" fmla="*/ 13186 w 30656"/>
                <a:gd name="connsiteY1" fmla="*/ 13583 h 18543"/>
                <a:gd name="connsiteX2" fmla="*/ 24707 w 30656"/>
                <a:gd name="connsiteY2" fmla="*/ 18383 h 18543"/>
                <a:gd name="connsiteX3" fmla="*/ 30495 w 30656"/>
                <a:gd name="connsiteY3" fmla="*/ 15030 h 18543"/>
                <a:gd name="connsiteX4" fmla="*/ 28342 w 30656"/>
                <a:gd name="connsiteY4" fmla="*/ 9742 h 18543"/>
                <a:gd name="connsiteX5" fmla="*/ 17918 w 30656"/>
                <a:gd name="connsiteY5" fmla="*/ 5147 h 18543"/>
                <a:gd name="connsiteX6" fmla="*/ 7425 w 30656"/>
                <a:gd name="connsiteY6" fmla="*/ 621 h 18543"/>
                <a:gd name="connsiteX7" fmla="*/ 3653 w 30656"/>
                <a:gd name="connsiteY7" fmla="*/ 141 h 18543"/>
                <a:gd name="connsiteX8" fmla="*/ 773 w 30656"/>
                <a:gd name="connsiteY8" fmla="*/ 2404 h 18543"/>
                <a:gd name="connsiteX9" fmla="*/ 2185 w 30656"/>
                <a:gd name="connsiteY9" fmla="*/ 9043 h 18543"/>
                <a:gd name="connsiteX10" fmla="*/ 2556 w 30656"/>
                <a:gd name="connsiteY10" fmla="*/ 9262 h 1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56" h="18543">
                  <a:moveTo>
                    <a:pt x="2556" y="8988"/>
                  </a:moveTo>
                  <a:lnTo>
                    <a:pt x="13186" y="13583"/>
                  </a:lnTo>
                  <a:cubicBezTo>
                    <a:pt x="17026" y="15228"/>
                    <a:pt x="20798" y="16943"/>
                    <a:pt x="24707" y="18383"/>
                  </a:cubicBezTo>
                  <a:cubicBezTo>
                    <a:pt x="27231" y="19055"/>
                    <a:pt x="29823" y="17553"/>
                    <a:pt x="30495" y="15030"/>
                  </a:cubicBezTo>
                  <a:cubicBezTo>
                    <a:pt x="31044" y="12986"/>
                    <a:pt x="30166" y="10826"/>
                    <a:pt x="28342" y="9742"/>
                  </a:cubicBezTo>
                  <a:cubicBezTo>
                    <a:pt x="24913" y="8028"/>
                    <a:pt x="21484" y="6656"/>
                    <a:pt x="17918" y="5147"/>
                  </a:cubicBezTo>
                  <a:lnTo>
                    <a:pt x="7425" y="621"/>
                  </a:lnTo>
                  <a:cubicBezTo>
                    <a:pt x="6266" y="17"/>
                    <a:pt x="4929" y="-154"/>
                    <a:pt x="3653" y="141"/>
                  </a:cubicBezTo>
                  <a:cubicBezTo>
                    <a:pt x="2439" y="504"/>
                    <a:pt x="1410" y="1314"/>
                    <a:pt x="773" y="2404"/>
                  </a:cubicBezTo>
                  <a:cubicBezTo>
                    <a:pt x="-668" y="4626"/>
                    <a:pt x="-37" y="7602"/>
                    <a:pt x="2185" y="9043"/>
                  </a:cubicBezTo>
                  <a:cubicBezTo>
                    <a:pt x="2309" y="9125"/>
                    <a:pt x="2432" y="9194"/>
                    <a:pt x="2556" y="9262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1" name="图形 23">
              <a:extLst>
                <a:ext uri="{FF2B5EF4-FFF2-40B4-BE49-F238E27FC236}">
                  <a16:creationId xmlns:a16="http://schemas.microsoft.com/office/drawing/2014/main" id="{67A8F4F4-F672-1980-CD18-2D8FD99C2DAD}"/>
                </a:ext>
              </a:extLst>
            </p:cNvPr>
            <p:cNvGrpSpPr>
              <a:grpSpLocks/>
            </p:cNvGrpSpPr>
            <p:nvPr/>
          </p:nvGrpSpPr>
          <p:grpSpPr>
            <a:xfrm>
              <a:off x="1444546" y="3617276"/>
              <a:ext cx="2936946" cy="1808372"/>
              <a:chOff x="3900591" y="2851210"/>
              <a:chExt cx="2936946" cy="1808372"/>
            </a:xfrm>
            <a:solidFill>
              <a:srgbClr val="18C4FF"/>
            </a:solidFill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C1DB8D2E-4F45-10A9-7522-3A832976C54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644469" y="2851210"/>
                <a:ext cx="412390" cy="183479"/>
              </a:xfrm>
              <a:custGeom>
                <a:avLst/>
                <a:gdLst>
                  <a:gd name="connsiteX0" fmla="*/ 0 w 412390"/>
                  <a:gd name="connsiteY0" fmla="*/ 5558 h 183479"/>
                  <a:gd name="connsiteX1" fmla="*/ 113706 w 412390"/>
                  <a:gd name="connsiteY1" fmla="*/ 170150 h 183479"/>
                  <a:gd name="connsiteX2" fmla="*/ 209032 w 412390"/>
                  <a:gd name="connsiteY2" fmla="*/ 177419 h 183479"/>
                  <a:gd name="connsiteX3" fmla="*/ 257038 w 412390"/>
                  <a:gd name="connsiteY3" fmla="*/ 152936 h 183479"/>
                  <a:gd name="connsiteX4" fmla="*/ 307376 w 412390"/>
                  <a:gd name="connsiteY4" fmla="*/ 121184 h 183479"/>
                  <a:gd name="connsiteX5" fmla="*/ 410794 w 412390"/>
                  <a:gd name="connsiteY5" fmla="*/ 42865 h 183479"/>
                  <a:gd name="connsiteX6" fmla="*/ 403936 w 412390"/>
                  <a:gd name="connsiteY6" fmla="*/ 36007 h 183479"/>
                  <a:gd name="connsiteX7" fmla="*/ 317251 w 412390"/>
                  <a:gd name="connsiteY7" fmla="*/ 100747 h 183479"/>
                  <a:gd name="connsiteX8" fmla="*/ 227000 w 412390"/>
                  <a:gd name="connsiteY8" fmla="*/ 156502 h 183479"/>
                  <a:gd name="connsiteX9" fmla="*/ 132291 w 412390"/>
                  <a:gd name="connsiteY9" fmla="*/ 164869 h 183479"/>
                  <a:gd name="connsiteX10" fmla="*/ 55756 w 412390"/>
                  <a:gd name="connsiteY10" fmla="*/ 105753 h 183479"/>
                  <a:gd name="connsiteX11" fmla="*/ 9258 w 412390"/>
                  <a:gd name="connsiteY11" fmla="*/ 3226 h 183479"/>
                  <a:gd name="connsiteX12" fmla="*/ 3381 w 412390"/>
                  <a:gd name="connsiteY12" fmla="*/ 229 h 183479"/>
                  <a:gd name="connsiteX13" fmla="*/ 274 w 412390"/>
                  <a:gd name="connsiteY13" fmla="*/ 5695 h 18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12390" h="183479">
                    <a:moveTo>
                      <a:pt x="0" y="5558"/>
                    </a:moveTo>
                    <a:cubicBezTo>
                      <a:pt x="17899" y="71120"/>
                      <a:pt x="48692" y="139769"/>
                      <a:pt x="113706" y="170150"/>
                    </a:cubicBezTo>
                    <a:cubicBezTo>
                      <a:pt x="143319" y="184915"/>
                      <a:pt x="177526" y="187528"/>
                      <a:pt x="209032" y="177419"/>
                    </a:cubicBezTo>
                    <a:cubicBezTo>
                      <a:pt x="225889" y="171055"/>
                      <a:pt x="241985" y="162839"/>
                      <a:pt x="257038" y="152936"/>
                    </a:cubicBezTo>
                    <a:cubicBezTo>
                      <a:pt x="273909" y="142512"/>
                      <a:pt x="290690" y="131930"/>
                      <a:pt x="307376" y="121184"/>
                    </a:cubicBezTo>
                    <a:cubicBezTo>
                      <a:pt x="343901" y="97908"/>
                      <a:pt x="378486" y="71717"/>
                      <a:pt x="410794" y="42865"/>
                    </a:cubicBezTo>
                    <a:cubicBezTo>
                      <a:pt x="415595" y="38476"/>
                      <a:pt x="408462" y="31412"/>
                      <a:pt x="403936" y="36007"/>
                    </a:cubicBezTo>
                    <a:cubicBezTo>
                      <a:pt x="376710" y="59729"/>
                      <a:pt x="347728" y="81373"/>
                      <a:pt x="317251" y="100747"/>
                    </a:cubicBezTo>
                    <a:cubicBezTo>
                      <a:pt x="288159" y="120889"/>
                      <a:pt x="258032" y="139501"/>
                      <a:pt x="227000" y="156502"/>
                    </a:cubicBezTo>
                    <a:cubicBezTo>
                      <a:pt x="198011" y="172495"/>
                      <a:pt x="163632" y="175533"/>
                      <a:pt x="132291" y="164869"/>
                    </a:cubicBezTo>
                    <a:cubicBezTo>
                      <a:pt x="101293" y="153533"/>
                      <a:pt x="74553" y="132883"/>
                      <a:pt x="55756" y="105753"/>
                    </a:cubicBezTo>
                    <a:cubicBezTo>
                      <a:pt x="34482" y="74501"/>
                      <a:pt x="18757" y="39820"/>
                      <a:pt x="9258" y="3226"/>
                    </a:cubicBezTo>
                    <a:cubicBezTo>
                      <a:pt x="8463" y="778"/>
                      <a:pt x="5829" y="-567"/>
                      <a:pt x="3381" y="229"/>
                    </a:cubicBezTo>
                    <a:cubicBezTo>
                      <a:pt x="1090" y="977"/>
                      <a:pt x="-254" y="3343"/>
                      <a:pt x="274" y="5695"/>
                    </a:cubicBezTo>
                    <a:close/>
                  </a:path>
                </a:pathLst>
              </a:custGeom>
              <a:solidFill>
                <a:srgbClr val="18C4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95AB8945-C71D-95FA-1896-9D5B8194B72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067523" y="2886184"/>
                <a:ext cx="11141" cy="9194"/>
              </a:xfrm>
              <a:custGeom>
                <a:avLst/>
                <a:gdLst>
                  <a:gd name="connsiteX0" fmla="*/ 4405 w 11141"/>
                  <a:gd name="connsiteY0" fmla="*/ 8920 h 9194"/>
                  <a:gd name="connsiteX1" fmla="*/ 6668 w 11141"/>
                  <a:gd name="connsiteY1" fmla="*/ 8920 h 9194"/>
                  <a:gd name="connsiteX2" fmla="*/ 8382 w 11141"/>
                  <a:gd name="connsiteY2" fmla="*/ 8509 h 9194"/>
                  <a:gd name="connsiteX3" fmla="*/ 9822 w 11141"/>
                  <a:gd name="connsiteY3" fmla="*/ 7617 h 9194"/>
                  <a:gd name="connsiteX4" fmla="*/ 10783 w 11141"/>
                  <a:gd name="connsiteY4" fmla="*/ 6177 h 9194"/>
                  <a:gd name="connsiteX5" fmla="*/ 11125 w 11141"/>
                  <a:gd name="connsiteY5" fmla="*/ 4463 h 9194"/>
                  <a:gd name="connsiteX6" fmla="*/ 11125 w 11141"/>
                  <a:gd name="connsiteY6" fmla="*/ 3297 h 9194"/>
                  <a:gd name="connsiteX7" fmla="*/ 9960 w 11141"/>
                  <a:gd name="connsiteY7" fmla="*/ 1308 h 9194"/>
                  <a:gd name="connsiteX8" fmla="*/ 9068 w 11141"/>
                  <a:gd name="connsiteY8" fmla="*/ 622 h 9194"/>
                  <a:gd name="connsiteX9" fmla="*/ 6805 w 11141"/>
                  <a:gd name="connsiteY9" fmla="*/ 5 h 9194"/>
                  <a:gd name="connsiteX10" fmla="*/ 4542 w 11141"/>
                  <a:gd name="connsiteY10" fmla="*/ 5 h 9194"/>
                  <a:gd name="connsiteX11" fmla="*/ 2827 w 11141"/>
                  <a:gd name="connsiteY11" fmla="*/ 416 h 9194"/>
                  <a:gd name="connsiteX12" fmla="*/ 1319 w 11141"/>
                  <a:gd name="connsiteY12" fmla="*/ 1308 h 9194"/>
                  <a:gd name="connsiteX13" fmla="*/ 358 w 11141"/>
                  <a:gd name="connsiteY13" fmla="*/ 2817 h 9194"/>
                  <a:gd name="connsiteX14" fmla="*/ 16 w 11141"/>
                  <a:gd name="connsiteY14" fmla="*/ 4600 h 9194"/>
                  <a:gd name="connsiteX15" fmla="*/ 16 w 11141"/>
                  <a:gd name="connsiteY15" fmla="*/ 5834 h 9194"/>
                  <a:gd name="connsiteX16" fmla="*/ 1181 w 11141"/>
                  <a:gd name="connsiteY16" fmla="*/ 7823 h 9194"/>
                  <a:gd name="connsiteX17" fmla="*/ 2142 w 11141"/>
                  <a:gd name="connsiteY17" fmla="*/ 8577 h 9194"/>
                  <a:gd name="connsiteX18" fmla="*/ 4405 w 11141"/>
                  <a:gd name="connsiteY18" fmla="*/ 9195 h 9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141" h="9194">
                    <a:moveTo>
                      <a:pt x="4405" y="8920"/>
                    </a:moveTo>
                    <a:lnTo>
                      <a:pt x="6668" y="8920"/>
                    </a:lnTo>
                    <a:cubicBezTo>
                      <a:pt x="7265" y="8934"/>
                      <a:pt x="7854" y="8790"/>
                      <a:pt x="8382" y="8509"/>
                    </a:cubicBezTo>
                    <a:cubicBezTo>
                      <a:pt x="8938" y="8351"/>
                      <a:pt x="9432" y="8043"/>
                      <a:pt x="9822" y="7617"/>
                    </a:cubicBezTo>
                    <a:cubicBezTo>
                      <a:pt x="10261" y="7227"/>
                      <a:pt x="10591" y="6733"/>
                      <a:pt x="10783" y="6177"/>
                    </a:cubicBezTo>
                    <a:cubicBezTo>
                      <a:pt x="11071" y="5656"/>
                      <a:pt x="11187" y="5052"/>
                      <a:pt x="11125" y="4463"/>
                    </a:cubicBezTo>
                    <a:lnTo>
                      <a:pt x="11125" y="3297"/>
                    </a:lnTo>
                    <a:cubicBezTo>
                      <a:pt x="10933" y="2535"/>
                      <a:pt x="10529" y="1850"/>
                      <a:pt x="9960" y="1308"/>
                    </a:cubicBezTo>
                    <a:lnTo>
                      <a:pt x="9068" y="622"/>
                    </a:lnTo>
                    <a:cubicBezTo>
                      <a:pt x="8382" y="211"/>
                      <a:pt x="7600" y="-2"/>
                      <a:pt x="6805" y="5"/>
                    </a:cubicBezTo>
                    <a:lnTo>
                      <a:pt x="4542" y="5"/>
                    </a:lnTo>
                    <a:cubicBezTo>
                      <a:pt x="3945" y="-29"/>
                      <a:pt x="3349" y="115"/>
                      <a:pt x="2827" y="416"/>
                    </a:cubicBezTo>
                    <a:cubicBezTo>
                      <a:pt x="2251" y="560"/>
                      <a:pt x="1723" y="869"/>
                      <a:pt x="1319" y="1308"/>
                    </a:cubicBezTo>
                    <a:cubicBezTo>
                      <a:pt x="914" y="1747"/>
                      <a:pt x="585" y="2261"/>
                      <a:pt x="358" y="2817"/>
                    </a:cubicBezTo>
                    <a:cubicBezTo>
                      <a:pt x="77" y="3365"/>
                      <a:pt x="-46" y="3983"/>
                      <a:pt x="16" y="4600"/>
                    </a:cubicBezTo>
                    <a:lnTo>
                      <a:pt x="16" y="5834"/>
                    </a:lnTo>
                    <a:cubicBezTo>
                      <a:pt x="228" y="6589"/>
                      <a:pt x="626" y="7274"/>
                      <a:pt x="1181" y="7823"/>
                    </a:cubicBezTo>
                    <a:lnTo>
                      <a:pt x="2142" y="8577"/>
                    </a:lnTo>
                    <a:cubicBezTo>
                      <a:pt x="2827" y="8989"/>
                      <a:pt x="3609" y="9202"/>
                      <a:pt x="4405" y="9195"/>
                    </a:cubicBezTo>
                    <a:close/>
                  </a:path>
                </a:pathLst>
              </a:custGeom>
              <a:solidFill>
                <a:srgbClr val="18C4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186A58A-D35A-1258-8373-F44A61D0053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900591" y="2934633"/>
                <a:ext cx="635405" cy="221836"/>
              </a:xfrm>
              <a:custGeom>
                <a:avLst/>
                <a:gdLst>
                  <a:gd name="connsiteX0" fmla="*/ 5512 w 635405"/>
                  <a:gd name="connsiteY0" fmla="*/ 221692 h 221836"/>
                  <a:gd name="connsiteX1" fmla="*/ 499288 w 635405"/>
                  <a:gd name="connsiteY1" fmla="*/ 64576 h 221836"/>
                  <a:gd name="connsiteX2" fmla="*/ 632882 w 635405"/>
                  <a:gd name="connsiteY2" fmla="*/ 8820 h 221836"/>
                  <a:gd name="connsiteX3" fmla="*/ 627944 w 635405"/>
                  <a:gd name="connsiteY3" fmla="*/ 454 h 221836"/>
                  <a:gd name="connsiteX4" fmla="*/ 143427 w 635405"/>
                  <a:gd name="connsiteY4" fmla="*/ 175401 h 221836"/>
                  <a:gd name="connsiteX5" fmla="*/ 3249 w 635405"/>
                  <a:gd name="connsiteY5" fmla="*/ 212777 h 221836"/>
                  <a:gd name="connsiteX6" fmla="*/ 5718 w 635405"/>
                  <a:gd name="connsiteY6" fmla="*/ 221692 h 221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5405" h="221836">
                    <a:moveTo>
                      <a:pt x="5512" y="221692"/>
                    </a:moveTo>
                    <a:cubicBezTo>
                      <a:pt x="173437" y="180435"/>
                      <a:pt x="338400" y="127944"/>
                      <a:pt x="499288" y="64576"/>
                    </a:cubicBezTo>
                    <a:cubicBezTo>
                      <a:pt x="544188" y="46882"/>
                      <a:pt x="588717" y="28297"/>
                      <a:pt x="632882" y="8820"/>
                    </a:cubicBezTo>
                    <a:cubicBezTo>
                      <a:pt x="638574" y="6283"/>
                      <a:pt x="633636" y="-2015"/>
                      <a:pt x="627944" y="454"/>
                    </a:cubicBezTo>
                    <a:cubicBezTo>
                      <a:pt x="470437" y="69308"/>
                      <a:pt x="308588" y="127752"/>
                      <a:pt x="143427" y="175401"/>
                    </a:cubicBezTo>
                    <a:cubicBezTo>
                      <a:pt x="96929" y="188706"/>
                      <a:pt x="50206" y="201167"/>
                      <a:pt x="3249" y="212777"/>
                    </a:cubicBezTo>
                    <a:cubicBezTo>
                      <a:pt x="-2443" y="214217"/>
                      <a:pt x="-43" y="223064"/>
                      <a:pt x="5718" y="221692"/>
                    </a:cubicBezTo>
                    <a:close/>
                  </a:path>
                </a:pathLst>
              </a:custGeom>
              <a:solidFill>
                <a:srgbClr val="18C4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74E66EE-AA50-F6B6-D5C7-C590255E30C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075979" y="3066714"/>
                <a:ext cx="466637" cy="179293"/>
              </a:xfrm>
              <a:custGeom>
                <a:avLst/>
                <a:gdLst>
                  <a:gd name="connsiteX0" fmla="*/ 5141 w 466637"/>
                  <a:gd name="connsiteY0" fmla="*/ 179040 h 179293"/>
                  <a:gd name="connsiteX1" fmla="*/ 362442 w 466637"/>
                  <a:gd name="connsiteY1" fmla="*/ 48738 h 179293"/>
                  <a:gd name="connsiteX2" fmla="*/ 463735 w 466637"/>
                  <a:gd name="connsiteY2" fmla="*/ 8756 h 179293"/>
                  <a:gd name="connsiteX3" fmla="*/ 461403 w 466637"/>
                  <a:gd name="connsiteY3" fmla="*/ 321 h 179293"/>
                  <a:gd name="connsiteX4" fmla="*/ 105747 w 466637"/>
                  <a:gd name="connsiteY4" fmla="*/ 135012 h 179293"/>
                  <a:gd name="connsiteX5" fmla="*/ 2877 w 466637"/>
                  <a:gd name="connsiteY5" fmla="*/ 170879 h 179293"/>
                  <a:gd name="connsiteX6" fmla="*/ 5141 w 466637"/>
                  <a:gd name="connsiteY6" fmla="*/ 179040 h 179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6637" h="179293">
                    <a:moveTo>
                      <a:pt x="5141" y="179040"/>
                    </a:moveTo>
                    <a:cubicBezTo>
                      <a:pt x="125107" y="137892"/>
                      <a:pt x="244210" y="94460"/>
                      <a:pt x="362442" y="48738"/>
                    </a:cubicBezTo>
                    <a:cubicBezTo>
                      <a:pt x="396321" y="35571"/>
                      <a:pt x="430083" y="22246"/>
                      <a:pt x="463735" y="8756"/>
                    </a:cubicBezTo>
                    <a:cubicBezTo>
                      <a:pt x="468879" y="6699"/>
                      <a:pt x="466615" y="-1737"/>
                      <a:pt x="461403" y="321"/>
                    </a:cubicBezTo>
                    <a:cubicBezTo>
                      <a:pt x="343768" y="47641"/>
                      <a:pt x="225214" y="92540"/>
                      <a:pt x="105747" y="135012"/>
                    </a:cubicBezTo>
                    <a:cubicBezTo>
                      <a:pt x="71505" y="147219"/>
                      <a:pt x="37215" y="159173"/>
                      <a:pt x="2877" y="170879"/>
                    </a:cubicBezTo>
                    <a:cubicBezTo>
                      <a:pt x="-2197" y="172662"/>
                      <a:pt x="-3" y="180823"/>
                      <a:pt x="5141" y="179040"/>
                    </a:cubicBezTo>
                    <a:close/>
                  </a:path>
                </a:pathLst>
              </a:custGeom>
              <a:solidFill>
                <a:srgbClr val="18C4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03C83AFF-D089-91A7-4FC6-45E09D76ACB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484925" y="3170418"/>
                <a:ext cx="54091" cy="23443"/>
              </a:xfrm>
              <a:custGeom>
                <a:avLst/>
                <a:gdLst>
                  <a:gd name="connsiteX0" fmla="*/ 5891 w 54091"/>
                  <a:gd name="connsiteY0" fmla="*/ 23283 h 23443"/>
                  <a:gd name="connsiteX1" fmla="*/ 50742 w 54091"/>
                  <a:gd name="connsiteY1" fmla="*/ 9567 h 23443"/>
                  <a:gd name="connsiteX2" fmla="*/ 48136 w 54091"/>
                  <a:gd name="connsiteY2" fmla="*/ 240 h 23443"/>
                  <a:gd name="connsiteX3" fmla="*/ 3354 w 54091"/>
                  <a:gd name="connsiteY3" fmla="*/ 13956 h 23443"/>
                  <a:gd name="connsiteX4" fmla="*/ 5891 w 54091"/>
                  <a:gd name="connsiteY4" fmla="*/ 23215 h 23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091" h="23443">
                    <a:moveTo>
                      <a:pt x="5891" y="23283"/>
                    </a:moveTo>
                    <a:lnTo>
                      <a:pt x="50742" y="9567"/>
                    </a:lnTo>
                    <a:cubicBezTo>
                      <a:pt x="56640" y="7784"/>
                      <a:pt x="54103" y="-1611"/>
                      <a:pt x="48136" y="240"/>
                    </a:cubicBezTo>
                    <a:lnTo>
                      <a:pt x="3354" y="13956"/>
                    </a:lnTo>
                    <a:cubicBezTo>
                      <a:pt x="-2544" y="15808"/>
                      <a:pt x="-7" y="24998"/>
                      <a:pt x="5891" y="23215"/>
                    </a:cubicBezTo>
                    <a:close/>
                  </a:path>
                </a:pathLst>
              </a:custGeom>
              <a:solidFill>
                <a:srgbClr val="18C4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491EF062-9556-FDAA-622C-3563CA8A8FA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361365" y="4419392"/>
                <a:ext cx="344114" cy="123296"/>
              </a:xfrm>
              <a:custGeom>
                <a:avLst/>
                <a:gdLst>
                  <a:gd name="connsiteX0" fmla="*/ 5526 w 344114"/>
                  <a:gd name="connsiteY0" fmla="*/ 123072 h 123296"/>
                  <a:gd name="connsiteX1" fmla="*/ 341087 w 344114"/>
                  <a:gd name="connsiteY1" fmla="*/ 8887 h 123296"/>
                  <a:gd name="connsiteX2" fmla="*/ 338687 w 344114"/>
                  <a:gd name="connsiteY2" fmla="*/ 314 h 123296"/>
                  <a:gd name="connsiteX3" fmla="*/ 3125 w 344114"/>
                  <a:gd name="connsiteY3" fmla="*/ 114431 h 123296"/>
                  <a:gd name="connsiteX4" fmla="*/ 5526 w 344114"/>
                  <a:gd name="connsiteY4" fmla="*/ 123072 h 123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114" h="123296">
                    <a:moveTo>
                      <a:pt x="5526" y="123072"/>
                    </a:moveTo>
                    <a:cubicBezTo>
                      <a:pt x="118498" y="88371"/>
                      <a:pt x="230351" y="50309"/>
                      <a:pt x="341087" y="8887"/>
                    </a:cubicBezTo>
                    <a:cubicBezTo>
                      <a:pt x="346437" y="6898"/>
                      <a:pt x="344105" y="-1743"/>
                      <a:pt x="338687" y="314"/>
                    </a:cubicBezTo>
                    <a:cubicBezTo>
                      <a:pt x="227999" y="41462"/>
                      <a:pt x="116145" y="79504"/>
                      <a:pt x="3125" y="114431"/>
                    </a:cubicBezTo>
                    <a:cubicBezTo>
                      <a:pt x="-2361" y="116146"/>
                      <a:pt x="-29" y="124787"/>
                      <a:pt x="5526" y="123072"/>
                    </a:cubicBezTo>
                    <a:close/>
                  </a:path>
                </a:pathLst>
              </a:custGeom>
              <a:solidFill>
                <a:srgbClr val="18C4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C7F34758-B9F4-EA69-5269-3FE857AAE1E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504656" y="4489906"/>
                <a:ext cx="309515" cy="131505"/>
              </a:xfrm>
              <a:custGeom>
                <a:avLst/>
                <a:gdLst>
                  <a:gd name="connsiteX0" fmla="*/ 5498 w 309515"/>
                  <a:gd name="connsiteY0" fmla="*/ 131357 h 131505"/>
                  <a:gd name="connsiteX1" fmla="*/ 307250 w 309515"/>
                  <a:gd name="connsiteY1" fmla="*/ 8393 h 131505"/>
                  <a:gd name="connsiteX2" fmla="*/ 302724 w 309515"/>
                  <a:gd name="connsiteY2" fmla="*/ 575 h 131505"/>
                  <a:gd name="connsiteX3" fmla="*/ 3029 w 309515"/>
                  <a:gd name="connsiteY3" fmla="*/ 123401 h 131505"/>
                  <a:gd name="connsiteX4" fmla="*/ 149 w 309515"/>
                  <a:gd name="connsiteY4" fmla="*/ 128476 h 131505"/>
                  <a:gd name="connsiteX5" fmla="*/ 5223 w 309515"/>
                  <a:gd name="connsiteY5" fmla="*/ 131357 h 131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9515" h="131505">
                    <a:moveTo>
                      <a:pt x="5498" y="131357"/>
                    </a:moveTo>
                    <a:cubicBezTo>
                      <a:pt x="110343" y="101730"/>
                      <a:pt x="211560" y="60486"/>
                      <a:pt x="307250" y="8393"/>
                    </a:cubicBezTo>
                    <a:cubicBezTo>
                      <a:pt x="312394" y="5650"/>
                      <a:pt x="307867" y="-2168"/>
                      <a:pt x="302724" y="575"/>
                    </a:cubicBezTo>
                    <a:cubicBezTo>
                      <a:pt x="207466" y="52030"/>
                      <a:pt x="107003" y="93206"/>
                      <a:pt x="3029" y="123401"/>
                    </a:cubicBezTo>
                    <a:cubicBezTo>
                      <a:pt x="835" y="124005"/>
                      <a:pt x="-455" y="126282"/>
                      <a:pt x="149" y="128476"/>
                    </a:cubicBezTo>
                    <a:cubicBezTo>
                      <a:pt x="752" y="130671"/>
                      <a:pt x="3029" y="131960"/>
                      <a:pt x="5223" y="131357"/>
                    </a:cubicBezTo>
                    <a:close/>
                  </a:path>
                </a:pathLst>
              </a:custGeom>
              <a:solidFill>
                <a:srgbClr val="18C4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346530CF-4174-3AB7-9F61-13B62C71071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708874" y="4592774"/>
                <a:ext cx="128663" cy="66808"/>
              </a:xfrm>
              <a:custGeom>
                <a:avLst/>
                <a:gdLst>
                  <a:gd name="connsiteX0" fmla="*/ 6814 w 128663"/>
                  <a:gd name="connsiteY0" fmla="*/ 66208 h 66808"/>
                  <a:gd name="connsiteX1" fmla="*/ 125457 w 128663"/>
                  <a:gd name="connsiteY1" fmla="*/ 9629 h 66808"/>
                  <a:gd name="connsiteX2" fmla="*/ 122920 w 128663"/>
                  <a:gd name="connsiteY2" fmla="*/ 371 h 66808"/>
                  <a:gd name="connsiteX3" fmla="*/ 2219 w 128663"/>
                  <a:gd name="connsiteY3" fmla="*/ 58390 h 66808"/>
                  <a:gd name="connsiteX4" fmla="*/ 6814 w 128663"/>
                  <a:gd name="connsiteY4" fmla="*/ 66208 h 6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663" h="66808">
                    <a:moveTo>
                      <a:pt x="6814" y="66208"/>
                    </a:moveTo>
                    <a:cubicBezTo>
                      <a:pt x="45164" y="44928"/>
                      <a:pt x="84783" y="26034"/>
                      <a:pt x="125457" y="9629"/>
                    </a:cubicBezTo>
                    <a:cubicBezTo>
                      <a:pt x="131150" y="7367"/>
                      <a:pt x="128612" y="-1961"/>
                      <a:pt x="122920" y="371"/>
                    </a:cubicBezTo>
                    <a:cubicBezTo>
                      <a:pt x="81532" y="17201"/>
                      <a:pt x="41221" y="36582"/>
                      <a:pt x="2219" y="58390"/>
                    </a:cubicBezTo>
                    <a:cubicBezTo>
                      <a:pt x="-2856" y="61202"/>
                      <a:pt x="1671" y="69020"/>
                      <a:pt x="6814" y="66208"/>
                    </a:cubicBezTo>
                    <a:close/>
                  </a:path>
                </a:pathLst>
              </a:custGeom>
              <a:solidFill>
                <a:srgbClr val="18C4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2" name="图形 23">
              <a:extLst>
                <a:ext uri="{FF2B5EF4-FFF2-40B4-BE49-F238E27FC236}">
                  <a16:creationId xmlns:a16="http://schemas.microsoft.com/office/drawing/2014/main" id="{82399DFE-129C-6AD2-00E8-A611D78D36FE}"/>
                </a:ext>
              </a:extLst>
            </p:cNvPr>
            <p:cNvGrpSpPr>
              <a:grpSpLocks/>
            </p:cNvGrpSpPr>
            <p:nvPr/>
          </p:nvGrpSpPr>
          <p:grpSpPr>
            <a:xfrm>
              <a:off x="493969" y="3134125"/>
              <a:ext cx="4990398" cy="1465459"/>
              <a:chOff x="2950014" y="2368059"/>
              <a:chExt cx="4990398" cy="1465459"/>
            </a:xfrm>
            <a:solidFill>
              <a:srgbClr val="FFFFFF"/>
            </a:solidFill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1D030EB7-4B1D-834C-A65C-7A05786DD3C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53453" y="2368059"/>
                <a:ext cx="1526589" cy="452498"/>
              </a:xfrm>
              <a:custGeom>
                <a:avLst/>
                <a:gdLst>
                  <a:gd name="connsiteX0" fmla="*/ 5905 w 1526589"/>
                  <a:gd name="connsiteY0" fmla="*/ 452499 h 452498"/>
                  <a:gd name="connsiteX1" fmla="*/ 241477 w 1526589"/>
                  <a:gd name="connsiteY1" fmla="*/ 370889 h 452498"/>
                  <a:gd name="connsiteX2" fmla="*/ 476569 w 1526589"/>
                  <a:gd name="connsiteY2" fmla="*/ 273025 h 452498"/>
                  <a:gd name="connsiteX3" fmla="*/ 969385 w 1526589"/>
                  <a:gd name="connsiteY3" fmla="*/ 129007 h 452498"/>
                  <a:gd name="connsiteX4" fmla="*/ 1108877 w 1526589"/>
                  <a:gd name="connsiteY4" fmla="*/ 98215 h 452498"/>
                  <a:gd name="connsiteX5" fmla="*/ 1178760 w 1526589"/>
                  <a:gd name="connsiteY5" fmla="*/ 83744 h 452498"/>
                  <a:gd name="connsiteX6" fmla="*/ 1226766 w 1526589"/>
                  <a:gd name="connsiteY6" fmla="*/ 93345 h 452498"/>
                  <a:gd name="connsiteX7" fmla="*/ 1227794 w 1526589"/>
                  <a:gd name="connsiteY7" fmla="*/ 85184 h 452498"/>
                  <a:gd name="connsiteX8" fmla="*/ 1204409 w 1526589"/>
                  <a:gd name="connsiteY8" fmla="*/ 100752 h 452498"/>
                  <a:gd name="connsiteX9" fmla="*/ 1212638 w 1526589"/>
                  <a:gd name="connsiteY9" fmla="*/ 109050 h 452498"/>
                  <a:gd name="connsiteX10" fmla="*/ 1258518 w 1526589"/>
                  <a:gd name="connsiteY10" fmla="*/ 65570 h 452498"/>
                  <a:gd name="connsiteX11" fmla="*/ 1339717 w 1526589"/>
                  <a:gd name="connsiteY11" fmla="*/ 40882 h 452498"/>
                  <a:gd name="connsiteX12" fmla="*/ 1521317 w 1526589"/>
                  <a:gd name="connsiteY12" fmla="*/ 11049 h 452498"/>
                  <a:gd name="connsiteX13" fmla="*/ 1521317 w 1526589"/>
                  <a:gd name="connsiteY13" fmla="*/ 8 h 452498"/>
                  <a:gd name="connsiteX14" fmla="*/ 1326755 w 1526589"/>
                  <a:gd name="connsiteY14" fmla="*/ 30595 h 452498"/>
                  <a:gd name="connsiteX15" fmla="*/ 1244459 w 1526589"/>
                  <a:gd name="connsiteY15" fmla="*/ 57204 h 452498"/>
                  <a:gd name="connsiteX16" fmla="*/ 1199608 w 1526589"/>
                  <a:gd name="connsiteY16" fmla="*/ 105210 h 452498"/>
                  <a:gd name="connsiteX17" fmla="*/ 1204738 w 1526589"/>
                  <a:gd name="connsiteY17" fmla="*/ 113439 h 452498"/>
                  <a:gd name="connsiteX18" fmla="*/ 1207838 w 1526589"/>
                  <a:gd name="connsiteY18" fmla="*/ 113439 h 452498"/>
                  <a:gd name="connsiteX19" fmla="*/ 1237190 w 1526589"/>
                  <a:gd name="connsiteY19" fmla="*/ 94443 h 452498"/>
                  <a:gd name="connsiteX20" fmla="*/ 1238219 w 1526589"/>
                  <a:gd name="connsiteY20" fmla="*/ 86282 h 452498"/>
                  <a:gd name="connsiteX21" fmla="*/ 1149613 w 1526589"/>
                  <a:gd name="connsiteY21" fmla="*/ 75652 h 452498"/>
                  <a:gd name="connsiteX22" fmla="*/ 1022672 w 1526589"/>
                  <a:gd name="connsiteY22" fmla="*/ 102741 h 452498"/>
                  <a:gd name="connsiteX23" fmla="*/ 765908 w 1526589"/>
                  <a:gd name="connsiteY23" fmla="*/ 166177 h 452498"/>
                  <a:gd name="connsiteX24" fmla="*/ 515591 w 1526589"/>
                  <a:gd name="connsiteY24" fmla="*/ 245044 h 452498"/>
                  <a:gd name="connsiteX25" fmla="*/ 274875 w 1526589"/>
                  <a:gd name="connsiteY25" fmla="*/ 343662 h 452498"/>
                  <a:gd name="connsiteX26" fmla="*/ 3299 w 1526589"/>
                  <a:gd name="connsiteY26" fmla="*/ 443515 h 452498"/>
                  <a:gd name="connsiteX27" fmla="*/ 5767 w 1526589"/>
                  <a:gd name="connsiteY27" fmla="*/ 452362 h 452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526589" h="452498">
                    <a:moveTo>
                      <a:pt x="5905" y="452499"/>
                    </a:moveTo>
                    <a:cubicBezTo>
                      <a:pt x="87309" y="434394"/>
                      <a:pt x="165010" y="403670"/>
                      <a:pt x="241477" y="370889"/>
                    </a:cubicBezTo>
                    <a:cubicBezTo>
                      <a:pt x="319521" y="337353"/>
                      <a:pt x="396948" y="302789"/>
                      <a:pt x="476569" y="273025"/>
                    </a:cubicBezTo>
                    <a:cubicBezTo>
                      <a:pt x="637046" y="213086"/>
                      <a:pt x="802598" y="167549"/>
                      <a:pt x="969385" y="129007"/>
                    </a:cubicBezTo>
                    <a:cubicBezTo>
                      <a:pt x="1015834" y="118261"/>
                      <a:pt x="1062331" y="108001"/>
                      <a:pt x="1108877" y="98215"/>
                    </a:cubicBezTo>
                    <a:cubicBezTo>
                      <a:pt x="1132125" y="93277"/>
                      <a:pt x="1155443" y="88271"/>
                      <a:pt x="1178760" y="83744"/>
                    </a:cubicBezTo>
                    <a:cubicBezTo>
                      <a:pt x="1194053" y="80727"/>
                      <a:pt x="1217507" y="77229"/>
                      <a:pt x="1226766" y="93345"/>
                    </a:cubicBezTo>
                    <a:lnTo>
                      <a:pt x="1227794" y="85184"/>
                    </a:lnTo>
                    <a:cubicBezTo>
                      <a:pt x="1221835" y="92714"/>
                      <a:pt x="1213653" y="98160"/>
                      <a:pt x="1204409" y="100752"/>
                    </a:cubicBezTo>
                    <a:lnTo>
                      <a:pt x="1212638" y="109050"/>
                    </a:lnTo>
                    <a:cubicBezTo>
                      <a:pt x="1217507" y="86350"/>
                      <a:pt x="1238493" y="73800"/>
                      <a:pt x="1258518" y="65570"/>
                    </a:cubicBezTo>
                    <a:cubicBezTo>
                      <a:pt x="1284990" y="55503"/>
                      <a:pt x="1312120" y="47253"/>
                      <a:pt x="1339717" y="40882"/>
                    </a:cubicBezTo>
                    <a:cubicBezTo>
                      <a:pt x="1399320" y="25918"/>
                      <a:pt x="1460061" y="15939"/>
                      <a:pt x="1521317" y="11049"/>
                    </a:cubicBezTo>
                    <a:cubicBezTo>
                      <a:pt x="1528175" y="10501"/>
                      <a:pt x="1528518" y="-335"/>
                      <a:pt x="1521317" y="8"/>
                    </a:cubicBezTo>
                    <a:cubicBezTo>
                      <a:pt x="1455590" y="3560"/>
                      <a:pt x="1390398" y="13806"/>
                      <a:pt x="1326755" y="30595"/>
                    </a:cubicBezTo>
                    <a:cubicBezTo>
                      <a:pt x="1298569" y="36931"/>
                      <a:pt x="1271021" y="45840"/>
                      <a:pt x="1244459" y="57204"/>
                    </a:cubicBezTo>
                    <a:cubicBezTo>
                      <a:pt x="1223885" y="66942"/>
                      <a:pt x="1204614" y="82167"/>
                      <a:pt x="1199608" y="105210"/>
                    </a:cubicBezTo>
                    <a:cubicBezTo>
                      <a:pt x="1198751" y="108899"/>
                      <a:pt x="1201048" y="112582"/>
                      <a:pt x="1204738" y="113439"/>
                    </a:cubicBezTo>
                    <a:cubicBezTo>
                      <a:pt x="1205760" y="113672"/>
                      <a:pt x="1206816" y="113672"/>
                      <a:pt x="1207838" y="113439"/>
                    </a:cubicBezTo>
                    <a:cubicBezTo>
                      <a:pt x="1219332" y="110250"/>
                      <a:pt x="1229578" y="103626"/>
                      <a:pt x="1237190" y="94443"/>
                    </a:cubicBezTo>
                    <a:cubicBezTo>
                      <a:pt x="1239309" y="92255"/>
                      <a:pt x="1239727" y="88929"/>
                      <a:pt x="1238219" y="86282"/>
                    </a:cubicBezTo>
                    <a:cubicBezTo>
                      <a:pt x="1220731" y="55901"/>
                      <a:pt x="1176497" y="70165"/>
                      <a:pt x="1149613" y="75652"/>
                    </a:cubicBezTo>
                    <a:cubicBezTo>
                      <a:pt x="1107231" y="84341"/>
                      <a:pt x="1064917" y="93366"/>
                      <a:pt x="1022672" y="102741"/>
                    </a:cubicBezTo>
                    <a:cubicBezTo>
                      <a:pt x="936604" y="121806"/>
                      <a:pt x="850879" y="142654"/>
                      <a:pt x="765908" y="166177"/>
                    </a:cubicBezTo>
                    <a:cubicBezTo>
                      <a:pt x="680937" y="189700"/>
                      <a:pt x="597956" y="215486"/>
                      <a:pt x="515591" y="245044"/>
                    </a:cubicBezTo>
                    <a:cubicBezTo>
                      <a:pt x="433227" y="274602"/>
                      <a:pt x="354154" y="308275"/>
                      <a:pt x="274875" y="343662"/>
                    </a:cubicBezTo>
                    <a:cubicBezTo>
                      <a:pt x="186681" y="383027"/>
                      <a:pt x="97665" y="421707"/>
                      <a:pt x="3299" y="443515"/>
                    </a:cubicBezTo>
                    <a:cubicBezTo>
                      <a:pt x="-2462" y="444818"/>
                      <a:pt x="-62" y="453596"/>
                      <a:pt x="5767" y="4523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A1CCFB54-EA6A-F7DC-6866-92B0F3AC490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889565" y="2378305"/>
                <a:ext cx="50847" cy="15252"/>
              </a:xfrm>
              <a:custGeom>
                <a:avLst/>
                <a:gdLst>
                  <a:gd name="connsiteX0" fmla="*/ 3231 w 50847"/>
                  <a:gd name="connsiteY0" fmla="*/ 8278 h 15252"/>
                  <a:gd name="connsiteX1" fmla="*/ 45064 w 50847"/>
                  <a:gd name="connsiteY1" fmla="*/ 15136 h 15252"/>
                  <a:gd name="connsiteX2" fmla="*/ 50688 w 50847"/>
                  <a:gd name="connsiteY2" fmla="*/ 11913 h 15252"/>
                  <a:gd name="connsiteX3" fmla="*/ 47465 w 50847"/>
                  <a:gd name="connsiteY3" fmla="*/ 6221 h 15252"/>
                  <a:gd name="connsiteX4" fmla="*/ 5494 w 50847"/>
                  <a:gd name="connsiteY4" fmla="*/ 117 h 15252"/>
                  <a:gd name="connsiteX5" fmla="*/ 145 w 50847"/>
                  <a:gd name="connsiteY5" fmla="*/ 3203 h 15252"/>
                  <a:gd name="connsiteX6" fmla="*/ 3224 w 50847"/>
                  <a:gd name="connsiteY6" fmla="*/ 8484 h 15252"/>
                  <a:gd name="connsiteX7" fmla="*/ 3231 w 50847"/>
                  <a:gd name="connsiteY7" fmla="*/ 8484 h 15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47" h="15252">
                    <a:moveTo>
                      <a:pt x="3231" y="8278"/>
                    </a:moveTo>
                    <a:lnTo>
                      <a:pt x="45064" y="15136"/>
                    </a:lnTo>
                    <a:cubicBezTo>
                      <a:pt x="47492" y="15678"/>
                      <a:pt x="49934" y="14279"/>
                      <a:pt x="50688" y="11913"/>
                    </a:cubicBezTo>
                    <a:cubicBezTo>
                      <a:pt x="51346" y="9451"/>
                      <a:pt x="49913" y="6920"/>
                      <a:pt x="47465" y="6221"/>
                    </a:cubicBezTo>
                    <a:lnTo>
                      <a:pt x="5494" y="117"/>
                    </a:lnTo>
                    <a:cubicBezTo>
                      <a:pt x="3176" y="-418"/>
                      <a:pt x="837" y="926"/>
                      <a:pt x="145" y="3203"/>
                    </a:cubicBezTo>
                    <a:cubicBezTo>
                      <a:pt x="-466" y="5508"/>
                      <a:pt x="913" y="7874"/>
                      <a:pt x="3224" y="8484"/>
                    </a:cubicBezTo>
                    <a:cubicBezTo>
                      <a:pt x="3224" y="8484"/>
                      <a:pt x="3231" y="8484"/>
                      <a:pt x="3231" y="84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F6004877-8184-1699-3E72-B9F68B83E2B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950014" y="3452296"/>
                <a:ext cx="1101089" cy="381221"/>
              </a:xfrm>
              <a:custGeom>
                <a:avLst/>
                <a:gdLst>
                  <a:gd name="connsiteX0" fmla="*/ 5570 w 1101089"/>
                  <a:gd name="connsiteY0" fmla="*/ 380914 h 381221"/>
                  <a:gd name="connsiteX1" fmla="*/ 420891 w 1101089"/>
                  <a:gd name="connsiteY1" fmla="*/ 231204 h 381221"/>
                  <a:gd name="connsiteX2" fmla="*/ 837926 w 1101089"/>
                  <a:gd name="connsiteY2" fmla="*/ 91506 h 381221"/>
                  <a:gd name="connsiteX3" fmla="*/ 955129 w 1101089"/>
                  <a:gd name="connsiteY3" fmla="*/ 54130 h 381221"/>
                  <a:gd name="connsiteX4" fmla="*/ 1013011 w 1101089"/>
                  <a:gd name="connsiteY4" fmla="*/ 35957 h 381221"/>
                  <a:gd name="connsiteX5" fmla="*/ 1043597 w 1101089"/>
                  <a:gd name="connsiteY5" fmla="*/ 26424 h 381221"/>
                  <a:gd name="connsiteX6" fmla="*/ 1054707 w 1101089"/>
                  <a:gd name="connsiteY6" fmla="*/ 24298 h 381221"/>
                  <a:gd name="connsiteX7" fmla="*/ 1063211 w 1101089"/>
                  <a:gd name="connsiteY7" fmla="*/ 27178 h 381221"/>
                  <a:gd name="connsiteX8" fmla="*/ 1073772 w 1101089"/>
                  <a:gd name="connsiteY8" fmla="*/ 31636 h 381221"/>
                  <a:gd name="connsiteX9" fmla="*/ 1078710 w 1101089"/>
                  <a:gd name="connsiteY9" fmla="*/ 15588 h 381221"/>
                  <a:gd name="connsiteX10" fmla="*/ 1085568 w 1101089"/>
                  <a:gd name="connsiteY10" fmla="*/ 11954 h 381221"/>
                  <a:gd name="connsiteX11" fmla="*/ 1089134 w 1101089"/>
                  <a:gd name="connsiteY11" fmla="*/ 16960 h 381221"/>
                  <a:gd name="connsiteX12" fmla="*/ 1097913 w 1101089"/>
                  <a:gd name="connsiteY12" fmla="*/ 23818 h 381221"/>
                  <a:gd name="connsiteX13" fmla="*/ 1086185 w 1101089"/>
                  <a:gd name="connsiteY13" fmla="*/ 158 h 381221"/>
                  <a:gd name="connsiteX14" fmla="*/ 1062868 w 1101089"/>
                  <a:gd name="connsiteY14" fmla="*/ 28619 h 381221"/>
                  <a:gd name="connsiteX15" fmla="*/ 1073498 w 1101089"/>
                  <a:gd name="connsiteY15" fmla="*/ 33076 h 381221"/>
                  <a:gd name="connsiteX16" fmla="*/ 1061497 w 1101089"/>
                  <a:gd name="connsiteY16" fmla="*/ 13874 h 381221"/>
                  <a:gd name="connsiteX17" fmla="*/ 1018360 w 1101089"/>
                  <a:gd name="connsiteY17" fmla="*/ 22789 h 381221"/>
                  <a:gd name="connsiteX18" fmla="*/ 907535 w 1101089"/>
                  <a:gd name="connsiteY18" fmla="*/ 57902 h 381221"/>
                  <a:gd name="connsiteX19" fmla="*/ 686158 w 1101089"/>
                  <a:gd name="connsiteY19" fmla="*/ 130048 h 381221"/>
                  <a:gd name="connsiteX20" fmla="*/ 248275 w 1101089"/>
                  <a:gd name="connsiteY20" fmla="*/ 281884 h 381221"/>
                  <a:gd name="connsiteX21" fmla="*/ 3101 w 1101089"/>
                  <a:gd name="connsiteY21" fmla="*/ 372067 h 381221"/>
                  <a:gd name="connsiteX22" fmla="*/ 5570 w 1101089"/>
                  <a:gd name="connsiteY22" fmla="*/ 380914 h 381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01089" h="381221">
                    <a:moveTo>
                      <a:pt x="5570" y="380914"/>
                    </a:moveTo>
                    <a:cubicBezTo>
                      <a:pt x="143416" y="329390"/>
                      <a:pt x="281857" y="279484"/>
                      <a:pt x="420891" y="231204"/>
                    </a:cubicBezTo>
                    <a:cubicBezTo>
                      <a:pt x="559923" y="182924"/>
                      <a:pt x="698935" y="136358"/>
                      <a:pt x="837926" y="91506"/>
                    </a:cubicBezTo>
                    <a:cubicBezTo>
                      <a:pt x="876927" y="78888"/>
                      <a:pt x="915990" y="66427"/>
                      <a:pt x="955129" y="54130"/>
                    </a:cubicBezTo>
                    <a:lnTo>
                      <a:pt x="1013011" y="35957"/>
                    </a:lnTo>
                    <a:lnTo>
                      <a:pt x="1043597" y="26424"/>
                    </a:lnTo>
                    <a:cubicBezTo>
                      <a:pt x="1047150" y="25073"/>
                      <a:pt x="1050908" y="24353"/>
                      <a:pt x="1054707" y="24298"/>
                    </a:cubicBezTo>
                    <a:cubicBezTo>
                      <a:pt x="1055393" y="24298"/>
                      <a:pt x="1063966" y="25601"/>
                      <a:pt x="1063211" y="27178"/>
                    </a:cubicBezTo>
                    <a:lnTo>
                      <a:pt x="1073772" y="31636"/>
                    </a:lnTo>
                    <a:cubicBezTo>
                      <a:pt x="1074184" y="25985"/>
                      <a:pt x="1075871" y="20499"/>
                      <a:pt x="1078710" y="15588"/>
                    </a:cubicBezTo>
                    <a:cubicBezTo>
                      <a:pt x="1080089" y="13140"/>
                      <a:pt x="1082770" y="11727"/>
                      <a:pt x="1085568" y="11954"/>
                    </a:cubicBezTo>
                    <a:cubicBezTo>
                      <a:pt x="1088106" y="12296"/>
                      <a:pt x="1090849" y="14697"/>
                      <a:pt x="1089134" y="16960"/>
                    </a:cubicBezTo>
                    <a:cubicBezTo>
                      <a:pt x="1085294" y="21966"/>
                      <a:pt x="1093866" y="28687"/>
                      <a:pt x="1097913" y="23818"/>
                    </a:cubicBezTo>
                    <a:cubicBezTo>
                      <a:pt x="1105799" y="14148"/>
                      <a:pt x="1097913" y="1667"/>
                      <a:pt x="1086185" y="158"/>
                    </a:cubicBezTo>
                    <a:cubicBezTo>
                      <a:pt x="1070481" y="-1900"/>
                      <a:pt x="1064788" y="16617"/>
                      <a:pt x="1062868" y="28619"/>
                    </a:cubicBezTo>
                    <a:cubicBezTo>
                      <a:pt x="1061977" y="34516"/>
                      <a:pt x="1070412" y="39523"/>
                      <a:pt x="1073498" y="33076"/>
                    </a:cubicBezTo>
                    <a:cubicBezTo>
                      <a:pt x="1078230" y="23132"/>
                      <a:pt x="1071098" y="16000"/>
                      <a:pt x="1061497" y="13874"/>
                    </a:cubicBezTo>
                    <a:cubicBezTo>
                      <a:pt x="1047095" y="10651"/>
                      <a:pt x="1031801" y="18537"/>
                      <a:pt x="1018360" y="22789"/>
                    </a:cubicBezTo>
                    <a:cubicBezTo>
                      <a:pt x="981416" y="34400"/>
                      <a:pt x="944479" y="46106"/>
                      <a:pt x="907535" y="57902"/>
                    </a:cubicBezTo>
                    <a:cubicBezTo>
                      <a:pt x="833468" y="81494"/>
                      <a:pt x="759676" y="105545"/>
                      <a:pt x="686158" y="130048"/>
                    </a:cubicBezTo>
                    <a:cubicBezTo>
                      <a:pt x="539623" y="178692"/>
                      <a:pt x="393665" y="229304"/>
                      <a:pt x="248275" y="281884"/>
                    </a:cubicBezTo>
                    <a:cubicBezTo>
                      <a:pt x="166299" y="311374"/>
                      <a:pt x="84574" y="341432"/>
                      <a:pt x="3101" y="372067"/>
                    </a:cubicBezTo>
                    <a:cubicBezTo>
                      <a:pt x="-2385" y="374125"/>
                      <a:pt x="15" y="382971"/>
                      <a:pt x="5570" y="3809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C29667B-B6B4-3143-33D5-4CF708EDE38E}"/>
                </a:ext>
              </a:extLst>
            </p:cNvPr>
            <p:cNvSpPr>
              <a:spLocks/>
            </p:cNvSpPr>
            <p:nvPr/>
          </p:nvSpPr>
          <p:spPr>
            <a:xfrm>
              <a:off x="4113191" y="2702349"/>
              <a:ext cx="463279" cy="2193479"/>
            </a:xfrm>
            <a:custGeom>
              <a:avLst/>
              <a:gdLst>
                <a:gd name="connsiteX0" fmla="*/ 153997 w 463279"/>
                <a:gd name="connsiteY0" fmla="*/ 4 h 2193479"/>
                <a:gd name="connsiteX1" fmla="*/ 104413 w 463279"/>
                <a:gd name="connsiteY1" fmla="*/ 57268 h 2193479"/>
                <a:gd name="connsiteX2" fmla="*/ 74307 w 463279"/>
                <a:gd name="connsiteY2" fmla="*/ 178175 h 2193479"/>
                <a:gd name="connsiteX3" fmla="*/ 29661 w 463279"/>
                <a:gd name="connsiteY3" fmla="*/ 423280 h 2193479"/>
                <a:gd name="connsiteX4" fmla="*/ 51744 w 463279"/>
                <a:gd name="connsiteY4" fmla="*/ 1413438 h 2193479"/>
                <a:gd name="connsiteX5" fmla="*/ 107157 w 463279"/>
                <a:gd name="connsiteY5" fmla="*/ 1656348 h 2193479"/>
                <a:gd name="connsiteX6" fmla="*/ 178617 w 463279"/>
                <a:gd name="connsiteY6" fmla="*/ 1879919 h 2193479"/>
                <a:gd name="connsiteX7" fmla="*/ 278607 w 463279"/>
                <a:gd name="connsiteY7" fmla="*/ 2071943 h 2193479"/>
                <a:gd name="connsiteX8" fmla="*/ 348627 w 463279"/>
                <a:gd name="connsiteY8" fmla="*/ 2151907 h 2193479"/>
                <a:gd name="connsiteX9" fmla="*/ 435449 w 463279"/>
                <a:gd name="connsiteY9" fmla="*/ 2191272 h 2193479"/>
                <a:gd name="connsiteX10" fmla="*/ 462881 w 463279"/>
                <a:gd name="connsiteY10" fmla="*/ 2165349 h 2193479"/>
                <a:gd name="connsiteX11" fmla="*/ 449165 w 463279"/>
                <a:gd name="connsiteY11" fmla="*/ 2161577 h 2193479"/>
                <a:gd name="connsiteX12" fmla="*/ 406440 w 463279"/>
                <a:gd name="connsiteY12" fmla="*/ 2176253 h 2193479"/>
                <a:gd name="connsiteX13" fmla="*/ 361451 w 463279"/>
                <a:gd name="connsiteY13" fmla="*/ 2143952 h 2193479"/>
                <a:gd name="connsiteX14" fmla="*/ 292117 w 463279"/>
                <a:gd name="connsiteY14" fmla="*/ 2066045 h 2193479"/>
                <a:gd name="connsiteX15" fmla="*/ 195145 w 463279"/>
                <a:gd name="connsiteY15" fmla="*/ 1882731 h 2193479"/>
                <a:gd name="connsiteX16" fmla="*/ 126976 w 463279"/>
                <a:gd name="connsiteY16" fmla="*/ 1673836 h 2193479"/>
                <a:gd name="connsiteX17" fmla="*/ 72112 w 463279"/>
                <a:gd name="connsiteY17" fmla="*/ 1443201 h 2193479"/>
                <a:gd name="connsiteX18" fmla="*/ 34256 w 463279"/>
                <a:gd name="connsiteY18" fmla="*/ 500912 h 2193479"/>
                <a:gd name="connsiteX19" fmla="*/ 70055 w 463279"/>
                <a:gd name="connsiteY19" fmla="*/ 266369 h 2193479"/>
                <a:gd name="connsiteX20" fmla="*/ 94812 w 463279"/>
                <a:gd name="connsiteY20" fmla="*/ 150468 h 2193479"/>
                <a:gd name="connsiteX21" fmla="*/ 109008 w 463279"/>
                <a:gd name="connsiteY21" fmla="*/ 91833 h 2193479"/>
                <a:gd name="connsiteX22" fmla="*/ 122724 w 463279"/>
                <a:gd name="connsiteY22" fmla="*/ 41358 h 2193479"/>
                <a:gd name="connsiteX23" fmla="*/ 153997 w 463279"/>
                <a:gd name="connsiteY23" fmla="*/ 10428 h 2193479"/>
                <a:gd name="connsiteX24" fmla="*/ 159209 w 463279"/>
                <a:gd name="connsiteY24" fmla="*/ 5216 h 2193479"/>
                <a:gd name="connsiteX25" fmla="*/ 153997 w 463279"/>
                <a:gd name="connsiteY25" fmla="*/ 4 h 2193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63279" h="2193479">
                  <a:moveTo>
                    <a:pt x="153997" y="4"/>
                  </a:moveTo>
                  <a:cubicBezTo>
                    <a:pt x="123479" y="-408"/>
                    <a:pt x="111203" y="32716"/>
                    <a:pt x="104413" y="57268"/>
                  </a:cubicBezTo>
                  <a:cubicBezTo>
                    <a:pt x="93441" y="97319"/>
                    <a:pt x="83407" y="137623"/>
                    <a:pt x="74307" y="178175"/>
                  </a:cubicBezTo>
                  <a:cubicBezTo>
                    <a:pt x="56016" y="259236"/>
                    <a:pt x="41134" y="340936"/>
                    <a:pt x="29661" y="423280"/>
                  </a:cubicBezTo>
                  <a:cubicBezTo>
                    <a:pt x="-16274" y="752374"/>
                    <a:pt x="-8813" y="1086722"/>
                    <a:pt x="51744" y="1413438"/>
                  </a:cubicBezTo>
                  <a:cubicBezTo>
                    <a:pt x="66921" y="1495137"/>
                    <a:pt x="85396" y="1576109"/>
                    <a:pt x="107157" y="1656348"/>
                  </a:cubicBezTo>
                  <a:cubicBezTo>
                    <a:pt x="127079" y="1732061"/>
                    <a:pt x="150931" y="1806689"/>
                    <a:pt x="178617" y="1879919"/>
                  </a:cubicBezTo>
                  <a:cubicBezTo>
                    <a:pt x="204677" y="1947265"/>
                    <a:pt x="236224" y="2013170"/>
                    <a:pt x="278607" y="2071943"/>
                  </a:cubicBezTo>
                  <a:cubicBezTo>
                    <a:pt x="299235" y="2100849"/>
                    <a:pt x="322697" y="2127637"/>
                    <a:pt x="348627" y="2151907"/>
                  </a:cubicBezTo>
                  <a:cubicBezTo>
                    <a:pt x="371258" y="2172961"/>
                    <a:pt x="401570" y="2201696"/>
                    <a:pt x="435449" y="2191272"/>
                  </a:cubicBezTo>
                  <a:cubicBezTo>
                    <a:pt x="448349" y="2187754"/>
                    <a:pt x="458636" y="2178029"/>
                    <a:pt x="462881" y="2165349"/>
                  </a:cubicBezTo>
                  <a:cubicBezTo>
                    <a:pt x="465761" y="2156708"/>
                    <a:pt x="452182" y="2153073"/>
                    <a:pt x="449165" y="2161577"/>
                  </a:cubicBezTo>
                  <a:cubicBezTo>
                    <a:pt x="443199" y="2179065"/>
                    <a:pt x="421733" y="2181671"/>
                    <a:pt x="406440" y="2176253"/>
                  </a:cubicBezTo>
                  <a:cubicBezTo>
                    <a:pt x="389157" y="2170012"/>
                    <a:pt x="374756" y="2156159"/>
                    <a:pt x="361451" y="2143952"/>
                  </a:cubicBezTo>
                  <a:cubicBezTo>
                    <a:pt x="335789" y="2120374"/>
                    <a:pt x="312560" y="2094273"/>
                    <a:pt x="292117" y="2066045"/>
                  </a:cubicBezTo>
                  <a:cubicBezTo>
                    <a:pt x="252190" y="2009275"/>
                    <a:pt x="219607" y="1947683"/>
                    <a:pt x="195145" y="1882731"/>
                  </a:cubicBezTo>
                  <a:cubicBezTo>
                    <a:pt x="168830" y="1814322"/>
                    <a:pt x="146076" y="1744597"/>
                    <a:pt x="126976" y="1673836"/>
                  </a:cubicBezTo>
                  <a:cubicBezTo>
                    <a:pt x="105668" y="1597712"/>
                    <a:pt x="87385" y="1520834"/>
                    <a:pt x="72112" y="1443201"/>
                  </a:cubicBezTo>
                  <a:cubicBezTo>
                    <a:pt x="11247" y="1132904"/>
                    <a:pt x="-1522" y="815091"/>
                    <a:pt x="34256" y="500912"/>
                  </a:cubicBezTo>
                  <a:cubicBezTo>
                    <a:pt x="43082" y="422320"/>
                    <a:pt x="55015" y="344138"/>
                    <a:pt x="70055" y="266369"/>
                  </a:cubicBezTo>
                  <a:cubicBezTo>
                    <a:pt x="77550" y="227552"/>
                    <a:pt x="85808" y="188921"/>
                    <a:pt x="94812" y="150468"/>
                  </a:cubicBezTo>
                  <a:cubicBezTo>
                    <a:pt x="99386" y="130855"/>
                    <a:pt x="104118" y="111309"/>
                    <a:pt x="109008" y="91833"/>
                  </a:cubicBezTo>
                  <a:cubicBezTo>
                    <a:pt x="112513" y="74735"/>
                    <a:pt x="117094" y="57878"/>
                    <a:pt x="122724" y="41358"/>
                  </a:cubicBezTo>
                  <a:cubicBezTo>
                    <a:pt x="128211" y="27642"/>
                    <a:pt x="137537" y="11457"/>
                    <a:pt x="153997" y="10428"/>
                  </a:cubicBezTo>
                  <a:cubicBezTo>
                    <a:pt x="156877" y="10428"/>
                    <a:pt x="159209" y="8096"/>
                    <a:pt x="159209" y="5216"/>
                  </a:cubicBezTo>
                  <a:cubicBezTo>
                    <a:pt x="159209" y="2335"/>
                    <a:pt x="156877" y="4"/>
                    <a:pt x="153997" y="4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5D151956-ABD2-AD67-CE27-C557B9EE0FEA}"/>
                </a:ext>
              </a:extLst>
            </p:cNvPr>
            <p:cNvSpPr>
              <a:spLocks/>
            </p:cNvSpPr>
            <p:nvPr/>
          </p:nvSpPr>
          <p:spPr>
            <a:xfrm>
              <a:off x="4152834" y="2523902"/>
              <a:ext cx="189790" cy="188205"/>
            </a:xfrm>
            <a:custGeom>
              <a:avLst/>
              <a:gdLst>
                <a:gd name="connsiteX0" fmla="*/ 149466 w 189790"/>
                <a:gd name="connsiteY0" fmla="*/ 179822 h 188205"/>
                <a:gd name="connsiteX1" fmla="*/ 66690 w 189790"/>
                <a:gd name="connsiteY1" fmla="*/ 148824 h 188205"/>
                <a:gd name="connsiteX2" fmla="*/ 16215 w 189790"/>
                <a:gd name="connsiteY2" fmla="*/ 72289 h 188205"/>
                <a:gd name="connsiteX3" fmla="*/ 17518 w 189790"/>
                <a:gd name="connsiteY3" fmla="*/ 28672 h 188205"/>
                <a:gd name="connsiteX4" fmla="*/ 56060 w 189790"/>
                <a:gd name="connsiteY4" fmla="*/ 13584 h 188205"/>
                <a:gd name="connsiteX5" fmla="*/ 130469 w 189790"/>
                <a:gd name="connsiteY5" fmla="*/ 59053 h 188205"/>
                <a:gd name="connsiteX6" fmla="*/ 178475 w 189790"/>
                <a:gd name="connsiteY6" fmla="*/ 163295 h 188205"/>
                <a:gd name="connsiteX7" fmla="*/ 189517 w 189790"/>
                <a:gd name="connsiteY7" fmla="*/ 160277 h 188205"/>
                <a:gd name="connsiteX8" fmla="*/ 60244 w 189790"/>
                <a:gd name="connsiteY8" fmla="*/ 1034 h 188205"/>
                <a:gd name="connsiteX9" fmla="*/ 16078 w 189790"/>
                <a:gd name="connsiteY9" fmla="*/ 10635 h 188205"/>
                <a:gd name="connsiteX10" fmla="*/ 373 w 189790"/>
                <a:gd name="connsiteY10" fmla="*/ 53361 h 188205"/>
                <a:gd name="connsiteX11" fmla="*/ 41521 w 189790"/>
                <a:gd name="connsiteY11" fmla="*/ 145807 h 188205"/>
                <a:gd name="connsiteX12" fmla="*/ 146997 w 189790"/>
                <a:gd name="connsiteY12" fmla="*/ 188052 h 188205"/>
                <a:gd name="connsiteX13" fmla="*/ 152244 w 189790"/>
                <a:gd name="connsiteY13" fmla="*/ 185069 h 188205"/>
                <a:gd name="connsiteX14" fmla="*/ 149260 w 189790"/>
                <a:gd name="connsiteY14" fmla="*/ 179822 h 188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9790" h="188205">
                  <a:moveTo>
                    <a:pt x="149466" y="179822"/>
                  </a:moveTo>
                  <a:cubicBezTo>
                    <a:pt x="121211" y="172004"/>
                    <a:pt x="91790" y="164529"/>
                    <a:pt x="66690" y="148824"/>
                  </a:cubicBezTo>
                  <a:cubicBezTo>
                    <a:pt x="38641" y="131268"/>
                    <a:pt x="23622" y="103973"/>
                    <a:pt x="16215" y="72289"/>
                  </a:cubicBezTo>
                  <a:cubicBezTo>
                    <a:pt x="12992" y="58573"/>
                    <a:pt x="10317" y="41771"/>
                    <a:pt x="17518" y="28672"/>
                  </a:cubicBezTo>
                  <a:cubicBezTo>
                    <a:pt x="24719" y="15573"/>
                    <a:pt x="41727" y="12144"/>
                    <a:pt x="56060" y="13584"/>
                  </a:cubicBezTo>
                  <a:cubicBezTo>
                    <a:pt x="86098" y="16533"/>
                    <a:pt x="112159" y="36147"/>
                    <a:pt x="130469" y="59053"/>
                  </a:cubicBezTo>
                  <a:cubicBezTo>
                    <a:pt x="154610" y="89160"/>
                    <a:pt x="166680" y="127221"/>
                    <a:pt x="178475" y="163295"/>
                  </a:cubicBezTo>
                  <a:cubicBezTo>
                    <a:pt x="180739" y="170153"/>
                    <a:pt x="191643" y="167409"/>
                    <a:pt x="189517" y="160277"/>
                  </a:cubicBezTo>
                  <a:cubicBezTo>
                    <a:pt x="170314" y="94646"/>
                    <a:pt x="138425" y="11733"/>
                    <a:pt x="60244" y="1034"/>
                  </a:cubicBezTo>
                  <a:cubicBezTo>
                    <a:pt x="44827" y="-1928"/>
                    <a:pt x="28868" y="1535"/>
                    <a:pt x="16078" y="10635"/>
                  </a:cubicBezTo>
                  <a:cubicBezTo>
                    <a:pt x="4255" y="21512"/>
                    <a:pt x="-1588" y="37423"/>
                    <a:pt x="373" y="53361"/>
                  </a:cubicBezTo>
                  <a:cubicBezTo>
                    <a:pt x="2293" y="86759"/>
                    <a:pt x="16695" y="123175"/>
                    <a:pt x="41521" y="145807"/>
                  </a:cubicBezTo>
                  <a:cubicBezTo>
                    <a:pt x="70462" y="171867"/>
                    <a:pt x="110101" y="181194"/>
                    <a:pt x="146997" y="188052"/>
                  </a:cubicBezTo>
                  <a:cubicBezTo>
                    <a:pt x="149267" y="188676"/>
                    <a:pt x="151619" y="187339"/>
                    <a:pt x="152244" y="185069"/>
                  </a:cubicBezTo>
                  <a:cubicBezTo>
                    <a:pt x="152868" y="182799"/>
                    <a:pt x="151530" y="180447"/>
                    <a:pt x="149260" y="179822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F3154F31-98D2-1F84-C409-B86766160D9E}"/>
                </a:ext>
              </a:extLst>
            </p:cNvPr>
            <p:cNvSpPr>
              <a:spLocks/>
            </p:cNvSpPr>
            <p:nvPr/>
          </p:nvSpPr>
          <p:spPr>
            <a:xfrm>
              <a:off x="4340603" y="2500417"/>
              <a:ext cx="161174" cy="187722"/>
            </a:xfrm>
            <a:custGeom>
              <a:avLst/>
              <a:gdLst>
                <a:gd name="connsiteX0" fmla="*/ 14915 w 161174"/>
                <a:gd name="connsiteY0" fmla="*/ 183008 h 187722"/>
                <a:gd name="connsiteX1" fmla="*/ 61481 w 161174"/>
                <a:gd name="connsiteY1" fmla="*/ 29801 h 187722"/>
                <a:gd name="connsiteX2" fmla="*/ 104755 w 161174"/>
                <a:gd name="connsiteY2" fmla="*/ 12381 h 187722"/>
                <a:gd name="connsiteX3" fmla="*/ 137605 w 161174"/>
                <a:gd name="connsiteY3" fmla="*/ 32956 h 187722"/>
                <a:gd name="connsiteX4" fmla="*/ 137605 w 161174"/>
                <a:gd name="connsiteY4" fmla="*/ 127939 h 187722"/>
                <a:gd name="connsiteX5" fmla="*/ 145629 w 161174"/>
                <a:gd name="connsiteY5" fmla="*/ 123344 h 187722"/>
                <a:gd name="connsiteX6" fmla="*/ 143914 w 161174"/>
                <a:gd name="connsiteY6" fmla="*/ 121218 h 187722"/>
                <a:gd name="connsiteX7" fmla="*/ 135685 w 161174"/>
                <a:gd name="connsiteY7" fmla="*/ 118962 h 187722"/>
                <a:gd name="connsiteX8" fmla="*/ 132873 w 161174"/>
                <a:gd name="connsiteY8" fmla="*/ 125881 h 187722"/>
                <a:gd name="connsiteX9" fmla="*/ 140622 w 161174"/>
                <a:gd name="connsiteY9" fmla="*/ 135345 h 187722"/>
                <a:gd name="connsiteX10" fmla="*/ 149847 w 161174"/>
                <a:gd name="connsiteY10" fmla="*/ 132341 h 187722"/>
                <a:gd name="connsiteX11" fmla="*/ 150224 w 161174"/>
                <a:gd name="connsiteY11" fmla="*/ 131436 h 187722"/>
                <a:gd name="connsiteX12" fmla="*/ 156670 w 161174"/>
                <a:gd name="connsiteY12" fmla="*/ 43722 h 187722"/>
                <a:gd name="connsiteX13" fmla="*/ 107499 w 161174"/>
                <a:gd name="connsiteY13" fmla="*/ 243 h 187722"/>
                <a:gd name="connsiteX14" fmla="*/ 39947 w 161174"/>
                <a:gd name="connsiteY14" fmla="*/ 34533 h 187722"/>
                <a:gd name="connsiteX15" fmla="*/ 5245 w 161174"/>
                <a:gd name="connsiteY15" fmla="*/ 100712 h 187722"/>
                <a:gd name="connsiteX16" fmla="*/ 6960 w 161174"/>
                <a:gd name="connsiteY16" fmla="*/ 185066 h 187722"/>
                <a:gd name="connsiteX17" fmla="*/ 12385 w 161174"/>
                <a:gd name="connsiteY17" fmla="*/ 187432 h 187722"/>
                <a:gd name="connsiteX18" fmla="*/ 14984 w 161174"/>
                <a:gd name="connsiteY18" fmla="*/ 182871 h 18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174" h="187722">
                  <a:moveTo>
                    <a:pt x="14915" y="183008"/>
                  </a:moveTo>
                  <a:cubicBezTo>
                    <a:pt x="2982" y="128144"/>
                    <a:pt x="17384" y="66765"/>
                    <a:pt x="61481" y="29801"/>
                  </a:cubicBezTo>
                  <a:cubicBezTo>
                    <a:pt x="73229" y="18794"/>
                    <a:pt x="88660" y="12580"/>
                    <a:pt x="104755" y="12381"/>
                  </a:cubicBezTo>
                  <a:cubicBezTo>
                    <a:pt x="118348" y="13636"/>
                    <a:pt x="130541" y="21269"/>
                    <a:pt x="137605" y="32956"/>
                  </a:cubicBezTo>
                  <a:cubicBezTo>
                    <a:pt x="156464" y="61828"/>
                    <a:pt x="146315" y="97421"/>
                    <a:pt x="137605" y="127939"/>
                  </a:cubicBezTo>
                  <a:lnTo>
                    <a:pt x="145629" y="123344"/>
                  </a:lnTo>
                  <a:lnTo>
                    <a:pt x="143914" y="121218"/>
                  </a:lnTo>
                  <a:cubicBezTo>
                    <a:pt x="142262" y="118324"/>
                    <a:pt x="138579" y="117309"/>
                    <a:pt x="135685" y="118962"/>
                  </a:cubicBezTo>
                  <a:cubicBezTo>
                    <a:pt x="133257" y="120340"/>
                    <a:pt x="132098" y="123200"/>
                    <a:pt x="132873" y="125881"/>
                  </a:cubicBezTo>
                  <a:cubicBezTo>
                    <a:pt x="134018" y="129982"/>
                    <a:pt x="136830" y="133411"/>
                    <a:pt x="140622" y="135345"/>
                  </a:cubicBezTo>
                  <a:cubicBezTo>
                    <a:pt x="143997" y="137060"/>
                    <a:pt x="148125" y="135716"/>
                    <a:pt x="149847" y="132341"/>
                  </a:cubicBezTo>
                  <a:cubicBezTo>
                    <a:pt x="149991" y="132047"/>
                    <a:pt x="150121" y="131745"/>
                    <a:pt x="150224" y="131436"/>
                  </a:cubicBezTo>
                  <a:cubicBezTo>
                    <a:pt x="158110" y="103387"/>
                    <a:pt x="166614" y="72389"/>
                    <a:pt x="156670" y="43722"/>
                  </a:cubicBezTo>
                  <a:cubicBezTo>
                    <a:pt x="149058" y="21845"/>
                    <a:pt x="131570" y="2575"/>
                    <a:pt x="107499" y="243"/>
                  </a:cubicBezTo>
                  <a:cubicBezTo>
                    <a:pt x="80889" y="-2295"/>
                    <a:pt x="56543" y="15468"/>
                    <a:pt x="39947" y="34533"/>
                  </a:cubicBezTo>
                  <a:cubicBezTo>
                    <a:pt x="23412" y="53612"/>
                    <a:pt x="11534" y="76264"/>
                    <a:pt x="5245" y="100712"/>
                  </a:cubicBezTo>
                  <a:cubicBezTo>
                    <a:pt x="-2291" y="128412"/>
                    <a:pt x="-1695" y="157696"/>
                    <a:pt x="6960" y="185066"/>
                  </a:cubicBezTo>
                  <a:cubicBezTo>
                    <a:pt x="7803" y="187219"/>
                    <a:pt x="10231" y="188275"/>
                    <a:pt x="12385" y="187432"/>
                  </a:cubicBezTo>
                  <a:cubicBezTo>
                    <a:pt x="14216" y="186712"/>
                    <a:pt x="15299" y="184812"/>
                    <a:pt x="14984" y="182871"/>
                  </a:cubicBezTo>
                  <a:close/>
                </a:path>
              </a:pathLst>
            </a:custGeom>
            <a:solidFill>
              <a:srgbClr val="00000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6" name="图形 23">
              <a:extLst>
                <a:ext uri="{FF2B5EF4-FFF2-40B4-BE49-F238E27FC236}">
                  <a16:creationId xmlns:a16="http://schemas.microsoft.com/office/drawing/2014/main" id="{94D8B355-EBB5-CA9E-F895-18EFA537CA99}"/>
                </a:ext>
              </a:extLst>
            </p:cNvPr>
            <p:cNvGrpSpPr>
              <a:grpSpLocks/>
            </p:cNvGrpSpPr>
            <p:nvPr/>
          </p:nvGrpSpPr>
          <p:grpSpPr>
            <a:xfrm>
              <a:off x="1404092" y="2585307"/>
              <a:ext cx="5501242" cy="3303067"/>
              <a:chOff x="3860137" y="1819241"/>
              <a:chExt cx="5501242" cy="3303067"/>
            </a:xfrm>
            <a:solidFill>
              <a:srgbClr val="18C4FF"/>
            </a:solidFill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DE149EA8-8CB0-CF6C-7330-B65517E47B9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860137" y="4602276"/>
                <a:ext cx="1621498" cy="520032"/>
              </a:xfrm>
              <a:custGeom>
                <a:avLst/>
                <a:gdLst>
                  <a:gd name="connsiteX0" fmla="*/ 5092 w 1621498"/>
                  <a:gd name="connsiteY0" fmla="*/ 520032 h 520032"/>
                  <a:gd name="connsiteX1" fmla="*/ 491599 w 1621498"/>
                  <a:gd name="connsiteY1" fmla="*/ 500075 h 520032"/>
                  <a:gd name="connsiteX2" fmla="*/ 628759 w 1621498"/>
                  <a:gd name="connsiteY2" fmla="*/ 506522 h 520032"/>
                  <a:gd name="connsiteX3" fmla="*/ 635013 w 1621498"/>
                  <a:gd name="connsiteY3" fmla="*/ 500021 h 520032"/>
                  <a:gd name="connsiteX4" fmla="*/ 634177 w 1621498"/>
                  <a:gd name="connsiteY4" fmla="*/ 496989 h 520032"/>
                  <a:gd name="connsiteX5" fmla="*/ 629856 w 1621498"/>
                  <a:gd name="connsiteY5" fmla="*/ 363327 h 520032"/>
                  <a:gd name="connsiteX6" fmla="*/ 749460 w 1621498"/>
                  <a:gd name="connsiteY6" fmla="*/ 301605 h 520032"/>
                  <a:gd name="connsiteX7" fmla="*/ 823800 w 1621498"/>
                  <a:gd name="connsiteY7" fmla="*/ 333495 h 520032"/>
                  <a:gd name="connsiteX8" fmla="*/ 835870 w 1621498"/>
                  <a:gd name="connsiteY8" fmla="*/ 326637 h 520032"/>
                  <a:gd name="connsiteX9" fmla="*/ 884631 w 1621498"/>
                  <a:gd name="connsiteY9" fmla="*/ 59929 h 520032"/>
                  <a:gd name="connsiteX10" fmla="*/ 1028992 w 1621498"/>
                  <a:gd name="connsiteY10" fmla="*/ 17409 h 520032"/>
                  <a:gd name="connsiteX11" fmla="*/ 1176027 w 1621498"/>
                  <a:gd name="connsiteY11" fmla="*/ 107661 h 520032"/>
                  <a:gd name="connsiteX12" fmla="*/ 1259283 w 1621498"/>
                  <a:gd name="connsiteY12" fmla="*/ 303045 h 520032"/>
                  <a:gd name="connsiteX13" fmla="*/ 1268891 w 1621498"/>
                  <a:gd name="connsiteY13" fmla="*/ 308319 h 520032"/>
                  <a:gd name="connsiteX14" fmla="*/ 1274165 w 1621498"/>
                  <a:gd name="connsiteY14" fmla="*/ 303045 h 520032"/>
                  <a:gd name="connsiteX15" fmla="*/ 1365377 w 1621498"/>
                  <a:gd name="connsiteY15" fmla="*/ 232613 h 520032"/>
                  <a:gd name="connsiteX16" fmla="*/ 1457274 w 1621498"/>
                  <a:gd name="connsiteY16" fmla="*/ 299067 h 520032"/>
                  <a:gd name="connsiteX17" fmla="*/ 1455559 w 1621498"/>
                  <a:gd name="connsiteY17" fmla="*/ 366550 h 520032"/>
                  <a:gd name="connsiteX18" fmla="*/ 1470098 w 1621498"/>
                  <a:gd name="connsiteY18" fmla="*/ 372722 h 520032"/>
                  <a:gd name="connsiteX19" fmla="*/ 1559252 w 1621498"/>
                  <a:gd name="connsiteY19" fmla="*/ 342822 h 520032"/>
                  <a:gd name="connsiteX20" fmla="*/ 1606504 w 1621498"/>
                  <a:gd name="connsiteY20" fmla="*/ 427518 h 520032"/>
                  <a:gd name="connsiteX21" fmla="*/ 1619123 w 1621498"/>
                  <a:gd name="connsiteY21" fmla="*/ 431015 h 520032"/>
                  <a:gd name="connsiteX22" fmla="*/ 1611373 w 1621498"/>
                  <a:gd name="connsiteY22" fmla="*/ 369979 h 520032"/>
                  <a:gd name="connsiteX23" fmla="*/ 1565699 w 1621498"/>
                  <a:gd name="connsiteY23" fmla="*/ 328145 h 520032"/>
                  <a:gd name="connsiteX24" fmla="*/ 1455971 w 1621498"/>
                  <a:gd name="connsiteY24" fmla="*/ 364630 h 520032"/>
                  <a:gd name="connsiteX25" fmla="*/ 1470578 w 1621498"/>
                  <a:gd name="connsiteY25" fmla="*/ 370802 h 520032"/>
                  <a:gd name="connsiteX26" fmla="*/ 1437248 w 1621498"/>
                  <a:gd name="connsiteY26" fmla="*/ 241803 h 520032"/>
                  <a:gd name="connsiteX27" fmla="*/ 1305781 w 1621498"/>
                  <a:gd name="connsiteY27" fmla="*/ 236660 h 520032"/>
                  <a:gd name="connsiteX28" fmla="*/ 1259215 w 1621498"/>
                  <a:gd name="connsiteY28" fmla="*/ 298382 h 520032"/>
                  <a:gd name="connsiteX29" fmla="*/ 1274097 w 1621498"/>
                  <a:gd name="connsiteY29" fmla="*/ 298382 h 520032"/>
                  <a:gd name="connsiteX30" fmla="*/ 1199001 w 1621498"/>
                  <a:gd name="connsiteY30" fmla="*/ 112530 h 520032"/>
                  <a:gd name="connsiteX31" fmla="*/ 1049429 w 1621498"/>
                  <a:gd name="connsiteY31" fmla="*/ 6299 h 520032"/>
                  <a:gd name="connsiteX32" fmla="*/ 890391 w 1621498"/>
                  <a:gd name="connsiteY32" fmla="*/ 35446 h 520032"/>
                  <a:gd name="connsiteX33" fmla="*/ 813993 w 1621498"/>
                  <a:gd name="connsiteY33" fmla="*/ 157930 h 520032"/>
                  <a:gd name="connsiteX34" fmla="*/ 821949 w 1621498"/>
                  <a:gd name="connsiteY34" fmla="*/ 330340 h 520032"/>
                  <a:gd name="connsiteX35" fmla="*/ 834019 w 1621498"/>
                  <a:gd name="connsiteY35" fmla="*/ 323482 h 520032"/>
                  <a:gd name="connsiteX36" fmla="*/ 684446 w 1621498"/>
                  <a:gd name="connsiteY36" fmla="*/ 297010 h 520032"/>
                  <a:gd name="connsiteX37" fmla="*/ 612183 w 1621498"/>
                  <a:gd name="connsiteY37" fmla="*/ 482862 h 520032"/>
                  <a:gd name="connsiteX38" fmla="*/ 623272 w 1621498"/>
                  <a:gd name="connsiteY38" fmla="*/ 503298 h 520032"/>
                  <a:gd name="connsiteX39" fmla="*/ 628759 w 1621498"/>
                  <a:gd name="connsiteY39" fmla="*/ 493835 h 520032"/>
                  <a:gd name="connsiteX40" fmla="*/ 141841 w 1621498"/>
                  <a:gd name="connsiteY40" fmla="*/ 497469 h 520032"/>
                  <a:gd name="connsiteX41" fmla="*/ 4681 w 1621498"/>
                  <a:gd name="connsiteY41" fmla="*/ 510156 h 520032"/>
                  <a:gd name="connsiteX42" fmla="*/ 4681 w 1621498"/>
                  <a:gd name="connsiteY42" fmla="*/ 519964 h 520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621498" h="520032">
                    <a:moveTo>
                      <a:pt x="5092" y="520032"/>
                    </a:moveTo>
                    <a:cubicBezTo>
                      <a:pt x="166626" y="502448"/>
                      <a:pt x="329167" y="495782"/>
                      <a:pt x="491599" y="500075"/>
                    </a:cubicBezTo>
                    <a:cubicBezTo>
                      <a:pt x="537479" y="501310"/>
                      <a:pt x="583290" y="503298"/>
                      <a:pt x="628759" y="506522"/>
                    </a:cubicBezTo>
                    <a:cubicBezTo>
                      <a:pt x="632284" y="506453"/>
                      <a:pt x="635082" y="503545"/>
                      <a:pt x="635013" y="500021"/>
                    </a:cubicBezTo>
                    <a:cubicBezTo>
                      <a:pt x="634993" y="498957"/>
                      <a:pt x="634705" y="497915"/>
                      <a:pt x="634177" y="496989"/>
                    </a:cubicBezTo>
                    <a:cubicBezTo>
                      <a:pt x="608589" y="456520"/>
                      <a:pt x="606937" y="405366"/>
                      <a:pt x="629856" y="363327"/>
                    </a:cubicBezTo>
                    <a:cubicBezTo>
                      <a:pt x="653516" y="319916"/>
                      <a:pt x="700974" y="297970"/>
                      <a:pt x="749460" y="301605"/>
                    </a:cubicBezTo>
                    <a:cubicBezTo>
                      <a:pt x="777090" y="303697"/>
                      <a:pt x="803240" y="314916"/>
                      <a:pt x="823800" y="333495"/>
                    </a:cubicBezTo>
                    <a:cubicBezTo>
                      <a:pt x="828738" y="338021"/>
                      <a:pt x="838476" y="333495"/>
                      <a:pt x="835870" y="326637"/>
                    </a:cubicBezTo>
                    <a:cubicBezTo>
                      <a:pt x="804804" y="239883"/>
                      <a:pt x="815708" y="126383"/>
                      <a:pt x="884631" y="59929"/>
                    </a:cubicBezTo>
                    <a:cubicBezTo>
                      <a:pt x="923234" y="23582"/>
                      <a:pt x="976843" y="7787"/>
                      <a:pt x="1028992" y="17409"/>
                    </a:cubicBezTo>
                    <a:cubicBezTo>
                      <a:pt x="1087374" y="28547"/>
                      <a:pt x="1139666" y="60649"/>
                      <a:pt x="1176027" y="107661"/>
                    </a:cubicBezTo>
                    <a:cubicBezTo>
                      <a:pt x="1220879" y="163691"/>
                      <a:pt x="1244264" y="233779"/>
                      <a:pt x="1259283" y="303045"/>
                    </a:cubicBezTo>
                    <a:cubicBezTo>
                      <a:pt x="1260477" y="307153"/>
                      <a:pt x="1264777" y="309519"/>
                      <a:pt x="1268891" y="308319"/>
                    </a:cubicBezTo>
                    <a:cubicBezTo>
                      <a:pt x="1271436" y="307578"/>
                      <a:pt x="1273424" y="305589"/>
                      <a:pt x="1274165" y="303045"/>
                    </a:cubicBezTo>
                    <a:cubicBezTo>
                      <a:pt x="1286935" y="262864"/>
                      <a:pt x="1323268" y="234801"/>
                      <a:pt x="1365377" y="232613"/>
                    </a:cubicBezTo>
                    <a:cubicBezTo>
                      <a:pt x="1408033" y="230282"/>
                      <a:pt x="1444106" y="259428"/>
                      <a:pt x="1457274" y="299067"/>
                    </a:cubicBezTo>
                    <a:cubicBezTo>
                      <a:pt x="1464845" y="321034"/>
                      <a:pt x="1464235" y="344996"/>
                      <a:pt x="1455559" y="366550"/>
                    </a:cubicBezTo>
                    <a:cubicBezTo>
                      <a:pt x="1451993" y="375260"/>
                      <a:pt x="1465435" y="380266"/>
                      <a:pt x="1470098" y="372722"/>
                    </a:cubicBezTo>
                    <a:cubicBezTo>
                      <a:pt x="1489527" y="343603"/>
                      <a:pt x="1526190" y="331307"/>
                      <a:pt x="1559252" y="342822"/>
                    </a:cubicBezTo>
                    <a:cubicBezTo>
                      <a:pt x="1592500" y="356949"/>
                      <a:pt x="1611949" y="391808"/>
                      <a:pt x="1606504" y="427518"/>
                    </a:cubicBezTo>
                    <a:cubicBezTo>
                      <a:pt x="1604858" y="435747"/>
                      <a:pt x="1617477" y="439314"/>
                      <a:pt x="1619123" y="431015"/>
                    </a:cubicBezTo>
                    <a:cubicBezTo>
                      <a:pt x="1624033" y="410400"/>
                      <a:pt x="1621276" y="388708"/>
                      <a:pt x="1611373" y="369979"/>
                    </a:cubicBezTo>
                    <a:cubicBezTo>
                      <a:pt x="1601600" y="351051"/>
                      <a:pt x="1585409" y="336224"/>
                      <a:pt x="1565699" y="328145"/>
                    </a:cubicBezTo>
                    <a:cubicBezTo>
                      <a:pt x="1525093" y="313243"/>
                      <a:pt x="1479569" y="328378"/>
                      <a:pt x="1455971" y="364630"/>
                    </a:cubicBezTo>
                    <a:lnTo>
                      <a:pt x="1470578" y="370802"/>
                    </a:lnTo>
                    <a:cubicBezTo>
                      <a:pt x="1488683" y="326705"/>
                      <a:pt x="1473047" y="272458"/>
                      <a:pt x="1437248" y="241803"/>
                    </a:cubicBezTo>
                    <a:cubicBezTo>
                      <a:pt x="1399872" y="209776"/>
                      <a:pt x="1346174" y="209913"/>
                      <a:pt x="1305781" y="236660"/>
                    </a:cubicBezTo>
                    <a:cubicBezTo>
                      <a:pt x="1283376" y="251007"/>
                      <a:pt x="1266855" y="272904"/>
                      <a:pt x="1259215" y="298382"/>
                    </a:cubicBezTo>
                    <a:lnTo>
                      <a:pt x="1274097" y="298382"/>
                    </a:lnTo>
                    <a:cubicBezTo>
                      <a:pt x="1259901" y="233025"/>
                      <a:pt x="1238161" y="167531"/>
                      <a:pt x="1199001" y="112530"/>
                    </a:cubicBezTo>
                    <a:cubicBezTo>
                      <a:pt x="1162928" y="61986"/>
                      <a:pt x="1111151" y="22004"/>
                      <a:pt x="1049429" y="6299"/>
                    </a:cubicBezTo>
                    <a:cubicBezTo>
                      <a:pt x="994564" y="-7417"/>
                      <a:pt x="935723" y="813"/>
                      <a:pt x="890391" y="35446"/>
                    </a:cubicBezTo>
                    <a:cubicBezTo>
                      <a:pt x="851095" y="65484"/>
                      <a:pt x="825995" y="110884"/>
                      <a:pt x="813993" y="157930"/>
                    </a:cubicBezTo>
                    <a:cubicBezTo>
                      <a:pt x="799612" y="214927"/>
                      <a:pt x="802383" y="274907"/>
                      <a:pt x="821949" y="330340"/>
                    </a:cubicBezTo>
                    <a:lnTo>
                      <a:pt x="834019" y="323482"/>
                    </a:lnTo>
                    <a:cubicBezTo>
                      <a:pt x="793118" y="287217"/>
                      <a:pt x="735311" y="276984"/>
                      <a:pt x="684446" y="297010"/>
                    </a:cubicBezTo>
                    <a:cubicBezTo>
                      <a:pt x="613170" y="328378"/>
                      <a:pt x="580815" y="411587"/>
                      <a:pt x="612183" y="482862"/>
                    </a:cubicBezTo>
                    <a:cubicBezTo>
                      <a:pt x="615310" y="489967"/>
                      <a:pt x="619020" y="496804"/>
                      <a:pt x="623272" y="503298"/>
                    </a:cubicBezTo>
                    <a:lnTo>
                      <a:pt x="628759" y="493835"/>
                    </a:lnTo>
                    <a:cubicBezTo>
                      <a:pt x="466540" y="484864"/>
                      <a:pt x="303909" y="486078"/>
                      <a:pt x="141841" y="497469"/>
                    </a:cubicBezTo>
                    <a:cubicBezTo>
                      <a:pt x="96118" y="500850"/>
                      <a:pt x="50403" y="505082"/>
                      <a:pt x="4681" y="510156"/>
                    </a:cubicBezTo>
                    <a:cubicBezTo>
                      <a:pt x="-1492" y="510843"/>
                      <a:pt x="-1629" y="520649"/>
                      <a:pt x="4681" y="51996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D0F7291F-4342-39D2-5E92-90EDACD5525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650170" y="1819241"/>
                <a:ext cx="774983" cy="380393"/>
              </a:xfrm>
              <a:custGeom>
                <a:avLst/>
                <a:gdLst>
                  <a:gd name="connsiteX0" fmla="*/ 3660 w 774983"/>
                  <a:gd name="connsiteY0" fmla="*/ 380393 h 380393"/>
                  <a:gd name="connsiteX1" fmla="*/ 93363 w 774983"/>
                  <a:gd name="connsiteY1" fmla="*/ 376416 h 380393"/>
                  <a:gd name="connsiteX2" fmla="*/ 137391 w 774983"/>
                  <a:gd name="connsiteY2" fmla="*/ 374496 h 380393"/>
                  <a:gd name="connsiteX3" fmla="*/ 177854 w 774983"/>
                  <a:gd name="connsiteY3" fmla="*/ 372370 h 380393"/>
                  <a:gd name="connsiteX4" fmla="*/ 205903 w 774983"/>
                  <a:gd name="connsiteY4" fmla="*/ 324364 h 380393"/>
                  <a:gd name="connsiteX5" fmla="*/ 249451 w 774983"/>
                  <a:gd name="connsiteY5" fmla="*/ 274437 h 380393"/>
                  <a:gd name="connsiteX6" fmla="*/ 313985 w 774983"/>
                  <a:gd name="connsiteY6" fmla="*/ 293297 h 380393"/>
                  <a:gd name="connsiteX7" fmla="*/ 322537 w 774983"/>
                  <a:gd name="connsiteY7" fmla="*/ 295052 h 380393"/>
                  <a:gd name="connsiteX8" fmla="*/ 325163 w 774983"/>
                  <a:gd name="connsiteY8" fmla="*/ 288565 h 380393"/>
                  <a:gd name="connsiteX9" fmla="*/ 385308 w 774983"/>
                  <a:gd name="connsiteY9" fmla="*/ 67463 h 380393"/>
                  <a:gd name="connsiteX10" fmla="*/ 504294 w 774983"/>
                  <a:gd name="connsiteY10" fmla="*/ 13833 h 380393"/>
                  <a:gd name="connsiteX11" fmla="*/ 603187 w 774983"/>
                  <a:gd name="connsiteY11" fmla="*/ 80630 h 380393"/>
                  <a:gd name="connsiteX12" fmla="*/ 637477 w 774983"/>
                  <a:gd name="connsiteY12" fmla="*/ 240421 h 380393"/>
                  <a:gd name="connsiteX13" fmla="*/ 651193 w 774983"/>
                  <a:gd name="connsiteY13" fmla="*/ 238570 h 380393"/>
                  <a:gd name="connsiteX14" fmla="*/ 690969 w 774983"/>
                  <a:gd name="connsiteY14" fmla="*/ 166630 h 380393"/>
                  <a:gd name="connsiteX15" fmla="*/ 763733 w 774983"/>
                  <a:gd name="connsiteY15" fmla="*/ 205240 h 380393"/>
                  <a:gd name="connsiteX16" fmla="*/ 774774 w 774983"/>
                  <a:gd name="connsiteY16" fmla="*/ 200577 h 380393"/>
                  <a:gd name="connsiteX17" fmla="*/ 686169 w 774983"/>
                  <a:gd name="connsiteY17" fmla="*/ 153599 h 380393"/>
                  <a:gd name="connsiteX18" fmla="*/ 638163 w 774983"/>
                  <a:gd name="connsiteY18" fmla="*/ 242273 h 380393"/>
                  <a:gd name="connsiteX19" fmla="*/ 645946 w 774983"/>
                  <a:gd name="connsiteY19" fmla="*/ 248205 h 380393"/>
                  <a:gd name="connsiteX20" fmla="*/ 651879 w 774983"/>
                  <a:gd name="connsiteY20" fmla="*/ 240421 h 380393"/>
                  <a:gd name="connsiteX21" fmla="*/ 622389 w 774983"/>
                  <a:gd name="connsiteY21" fmla="*/ 85842 h 380393"/>
                  <a:gd name="connsiteX22" fmla="*/ 523771 w 774983"/>
                  <a:gd name="connsiteY22" fmla="*/ 3066 h 380393"/>
                  <a:gd name="connsiteX23" fmla="*/ 391412 w 774983"/>
                  <a:gd name="connsiteY23" fmla="*/ 43871 h 380393"/>
                  <a:gd name="connsiteX24" fmla="*/ 319814 w 774983"/>
                  <a:gd name="connsiteY24" fmla="*/ 148113 h 380393"/>
                  <a:gd name="connsiteX25" fmla="*/ 313848 w 774983"/>
                  <a:gd name="connsiteY25" fmla="*/ 291788 h 380393"/>
                  <a:gd name="connsiteX26" fmla="*/ 325026 w 774983"/>
                  <a:gd name="connsiteY26" fmla="*/ 287125 h 380393"/>
                  <a:gd name="connsiteX27" fmla="*/ 217081 w 774983"/>
                  <a:gd name="connsiteY27" fmla="*/ 283078 h 380393"/>
                  <a:gd name="connsiteX28" fmla="*/ 191021 w 774983"/>
                  <a:gd name="connsiteY28" fmla="*/ 344800 h 380393"/>
                  <a:gd name="connsiteX29" fmla="*/ 181008 w 774983"/>
                  <a:gd name="connsiteY29" fmla="*/ 360436 h 380393"/>
                  <a:gd name="connsiteX30" fmla="*/ 158171 w 774983"/>
                  <a:gd name="connsiteY30" fmla="*/ 362700 h 380393"/>
                  <a:gd name="connsiteX31" fmla="*/ 110782 w 774983"/>
                  <a:gd name="connsiteY31" fmla="*/ 365443 h 380393"/>
                  <a:gd name="connsiteX32" fmla="*/ 4141 w 774983"/>
                  <a:gd name="connsiteY32" fmla="*/ 371615 h 380393"/>
                  <a:gd name="connsiteX33" fmla="*/ 4141 w 774983"/>
                  <a:gd name="connsiteY33" fmla="*/ 380188 h 380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74983" h="380393">
                    <a:moveTo>
                      <a:pt x="3660" y="380393"/>
                    </a:moveTo>
                    <a:lnTo>
                      <a:pt x="93363" y="376416"/>
                    </a:lnTo>
                    <a:lnTo>
                      <a:pt x="137391" y="374496"/>
                    </a:lnTo>
                    <a:cubicBezTo>
                      <a:pt x="150909" y="374509"/>
                      <a:pt x="164412" y="373803"/>
                      <a:pt x="177854" y="372370"/>
                    </a:cubicBezTo>
                    <a:cubicBezTo>
                      <a:pt x="203434" y="368666"/>
                      <a:pt x="200005" y="343909"/>
                      <a:pt x="205903" y="324364"/>
                    </a:cubicBezTo>
                    <a:cubicBezTo>
                      <a:pt x="211945" y="301897"/>
                      <a:pt x="228013" y="283476"/>
                      <a:pt x="249451" y="274437"/>
                    </a:cubicBezTo>
                    <a:cubicBezTo>
                      <a:pt x="271740" y="266413"/>
                      <a:pt x="300749" y="272448"/>
                      <a:pt x="313985" y="293297"/>
                    </a:cubicBezTo>
                    <a:cubicBezTo>
                      <a:pt x="315864" y="296143"/>
                      <a:pt x="319691" y="296925"/>
                      <a:pt x="322537" y="295052"/>
                    </a:cubicBezTo>
                    <a:cubicBezTo>
                      <a:pt x="324670" y="293640"/>
                      <a:pt x="325719" y="291061"/>
                      <a:pt x="325163" y="288565"/>
                    </a:cubicBezTo>
                    <a:cubicBezTo>
                      <a:pt x="305632" y="209423"/>
                      <a:pt x="328373" y="125804"/>
                      <a:pt x="385308" y="67463"/>
                    </a:cubicBezTo>
                    <a:cubicBezTo>
                      <a:pt x="415963" y="36602"/>
                      <a:pt x="459306" y="10404"/>
                      <a:pt x="504294" y="13833"/>
                    </a:cubicBezTo>
                    <a:cubicBezTo>
                      <a:pt x="545854" y="16988"/>
                      <a:pt x="581858" y="46272"/>
                      <a:pt x="603187" y="80630"/>
                    </a:cubicBezTo>
                    <a:cubicBezTo>
                      <a:pt x="632539" y="128019"/>
                      <a:pt x="636860" y="186106"/>
                      <a:pt x="637477" y="240421"/>
                    </a:cubicBezTo>
                    <a:lnTo>
                      <a:pt x="651193" y="238570"/>
                    </a:lnTo>
                    <a:cubicBezTo>
                      <a:pt x="643649" y="207887"/>
                      <a:pt x="660972" y="176560"/>
                      <a:pt x="690969" y="166630"/>
                    </a:cubicBezTo>
                    <a:cubicBezTo>
                      <a:pt x="721350" y="157988"/>
                      <a:pt x="751800" y="177602"/>
                      <a:pt x="763733" y="205240"/>
                    </a:cubicBezTo>
                    <a:cubicBezTo>
                      <a:pt x="766476" y="211618"/>
                      <a:pt x="776557" y="207023"/>
                      <a:pt x="774774" y="200577"/>
                    </a:cubicBezTo>
                    <a:cubicBezTo>
                      <a:pt x="764898" y="164504"/>
                      <a:pt x="721556" y="142695"/>
                      <a:pt x="686169" y="153599"/>
                    </a:cubicBezTo>
                    <a:cubicBezTo>
                      <a:pt x="649636" y="166293"/>
                      <a:pt x="628822" y="204746"/>
                      <a:pt x="638163" y="242273"/>
                    </a:cubicBezTo>
                    <a:cubicBezTo>
                      <a:pt x="638677" y="246059"/>
                      <a:pt x="642161" y="248720"/>
                      <a:pt x="645946" y="248205"/>
                    </a:cubicBezTo>
                    <a:cubicBezTo>
                      <a:pt x="649732" y="247691"/>
                      <a:pt x="652393" y="244207"/>
                      <a:pt x="651879" y="240421"/>
                    </a:cubicBezTo>
                    <a:cubicBezTo>
                      <a:pt x="651124" y="187889"/>
                      <a:pt x="646735" y="133437"/>
                      <a:pt x="622389" y="85842"/>
                    </a:cubicBezTo>
                    <a:cubicBezTo>
                      <a:pt x="602570" y="47163"/>
                      <a:pt x="566839" y="13353"/>
                      <a:pt x="523771" y="3066"/>
                    </a:cubicBezTo>
                    <a:cubicBezTo>
                      <a:pt x="475765" y="-8318"/>
                      <a:pt x="427759" y="13490"/>
                      <a:pt x="391412" y="43871"/>
                    </a:cubicBezTo>
                    <a:cubicBezTo>
                      <a:pt x="358768" y="71694"/>
                      <a:pt x="334065" y="107658"/>
                      <a:pt x="319814" y="148113"/>
                    </a:cubicBezTo>
                    <a:cubicBezTo>
                      <a:pt x="302656" y="194164"/>
                      <a:pt x="300564" y="244475"/>
                      <a:pt x="313848" y="291788"/>
                    </a:cubicBezTo>
                    <a:lnTo>
                      <a:pt x="325026" y="287125"/>
                    </a:lnTo>
                    <a:cubicBezTo>
                      <a:pt x="299240" y="250640"/>
                      <a:pt x="246502" y="251600"/>
                      <a:pt x="217081" y="283078"/>
                    </a:cubicBezTo>
                    <a:cubicBezTo>
                      <a:pt x="200554" y="300772"/>
                      <a:pt x="194999" y="321552"/>
                      <a:pt x="191021" y="344800"/>
                    </a:cubicBezTo>
                    <a:cubicBezTo>
                      <a:pt x="189924" y="351658"/>
                      <a:pt x="188003" y="357968"/>
                      <a:pt x="181008" y="360436"/>
                    </a:cubicBezTo>
                    <a:cubicBezTo>
                      <a:pt x="173526" y="362185"/>
                      <a:pt x="165852" y="362947"/>
                      <a:pt x="158171" y="362700"/>
                    </a:cubicBezTo>
                    <a:lnTo>
                      <a:pt x="110782" y="365443"/>
                    </a:lnTo>
                    <a:lnTo>
                      <a:pt x="4141" y="371615"/>
                    </a:lnTo>
                    <a:cubicBezTo>
                      <a:pt x="-1346" y="371958"/>
                      <a:pt x="-1414" y="380393"/>
                      <a:pt x="4141" y="38018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2986BF44-0C7D-EC95-3B71-0F22269AD0C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778198" y="3908490"/>
                <a:ext cx="1583181" cy="557262"/>
              </a:xfrm>
              <a:custGeom>
                <a:avLst/>
                <a:gdLst>
                  <a:gd name="connsiteX0" fmla="*/ 4184 w 1583181"/>
                  <a:gd name="connsiteY0" fmla="*/ 554696 h 557262"/>
                  <a:gd name="connsiteX1" fmla="*/ 381374 w 1583181"/>
                  <a:gd name="connsiteY1" fmla="*/ 548798 h 557262"/>
                  <a:gd name="connsiteX2" fmla="*/ 387820 w 1583181"/>
                  <a:gd name="connsiteY2" fmla="*/ 542420 h 557262"/>
                  <a:gd name="connsiteX3" fmla="*/ 431917 w 1583181"/>
                  <a:gd name="connsiteY3" fmla="*/ 421102 h 557262"/>
                  <a:gd name="connsiteX4" fmla="*/ 521688 w 1583181"/>
                  <a:gd name="connsiteY4" fmla="*/ 442293 h 557262"/>
                  <a:gd name="connsiteX5" fmla="*/ 534856 w 1583181"/>
                  <a:gd name="connsiteY5" fmla="*/ 442293 h 557262"/>
                  <a:gd name="connsiteX6" fmla="*/ 599321 w 1583181"/>
                  <a:gd name="connsiteY6" fmla="*/ 270843 h 557262"/>
                  <a:gd name="connsiteX7" fmla="*/ 733875 w 1583181"/>
                  <a:gd name="connsiteY7" fmla="*/ 236553 h 557262"/>
                  <a:gd name="connsiteX8" fmla="*/ 784693 w 1583181"/>
                  <a:gd name="connsiteY8" fmla="*/ 287714 h 557262"/>
                  <a:gd name="connsiteX9" fmla="*/ 798409 w 1583181"/>
                  <a:gd name="connsiteY9" fmla="*/ 283942 h 557262"/>
                  <a:gd name="connsiteX10" fmla="*/ 931796 w 1583181"/>
                  <a:gd name="connsiteY10" fmla="*/ 22035 h 557262"/>
                  <a:gd name="connsiteX11" fmla="*/ 1100298 w 1583181"/>
                  <a:gd name="connsiteY11" fmla="*/ 43569 h 557262"/>
                  <a:gd name="connsiteX12" fmla="*/ 1215375 w 1583181"/>
                  <a:gd name="connsiteY12" fmla="*/ 178878 h 557262"/>
                  <a:gd name="connsiteX13" fmla="*/ 1209134 w 1583181"/>
                  <a:gd name="connsiteY13" fmla="*/ 387086 h 557262"/>
                  <a:gd name="connsiteX14" fmla="*/ 1224222 w 1583181"/>
                  <a:gd name="connsiteY14" fmla="*/ 391270 h 557262"/>
                  <a:gd name="connsiteX15" fmla="*/ 1326475 w 1583181"/>
                  <a:gd name="connsiteY15" fmla="*/ 311168 h 557262"/>
                  <a:gd name="connsiteX16" fmla="*/ 1433802 w 1583181"/>
                  <a:gd name="connsiteY16" fmla="*/ 371930 h 557262"/>
                  <a:gd name="connsiteX17" fmla="*/ 1441826 w 1583181"/>
                  <a:gd name="connsiteY17" fmla="*/ 442911 h 557262"/>
                  <a:gd name="connsiteX18" fmla="*/ 1448128 w 1583181"/>
                  <a:gd name="connsiteY18" fmla="*/ 452347 h 557262"/>
                  <a:gd name="connsiteX19" fmla="*/ 1457257 w 1583181"/>
                  <a:gd name="connsiteY19" fmla="*/ 447163 h 557262"/>
                  <a:gd name="connsiteX20" fmla="*/ 1515961 w 1583181"/>
                  <a:gd name="connsiteY20" fmla="*/ 401900 h 557262"/>
                  <a:gd name="connsiteX21" fmla="*/ 1553817 w 1583181"/>
                  <a:gd name="connsiteY21" fmla="*/ 409101 h 557262"/>
                  <a:gd name="connsiteX22" fmla="*/ 1567122 w 1583181"/>
                  <a:gd name="connsiteY22" fmla="*/ 425766 h 557262"/>
                  <a:gd name="connsiteX23" fmla="*/ 1554435 w 1583181"/>
                  <a:gd name="connsiteY23" fmla="*/ 439482 h 557262"/>
                  <a:gd name="connsiteX24" fmla="*/ 1551074 w 1583181"/>
                  <a:gd name="connsiteY24" fmla="*/ 451757 h 557262"/>
                  <a:gd name="connsiteX25" fmla="*/ 1581798 w 1583181"/>
                  <a:gd name="connsiteY25" fmla="*/ 418016 h 557262"/>
                  <a:gd name="connsiteX26" fmla="*/ 1533312 w 1583181"/>
                  <a:gd name="connsiteY26" fmla="*/ 385989 h 557262"/>
                  <a:gd name="connsiteX27" fmla="*/ 1441826 w 1583181"/>
                  <a:gd name="connsiteY27" fmla="*/ 442911 h 557262"/>
                  <a:gd name="connsiteX28" fmla="*/ 1457257 w 1583181"/>
                  <a:gd name="connsiteY28" fmla="*/ 447163 h 557262"/>
                  <a:gd name="connsiteX29" fmla="*/ 1406302 w 1583181"/>
                  <a:gd name="connsiteY29" fmla="*/ 316106 h 557262"/>
                  <a:gd name="connsiteX30" fmla="*/ 1262284 w 1583181"/>
                  <a:gd name="connsiteY30" fmla="*/ 319467 h 557262"/>
                  <a:gd name="connsiteX31" fmla="*/ 1209409 w 1583181"/>
                  <a:gd name="connsiteY31" fmla="*/ 387086 h 557262"/>
                  <a:gd name="connsiteX32" fmla="*/ 1224496 w 1583181"/>
                  <a:gd name="connsiteY32" fmla="*/ 391270 h 557262"/>
                  <a:gd name="connsiteX33" fmla="*/ 1125261 w 1583181"/>
                  <a:gd name="connsiteY33" fmla="*/ 40072 h 557262"/>
                  <a:gd name="connsiteX34" fmla="*/ 946953 w 1583181"/>
                  <a:gd name="connsiteY34" fmla="*/ 3313 h 557262"/>
                  <a:gd name="connsiteX35" fmla="*/ 805129 w 1583181"/>
                  <a:gd name="connsiteY35" fmla="*/ 100079 h 557262"/>
                  <a:gd name="connsiteX36" fmla="*/ 784967 w 1583181"/>
                  <a:gd name="connsiteY36" fmla="*/ 287371 h 557262"/>
                  <a:gd name="connsiteX37" fmla="*/ 798683 w 1583181"/>
                  <a:gd name="connsiteY37" fmla="*/ 283599 h 557262"/>
                  <a:gd name="connsiteX38" fmla="*/ 677708 w 1583181"/>
                  <a:gd name="connsiteY38" fmla="*/ 216048 h 557262"/>
                  <a:gd name="connsiteX39" fmla="*/ 606522 w 1583181"/>
                  <a:gd name="connsiteY39" fmla="*/ 244989 h 557262"/>
                  <a:gd name="connsiteX40" fmla="*/ 549738 w 1583181"/>
                  <a:gd name="connsiteY40" fmla="*/ 325296 h 557262"/>
                  <a:gd name="connsiteX41" fmla="*/ 521963 w 1583181"/>
                  <a:gd name="connsiteY41" fmla="*/ 438453 h 557262"/>
                  <a:gd name="connsiteX42" fmla="*/ 535130 w 1583181"/>
                  <a:gd name="connsiteY42" fmla="*/ 438453 h 557262"/>
                  <a:gd name="connsiteX43" fmla="*/ 430614 w 1583181"/>
                  <a:gd name="connsiteY43" fmla="*/ 406426 h 557262"/>
                  <a:gd name="connsiteX44" fmla="*/ 375201 w 1583181"/>
                  <a:gd name="connsiteY44" fmla="*/ 542352 h 557262"/>
                  <a:gd name="connsiteX45" fmla="*/ 381579 w 1583181"/>
                  <a:gd name="connsiteY45" fmla="*/ 535974 h 557262"/>
                  <a:gd name="connsiteX46" fmla="*/ 4389 w 1583181"/>
                  <a:gd name="connsiteY46" fmla="*/ 545849 h 557262"/>
                  <a:gd name="connsiteX47" fmla="*/ 0 w 1583181"/>
                  <a:gd name="connsiteY47" fmla="*/ 550238 h 557262"/>
                  <a:gd name="connsiteX48" fmla="*/ 4389 w 1583181"/>
                  <a:gd name="connsiteY48" fmla="*/ 554627 h 557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583181" h="557262">
                    <a:moveTo>
                      <a:pt x="4184" y="554696"/>
                    </a:moveTo>
                    <a:cubicBezTo>
                      <a:pt x="129925" y="559517"/>
                      <a:pt x="255845" y="557542"/>
                      <a:pt x="381374" y="548798"/>
                    </a:cubicBezTo>
                    <a:cubicBezTo>
                      <a:pt x="384823" y="548599"/>
                      <a:pt x="387587" y="545870"/>
                      <a:pt x="387820" y="542420"/>
                    </a:cubicBezTo>
                    <a:cubicBezTo>
                      <a:pt x="385008" y="500381"/>
                      <a:pt x="391935" y="444968"/>
                      <a:pt x="431917" y="421102"/>
                    </a:cubicBezTo>
                    <a:cubicBezTo>
                      <a:pt x="460103" y="404300"/>
                      <a:pt x="508590" y="407386"/>
                      <a:pt x="521688" y="442293"/>
                    </a:cubicBezTo>
                    <a:cubicBezTo>
                      <a:pt x="523745" y="447711"/>
                      <a:pt x="533827" y="449700"/>
                      <a:pt x="534856" y="442293"/>
                    </a:cubicBezTo>
                    <a:cubicBezTo>
                      <a:pt x="543016" y="382217"/>
                      <a:pt x="556801" y="316792"/>
                      <a:pt x="599321" y="270843"/>
                    </a:cubicBezTo>
                    <a:cubicBezTo>
                      <a:pt x="633227" y="233446"/>
                      <a:pt x="686205" y="219950"/>
                      <a:pt x="733875" y="236553"/>
                    </a:cubicBezTo>
                    <a:cubicBezTo>
                      <a:pt x="758049" y="244454"/>
                      <a:pt x="776957" y="263485"/>
                      <a:pt x="784693" y="287714"/>
                    </a:cubicBezTo>
                    <a:lnTo>
                      <a:pt x="798409" y="283942"/>
                    </a:lnTo>
                    <a:cubicBezTo>
                      <a:pt x="754380" y="178603"/>
                      <a:pt x="823646" y="51113"/>
                      <a:pt x="931796" y="22035"/>
                    </a:cubicBezTo>
                    <a:cubicBezTo>
                      <a:pt x="988684" y="7894"/>
                      <a:pt x="1048801" y="15575"/>
                      <a:pt x="1100298" y="43569"/>
                    </a:cubicBezTo>
                    <a:cubicBezTo>
                      <a:pt x="1154435" y="72435"/>
                      <a:pt x="1195576" y="120804"/>
                      <a:pt x="1215375" y="178878"/>
                    </a:cubicBezTo>
                    <a:cubicBezTo>
                      <a:pt x="1238322" y="246785"/>
                      <a:pt x="1236107" y="320674"/>
                      <a:pt x="1209134" y="387086"/>
                    </a:cubicBezTo>
                    <a:lnTo>
                      <a:pt x="1224222" y="391270"/>
                    </a:lnTo>
                    <a:cubicBezTo>
                      <a:pt x="1241065" y="347859"/>
                      <a:pt x="1280293" y="317128"/>
                      <a:pt x="1326475" y="311168"/>
                    </a:cubicBezTo>
                    <a:cubicBezTo>
                      <a:pt x="1371463" y="306855"/>
                      <a:pt x="1414353" y="331132"/>
                      <a:pt x="1433802" y="371930"/>
                    </a:cubicBezTo>
                    <a:cubicBezTo>
                      <a:pt x="1445187" y="393773"/>
                      <a:pt x="1448046" y="419072"/>
                      <a:pt x="1441826" y="442911"/>
                    </a:cubicBezTo>
                    <a:cubicBezTo>
                      <a:pt x="1440962" y="447258"/>
                      <a:pt x="1443781" y="451483"/>
                      <a:pt x="1448128" y="452347"/>
                    </a:cubicBezTo>
                    <a:cubicBezTo>
                      <a:pt x="1452038" y="453122"/>
                      <a:pt x="1455926" y="450914"/>
                      <a:pt x="1457257" y="447163"/>
                    </a:cubicBezTo>
                    <a:cubicBezTo>
                      <a:pt x="1466817" y="422282"/>
                      <a:pt x="1489469" y="404821"/>
                      <a:pt x="1515961" y="401900"/>
                    </a:cubicBezTo>
                    <a:cubicBezTo>
                      <a:pt x="1529026" y="400117"/>
                      <a:pt x="1542316" y="402640"/>
                      <a:pt x="1553817" y="409101"/>
                    </a:cubicBezTo>
                    <a:cubicBezTo>
                      <a:pt x="1560545" y="412351"/>
                      <a:pt x="1565442" y="418482"/>
                      <a:pt x="1567122" y="425766"/>
                    </a:cubicBezTo>
                    <a:cubicBezTo>
                      <a:pt x="1567739" y="432212"/>
                      <a:pt x="1561978" y="442019"/>
                      <a:pt x="1554435" y="439482"/>
                    </a:cubicBezTo>
                    <a:cubicBezTo>
                      <a:pt x="1546891" y="436944"/>
                      <a:pt x="1543325" y="449151"/>
                      <a:pt x="1551074" y="451757"/>
                    </a:cubicBezTo>
                    <a:cubicBezTo>
                      <a:pt x="1571168" y="458615"/>
                      <a:pt x="1588244" y="437013"/>
                      <a:pt x="1581798" y="418016"/>
                    </a:cubicBezTo>
                    <a:cubicBezTo>
                      <a:pt x="1575351" y="399019"/>
                      <a:pt x="1552651" y="388253"/>
                      <a:pt x="1533312" y="385989"/>
                    </a:cubicBezTo>
                    <a:cubicBezTo>
                      <a:pt x="1493392" y="381840"/>
                      <a:pt x="1455741" y="405267"/>
                      <a:pt x="1441826" y="442911"/>
                    </a:cubicBezTo>
                    <a:lnTo>
                      <a:pt x="1457257" y="447163"/>
                    </a:lnTo>
                    <a:cubicBezTo>
                      <a:pt x="1470973" y="397785"/>
                      <a:pt x="1447038" y="345184"/>
                      <a:pt x="1406302" y="316106"/>
                    </a:cubicBezTo>
                    <a:cubicBezTo>
                      <a:pt x="1363096" y="285177"/>
                      <a:pt x="1304666" y="289977"/>
                      <a:pt x="1262284" y="319467"/>
                    </a:cubicBezTo>
                    <a:cubicBezTo>
                      <a:pt x="1238075" y="335981"/>
                      <a:pt x="1219599" y="359613"/>
                      <a:pt x="1209409" y="387086"/>
                    </a:cubicBezTo>
                    <a:cubicBezTo>
                      <a:pt x="1205842" y="396619"/>
                      <a:pt x="1220793" y="400802"/>
                      <a:pt x="1224496" y="391270"/>
                    </a:cubicBezTo>
                    <a:cubicBezTo>
                      <a:pt x="1273737" y="268649"/>
                      <a:pt x="1240955" y="113041"/>
                      <a:pt x="1125261" y="40072"/>
                    </a:cubicBezTo>
                    <a:cubicBezTo>
                      <a:pt x="1072358" y="6323"/>
                      <a:pt x="1008887" y="-6761"/>
                      <a:pt x="946953" y="3313"/>
                    </a:cubicBezTo>
                    <a:cubicBezTo>
                      <a:pt x="888084" y="13977"/>
                      <a:pt x="836525" y="49159"/>
                      <a:pt x="805129" y="100079"/>
                    </a:cubicBezTo>
                    <a:cubicBezTo>
                      <a:pt x="770839" y="154943"/>
                      <a:pt x="759387" y="226335"/>
                      <a:pt x="784967" y="287371"/>
                    </a:cubicBezTo>
                    <a:cubicBezTo>
                      <a:pt x="788396" y="295464"/>
                      <a:pt x="801358" y="292583"/>
                      <a:pt x="798683" y="283599"/>
                    </a:cubicBezTo>
                    <a:cubicBezTo>
                      <a:pt x="783390" y="232233"/>
                      <a:pt x="727359" y="210630"/>
                      <a:pt x="677708" y="216048"/>
                    </a:cubicBezTo>
                    <a:cubicBezTo>
                      <a:pt x="651668" y="218572"/>
                      <a:pt x="626931" y="228626"/>
                      <a:pt x="606522" y="244989"/>
                    </a:cubicBezTo>
                    <a:cubicBezTo>
                      <a:pt x="581319" y="266722"/>
                      <a:pt x="561821" y="294291"/>
                      <a:pt x="549738" y="325296"/>
                    </a:cubicBezTo>
                    <a:cubicBezTo>
                      <a:pt x="535596" y="361650"/>
                      <a:pt x="526262" y="399685"/>
                      <a:pt x="521963" y="438453"/>
                    </a:cubicBezTo>
                    <a:lnTo>
                      <a:pt x="535130" y="438453"/>
                    </a:lnTo>
                    <a:cubicBezTo>
                      <a:pt x="519494" y="397305"/>
                      <a:pt x="467030" y="388595"/>
                      <a:pt x="430614" y="406426"/>
                    </a:cubicBezTo>
                    <a:cubicBezTo>
                      <a:pt x="382059" y="430429"/>
                      <a:pt x="371566" y="494346"/>
                      <a:pt x="375201" y="542352"/>
                    </a:cubicBezTo>
                    <a:lnTo>
                      <a:pt x="381579" y="535974"/>
                    </a:lnTo>
                    <a:cubicBezTo>
                      <a:pt x="256112" y="545876"/>
                      <a:pt x="130206" y="549169"/>
                      <a:pt x="4389" y="545849"/>
                    </a:cubicBezTo>
                    <a:cubicBezTo>
                      <a:pt x="1969" y="545849"/>
                      <a:pt x="0" y="547817"/>
                      <a:pt x="0" y="550238"/>
                    </a:cubicBezTo>
                    <a:cubicBezTo>
                      <a:pt x="0" y="552659"/>
                      <a:pt x="1969" y="554627"/>
                      <a:pt x="4389" y="5546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330FE5A3-A4A5-8112-664A-7CAFF14B54C0}"/>
              </a:ext>
            </a:extLst>
          </p:cNvPr>
          <p:cNvSpPr>
            <a:spLocks/>
          </p:cNvSpPr>
          <p:nvPr/>
        </p:nvSpPr>
        <p:spPr>
          <a:xfrm>
            <a:off x="1045230" y="4415962"/>
            <a:ext cx="321434" cy="573877"/>
          </a:xfrm>
          <a:custGeom>
            <a:avLst/>
            <a:gdLst>
              <a:gd name="connsiteX0" fmla="*/ 140589 w 321434"/>
              <a:gd name="connsiteY0" fmla="*/ 65699 h 573877"/>
              <a:gd name="connsiteX1" fmla="*/ 0 w 321434"/>
              <a:gd name="connsiteY1" fmla="*/ 336659 h 573877"/>
              <a:gd name="connsiteX2" fmla="*/ 129410 w 321434"/>
              <a:gd name="connsiteY2" fmla="*/ 357713 h 573877"/>
              <a:gd name="connsiteX3" fmla="*/ 95120 w 321434"/>
              <a:gd name="connsiteY3" fmla="*/ 573877 h 573877"/>
              <a:gd name="connsiteX4" fmla="*/ 321434 w 321434"/>
              <a:gd name="connsiteY4" fmla="*/ 248877 h 573877"/>
              <a:gd name="connsiteX5" fmla="*/ 197373 w 321434"/>
              <a:gd name="connsiteY5" fmla="*/ 225285 h 573877"/>
              <a:gd name="connsiteX6" fmla="*/ 183657 w 321434"/>
              <a:gd name="connsiteY6" fmla="*/ 219181 h 573877"/>
              <a:gd name="connsiteX7" fmla="*/ 179817 w 321434"/>
              <a:gd name="connsiteY7" fmla="*/ 204917 h 573877"/>
              <a:gd name="connsiteX8" fmla="*/ 182629 w 321434"/>
              <a:gd name="connsiteY8" fmla="*/ 0 h 573877"/>
              <a:gd name="connsiteX9" fmla="*/ 143058 w 321434"/>
              <a:gd name="connsiteY9" fmla="*/ 51778 h 57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1434" h="573877">
                <a:moveTo>
                  <a:pt x="140589" y="65699"/>
                </a:moveTo>
                <a:lnTo>
                  <a:pt x="0" y="336659"/>
                </a:lnTo>
                <a:cubicBezTo>
                  <a:pt x="40400" y="355375"/>
                  <a:pt x="85163" y="362658"/>
                  <a:pt x="129410" y="357713"/>
                </a:cubicBezTo>
                <a:cubicBezTo>
                  <a:pt x="110969" y="428481"/>
                  <a:pt x="99489" y="500881"/>
                  <a:pt x="95120" y="573877"/>
                </a:cubicBezTo>
                <a:cubicBezTo>
                  <a:pt x="177259" y="470369"/>
                  <a:pt x="252848" y="361821"/>
                  <a:pt x="321434" y="248877"/>
                </a:cubicBezTo>
                <a:lnTo>
                  <a:pt x="197373" y="225285"/>
                </a:lnTo>
                <a:cubicBezTo>
                  <a:pt x="192250" y="224819"/>
                  <a:pt x="187429" y="222672"/>
                  <a:pt x="183657" y="219181"/>
                </a:cubicBezTo>
                <a:cubicBezTo>
                  <a:pt x="180777" y="215012"/>
                  <a:pt x="179419" y="209971"/>
                  <a:pt x="179817" y="204917"/>
                </a:cubicBezTo>
                <a:cubicBezTo>
                  <a:pt x="177965" y="136337"/>
                  <a:pt x="200802" y="66179"/>
                  <a:pt x="182629" y="0"/>
                </a:cubicBezTo>
                <a:lnTo>
                  <a:pt x="143058" y="51778"/>
                </a:lnTo>
              </a:path>
            </a:pathLst>
          </a:custGeom>
          <a:solidFill>
            <a:srgbClr val="FFFFFF"/>
          </a:solidFill>
          <a:ln w="68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870AB081-A95C-CDE8-4039-9ABC8BE3F258}"/>
              </a:ext>
            </a:extLst>
          </p:cNvPr>
          <p:cNvSpPr>
            <a:spLocks/>
          </p:cNvSpPr>
          <p:nvPr/>
        </p:nvSpPr>
        <p:spPr>
          <a:xfrm>
            <a:off x="1037495" y="4409670"/>
            <a:ext cx="336726" cy="587604"/>
          </a:xfrm>
          <a:custGeom>
            <a:avLst/>
            <a:gdLst>
              <a:gd name="connsiteX0" fmla="*/ 144141 w 336726"/>
              <a:gd name="connsiteY0" fmla="*/ 69591 h 587604"/>
              <a:gd name="connsiteX1" fmla="*/ 72201 w 336726"/>
              <a:gd name="connsiteY1" fmla="*/ 204077 h 587604"/>
              <a:gd name="connsiteX2" fmla="*/ 1015 w 336726"/>
              <a:gd name="connsiteY2" fmla="*/ 339042 h 587604"/>
              <a:gd name="connsiteX3" fmla="*/ 3826 w 336726"/>
              <a:gd name="connsiteY3" fmla="*/ 349672 h 587604"/>
              <a:gd name="connsiteX4" fmla="*/ 137146 w 336726"/>
              <a:gd name="connsiteY4" fmla="*/ 371686 h 587604"/>
              <a:gd name="connsiteX5" fmla="*/ 129671 w 336726"/>
              <a:gd name="connsiteY5" fmla="*/ 361948 h 587604"/>
              <a:gd name="connsiteX6" fmla="*/ 95381 w 336726"/>
              <a:gd name="connsiteY6" fmla="*/ 580169 h 587604"/>
              <a:gd name="connsiteX7" fmla="*/ 103027 w 336726"/>
              <a:gd name="connsiteY7" fmla="*/ 587603 h 587604"/>
              <a:gd name="connsiteX8" fmla="*/ 108205 w 336726"/>
              <a:gd name="connsiteY8" fmla="*/ 585450 h 587604"/>
              <a:gd name="connsiteX9" fmla="*/ 335754 w 336726"/>
              <a:gd name="connsiteY9" fmla="*/ 258598 h 587604"/>
              <a:gd name="connsiteX10" fmla="*/ 332990 w 336726"/>
              <a:gd name="connsiteY10" fmla="*/ 248496 h 587604"/>
              <a:gd name="connsiteX11" fmla="*/ 331433 w 336726"/>
              <a:gd name="connsiteY11" fmla="*/ 247831 h 587604"/>
              <a:gd name="connsiteX12" fmla="*/ 237479 w 336726"/>
              <a:gd name="connsiteY12" fmla="*/ 230137 h 587604"/>
              <a:gd name="connsiteX13" fmla="*/ 215670 w 336726"/>
              <a:gd name="connsiteY13" fmla="*/ 226022 h 587604"/>
              <a:gd name="connsiteX14" fmla="*/ 196193 w 336726"/>
              <a:gd name="connsiteY14" fmla="*/ 219644 h 587604"/>
              <a:gd name="connsiteX15" fmla="*/ 194616 w 336726"/>
              <a:gd name="connsiteY15" fmla="*/ 198247 h 587604"/>
              <a:gd name="connsiteX16" fmla="*/ 195508 w 336726"/>
              <a:gd name="connsiteY16" fmla="*/ 176028 h 587604"/>
              <a:gd name="connsiteX17" fmla="*/ 196605 w 336726"/>
              <a:gd name="connsiteY17" fmla="*/ 4578 h 587604"/>
              <a:gd name="connsiteX18" fmla="*/ 188567 w 336726"/>
              <a:gd name="connsiteY18" fmla="*/ 277 h 587604"/>
              <a:gd name="connsiteX19" fmla="*/ 184946 w 336726"/>
              <a:gd name="connsiteY19" fmla="*/ 3069 h 587604"/>
              <a:gd name="connsiteX20" fmla="*/ 145650 w 336726"/>
              <a:gd name="connsiteY20" fmla="*/ 54984 h 587604"/>
              <a:gd name="connsiteX21" fmla="*/ 156211 w 336726"/>
              <a:gd name="connsiteY21" fmla="*/ 61156 h 587604"/>
              <a:gd name="connsiteX22" fmla="*/ 195988 w 336726"/>
              <a:gd name="connsiteY22" fmla="*/ 9515 h 587604"/>
              <a:gd name="connsiteX23" fmla="*/ 184329 w 336726"/>
              <a:gd name="connsiteY23" fmla="*/ 7938 h 587604"/>
              <a:gd name="connsiteX24" fmla="*/ 180694 w 336726"/>
              <a:gd name="connsiteY24" fmla="*/ 195367 h 587604"/>
              <a:gd name="connsiteX25" fmla="*/ 188444 w 336726"/>
              <a:gd name="connsiteY25" fmla="*/ 232195 h 587604"/>
              <a:gd name="connsiteX26" fmla="*/ 226986 w 336726"/>
              <a:gd name="connsiteY26" fmla="*/ 242893 h 587604"/>
              <a:gd name="connsiteX27" fmla="*/ 327524 w 336726"/>
              <a:gd name="connsiteY27" fmla="*/ 262164 h 587604"/>
              <a:gd name="connsiteX28" fmla="*/ 323204 w 336726"/>
              <a:gd name="connsiteY28" fmla="*/ 251466 h 587604"/>
              <a:gd name="connsiteX29" fmla="*/ 97850 w 336726"/>
              <a:gd name="connsiteY29" fmla="*/ 574820 h 587604"/>
              <a:gd name="connsiteX30" fmla="*/ 110674 w 336726"/>
              <a:gd name="connsiteY30" fmla="*/ 580169 h 587604"/>
              <a:gd name="connsiteX31" fmla="*/ 144553 w 336726"/>
              <a:gd name="connsiteY31" fmla="*/ 366062 h 587604"/>
              <a:gd name="connsiteX32" fmla="*/ 139142 w 336726"/>
              <a:gd name="connsiteY32" fmla="*/ 356537 h 587604"/>
              <a:gd name="connsiteX33" fmla="*/ 137146 w 336726"/>
              <a:gd name="connsiteY33" fmla="*/ 356256 h 587604"/>
              <a:gd name="connsiteX34" fmla="*/ 11645 w 336726"/>
              <a:gd name="connsiteY34" fmla="*/ 336230 h 587604"/>
              <a:gd name="connsiteX35" fmla="*/ 14456 w 336726"/>
              <a:gd name="connsiteY35" fmla="*/ 346860 h 587604"/>
              <a:gd name="connsiteX36" fmla="*/ 83859 w 336726"/>
              <a:gd name="connsiteY36" fmla="*/ 210592 h 587604"/>
              <a:gd name="connsiteX37" fmla="*/ 152439 w 336726"/>
              <a:gd name="connsiteY37" fmla="*/ 74117 h 587604"/>
              <a:gd name="connsiteX38" fmla="*/ 144141 w 336726"/>
              <a:gd name="connsiteY38" fmla="*/ 69317 h 587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36726" h="587604">
                <a:moveTo>
                  <a:pt x="144141" y="69591"/>
                </a:moveTo>
                <a:cubicBezTo>
                  <a:pt x="119041" y="113757"/>
                  <a:pt x="96135" y="159157"/>
                  <a:pt x="72201" y="204077"/>
                </a:cubicBezTo>
                <a:lnTo>
                  <a:pt x="1015" y="339042"/>
                </a:lnTo>
                <a:cubicBezTo>
                  <a:pt x="-1077" y="342759"/>
                  <a:pt x="164" y="347470"/>
                  <a:pt x="3826" y="349672"/>
                </a:cubicBezTo>
                <a:cubicBezTo>
                  <a:pt x="45413" y="369087"/>
                  <a:pt x="91527" y="376699"/>
                  <a:pt x="137146" y="371686"/>
                </a:cubicBezTo>
                <a:lnTo>
                  <a:pt x="129671" y="361948"/>
                </a:lnTo>
                <a:cubicBezTo>
                  <a:pt x="111367" y="433442"/>
                  <a:pt x="99887" y="506507"/>
                  <a:pt x="95381" y="580169"/>
                </a:cubicBezTo>
                <a:cubicBezTo>
                  <a:pt x="95442" y="584332"/>
                  <a:pt x="98865" y="587665"/>
                  <a:pt x="103027" y="587603"/>
                </a:cubicBezTo>
                <a:cubicBezTo>
                  <a:pt x="104968" y="587576"/>
                  <a:pt x="106820" y="586808"/>
                  <a:pt x="108205" y="585450"/>
                </a:cubicBezTo>
                <a:cubicBezTo>
                  <a:pt x="190830" y="481373"/>
                  <a:pt x="266831" y="372207"/>
                  <a:pt x="335754" y="258598"/>
                </a:cubicBezTo>
                <a:cubicBezTo>
                  <a:pt x="337777" y="255045"/>
                  <a:pt x="336542" y="250519"/>
                  <a:pt x="332990" y="248496"/>
                </a:cubicBezTo>
                <a:cubicBezTo>
                  <a:pt x="332496" y="248215"/>
                  <a:pt x="331975" y="247995"/>
                  <a:pt x="331433" y="247831"/>
                </a:cubicBezTo>
                <a:lnTo>
                  <a:pt x="237479" y="230137"/>
                </a:lnTo>
                <a:lnTo>
                  <a:pt x="215670" y="226022"/>
                </a:lnTo>
                <a:cubicBezTo>
                  <a:pt x="210115" y="224993"/>
                  <a:pt x="199691" y="224925"/>
                  <a:pt x="196193" y="219644"/>
                </a:cubicBezTo>
                <a:cubicBezTo>
                  <a:pt x="192696" y="214364"/>
                  <a:pt x="194547" y="204008"/>
                  <a:pt x="194616" y="198247"/>
                </a:cubicBezTo>
                <a:cubicBezTo>
                  <a:pt x="194616" y="190841"/>
                  <a:pt x="195028" y="183434"/>
                  <a:pt x="195508" y="176028"/>
                </a:cubicBezTo>
                <a:cubicBezTo>
                  <a:pt x="199211" y="118694"/>
                  <a:pt x="211898" y="61019"/>
                  <a:pt x="196605" y="4578"/>
                </a:cubicBezTo>
                <a:cubicBezTo>
                  <a:pt x="195569" y="1169"/>
                  <a:pt x="191969" y="-751"/>
                  <a:pt x="188567" y="277"/>
                </a:cubicBezTo>
                <a:cubicBezTo>
                  <a:pt x="187059" y="737"/>
                  <a:pt x="185769" y="1731"/>
                  <a:pt x="184946" y="3069"/>
                </a:cubicBezTo>
                <a:lnTo>
                  <a:pt x="145650" y="54984"/>
                </a:lnTo>
                <a:cubicBezTo>
                  <a:pt x="140918" y="61293"/>
                  <a:pt x="151479" y="67259"/>
                  <a:pt x="156211" y="61156"/>
                </a:cubicBezTo>
                <a:lnTo>
                  <a:pt x="195988" y="9515"/>
                </a:lnTo>
                <a:lnTo>
                  <a:pt x="184329" y="7938"/>
                </a:lnTo>
                <a:cubicBezTo>
                  <a:pt x="200377" y="69660"/>
                  <a:pt x="182203" y="133096"/>
                  <a:pt x="180694" y="195367"/>
                </a:cubicBezTo>
                <a:cubicBezTo>
                  <a:pt x="180694" y="207231"/>
                  <a:pt x="178363" y="223553"/>
                  <a:pt x="188444" y="232195"/>
                </a:cubicBezTo>
                <a:cubicBezTo>
                  <a:pt x="198525" y="240835"/>
                  <a:pt x="215053" y="240561"/>
                  <a:pt x="226986" y="242893"/>
                </a:cubicBezTo>
                <a:lnTo>
                  <a:pt x="327524" y="262164"/>
                </a:lnTo>
                <a:lnTo>
                  <a:pt x="323204" y="251466"/>
                </a:lnTo>
                <a:cubicBezTo>
                  <a:pt x="254781" y="363765"/>
                  <a:pt x="179522" y="471758"/>
                  <a:pt x="97850" y="574820"/>
                </a:cubicBezTo>
                <a:lnTo>
                  <a:pt x="110674" y="580169"/>
                </a:lnTo>
                <a:cubicBezTo>
                  <a:pt x="115111" y="507886"/>
                  <a:pt x="126454" y="436186"/>
                  <a:pt x="144553" y="366062"/>
                </a:cubicBezTo>
                <a:cubicBezTo>
                  <a:pt x="145691" y="361934"/>
                  <a:pt x="143263" y="357668"/>
                  <a:pt x="139142" y="356537"/>
                </a:cubicBezTo>
                <a:cubicBezTo>
                  <a:pt x="138490" y="356359"/>
                  <a:pt x="137818" y="356263"/>
                  <a:pt x="137146" y="356256"/>
                </a:cubicBezTo>
                <a:cubicBezTo>
                  <a:pt x="94277" y="360803"/>
                  <a:pt x="50968" y="353896"/>
                  <a:pt x="11645" y="336230"/>
                </a:cubicBezTo>
                <a:lnTo>
                  <a:pt x="14456" y="346860"/>
                </a:lnTo>
                <a:lnTo>
                  <a:pt x="83859" y="210592"/>
                </a:lnTo>
                <a:cubicBezTo>
                  <a:pt x="106971" y="165260"/>
                  <a:pt x="130768" y="120135"/>
                  <a:pt x="152439" y="74117"/>
                </a:cubicBezTo>
                <a:cubicBezTo>
                  <a:pt x="155045" y="68631"/>
                  <a:pt x="147227" y="63830"/>
                  <a:pt x="144141" y="69317"/>
                </a:cubicBezTo>
                <a:close/>
              </a:path>
            </a:pathLst>
          </a:custGeom>
          <a:solidFill>
            <a:srgbClr val="FFFFFF"/>
          </a:solidFill>
          <a:ln w="68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18A22CB9-014D-3EE8-7275-0261FB836B00}"/>
              </a:ext>
            </a:extLst>
          </p:cNvPr>
          <p:cNvSpPr>
            <a:spLocks/>
          </p:cNvSpPr>
          <p:nvPr/>
        </p:nvSpPr>
        <p:spPr>
          <a:xfrm>
            <a:off x="8806573" y="1699002"/>
            <a:ext cx="321434" cy="573877"/>
          </a:xfrm>
          <a:custGeom>
            <a:avLst/>
            <a:gdLst>
              <a:gd name="connsiteX0" fmla="*/ 140589 w 321434"/>
              <a:gd name="connsiteY0" fmla="*/ 65699 h 573877"/>
              <a:gd name="connsiteX1" fmla="*/ 0 w 321434"/>
              <a:gd name="connsiteY1" fmla="*/ 336659 h 573877"/>
              <a:gd name="connsiteX2" fmla="*/ 129410 w 321434"/>
              <a:gd name="connsiteY2" fmla="*/ 357713 h 573877"/>
              <a:gd name="connsiteX3" fmla="*/ 95120 w 321434"/>
              <a:gd name="connsiteY3" fmla="*/ 573877 h 573877"/>
              <a:gd name="connsiteX4" fmla="*/ 321434 w 321434"/>
              <a:gd name="connsiteY4" fmla="*/ 248877 h 573877"/>
              <a:gd name="connsiteX5" fmla="*/ 197373 w 321434"/>
              <a:gd name="connsiteY5" fmla="*/ 225285 h 573877"/>
              <a:gd name="connsiteX6" fmla="*/ 183657 w 321434"/>
              <a:gd name="connsiteY6" fmla="*/ 219181 h 573877"/>
              <a:gd name="connsiteX7" fmla="*/ 179817 w 321434"/>
              <a:gd name="connsiteY7" fmla="*/ 204917 h 573877"/>
              <a:gd name="connsiteX8" fmla="*/ 182629 w 321434"/>
              <a:gd name="connsiteY8" fmla="*/ 0 h 573877"/>
              <a:gd name="connsiteX9" fmla="*/ 143058 w 321434"/>
              <a:gd name="connsiteY9" fmla="*/ 51778 h 573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1434" h="573877">
                <a:moveTo>
                  <a:pt x="140589" y="65699"/>
                </a:moveTo>
                <a:lnTo>
                  <a:pt x="0" y="336659"/>
                </a:lnTo>
                <a:cubicBezTo>
                  <a:pt x="40400" y="355375"/>
                  <a:pt x="85163" y="362658"/>
                  <a:pt x="129410" y="357713"/>
                </a:cubicBezTo>
                <a:cubicBezTo>
                  <a:pt x="110969" y="428481"/>
                  <a:pt x="99489" y="500881"/>
                  <a:pt x="95120" y="573877"/>
                </a:cubicBezTo>
                <a:cubicBezTo>
                  <a:pt x="177259" y="470369"/>
                  <a:pt x="252848" y="361821"/>
                  <a:pt x="321434" y="248877"/>
                </a:cubicBezTo>
                <a:lnTo>
                  <a:pt x="197373" y="225285"/>
                </a:lnTo>
                <a:cubicBezTo>
                  <a:pt x="192250" y="224819"/>
                  <a:pt x="187429" y="222672"/>
                  <a:pt x="183657" y="219181"/>
                </a:cubicBezTo>
                <a:cubicBezTo>
                  <a:pt x="180777" y="215012"/>
                  <a:pt x="179419" y="209971"/>
                  <a:pt x="179817" y="204917"/>
                </a:cubicBezTo>
                <a:cubicBezTo>
                  <a:pt x="177965" y="136337"/>
                  <a:pt x="200802" y="66179"/>
                  <a:pt x="182629" y="0"/>
                </a:cubicBezTo>
                <a:lnTo>
                  <a:pt x="143058" y="51778"/>
                </a:lnTo>
              </a:path>
            </a:pathLst>
          </a:custGeom>
          <a:solidFill>
            <a:schemeClr val="accent1"/>
          </a:solidFill>
          <a:ln w="68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813E563A-907C-6797-B0DB-964DF2212D2C}"/>
              </a:ext>
            </a:extLst>
          </p:cNvPr>
          <p:cNvSpPr/>
          <p:nvPr/>
        </p:nvSpPr>
        <p:spPr>
          <a:xfrm rot="20874878" flipH="1">
            <a:off x="891241" y="1554964"/>
            <a:ext cx="1564743" cy="423737"/>
          </a:xfrm>
          <a:custGeom>
            <a:avLst/>
            <a:gdLst>
              <a:gd name="connsiteX0" fmla="*/ 6873 w 1564743"/>
              <a:gd name="connsiteY0" fmla="*/ 423647 h 423737"/>
              <a:gd name="connsiteX1" fmla="*/ 272895 w 1564743"/>
              <a:gd name="connsiteY1" fmla="*/ 420424 h 423737"/>
              <a:gd name="connsiteX2" fmla="*/ 279753 w 1564743"/>
              <a:gd name="connsiteY2" fmla="*/ 408148 h 423737"/>
              <a:gd name="connsiteX3" fmla="*/ 265282 w 1564743"/>
              <a:gd name="connsiteY3" fmla="*/ 296431 h 423737"/>
              <a:gd name="connsiteX4" fmla="*/ 372953 w 1564743"/>
              <a:gd name="connsiteY4" fmla="*/ 271880 h 423737"/>
              <a:gd name="connsiteX5" fmla="*/ 415609 w 1564743"/>
              <a:gd name="connsiteY5" fmla="*/ 324755 h 423737"/>
              <a:gd name="connsiteX6" fmla="*/ 431589 w 1564743"/>
              <a:gd name="connsiteY6" fmla="*/ 320297 h 423737"/>
              <a:gd name="connsiteX7" fmla="*/ 517314 w 1564743"/>
              <a:gd name="connsiteY7" fmla="*/ 52835 h 423737"/>
              <a:gd name="connsiteX8" fmla="*/ 646930 w 1564743"/>
              <a:gd name="connsiteY8" fmla="*/ 19848 h 423737"/>
              <a:gd name="connsiteX9" fmla="*/ 759744 w 1564743"/>
              <a:gd name="connsiteY9" fmla="*/ 88428 h 423737"/>
              <a:gd name="connsiteX10" fmla="*/ 827158 w 1564743"/>
              <a:gd name="connsiteY10" fmla="*/ 233544 h 423737"/>
              <a:gd name="connsiteX11" fmla="*/ 839599 w 1564743"/>
              <a:gd name="connsiteY11" fmla="*/ 240100 h 423737"/>
              <a:gd name="connsiteX12" fmla="*/ 846155 w 1564743"/>
              <a:gd name="connsiteY12" fmla="*/ 233544 h 423737"/>
              <a:gd name="connsiteX13" fmla="*/ 984961 w 1564743"/>
              <a:gd name="connsiteY13" fmla="*/ 52150 h 423737"/>
              <a:gd name="connsiteX14" fmla="*/ 1050866 w 1564743"/>
              <a:gd name="connsiteY14" fmla="*/ 32879 h 423737"/>
              <a:gd name="connsiteX15" fmla="*/ 1098255 w 1564743"/>
              <a:gd name="connsiteY15" fmla="*/ 62231 h 423737"/>
              <a:gd name="connsiteX16" fmla="*/ 1131791 w 1564743"/>
              <a:gd name="connsiteY16" fmla="*/ 117095 h 423737"/>
              <a:gd name="connsiteX17" fmla="*/ 1157851 w 1564743"/>
              <a:gd name="connsiteY17" fmla="*/ 178817 h 423737"/>
              <a:gd name="connsiteX18" fmla="*/ 1184803 w 1564743"/>
              <a:gd name="connsiteY18" fmla="*/ 331476 h 423737"/>
              <a:gd name="connsiteX19" fmla="*/ 1195584 w 1564743"/>
              <a:gd name="connsiteY19" fmla="*/ 341674 h 423737"/>
              <a:gd name="connsiteX20" fmla="*/ 1202497 w 1564743"/>
              <a:gd name="connsiteY20" fmla="*/ 338814 h 423737"/>
              <a:gd name="connsiteX21" fmla="*/ 1344526 w 1564743"/>
              <a:gd name="connsiteY21" fmla="*/ 268657 h 423737"/>
              <a:gd name="connsiteX22" fmla="*/ 1373535 w 1564743"/>
              <a:gd name="connsiteY22" fmla="*/ 284910 h 423737"/>
              <a:gd name="connsiteX23" fmla="*/ 1388966 w 1564743"/>
              <a:gd name="connsiteY23" fmla="*/ 315154 h 423737"/>
              <a:gd name="connsiteX24" fmla="*/ 1402682 w 1564743"/>
              <a:gd name="connsiteY24" fmla="*/ 349444 h 423737"/>
              <a:gd name="connsiteX25" fmla="*/ 1438343 w 1564743"/>
              <a:gd name="connsiteY25" fmla="*/ 365423 h 423737"/>
              <a:gd name="connsiteX26" fmla="*/ 1495265 w 1564743"/>
              <a:gd name="connsiteY26" fmla="*/ 358565 h 423737"/>
              <a:gd name="connsiteX27" fmla="*/ 1557810 w 1564743"/>
              <a:gd name="connsiteY27" fmla="*/ 350404 h 423737"/>
              <a:gd name="connsiteX28" fmla="*/ 1555204 w 1564743"/>
              <a:gd name="connsiteY28" fmla="*/ 331202 h 423737"/>
              <a:gd name="connsiteX29" fmla="*/ 1445476 w 1564743"/>
              <a:gd name="connsiteY29" fmla="*/ 344918 h 423737"/>
              <a:gd name="connsiteX30" fmla="*/ 1413860 w 1564743"/>
              <a:gd name="connsiteY30" fmla="*/ 327155 h 423737"/>
              <a:gd name="connsiteX31" fmla="*/ 1402750 w 1564743"/>
              <a:gd name="connsiteY31" fmla="*/ 291357 h 423737"/>
              <a:gd name="connsiteX32" fmla="*/ 1269225 w 1564743"/>
              <a:gd name="connsiteY32" fmla="*/ 257615 h 423737"/>
              <a:gd name="connsiteX33" fmla="*/ 1188163 w 1564743"/>
              <a:gd name="connsiteY33" fmla="*/ 324686 h 423737"/>
              <a:gd name="connsiteX34" fmla="*/ 1205857 w 1564743"/>
              <a:gd name="connsiteY34" fmla="*/ 332024 h 423737"/>
              <a:gd name="connsiteX35" fmla="*/ 1180825 w 1564743"/>
              <a:gd name="connsiteY35" fmla="*/ 182589 h 423737"/>
              <a:gd name="connsiteX36" fmla="*/ 1117869 w 1564743"/>
              <a:gd name="connsiteY36" fmla="*/ 54070 h 423737"/>
              <a:gd name="connsiteX37" fmla="*/ 1067806 w 1564743"/>
              <a:gd name="connsiteY37" fmla="*/ 15870 h 423737"/>
              <a:gd name="connsiteX38" fmla="*/ 998677 w 1564743"/>
              <a:gd name="connsiteY38" fmla="*/ 23072 h 423737"/>
              <a:gd name="connsiteX39" fmla="*/ 895121 w 1564743"/>
              <a:gd name="connsiteY39" fmla="*/ 100773 h 423737"/>
              <a:gd name="connsiteX40" fmla="*/ 827501 w 1564743"/>
              <a:gd name="connsiteY40" fmla="*/ 228468 h 423737"/>
              <a:gd name="connsiteX41" fmla="*/ 846498 w 1564743"/>
              <a:gd name="connsiteY41" fmla="*/ 228468 h 423737"/>
              <a:gd name="connsiteX42" fmla="*/ 665241 w 1564743"/>
              <a:gd name="connsiteY42" fmla="*/ 3457 h 423737"/>
              <a:gd name="connsiteX43" fmla="*/ 522937 w 1564743"/>
              <a:gd name="connsiteY43" fmla="*/ 28421 h 423737"/>
              <a:gd name="connsiteX44" fmla="*/ 425348 w 1564743"/>
              <a:gd name="connsiteY44" fmla="*/ 145007 h 423737"/>
              <a:gd name="connsiteX45" fmla="*/ 415815 w 1564743"/>
              <a:gd name="connsiteY45" fmla="*/ 324892 h 423737"/>
              <a:gd name="connsiteX46" fmla="*/ 431795 w 1564743"/>
              <a:gd name="connsiteY46" fmla="*/ 320434 h 423737"/>
              <a:gd name="connsiteX47" fmla="*/ 320146 w 1564743"/>
              <a:gd name="connsiteY47" fmla="*/ 244996 h 423737"/>
              <a:gd name="connsiteX48" fmla="*/ 237233 w 1564743"/>
              <a:gd name="connsiteY48" fmla="*/ 346357 h 423737"/>
              <a:gd name="connsiteX49" fmla="*/ 269534 w 1564743"/>
              <a:gd name="connsiteY49" fmla="*/ 418504 h 423737"/>
              <a:gd name="connsiteX50" fmla="*/ 276735 w 1564743"/>
              <a:gd name="connsiteY50" fmla="*/ 406159 h 423737"/>
              <a:gd name="connsiteX51" fmla="*/ 3924 w 1564743"/>
              <a:gd name="connsiteY51" fmla="*/ 413017 h 423737"/>
              <a:gd name="connsiteX52" fmla="*/ 6804 w 1564743"/>
              <a:gd name="connsiteY52" fmla="*/ 423647 h 42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564743" h="423737">
                <a:moveTo>
                  <a:pt x="6873" y="423647"/>
                </a:moveTo>
                <a:cubicBezTo>
                  <a:pt x="94792" y="408244"/>
                  <a:pt x="184625" y="407161"/>
                  <a:pt x="272895" y="420424"/>
                </a:cubicBezTo>
                <a:cubicBezTo>
                  <a:pt x="279341" y="421384"/>
                  <a:pt x="286199" y="413566"/>
                  <a:pt x="279753" y="408148"/>
                </a:cubicBezTo>
                <a:cubicBezTo>
                  <a:pt x="248411" y="380716"/>
                  <a:pt x="244297" y="331338"/>
                  <a:pt x="265282" y="296431"/>
                </a:cubicBezTo>
                <a:cubicBezTo>
                  <a:pt x="287982" y="258781"/>
                  <a:pt x="335851" y="252060"/>
                  <a:pt x="372953" y="271880"/>
                </a:cubicBezTo>
                <a:cubicBezTo>
                  <a:pt x="394123" y="282537"/>
                  <a:pt x="409671" y="301808"/>
                  <a:pt x="415609" y="324755"/>
                </a:cubicBezTo>
                <a:cubicBezTo>
                  <a:pt x="418147" y="335111"/>
                  <a:pt x="433989" y="330721"/>
                  <a:pt x="431589" y="320297"/>
                </a:cubicBezTo>
                <a:cubicBezTo>
                  <a:pt x="409369" y="225451"/>
                  <a:pt x="432069" y="110511"/>
                  <a:pt x="517314" y="52835"/>
                </a:cubicBezTo>
                <a:cubicBezTo>
                  <a:pt x="555232" y="26802"/>
                  <a:pt x="601180" y="15109"/>
                  <a:pt x="646930" y="19848"/>
                </a:cubicBezTo>
                <a:cubicBezTo>
                  <a:pt x="693016" y="25335"/>
                  <a:pt x="732244" y="52150"/>
                  <a:pt x="759744" y="88428"/>
                </a:cubicBezTo>
                <a:cubicBezTo>
                  <a:pt x="791977" y="131428"/>
                  <a:pt x="810219" y="183137"/>
                  <a:pt x="827158" y="233544"/>
                </a:cubicBezTo>
                <a:cubicBezTo>
                  <a:pt x="828783" y="238790"/>
                  <a:pt x="834352" y="241725"/>
                  <a:pt x="839599" y="240100"/>
                </a:cubicBezTo>
                <a:cubicBezTo>
                  <a:pt x="842733" y="239126"/>
                  <a:pt x="845181" y="236678"/>
                  <a:pt x="846155" y="233544"/>
                </a:cubicBezTo>
                <a:cubicBezTo>
                  <a:pt x="866441" y="157015"/>
                  <a:pt x="916395" y="91734"/>
                  <a:pt x="984961" y="52150"/>
                </a:cubicBezTo>
                <a:cubicBezTo>
                  <a:pt x="1004643" y="40971"/>
                  <a:pt x="1027618" y="30204"/>
                  <a:pt x="1050866" y="32879"/>
                </a:cubicBezTo>
                <a:cubicBezTo>
                  <a:pt x="1070343" y="35073"/>
                  <a:pt x="1085979" y="47623"/>
                  <a:pt x="1098255" y="62231"/>
                </a:cubicBezTo>
                <a:cubicBezTo>
                  <a:pt x="1111525" y="79156"/>
                  <a:pt x="1122779" y="97570"/>
                  <a:pt x="1131791" y="117095"/>
                </a:cubicBezTo>
                <a:cubicBezTo>
                  <a:pt x="1141858" y="137058"/>
                  <a:pt x="1150561" y="157680"/>
                  <a:pt x="1157851" y="178817"/>
                </a:cubicBezTo>
                <a:cubicBezTo>
                  <a:pt x="1174564" y="228030"/>
                  <a:pt x="1183658" y="279513"/>
                  <a:pt x="1184803" y="331476"/>
                </a:cubicBezTo>
                <a:cubicBezTo>
                  <a:pt x="1184961" y="337271"/>
                  <a:pt x="1189789" y="341831"/>
                  <a:pt x="1195584" y="341674"/>
                </a:cubicBezTo>
                <a:cubicBezTo>
                  <a:pt x="1198162" y="341605"/>
                  <a:pt x="1200624" y="340583"/>
                  <a:pt x="1202497" y="338814"/>
                </a:cubicBezTo>
                <a:cubicBezTo>
                  <a:pt x="1238638" y="299860"/>
                  <a:pt x="1286096" y="251923"/>
                  <a:pt x="1344526" y="268657"/>
                </a:cubicBezTo>
                <a:cubicBezTo>
                  <a:pt x="1355410" y="271551"/>
                  <a:pt x="1365388" y="277140"/>
                  <a:pt x="1373535" y="284910"/>
                </a:cubicBezTo>
                <a:cubicBezTo>
                  <a:pt x="1381353" y="293386"/>
                  <a:pt x="1386689" y="303852"/>
                  <a:pt x="1388966" y="315154"/>
                </a:cubicBezTo>
                <a:cubicBezTo>
                  <a:pt x="1391167" y="327395"/>
                  <a:pt x="1395831" y="339061"/>
                  <a:pt x="1402682" y="349444"/>
                </a:cubicBezTo>
                <a:cubicBezTo>
                  <a:pt x="1411309" y="360197"/>
                  <a:pt x="1424579" y="366143"/>
                  <a:pt x="1438343" y="365423"/>
                </a:cubicBezTo>
                <a:cubicBezTo>
                  <a:pt x="1457443" y="364367"/>
                  <a:pt x="1476460" y="362076"/>
                  <a:pt x="1495265" y="358565"/>
                </a:cubicBezTo>
                <a:lnTo>
                  <a:pt x="1557810" y="350404"/>
                </a:lnTo>
                <a:cubicBezTo>
                  <a:pt x="1568576" y="348895"/>
                  <a:pt x="1566108" y="329830"/>
                  <a:pt x="1555204" y="331202"/>
                </a:cubicBezTo>
                <a:cubicBezTo>
                  <a:pt x="1518719" y="335796"/>
                  <a:pt x="1482029" y="342037"/>
                  <a:pt x="1445476" y="344918"/>
                </a:cubicBezTo>
                <a:cubicBezTo>
                  <a:pt x="1429977" y="346152"/>
                  <a:pt x="1419209" y="342380"/>
                  <a:pt x="1413860" y="327155"/>
                </a:cubicBezTo>
                <a:cubicBezTo>
                  <a:pt x="1409677" y="315291"/>
                  <a:pt x="1407962" y="302809"/>
                  <a:pt x="1402750" y="291357"/>
                </a:cubicBezTo>
                <a:cubicBezTo>
                  <a:pt x="1379845" y="241225"/>
                  <a:pt x="1313596" y="236493"/>
                  <a:pt x="1269225" y="257615"/>
                </a:cubicBezTo>
                <a:cubicBezTo>
                  <a:pt x="1237198" y="272840"/>
                  <a:pt x="1211892" y="298763"/>
                  <a:pt x="1188163" y="324686"/>
                </a:cubicBezTo>
                <a:lnTo>
                  <a:pt x="1205857" y="332024"/>
                </a:lnTo>
                <a:cubicBezTo>
                  <a:pt x="1204753" y="281268"/>
                  <a:pt x="1196324" y="230938"/>
                  <a:pt x="1180825" y="182589"/>
                </a:cubicBezTo>
                <a:cubicBezTo>
                  <a:pt x="1166424" y="137943"/>
                  <a:pt x="1146535" y="91446"/>
                  <a:pt x="1117869" y="54070"/>
                </a:cubicBezTo>
                <a:cubicBezTo>
                  <a:pt x="1105449" y="36547"/>
                  <a:pt x="1087989" y="23222"/>
                  <a:pt x="1067806" y="15870"/>
                </a:cubicBezTo>
                <a:cubicBezTo>
                  <a:pt x="1044763" y="8601"/>
                  <a:pt x="1020280" y="13813"/>
                  <a:pt x="998677" y="23072"/>
                </a:cubicBezTo>
                <a:cubicBezTo>
                  <a:pt x="958797" y="40930"/>
                  <a:pt x="923417" y="67477"/>
                  <a:pt x="895121" y="100773"/>
                </a:cubicBezTo>
                <a:cubicBezTo>
                  <a:pt x="863019" y="137538"/>
                  <a:pt x="839873" y="181251"/>
                  <a:pt x="827501" y="228468"/>
                </a:cubicBezTo>
                <a:lnTo>
                  <a:pt x="846498" y="228468"/>
                </a:lnTo>
                <a:cubicBezTo>
                  <a:pt x="815499" y="136846"/>
                  <a:pt x="771814" y="25335"/>
                  <a:pt x="665241" y="3457"/>
                </a:cubicBezTo>
                <a:cubicBezTo>
                  <a:pt x="616350" y="-5595"/>
                  <a:pt x="565827" y="3266"/>
                  <a:pt x="522937" y="28421"/>
                </a:cubicBezTo>
                <a:cubicBezTo>
                  <a:pt x="477866" y="54783"/>
                  <a:pt x="443364" y="95999"/>
                  <a:pt x="425348" y="145007"/>
                </a:cubicBezTo>
                <a:cubicBezTo>
                  <a:pt x="404232" y="202662"/>
                  <a:pt x="400913" y="265330"/>
                  <a:pt x="415815" y="324892"/>
                </a:cubicBezTo>
                <a:lnTo>
                  <a:pt x="431795" y="320434"/>
                </a:lnTo>
                <a:cubicBezTo>
                  <a:pt x="420067" y="272428"/>
                  <a:pt x="368564" y="240333"/>
                  <a:pt x="320146" y="244996"/>
                </a:cubicBezTo>
                <a:cubicBezTo>
                  <a:pt x="268780" y="250071"/>
                  <a:pt x="235930" y="296569"/>
                  <a:pt x="237233" y="346357"/>
                </a:cubicBezTo>
                <a:cubicBezTo>
                  <a:pt x="237370" y="373879"/>
                  <a:pt x="249097" y="400070"/>
                  <a:pt x="269534" y="418504"/>
                </a:cubicBezTo>
                <a:lnTo>
                  <a:pt x="276735" y="406159"/>
                </a:lnTo>
                <a:cubicBezTo>
                  <a:pt x="186038" y="393445"/>
                  <a:pt x="93867" y="395763"/>
                  <a:pt x="3924" y="413017"/>
                </a:cubicBezTo>
                <a:cubicBezTo>
                  <a:pt x="-2934" y="414320"/>
                  <a:pt x="-54" y="424813"/>
                  <a:pt x="6804" y="423647"/>
                </a:cubicBezTo>
                <a:close/>
              </a:path>
            </a:pathLst>
          </a:custGeom>
          <a:solidFill>
            <a:schemeClr val="accent1"/>
          </a:solidFill>
          <a:ln w="68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6E1152EB-AF95-A7E4-2A02-962129146109}"/>
              </a:ext>
            </a:extLst>
          </p:cNvPr>
          <p:cNvGrpSpPr/>
          <p:nvPr/>
        </p:nvGrpSpPr>
        <p:grpSpPr>
          <a:xfrm>
            <a:off x="6676819" y="1551011"/>
            <a:ext cx="4411844" cy="3755979"/>
            <a:chOff x="6676819" y="1525611"/>
            <a:chExt cx="4411844" cy="375597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E3B2940-E0CC-4757-FF9E-4F706C3BD7F4}"/>
                </a:ext>
              </a:extLst>
            </p:cNvPr>
            <p:cNvSpPr txBox="1"/>
            <p:nvPr/>
          </p:nvSpPr>
          <p:spPr>
            <a:xfrm>
              <a:off x="6676819" y="4148998"/>
              <a:ext cx="4411844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75000"/>
                      <a:alpha val="73000"/>
                    </a:schemeClr>
                  </a:solidFill>
                  <a:ea typeface="思源黑体 CN Medium" panose="020B0600000000000000" charset="-122"/>
                </a:rPr>
                <a:t>Youth, Constantly on the Journey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97FD9D7F-793A-2FC7-2A9D-3CB3BF076703}"/>
                </a:ext>
              </a:extLst>
            </p:cNvPr>
            <p:cNvSpPr txBox="1"/>
            <p:nvPr/>
          </p:nvSpPr>
          <p:spPr>
            <a:xfrm>
              <a:off x="7470330" y="2867170"/>
              <a:ext cx="3598741" cy="10071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6600" dirty="0">
                  <a:ln w="19050">
                    <a:noFill/>
                  </a:ln>
                  <a:solidFill>
                    <a:schemeClr val="accent1"/>
                  </a:solidFill>
                  <a:latin typeface="+mj-ea"/>
                  <a:ea typeface="+mj-ea"/>
                </a:rPr>
                <a:t>一直在路上</a:t>
              </a:r>
            </a:p>
          </p:txBody>
        </p:sp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id="{4D99BC06-7FF4-7383-9D44-095B138FA60D}"/>
                </a:ext>
              </a:extLst>
            </p:cNvPr>
            <p:cNvSpPr/>
            <p:nvPr/>
          </p:nvSpPr>
          <p:spPr>
            <a:xfrm>
              <a:off x="7996728" y="4741590"/>
              <a:ext cx="3023904" cy="54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22225">
              <a:noFill/>
            </a:ln>
            <a:effectLst>
              <a:outerShdw blurRad="127000" dist="76200" dir="2700000" algn="tl" rotWithShape="0">
                <a:schemeClr val="accent1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FFFFFF"/>
                  </a:solidFill>
                </a:rPr>
                <a:t>世界那么大   我想去看看</a:t>
              </a: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A06CE4B5-4DC9-6A11-BA3F-6D45BC5CFE18}"/>
                </a:ext>
              </a:extLst>
            </p:cNvPr>
            <p:cNvSpPr txBox="1">
              <a:spLocks/>
            </p:cNvSpPr>
            <p:nvPr/>
          </p:nvSpPr>
          <p:spPr>
            <a:xfrm>
              <a:off x="9171347" y="1525611"/>
              <a:ext cx="1917192" cy="13429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8800" dirty="0">
                  <a:ln w="19050">
                    <a:noFill/>
                  </a:ln>
                  <a:solidFill>
                    <a:schemeClr val="accent1"/>
                  </a:solidFill>
                  <a:latin typeface="+mj-ea"/>
                  <a:ea typeface="+mj-ea"/>
                </a:rPr>
                <a:t>青春</a:t>
              </a:r>
              <a:endParaRPr lang="en-US" altLang="zh-CN" sz="8800" dirty="0">
                <a:ln w="19050">
                  <a:noFill/>
                </a:ln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578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46AC6BB-F20E-9BA2-4024-1884341B3BB3}"/>
              </a:ext>
            </a:extLst>
          </p:cNvPr>
          <p:cNvSpPr txBox="1"/>
          <p:nvPr/>
        </p:nvSpPr>
        <p:spPr>
          <a:xfrm>
            <a:off x="2027816" y="870077"/>
            <a:ext cx="4014694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0" dirty="0">
                <a:solidFill>
                  <a:srgbClr val="FFFFFF"/>
                </a:solidFill>
                <a:latin typeface="+mj-ea"/>
                <a:ea typeface="+mj-ea"/>
              </a:rPr>
              <a:t>青春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7A1AFC-ADE5-E2E3-E77A-FF7E3573D878}"/>
              </a:ext>
            </a:extLst>
          </p:cNvPr>
          <p:cNvSpPr txBox="1"/>
          <p:nvPr/>
        </p:nvSpPr>
        <p:spPr>
          <a:xfrm>
            <a:off x="6042510" y="1574801"/>
            <a:ext cx="4434990" cy="46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FFFFFF"/>
                </a:solidFill>
              </a:rPr>
              <a:t>世界那么大   我想去看看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EB3779-479F-F9F5-30FC-66CAEEF9E051}"/>
              </a:ext>
            </a:extLst>
          </p:cNvPr>
          <p:cNvSpPr txBox="1"/>
          <p:nvPr/>
        </p:nvSpPr>
        <p:spPr>
          <a:xfrm>
            <a:off x="6042511" y="2185091"/>
            <a:ext cx="45280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FFFFFF"/>
                </a:solidFill>
                <a:latin typeface="+mj-ea"/>
                <a:ea typeface="+mj-ea"/>
              </a:rPr>
              <a:t>一直在路上</a:t>
            </a:r>
          </a:p>
        </p:txBody>
      </p:sp>
    </p:spTree>
    <p:extLst>
      <p:ext uri="{BB962C8B-B14F-4D97-AF65-F5344CB8AC3E}">
        <p14:creationId xmlns:p14="http://schemas.microsoft.com/office/powerpoint/2010/main" val="26575506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 descr="形状&#10;&#10;描述已自动生成">
            <a:extLst>
              <a:ext uri="{FF2B5EF4-FFF2-40B4-BE49-F238E27FC236}">
                <a16:creationId xmlns:a16="http://schemas.microsoft.com/office/drawing/2014/main" id="{01943701-D920-5688-2204-7B9DAE92E8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5" name="组合 74">
            <a:extLst>
              <a:ext uri="{FF2B5EF4-FFF2-40B4-BE49-F238E27FC236}">
                <a16:creationId xmlns:a16="http://schemas.microsoft.com/office/drawing/2014/main" id="{9080A797-0088-671F-025E-862F91FEDBEF}"/>
              </a:ext>
            </a:extLst>
          </p:cNvPr>
          <p:cNvGrpSpPr/>
          <p:nvPr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76" name="矩形 7">
              <a:extLst>
                <a:ext uri="{FF2B5EF4-FFF2-40B4-BE49-F238E27FC236}">
                  <a16:creationId xmlns:a16="http://schemas.microsoft.com/office/drawing/2014/main" id="{8CBCC012-C6F5-98E6-F7A4-D831A569C4E1}"/>
                </a:ext>
              </a:extLst>
            </p:cNvPr>
            <p:cNvSpPr/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6E4CA7D-8A95-AC57-0C9A-829EEB044BA3}"/>
                </a:ext>
              </a:extLst>
            </p:cNvPr>
            <p:cNvSpPr/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63F6BEB6-D469-AB05-DA7E-5C1AFDCB939A}"/>
                </a:ext>
              </a:extLst>
            </p:cNvPr>
            <p:cNvGrpSpPr/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180" name="矩形 7">
                <a:extLst>
                  <a:ext uri="{FF2B5EF4-FFF2-40B4-BE49-F238E27FC236}">
                    <a16:creationId xmlns:a16="http://schemas.microsoft.com/office/drawing/2014/main" id="{B70D10AA-36E7-D9BB-316C-2395B67A3A18}"/>
                  </a:ext>
                </a:extLst>
              </p:cNvPr>
              <p:cNvSpPr/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hnschrift SemiLight"/>
                  <a:ea typeface="OPPOSans R"/>
                  <a:cs typeface="+mn-cs"/>
                </a:endParaRPr>
              </a:p>
            </p:txBody>
          </p:sp>
          <p:sp>
            <p:nvSpPr>
              <p:cNvPr id="181" name="文本框 180">
                <a:extLst>
                  <a:ext uri="{FF2B5EF4-FFF2-40B4-BE49-F238E27FC236}">
                    <a16:creationId xmlns:a16="http://schemas.microsoft.com/office/drawing/2014/main" id="{115321AC-EAC7-126C-D384-28CC6B0AC40A}"/>
                  </a:ext>
                </a:extLst>
              </p:cNvPr>
              <p:cNvSpPr txBox="1"/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FFFF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id="{753C33DC-1921-1A5C-33DA-B262A978D23E}"/>
                </a:ext>
              </a:extLst>
            </p:cNvPr>
            <p:cNvPicPr/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7F7A4BF6-FAA6-0738-860E-EA6C8F6BE653}"/>
                </a:ext>
              </a:extLst>
            </p:cNvPr>
            <p:cNvGrpSpPr/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69" name="直接连接符 168">
                <a:extLst>
                  <a:ext uri="{FF2B5EF4-FFF2-40B4-BE49-F238E27FC236}">
                    <a16:creationId xmlns:a16="http://schemas.microsoft.com/office/drawing/2014/main" id="{C2DA7091-BD45-8A8D-B0F6-E170891BD3B6}"/>
                  </a:ext>
                </a:extLst>
              </p:cNvPr>
              <p:cNvCxnSpPr/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cxnSp>
            <p:nvCxnSpPr>
              <p:cNvPr id="170" name="直接连接符 169">
                <a:extLst>
                  <a:ext uri="{FF2B5EF4-FFF2-40B4-BE49-F238E27FC236}">
                    <a16:creationId xmlns:a16="http://schemas.microsoft.com/office/drawing/2014/main" id="{8BF9BD92-7609-95FE-F5EF-012A1BBBC561}"/>
                  </a:ext>
                </a:extLst>
              </p:cNvPr>
              <p:cNvCxnSpPr/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noFill/>
              <a:ln w="25400" cap="rnd" cmpd="sng" algn="ctr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</p:cxnSp>
          <p:grpSp>
            <p:nvGrpSpPr>
              <p:cNvPr id="171" name="组合 170">
                <a:extLst>
                  <a:ext uri="{FF2B5EF4-FFF2-40B4-BE49-F238E27FC236}">
                    <a16:creationId xmlns:a16="http://schemas.microsoft.com/office/drawing/2014/main" id="{87680BB7-C039-FD28-FF38-C98E0147E63A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78" name="直接连接符 177">
                  <a:extLst>
                    <a:ext uri="{FF2B5EF4-FFF2-40B4-BE49-F238E27FC236}">
                      <a16:creationId xmlns:a16="http://schemas.microsoft.com/office/drawing/2014/main" id="{DBBDEE0A-30DD-2E3F-AE21-1D687463EC29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179" name="直接连接符 178">
                  <a:extLst>
                    <a:ext uri="{FF2B5EF4-FFF2-40B4-BE49-F238E27FC236}">
                      <a16:creationId xmlns:a16="http://schemas.microsoft.com/office/drawing/2014/main" id="{D4863F87-0525-95A8-4454-1B5B50B82E7A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</p:grpSp>
          <p:grpSp>
            <p:nvGrpSpPr>
              <p:cNvPr id="172" name="组合 171">
                <a:extLst>
                  <a:ext uri="{FF2B5EF4-FFF2-40B4-BE49-F238E27FC236}">
                    <a16:creationId xmlns:a16="http://schemas.microsoft.com/office/drawing/2014/main" id="{CEB2D1CD-4517-A2B3-F868-A16390E05689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76" name="直接连接符 175">
                  <a:extLst>
                    <a:ext uri="{FF2B5EF4-FFF2-40B4-BE49-F238E27FC236}">
                      <a16:creationId xmlns:a16="http://schemas.microsoft.com/office/drawing/2014/main" id="{9A2332C5-7DB8-9352-9EF8-A7B1E162AABC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177" name="直接连接符 176">
                  <a:extLst>
                    <a:ext uri="{FF2B5EF4-FFF2-40B4-BE49-F238E27FC236}">
                      <a16:creationId xmlns:a16="http://schemas.microsoft.com/office/drawing/2014/main" id="{F8770F52-A080-0B63-60C0-88F852C30AFB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</p:grpSp>
          <p:grpSp>
            <p:nvGrpSpPr>
              <p:cNvPr id="173" name="组合 172">
                <a:extLst>
                  <a:ext uri="{FF2B5EF4-FFF2-40B4-BE49-F238E27FC236}">
                    <a16:creationId xmlns:a16="http://schemas.microsoft.com/office/drawing/2014/main" id="{753F9836-EA1E-68E3-270A-CFD556414667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74" name="直接连接符 173">
                  <a:extLst>
                    <a:ext uri="{FF2B5EF4-FFF2-40B4-BE49-F238E27FC236}">
                      <a16:creationId xmlns:a16="http://schemas.microsoft.com/office/drawing/2014/main" id="{36F5330C-6BE2-A6B4-96AC-124680766AEF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175" name="直接连接符 174">
                  <a:extLst>
                    <a:ext uri="{FF2B5EF4-FFF2-40B4-BE49-F238E27FC236}">
                      <a16:creationId xmlns:a16="http://schemas.microsoft.com/office/drawing/2014/main" id="{E2636732-2BCE-9BA0-0096-5C62B468AC76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noFill/>
                <a:ln w="25400" cap="rnd" cmpd="sng" algn="ctr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  <a:prstDash val="solid"/>
                  <a:miter lim="800000"/>
                </a:ln>
                <a:effectLst/>
              </p:spPr>
            </p:cxnSp>
          </p:grp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BEF8037D-DE51-3792-EB68-1BD0AD0E3F45}"/>
                </a:ext>
              </a:extLst>
            </p:cNvPr>
            <p:cNvGrpSpPr/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190640B6-4D77-A371-E972-B04EA3BCB26E}"/>
                  </a:ext>
                </a:extLst>
              </p:cNvPr>
              <p:cNvSpPr txBox="1"/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300" normalizeH="0" baseline="0" noProof="0" dirty="0">
                  <a:ln>
                    <a:noFill/>
                  </a:ln>
                  <a:solidFill>
                    <a:srgbClr val="ECBD81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0A19E24F-A520-874F-CA38-5CEA499E03E2}"/>
                  </a:ext>
                </a:extLst>
              </p:cNvPr>
              <p:cNvGrpSpPr/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91" name="Rectangle 151">
                  <a:extLst>
                    <a:ext uri="{FF2B5EF4-FFF2-40B4-BE49-F238E27FC236}">
                      <a16:creationId xmlns:a16="http://schemas.microsoft.com/office/drawing/2014/main" id="{86121863-ECFB-596A-C3E4-DD63A6854447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2" name="Rectangle 152">
                  <a:extLst>
                    <a:ext uri="{FF2B5EF4-FFF2-40B4-BE49-F238E27FC236}">
                      <a16:creationId xmlns:a16="http://schemas.microsoft.com/office/drawing/2014/main" id="{3A1D28A9-3580-4B4F-9D55-BA092063C111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3" name="Rectangle 153">
                  <a:extLst>
                    <a:ext uri="{FF2B5EF4-FFF2-40B4-BE49-F238E27FC236}">
                      <a16:creationId xmlns:a16="http://schemas.microsoft.com/office/drawing/2014/main" id="{BD360BDD-C5E8-9381-53DC-CF84F825BC0B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4" name="Rectangle 154">
                  <a:extLst>
                    <a:ext uri="{FF2B5EF4-FFF2-40B4-BE49-F238E27FC236}">
                      <a16:creationId xmlns:a16="http://schemas.microsoft.com/office/drawing/2014/main" id="{E8C894BA-0B81-B33C-F400-A0085CD78039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5" name="Rectangle 155">
                  <a:extLst>
                    <a:ext uri="{FF2B5EF4-FFF2-40B4-BE49-F238E27FC236}">
                      <a16:creationId xmlns:a16="http://schemas.microsoft.com/office/drawing/2014/main" id="{9FA7948F-BA35-6A1D-52B6-EE72F8D86FB0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6" name="Rectangle 156">
                  <a:extLst>
                    <a:ext uri="{FF2B5EF4-FFF2-40B4-BE49-F238E27FC236}">
                      <a16:creationId xmlns:a16="http://schemas.microsoft.com/office/drawing/2014/main" id="{6C5B359A-AE40-137C-A860-33B7EDED7667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7" name="Rectangle 157">
                  <a:extLst>
                    <a:ext uri="{FF2B5EF4-FFF2-40B4-BE49-F238E27FC236}">
                      <a16:creationId xmlns:a16="http://schemas.microsoft.com/office/drawing/2014/main" id="{2D60CB92-8CAD-859B-C64A-FC3AFDED65CA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8" name="Rectangle 158">
                  <a:extLst>
                    <a:ext uri="{FF2B5EF4-FFF2-40B4-BE49-F238E27FC236}">
                      <a16:creationId xmlns:a16="http://schemas.microsoft.com/office/drawing/2014/main" id="{2E8C0337-03F1-5964-E5B0-103D9B7F3D83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99" name="Rectangle 159">
                  <a:extLst>
                    <a:ext uri="{FF2B5EF4-FFF2-40B4-BE49-F238E27FC236}">
                      <a16:creationId xmlns:a16="http://schemas.microsoft.com/office/drawing/2014/main" id="{6BAD926E-40DD-C7A4-1EF8-965B495685F3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0" name="Rectangle 160">
                  <a:extLst>
                    <a:ext uri="{FF2B5EF4-FFF2-40B4-BE49-F238E27FC236}">
                      <a16:creationId xmlns:a16="http://schemas.microsoft.com/office/drawing/2014/main" id="{F1319402-EE39-14DC-F949-F172D78B75F4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1" name="Rectangle 161">
                  <a:extLst>
                    <a:ext uri="{FF2B5EF4-FFF2-40B4-BE49-F238E27FC236}">
                      <a16:creationId xmlns:a16="http://schemas.microsoft.com/office/drawing/2014/main" id="{0BFA0F3A-0096-4A07-FF52-5957E3DFC253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2" name="Rectangle 162">
                  <a:extLst>
                    <a:ext uri="{FF2B5EF4-FFF2-40B4-BE49-F238E27FC236}">
                      <a16:creationId xmlns:a16="http://schemas.microsoft.com/office/drawing/2014/main" id="{9A918C41-695F-7BF9-22D8-25D90E0A013D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3" name="Rectangle 163">
                  <a:extLst>
                    <a:ext uri="{FF2B5EF4-FFF2-40B4-BE49-F238E27FC236}">
                      <a16:creationId xmlns:a16="http://schemas.microsoft.com/office/drawing/2014/main" id="{06A305CA-80CB-6D73-A74F-6BA4B795EF11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4" name="Rectangle 164">
                  <a:extLst>
                    <a:ext uri="{FF2B5EF4-FFF2-40B4-BE49-F238E27FC236}">
                      <a16:creationId xmlns:a16="http://schemas.microsoft.com/office/drawing/2014/main" id="{843E76DF-F648-CEEA-1EF3-BBF8B19BEA29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5" name="Rectangle 165">
                  <a:extLst>
                    <a:ext uri="{FF2B5EF4-FFF2-40B4-BE49-F238E27FC236}">
                      <a16:creationId xmlns:a16="http://schemas.microsoft.com/office/drawing/2014/main" id="{6BFF2192-9027-25DE-DD26-F24BCEBDDF2C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6" name="Rectangle 166">
                  <a:extLst>
                    <a:ext uri="{FF2B5EF4-FFF2-40B4-BE49-F238E27FC236}">
                      <a16:creationId xmlns:a16="http://schemas.microsoft.com/office/drawing/2014/main" id="{880719A3-003B-B13A-3E56-C3C941863661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7" name="Rectangle 167">
                  <a:extLst>
                    <a:ext uri="{FF2B5EF4-FFF2-40B4-BE49-F238E27FC236}">
                      <a16:creationId xmlns:a16="http://schemas.microsoft.com/office/drawing/2014/main" id="{D5E5B251-FB4F-0E23-1829-2D5F569B9240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8" name="Rectangle 168">
                  <a:extLst>
                    <a:ext uri="{FF2B5EF4-FFF2-40B4-BE49-F238E27FC236}">
                      <a16:creationId xmlns:a16="http://schemas.microsoft.com/office/drawing/2014/main" id="{1F764A59-0614-4BCE-195D-7B5CB2C26440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09" name="Rectangle 169">
                  <a:extLst>
                    <a:ext uri="{FF2B5EF4-FFF2-40B4-BE49-F238E27FC236}">
                      <a16:creationId xmlns:a16="http://schemas.microsoft.com/office/drawing/2014/main" id="{F10EE461-D893-3515-4E70-9EE254C39392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0" name="Rectangle 170">
                  <a:extLst>
                    <a:ext uri="{FF2B5EF4-FFF2-40B4-BE49-F238E27FC236}">
                      <a16:creationId xmlns:a16="http://schemas.microsoft.com/office/drawing/2014/main" id="{522E76D6-D9C0-AE18-7339-DB9F4746758C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1" name="Rectangle 171">
                  <a:extLst>
                    <a:ext uri="{FF2B5EF4-FFF2-40B4-BE49-F238E27FC236}">
                      <a16:creationId xmlns:a16="http://schemas.microsoft.com/office/drawing/2014/main" id="{E6B865F4-EBA1-A842-7324-290C49944111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2" name="Rectangle 172">
                  <a:extLst>
                    <a:ext uri="{FF2B5EF4-FFF2-40B4-BE49-F238E27FC236}">
                      <a16:creationId xmlns:a16="http://schemas.microsoft.com/office/drawing/2014/main" id="{52D18924-A8E3-72B5-9196-D39ED94997F1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3" name="Rectangle 173">
                  <a:extLst>
                    <a:ext uri="{FF2B5EF4-FFF2-40B4-BE49-F238E27FC236}">
                      <a16:creationId xmlns:a16="http://schemas.microsoft.com/office/drawing/2014/main" id="{417B2AF1-C0DB-BE4E-21C2-B3B2E742C6DF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4" name="Rectangle 174">
                  <a:extLst>
                    <a:ext uri="{FF2B5EF4-FFF2-40B4-BE49-F238E27FC236}">
                      <a16:creationId xmlns:a16="http://schemas.microsoft.com/office/drawing/2014/main" id="{D54771F5-A8C3-BCF5-B337-9E2678EB1E60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5" name="Rectangle 175">
                  <a:extLst>
                    <a:ext uri="{FF2B5EF4-FFF2-40B4-BE49-F238E27FC236}">
                      <a16:creationId xmlns:a16="http://schemas.microsoft.com/office/drawing/2014/main" id="{25C628DD-E4EE-3760-BAD7-779FD10C6861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6" name="Rectangle 176">
                  <a:extLst>
                    <a:ext uri="{FF2B5EF4-FFF2-40B4-BE49-F238E27FC236}">
                      <a16:creationId xmlns:a16="http://schemas.microsoft.com/office/drawing/2014/main" id="{B92511FF-E61F-3A4E-55FD-37748BA0B3AB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7" name="Rectangle 177">
                  <a:extLst>
                    <a:ext uri="{FF2B5EF4-FFF2-40B4-BE49-F238E27FC236}">
                      <a16:creationId xmlns:a16="http://schemas.microsoft.com/office/drawing/2014/main" id="{A6F8B276-AE85-8A0C-A3BC-81C5D647A844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8" name="Rectangle 178">
                  <a:extLst>
                    <a:ext uri="{FF2B5EF4-FFF2-40B4-BE49-F238E27FC236}">
                      <a16:creationId xmlns:a16="http://schemas.microsoft.com/office/drawing/2014/main" id="{B992ADEF-B4FD-AC74-79C1-14401126E50E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19" name="Rectangle 179">
                  <a:extLst>
                    <a:ext uri="{FF2B5EF4-FFF2-40B4-BE49-F238E27FC236}">
                      <a16:creationId xmlns:a16="http://schemas.microsoft.com/office/drawing/2014/main" id="{1AEFB24B-F2BF-D361-8373-D125CD30C53E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0" name="Rectangle 180">
                  <a:extLst>
                    <a:ext uri="{FF2B5EF4-FFF2-40B4-BE49-F238E27FC236}">
                      <a16:creationId xmlns:a16="http://schemas.microsoft.com/office/drawing/2014/main" id="{44AD9CD7-EA09-901C-E55A-C55879DF8930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1" name="Rectangle 181">
                  <a:extLst>
                    <a:ext uri="{FF2B5EF4-FFF2-40B4-BE49-F238E27FC236}">
                      <a16:creationId xmlns:a16="http://schemas.microsoft.com/office/drawing/2014/main" id="{4B5AB305-90C6-0770-5FF4-DF1887573D3E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2" name="Rectangle 182">
                  <a:extLst>
                    <a:ext uri="{FF2B5EF4-FFF2-40B4-BE49-F238E27FC236}">
                      <a16:creationId xmlns:a16="http://schemas.microsoft.com/office/drawing/2014/main" id="{9F055984-F8D3-3AD6-77F8-45DE33F1E473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3" name="Rectangle 183">
                  <a:extLst>
                    <a:ext uri="{FF2B5EF4-FFF2-40B4-BE49-F238E27FC236}">
                      <a16:creationId xmlns:a16="http://schemas.microsoft.com/office/drawing/2014/main" id="{72B7CC10-1ABA-9074-5520-CFB4CC74E34C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4" name="Rectangle 184">
                  <a:extLst>
                    <a:ext uri="{FF2B5EF4-FFF2-40B4-BE49-F238E27FC236}">
                      <a16:creationId xmlns:a16="http://schemas.microsoft.com/office/drawing/2014/main" id="{27C862A8-DB21-CF15-81BA-DAD14805383B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5" name="Rectangle 185">
                  <a:extLst>
                    <a:ext uri="{FF2B5EF4-FFF2-40B4-BE49-F238E27FC236}">
                      <a16:creationId xmlns:a16="http://schemas.microsoft.com/office/drawing/2014/main" id="{8F1BE53C-6256-D189-12D4-12D19B9C3848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6" name="Rectangle 186">
                  <a:extLst>
                    <a:ext uri="{FF2B5EF4-FFF2-40B4-BE49-F238E27FC236}">
                      <a16:creationId xmlns:a16="http://schemas.microsoft.com/office/drawing/2014/main" id="{B84521E9-1631-88BE-1051-8C85B8757A83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7" name="Rectangle 187">
                  <a:extLst>
                    <a:ext uri="{FF2B5EF4-FFF2-40B4-BE49-F238E27FC236}">
                      <a16:creationId xmlns:a16="http://schemas.microsoft.com/office/drawing/2014/main" id="{571EA6B7-FD6E-6307-63CE-76BE5BDCF74B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8" name="Rectangle 188">
                  <a:extLst>
                    <a:ext uri="{FF2B5EF4-FFF2-40B4-BE49-F238E27FC236}">
                      <a16:creationId xmlns:a16="http://schemas.microsoft.com/office/drawing/2014/main" id="{3BDE4CC3-0154-B59D-EF93-921E02E45F7B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29" name="Rectangle 189">
                  <a:extLst>
                    <a:ext uri="{FF2B5EF4-FFF2-40B4-BE49-F238E27FC236}">
                      <a16:creationId xmlns:a16="http://schemas.microsoft.com/office/drawing/2014/main" id="{4364A4D8-5B31-7650-C8BA-27DCBE8401B2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0" name="Rectangle 190">
                  <a:extLst>
                    <a:ext uri="{FF2B5EF4-FFF2-40B4-BE49-F238E27FC236}">
                      <a16:creationId xmlns:a16="http://schemas.microsoft.com/office/drawing/2014/main" id="{7E1DB5E1-38C9-A8C9-7895-233FAC9CDC8D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1" name="Rectangle 191">
                  <a:extLst>
                    <a:ext uri="{FF2B5EF4-FFF2-40B4-BE49-F238E27FC236}">
                      <a16:creationId xmlns:a16="http://schemas.microsoft.com/office/drawing/2014/main" id="{D7C70C81-A450-F4AC-FA57-8C6678470AFF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2" name="Rectangle 192">
                  <a:extLst>
                    <a:ext uri="{FF2B5EF4-FFF2-40B4-BE49-F238E27FC236}">
                      <a16:creationId xmlns:a16="http://schemas.microsoft.com/office/drawing/2014/main" id="{2F82F1C6-5111-56BB-367D-DE8A4B60C50A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3" name="Rectangle 193">
                  <a:extLst>
                    <a:ext uri="{FF2B5EF4-FFF2-40B4-BE49-F238E27FC236}">
                      <a16:creationId xmlns:a16="http://schemas.microsoft.com/office/drawing/2014/main" id="{802B27D9-0298-9B23-465D-6ABD5040D119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4" name="Rectangle 194">
                  <a:extLst>
                    <a:ext uri="{FF2B5EF4-FFF2-40B4-BE49-F238E27FC236}">
                      <a16:creationId xmlns:a16="http://schemas.microsoft.com/office/drawing/2014/main" id="{58FADA80-1472-1354-84CC-6D5F3C46CABE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5" name="Rectangle 195">
                  <a:extLst>
                    <a:ext uri="{FF2B5EF4-FFF2-40B4-BE49-F238E27FC236}">
                      <a16:creationId xmlns:a16="http://schemas.microsoft.com/office/drawing/2014/main" id="{4F2AB9AB-AE3A-C404-A887-51A0EA39B67E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6" name="Rectangle 196">
                  <a:extLst>
                    <a:ext uri="{FF2B5EF4-FFF2-40B4-BE49-F238E27FC236}">
                      <a16:creationId xmlns:a16="http://schemas.microsoft.com/office/drawing/2014/main" id="{5E4D25DC-D7B1-E7BF-E504-6FD01B258B9C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7" name="Rectangle 197">
                  <a:extLst>
                    <a:ext uri="{FF2B5EF4-FFF2-40B4-BE49-F238E27FC236}">
                      <a16:creationId xmlns:a16="http://schemas.microsoft.com/office/drawing/2014/main" id="{E2E55501-30C7-1592-B528-F55FD496BAC5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8" name="Rectangle 198">
                  <a:extLst>
                    <a:ext uri="{FF2B5EF4-FFF2-40B4-BE49-F238E27FC236}">
                      <a16:creationId xmlns:a16="http://schemas.microsoft.com/office/drawing/2014/main" id="{CC0168F9-6E7C-1B58-420B-FB084A8753FF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39" name="Rectangle 199">
                  <a:extLst>
                    <a:ext uri="{FF2B5EF4-FFF2-40B4-BE49-F238E27FC236}">
                      <a16:creationId xmlns:a16="http://schemas.microsoft.com/office/drawing/2014/main" id="{B73725CF-DF05-B5F5-2A37-F7744F35C8E7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0" name="Rectangle 200">
                  <a:extLst>
                    <a:ext uri="{FF2B5EF4-FFF2-40B4-BE49-F238E27FC236}">
                      <a16:creationId xmlns:a16="http://schemas.microsoft.com/office/drawing/2014/main" id="{B21EBF70-1E7F-F167-7BF9-090E13BE95D3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1" name="Rectangle 201">
                  <a:extLst>
                    <a:ext uri="{FF2B5EF4-FFF2-40B4-BE49-F238E27FC236}">
                      <a16:creationId xmlns:a16="http://schemas.microsoft.com/office/drawing/2014/main" id="{1C259AAB-EC64-0D0D-5484-654A1B9F824C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2" name="Rectangle 202">
                  <a:extLst>
                    <a:ext uri="{FF2B5EF4-FFF2-40B4-BE49-F238E27FC236}">
                      <a16:creationId xmlns:a16="http://schemas.microsoft.com/office/drawing/2014/main" id="{05328FF7-7890-B481-C4F1-1F7F174B2090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3" name="Rectangle 203">
                  <a:extLst>
                    <a:ext uri="{FF2B5EF4-FFF2-40B4-BE49-F238E27FC236}">
                      <a16:creationId xmlns:a16="http://schemas.microsoft.com/office/drawing/2014/main" id="{817CABA5-BD25-D76D-24FB-FE4AF6E96807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4" name="Rectangle 204">
                  <a:extLst>
                    <a:ext uri="{FF2B5EF4-FFF2-40B4-BE49-F238E27FC236}">
                      <a16:creationId xmlns:a16="http://schemas.microsoft.com/office/drawing/2014/main" id="{69E19AD8-99A1-4A42-5203-40D30B88E9F5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5" name="Rectangle 205">
                  <a:extLst>
                    <a:ext uri="{FF2B5EF4-FFF2-40B4-BE49-F238E27FC236}">
                      <a16:creationId xmlns:a16="http://schemas.microsoft.com/office/drawing/2014/main" id="{1B5FC308-54F7-74F6-4C5C-22A2F29478D0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6" name="Rectangle 206">
                  <a:extLst>
                    <a:ext uri="{FF2B5EF4-FFF2-40B4-BE49-F238E27FC236}">
                      <a16:creationId xmlns:a16="http://schemas.microsoft.com/office/drawing/2014/main" id="{1AD9886E-A91F-3687-29E8-3A3479F1AF73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7" name="Rectangle 207">
                  <a:extLst>
                    <a:ext uri="{FF2B5EF4-FFF2-40B4-BE49-F238E27FC236}">
                      <a16:creationId xmlns:a16="http://schemas.microsoft.com/office/drawing/2014/main" id="{4A771A7D-B55A-CCB1-87D3-CB7E885254B8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8" name="Rectangle 208">
                  <a:extLst>
                    <a:ext uri="{FF2B5EF4-FFF2-40B4-BE49-F238E27FC236}">
                      <a16:creationId xmlns:a16="http://schemas.microsoft.com/office/drawing/2014/main" id="{698656DC-E6D4-1176-6EEE-0A3CA9AAA4DF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49" name="Rectangle 209">
                  <a:extLst>
                    <a:ext uri="{FF2B5EF4-FFF2-40B4-BE49-F238E27FC236}">
                      <a16:creationId xmlns:a16="http://schemas.microsoft.com/office/drawing/2014/main" id="{0465C434-1BBE-7B7D-EAEF-E0359ED0E248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50" name="Rectangle 210">
                  <a:extLst>
                    <a:ext uri="{FF2B5EF4-FFF2-40B4-BE49-F238E27FC236}">
                      <a16:creationId xmlns:a16="http://schemas.microsoft.com/office/drawing/2014/main" id="{05FCE9C9-A894-6241-FD5D-FE6266C83C45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51" name="Rectangle 211">
                  <a:extLst>
                    <a:ext uri="{FF2B5EF4-FFF2-40B4-BE49-F238E27FC236}">
                      <a16:creationId xmlns:a16="http://schemas.microsoft.com/office/drawing/2014/main" id="{420F40EE-9314-73C9-FF7F-18C73256F638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52" name="Rectangle 212">
                  <a:extLst>
                    <a:ext uri="{FF2B5EF4-FFF2-40B4-BE49-F238E27FC236}">
                      <a16:creationId xmlns:a16="http://schemas.microsoft.com/office/drawing/2014/main" id="{E7005A6B-2645-D38B-B6A6-587039887624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53" name="Rectangle 213">
                  <a:extLst>
                    <a:ext uri="{FF2B5EF4-FFF2-40B4-BE49-F238E27FC236}">
                      <a16:creationId xmlns:a16="http://schemas.microsoft.com/office/drawing/2014/main" id="{D0162B09-2276-7A69-6DF1-03297130AB88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54" name="Rectangle 214">
                  <a:extLst>
                    <a:ext uri="{FF2B5EF4-FFF2-40B4-BE49-F238E27FC236}">
                      <a16:creationId xmlns:a16="http://schemas.microsoft.com/office/drawing/2014/main" id="{0D0AD8DE-6A7E-6676-467B-12ADB9659FA6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55" name="Rectangle 215">
                  <a:extLst>
                    <a:ext uri="{FF2B5EF4-FFF2-40B4-BE49-F238E27FC236}">
                      <a16:creationId xmlns:a16="http://schemas.microsoft.com/office/drawing/2014/main" id="{443EE987-C6DF-8A11-0A70-0518570B419F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56" name="Rectangle 216">
                  <a:extLst>
                    <a:ext uri="{FF2B5EF4-FFF2-40B4-BE49-F238E27FC236}">
                      <a16:creationId xmlns:a16="http://schemas.microsoft.com/office/drawing/2014/main" id="{EAB48D5C-0250-AE80-BA24-15EECEC68704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57" name="Rectangle 217">
                  <a:extLst>
                    <a:ext uri="{FF2B5EF4-FFF2-40B4-BE49-F238E27FC236}">
                      <a16:creationId xmlns:a16="http://schemas.microsoft.com/office/drawing/2014/main" id="{F2202D4A-59F2-FFCD-30BE-EBCC94EB68A1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58" name="Rectangle 218">
                  <a:extLst>
                    <a:ext uri="{FF2B5EF4-FFF2-40B4-BE49-F238E27FC236}">
                      <a16:creationId xmlns:a16="http://schemas.microsoft.com/office/drawing/2014/main" id="{58B13890-7955-4648-7D7D-626A2D182C4D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59" name="Rectangle 219">
                  <a:extLst>
                    <a:ext uri="{FF2B5EF4-FFF2-40B4-BE49-F238E27FC236}">
                      <a16:creationId xmlns:a16="http://schemas.microsoft.com/office/drawing/2014/main" id="{EB50B183-6E3F-1470-4CAA-9CDA2C2C0A68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60" name="Rectangle 220">
                  <a:extLst>
                    <a:ext uri="{FF2B5EF4-FFF2-40B4-BE49-F238E27FC236}">
                      <a16:creationId xmlns:a16="http://schemas.microsoft.com/office/drawing/2014/main" id="{E2FE0572-06E5-18F1-1871-47F7A9800B0C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61" name="Rectangle 221">
                  <a:extLst>
                    <a:ext uri="{FF2B5EF4-FFF2-40B4-BE49-F238E27FC236}">
                      <a16:creationId xmlns:a16="http://schemas.microsoft.com/office/drawing/2014/main" id="{A70F8B1C-218C-C90B-F810-2070FEFD5D65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62" name="Rectangle 222">
                  <a:extLst>
                    <a:ext uri="{FF2B5EF4-FFF2-40B4-BE49-F238E27FC236}">
                      <a16:creationId xmlns:a16="http://schemas.microsoft.com/office/drawing/2014/main" id="{DF31A1A2-1765-EEB6-4DFC-5F3F5863CBA5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63" name="Rectangle 223">
                  <a:extLst>
                    <a:ext uri="{FF2B5EF4-FFF2-40B4-BE49-F238E27FC236}">
                      <a16:creationId xmlns:a16="http://schemas.microsoft.com/office/drawing/2014/main" id="{2C6815EE-29BF-DCE4-F0C4-07FAF843F34B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64" name="Rectangle 224">
                  <a:extLst>
                    <a:ext uri="{FF2B5EF4-FFF2-40B4-BE49-F238E27FC236}">
                      <a16:creationId xmlns:a16="http://schemas.microsoft.com/office/drawing/2014/main" id="{A813BAAA-8594-FF9C-E24F-6199DA0D752A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65" name="Rectangle 225">
                  <a:extLst>
                    <a:ext uri="{FF2B5EF4-FFF2-40B4-BE49-F238E27FC236}">
                      <a16:creationId xmlns:a16="http://schemas.microsoft.com/office/drawing/2014/main" id="{BFA21326-D26A-613F-1717-7A6916181AE2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66" name="Rectangle 226">
                  <a:extLst>
                    <a:ext uri="{FF2B5EF4-FFF2-40B4-BE49-F238E27FC236}">
                      <a16:creationId xmlns:a16="http://schemas.microsoft.com/office/drawing/2014/main" id="{DC537118-072F-2343-6131-9FB2E6649AA9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67" name="Rectangle 227">
                  <a:extLst>
                    <a:ext uri="{FF2B5EF4-FFF2-40B4-BE49-F238E27FC236}">
                      <a16:creationId xmlns:a16="http://schemas.microsoft.com/office/drawing/2014/main" id="{668E8161-7BF3-4BA8-10B1-23A83B0A89CA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  <p:sp>
              <p:nvSpPr>
                <p:cNvPr id="168" name="Rectangle 228">
                  <a:extLst>
                    <a:ext uri="{FF2B5EF4-FFF2-40B4-BE49-F238E27FC236}">
                      <a16:creationId xmlns:a16="http://schemas.microsoft.com/office/drawing/2014/main" id="{942A019B-080D-314E-8221-B96CE6FB235C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</a:endParaRPr>
                </a:p>
              </p:txBody>
            </p:sp>
          </p:grp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120CCF69-43DD-CC69-56E9-867C1C3BCC5E}"/>
                  </a:ext>
                </a:extLst>
              </p:cNvPr>
              <p:cNvCxnSpPr/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 w="6350" cap="flat" cmpd="sng" algn="ctr"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</p:cxnSp>
        </p:grpSp>
        <p:sp>
          <p:nvSpPr>
            <p:cNvPr id="82" name="矩形 7">
              <a:extLst>
                <a:ext uri="{FF2B5EF4-FFF2-40B4-BE49-F238E27FC236}">
                  <a16:creationId xmlns:a16="http://schemas.microsoft.com/office/drawing/2014/main" id="{D1A74F56-7C10-3320-BF9C-1A36119B9CB6}"/>
                </a:ext>
              </a:extLst>
            </p:cNvPr>
            <p:cNvSpPr/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C53EF3B-56E0-3A18-1A55-815522F3D878}"/>
                </a:ext>
              </a:extLst>
            </p:cNvPr>
            <p:cNvSpPr/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84" name="矩形 7">
              <a:extLst>
                <a:ext uri="{FF2B5EF4-FFF2-40B4-BE49-F238E27FC236}">
                  <a16:creationId xmlns:a16="http://schemas.microsoft.com/office/drawing/2014/main" id="{28752BBC-6673-3EA0-1CAD-1E3C661BCDF0}"/>
                </a:ext>
              </a:extLst>
            </p:cNvPr>
            <p:cNvSpPr/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3C758B66-B405-E458-9484-D1A66B755DDD}"/>
                </a:ext>
              </a:extLst>
            </p:cNvPr>
            <p:cNvSpPr/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9F5E6303-BB14-40FC-76FA-B762E97BC0DD}"/>
                </a:ext>
              </a:extLst>
            </p:cNvPr>
            <p:cNvSpPr txBox="1"/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87" name="矩形 7">
              <a:extLst>
                <a:ext uri="{FF2B5EF4-FFF2-40B4-BE49-F238E27FC236}">
                  <a16:creationId xmlns:a16="http://schemas.microsoft.com/office/drawing/2014/main" id="{3CEB95C7-A168-6C0F-CED5-84D67FAAD4BE}"/>
                </a:ext>
              </a:extLst>
            </p:cNvPr>
            <p:cNvSpPr/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FE4AC3CF-17DF-5693-1DEB-07770ACCDB97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ysClr val="window" lastClr="FFFFFF">
                <a:alpha val="26000"/>
              </a:sys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</a:endParaRPr>
          </a:p>
        </p:txBody>
      </p:sp>
      <p:cxnSp>
        <p:nvCxnSpPr>
          <p:cNvPr id="184" name="直接连接符 183">
            <a:extLst>
              <a:ext uri="{FF2B5EF4-FFF2-40B4-BE49-F238E27FC236}">
                <a16:creationId xmlns:a16="http://schemas.microsoft.com/office/drawing/2014/main" id="{22E76E1E-A742-3627-2AF5-A4764150926D}"/>
              </a:ext>
            </a:extLst>
          </p:cNvPr>
          <p:cNvCxnSpPr>
            <a:cxnSpLocks/>
          </p:cNvCxnSpPr>
          <p:nvPr/>
        </p:nvCxnSpPr>
        <p:spPr>
          <a:xfrm flipH="1">
            <a:off x="6991482" y="10544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矩形 7">
            <a:extLst>
              <a:ext uri="{FF2B5EF4-FFF2-40B4-BE49-F238E27FC236}">
                <a16:creationId xmlns:a16="http://schemas.microsoft.com/office/drawing/2014/main" id="{071F5A35-FD2C-13D9-AACF-3EE939026586}"/>
              </a:ext>
            </a:extLst>
          </p:cNvPr>
          <p:cNvSpPr/>
          <p:nvPr/>
        </p:nvSpPr>
        <p:spPr>
          <a:xfrm flipH="1" flipV="1">
            <a:off x="45041" y="28309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矩形 7">
            <a:extLst>
              <a:ext uri="{FF2B5EF4-FFF2-40B4-BE49-F238E27FC236}">
                <a16:creationId xmlns:a16="http://schemas.microsoft.com/office/drawing/2014/main" id="{FE38488C-B9CD-D0AB-C770-38C611DD5DB9}"/>
              </a:ext>
            </a:extLst>
          </p:cNvPr>
          <p:cNvSpPr/>
          <p:nvPr/>
        </p:nvSpPr>
        <p:spPr>
          <a:xfrm flipH="1" flipV="1">
            <a:off x="-329095" y="31668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4529B9B7-A31C-9BCB-F3B8-7E6D0B2674D1}"/>
              </a:ext>
            </a:extLst>
          </p:cNvPr>
          <p:cNvSpPr txBox="1"/>
          <p:nvPr/>
        </p:nvSpPr>
        <p:spPr>
          <a:xfrm>
            <a:off x="5585384" y="1290592"/>
            <a:ext cx="3563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1.01</a:t>
            </a:r>
            <a:r>
              <a:rPr lang="zh-CN" altLang="en-US" sz="54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的</a:t>
            </a:r>
            <a:r>
              <a:rPr lang="en-US" altLang="zh-CN" sz="54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N</a:t>
            </a:r>
            <a:r>
              <a:rPr lang="zh-CN" altLang="en-US" sz="54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次方</a:t>
            </a: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496D617B-0C45-347D-F2CD-71B60A2C2B5F}"/>
              </a:ext>
            </a:extLst>
          </p:cNvPr>
          <p:cNvSpPr txBox="1"/>
          <p:nvPr/>
        </p:nvSpPr>
        <p:spPr>
          <a:xfrm>
            <a:off x="2854090" y="2810088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Irene_zong</a:t>
            </a:r>
            <a:endParaRPr lang="en-US" altLang="zh-CN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FA1AAD0-4A48-6DB0-C90B-76DA8EE9E89B}"/>
              </a:ext>
            </a:extLst>
          </p:cNvPr>
          <p:cNvGrpSpPr/>
          <p:nvPr/>
        </p:nvGrpSpPr>
        <p:grpSpPr>
          <a:xfrm>
            <a:off x="2906868" y="759228"/>
            <a:ext cx="2009205" cy="1986058"/>
            <a:chOff x="3059267" y="771827"/>
            <a:chExt cx="2009205" cy="1986058"/>
          </a:xfrm>
        </p:grpSpPr>
        <p:pic>
          <p:nvPicPr>
            <p:cNvPr id="183" name="图片 182">
              <a:extLst>
                <a:ext uri="{FF2B5EF4-FFF2-40B4-BE49-F238E27FC236}">
                  <a16:creationId xmlns:a16="http://schemas.microsoft.com/office/drawing/2014/main" id="{E6642CF3-F3BA-9FF9-A3DF-5DFB8E7F1C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52914" y="843985"/>
              <a:ext cx="1821910" cy="1821910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206" name="组合 205">
              <a:extLst>
                <a:ext uri="{FF2B5EF4-FFF2-40B4-BE49-F238E27FC236}">
                  <a16:creationId xmlns:a16="http://schemas.microsoft.com/office/drawing/2014/main" id="{6D246A97-F6FF-FF60-7EBC-19F9B78D50A7}"/>
                </a:ext>
              </a:extLst>
            </p:cNvPr>
            <p:cNvGrpSpPr/>
            <p:nvPr/>
          </p:nvGrpSpPr>
          <p:grpSpPr>
            <a:xfrm>
              <a:off x="3059267" y="771827"/>
              <a:ext cx="2009205" cy="1986058"/>
              <a:chOff x="2906867" y="3508800"/>
              <a:chExt cx="2009205" cy="1986058"/>
            </a:xfrm>
          </p:grpSpPr>
          <p:cxnSp>
            <p:nvCxnSpPr>
              <p:cNvPr id="207" name="直接连接符 206">
                <a:extLst>
                  <a:ext uri="{FF2B5EF4-FFF2-40B4-BE49-F238E27FC236}">
                    <a16:creationId xmlns:a16="http://schemas.microsoft.com/office/drawing/2014/main" id="{117FC767-380D-E4CD-4061-1769E9F730D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接连接符 207">
                <a:extLst>
                  <a:ext uri="{FF2B5EF4-FFF2-40B4-BE49-F238E27FC236}">
                    <a16:creationId xmlns:a16="http://schemas.microsoft.com/office/drawing/2014/main" id="{55D5AE10-5873-F508-E8F6-F57314B690A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9" name="组合 208">
                <a:extLst>
                  <a:ext uri="{FF2B5EF4-FFF2-40B4-BE49-F238E27FC236}">
                    <a16:creationId xmlns:a16="http://schemas.microsoft.com/office/drawing/2014/main" id="{DFABE52C-94C4-709A-B932-690B9C51A987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16" name="直接连接符 215">
                  <a:extLst>
                    <a:ext uri="{FF2B5EF4-FFF2-40B4-BE49-F238E27FC236}">
                      <a16:creationId xmlns:a16="http://schemas.microsoft.com/office/drawing/2014/main" id="{97811C1F-E40B-CE14-858E-0249C07F8D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7" name="直接连接符 216">
                  <a:extLst>
                    <a:ext uri="{FF2B5EF4-FFF2-40B4-BE49-F238E27FC236}">
                      <a16:creationId xmlns:a16="http://schemas.microsoft.com/office/drawing/2014/main" id="{0804A0E5-ADAE-5F0E-B935-37DB3FA1F9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0" name="组合 209">
                <a:extLst>
                  <a:ext uri="{FF2B5EF4-FFF2-40B4-BE49-F238E27FC236}">
                    <a16:creationId xmlns:a16="http://schemas.microsoft.com/office/drawing/2014/main" id="{F73681AC-165A-5976-C999-8DC8C896DCB5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14" name="直接连接符 213">
                  <a:extLst>
                    <a:ext uri="{FF2B5EF4-FFF2-40B4-BE49-F238E27FC236}">
                      <a16:creationId xmlns:a16="http://schemas.microsoft.com/office/drawing/2014/main" id="{A5C88E5B-6EE8-DB85-C9C8-87C7029E35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5" name="直接连接符 214">
                  <a:extLst>
                    <a:ext uri="{FF2B5EF4-FFF2-40B4-BE49-F238E27FC236}">
                      <a16:creationId xmlns:a16="http://schemas.microsoft.com/office/drawing/2014/main" id="{AAB8EF7F-FB51-2C84-7381-236EF73FE9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1" name="组合 210">
                <a:extLst>
                  <a:ext uri="{FF2B5EF4-FFF2-40B4-BE49-F238E27FC236}">
                    <a16:creationId xmlns:a16="http://schemas.microsoft.com/office/drawing/2014/main" id="{1B3CCF50-F60B-8189-3291-9F9B377A4BF1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12" name="直接连接符 211">
                  <a:extLst>
                    <a:ext uri="{FF2B5EF4-FFF2-40B4-BE49-F238E27FC236}">
                      <a16:creationId xmlns:a16="http://schemas.microsoft.com/office/drawing/2014/main" id="{75F3078B-ABB3-1694-0731-AE0755AD2E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3" name="直接连接符 212">
                  <a:extLst>
                    <a:ext uri="{FF2B5EF4-FFF2-40B4-BE49-F238E27FC236}">
                      <a16:creationId xmlns:a16="http://schemas.microsoft.com/office/drawing/2014/main" id="{7882179B-A4F7-43A5-9A19-8E191D14D1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18" name="文本框 217">
            <a:extLst>
              <a:ext uri="{FF2B5EF4-FFF2-40B4-BE49-F238E27FC236}">
                <a16:creationId xmlns:a16="http://schemas.microsoft.com/office/drawing/2014/main" id="{E4467025-7AE3-D724-E397-BDF2660C311B}"/>
              </a:ext>
            </a:extLst>
          </p:cNvPr>
          <p:cNvSpPr txBox="1"/>
          <p:nvPr/>
        </p:nvSpPr>
        <p:spPr>
          <a:xfrm>
            <a:off x="522886" y="5379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083395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808627" y="2185628"/>
            <a:ext cx="2574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P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界达人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4D6A4FE7-9184-8918-74AC-7480B747E4E6}"/>
              </a:ext>
            </a:extLst>
          </p:cNvPr>
          <p:cNvSpPr/>
          <p:nvPr/>
        </p:nvSpPr>
        <p:spPr>
          <a:xfrm>
            <a:off x="785348" y="5353598"/>
            <a:ext cx="3023904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22225">
            <a:noFill/>
          </a:ln>
          <a:effectLst>
            <a:outerShdw blurRad="127000" dist="76200" dir="2700000" algn="tl" rotWithShape="0">
              <a:schemeClr val="accent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文档 4">
            <a:extLst>
              <a:ext uri="{FF2B5EF4-FFF2-40B4-BE49-F238E27FC236}">
                <a16:creationId xmlns:a16="http://schemas.microsoft.com/office/drawing/2014/main" id="{1DB28188-B8B6-501A-43F7-A3329D0BE584}"/>
              </a:ext>
            </a:extLst>
          </p:cNvPr>
          <p:cNvSpPr/>
          <p:nvPr/>
        </p:nvSpPr>
        <p:spPr>
          <a:xfrm rot="5400000">
            <a:off x="5613602" y="431797"/>
            <a:ext cx="6858001" cy="5994401"/>
          </a:xfrm>
          <a:prstGeom prst="flowChartDocumen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F1FBA5E-FF63-6BB5-21D4-A8B74D04D8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74002" y="2"/>
            <a:ext cx="5917999" cy="6857999"/>
          </a:xfrm>
          <a:custGeom>
            <a:avLst/>
            <a:gdLst>
              <a:gd name="connsiteX0" fmla="*/ 319895 w 5917999"/>
              <a:gd name="connsiteY0" fmla="*/ 0 h 6857999"/>
              <a:gd name="connsiteX1" fmla="*/ 5917999 w 5917999"/>
              <a:gd name="connsiteY1" fmla="*/ 0 h 6857999"/>
              <a:gd name="connsiteX2" fmla="*/ 5917999 w 5917999"/>
              <a:gd name="connsiteY2" fmla="*/ 6857999 h 6857999"/>
              <a:gd name="connsiteX3" fmla="*/ 1110823 w 5917999"/>
              <a:gd name="connsiteY3" fmla="*/ 6857999 h 6857999"/>
              <a:gd name="connsiteX4" fmla="*/ 1105600 w 5917999"/>
              <a:gd name="connsiteY4" fmla="*/ 6546369 h 6857999"/>
              <a:gd name="connsiteX5" fmla="*/ 319895 w 5917999"/>
              <a:gd name="connsiteY5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17999" h="6857999">
                <a:moveTo>
                  <a:pt x="319895" y="0"/>
                </a:moveTo>
                <a:lnTo>
                  <a:pt x="5917999" y="0"/>
                </a:lnTo>
                <a:lnTo>
                  <a:pt x="5917999" y="6857999"/>
                </a:lnTo>
                <a:lnTo>
                  <a:pt x="1110823" y="6857999"/>
                </a:lnTo>
                <a:lnTo>
                  <a:pt x="1105600" y="6546369"/>
                </a:lnTo>
                <a:cubicBezTo>
                  <a:pt x="999151" y="3425652"/>
                  <a:pt x="-688278" y="3321844"/>
                  <a:pt x="319895" y="0"/>
                </a:cubicBezTo>
                <a:close/>
              </a:path>
            </a:pathLst>
          </a:cu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BE3954A0-55E4-83D7-CA35-576D5607BFC9}"/>
              </a:ext>
            </a:extLst>
          </p:cNvPr>
          <p:cNvSpPr txBox="1"/>
          <p:nvPr/>
        </p:nvSpPr>
        <p:spPr>
          <a:xfrm>
            <a:off x="785702" y="1504402"/>
            <a:ext cx="4800599" cy="247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77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青春，</a:t>
            </a:r>
            <a:endParaRPr lang="en-US" altLang="zh-CN" sz="77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  <a:p>
            <a:pPr>
              <a:lnSpc>
                <a:spcPct val="110000"/>
              </a:lnSpc>
            </a:pPr>
            <a:r>
              <a:rPr lang="zh-CN" altLang="en-US" sz="77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一直在路上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10B826A-1375-632E-5BFD-24D68920BFA7}"/>
              </a:ext>
            </a:extLst>
          </p:cNvPr>
          <p:cNvSpPr txBox="1"/>
          <p:nvPr/>
        </p:nvSpPr>
        <p:spPr>
          <a:xfrm>
            <a:off x="785702" y="4208980"/>
            <a:ext cx="403859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</a:rPr>
              <a:t>Youth, Constantly on the Journey</a:t>
            </a:r>
            <a:endParaRPr lang="zh-CN" altLang="en-US" sz="16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</a:gra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1FF7FA8-85E1-057F-8E9A-D57B5E3EBD50}"/>
              </a:ext>
            </a:extLst>
          </p:cNvPr>
          <p:cNvSpPr txBox="1"/>
          <p:nvPr/>
        </p:nvSpPr>
        <p:spPr>
          <a:xfrm>
            <a:off x="937551" y="5438932"/>
            <a:ext cx="2719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>
                <a:solidFill>
                  <a:srgbClr val="FFFFFF"/>
                </a:solidFill>
              </a:rPr>
              <a:t>世界那么大   我想去看看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879D3D7-84A9-9AB2-2FE2-15BB6FE22B97}"/>
              </a:ext>
            </a:extLst>
          </p:cNvPr>
          <p:cNvSpPr/>
          <p:nvPr/>
        </p:nvSpPr>
        <p:spPr>
          <a:xfrm>
            <a:off x="0" y="0"/>
            <a:ext cx="1090164" cy="1055204"/>
          </a:xfrm>
          <a:custGeom>
            <a:avLst/>
            <a:gdLst>
              <a:gd name="connsiteX0" fmla="*/ 788739 w 1090164"/>
              <a:gd name="connsiteY0" fmla="*/ 0 h 1055204"/>
              <a:gd name="connsiteX1" fmla="*/ 1078346 w 1090164"/>
              <a:gd name="connsiteY1" fmla="*/ 0 h 1055204"/>
              <a:gd name="connsiteX2" fmla="*/ 1090164 w 1090164"/>
              <a:gd name="connsiteY2" fmla="*/ 117237 h 1055204"/>
              <a:gd name="connsiteX3" fmla="*/ 152197 w 1090164"/>
              <a:gd name="connsiteY3" fmla="*/ 1055204 h 1055204"/>
              <a:gd name="connsiteX4" fmla="*/ 56295 w 1090164"/>
              <a:gd name="connsiteY4" fmla="*/ 1050362 h 1055204"/>
              <a:gd name="connsiteX5" fmla="*/ 0 w 1090164"/>
              <a:gd name="connsiteY5" fmla="*/ 1041770 h 1055204"/>
              <a:gd name="connsiteX6" fmla="*/ 0 w 1090164"/>
              <a:gd name="connsiteY6" fmla="*/ 745742 h 1055204"/>
              <a:gd name="connsiteX7" fmla="*/ 21530 w 1090164"/>
              <a:gd name="connsiteY7" fmla="*/ 752425 h 1055204"/>
              <a:gd name="connsiteX8" fmla="*/ 152197 w 1090164"/>
              <a:gd name="connsiteY8" fmla="*/ 765597 h 1055204"/>
              <a:gd name="connsiteX9" fmla="*/ 800557 w 1090164"/>
              <a:gd name="connsiteY9" fmla="*/ 117237 h 1055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90164" h="1055204">
                <a:moveTo>
                  <a:pt x="788739" y="0"/>
                </a:moveTo>
                <a:lnTo>
                  <a:pt x="1078346" y="0"/>
                </a:lnTo>
                <a:lnTo>
                  <a:pt x="1090164" y="117237"/>
                </a:lnTo>
                <a:cubicBezTo>
                  <a:pt x="1090164" y="635262"/>
                  <a:pt x="670222" y="1055204"/>
                  <a:pt x="152197" y="1055204"/>
                </a:cubicBezTo>
                <a:cubicBezTo>
                  <a:pt x="119821" y="1055204"/>
                  <a:pt x="87827" y="1053564"/>
                  <a:pt x="56295" y="1050362"/>
                </a:cubicBezTo>
                <a:lnTo>
                  <a:pt x="0" y="1041770"/>
                </a:lnTo>
                <a:lnTo>
                  <a:pt x="0" y="745742"/>
                </a:lnTo>
                <a:lnTo>
                  <a:pt x="21530" y="752425"/>
                </a:lnTo>
                <a:cubicBezTo>
                  <a:pt x="63737" y="761061"/>
                  <a:pt x="107437" y="765597"/>
                  <a:pt x="152197" y="765597"/>
                </a:cubicBezTo>
                <a:cubicBezTo>
                  <a:pt x="510276" y="765597"/>
                  <a:pt x="800557" y="475316"/>
                  <a:pt x="800557" y="117237"/>
                </a:cubicBezTo>
                <a:close/>
              </a:path>
            </a:pathLst>
          </a:custGeom>
          <a:solidFill>
            <a:schemeClr val="accent1">
              <a:alpha val="7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764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人站在山上&#10;&#10;中度可信度描述已自动生成">
            <a:extLst>
              <a:ext uri="{FF2B5EF4-FFF2-40B4-BE49-F238E27FC236}">
                <a16:creationId xmlns:a16="http://schemas.microsoft.com/office/drawing/2014/main" id="{B17F313B-D776-7286-1A2B-75D16D1950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6557" y="0"/>
            <a:ext cx="8015443" cy="6858000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BD46437-2B74-B935-21E3-BDC7ADCFBEC0}"/>
              </a:ext>
            </a:extLst>
          </p:cNvPr>
          <p:cNvSpPr/>
          <p:nvPr/>
        </p:nvSpPr>
        <p:spPr>
          <a:xfrm>
            <a:off x="115493" y="-3"/>
            <a:ext cx="7999807" cy="6836229"/>
          </a:xfrm>
          <a:custGeom>
            <a:avLst/>
            <a:gdLst>
              <a:gd name="connsiteX0" fmla="*/ 0 w 5943599"/>
              <a:gd name="connsiteY0" fmla="*/ 0 h 6836229"/>
              <a:gd name="connsiteX1" fmla="*/ 2835772 w 5943599"/>
              <a:gd name="connsiteY1" fmla="*/ 0 h 6836229"/>
              <a:gd name="connsiteX2" fmla="*/ 5671543 w 5943599"/>
              <a:gd name="connsiteY2" fmla="*/ 10886 h 6836229"/>
              <a:gd name="connsiteX3" fmla="*/ 5408073 w 5943599"/>
              <a:gd name="connsiteY3" fmla="*/ 1404257 h 6836229"/>
              <a:gd name="connsiteX4" fmla="*/ 5477406 w 5943599"/>
              <a:gd name="connsiteY4" fmla="*/ 3145972 h 6836229"/>
              <a:gd name="connsiteX5" fmla="*/ 5046494 w 5943599"/>
              <a:gd name="connsiteY5" fmla="*/ 4963885 h 6836229"/>
              <a:gd name="connsiteX6" fmla="*/ 3466713 w 5943599"/>
              <a:gd name="connsiteY6" fmla="*/ 6836229 h 6836229"/>
              <a:gd name="connsiteX7" fmla="*/ 0 w 5943599"/>
              <a:gd name="connsiteY7" fmla="*/ 6836229 h 6836229"/>
              <a:gd name="connsiteX0" fmla="*/ 0 w 6011663"/>
              <a:gd name="connsiteY0" fmla="*/ 0 h 6836229"/>
              <a:gd name="connsiteX1" fmla="*/ 2835772 w 6011663"/>
              <a:gd name="connsiteY1" fmla="*/ 0 h 6836229"/>
              <a:gd name="connsiteX2" fmla="*/ 5671543 w 6011663"/>
              <a:gd name="connsiteY2" fmla="*/ 10886 h 6836229"/>
              <a:gd name="connsiteX3" fmla="*/ 5504406 w 6011663"/>
              <a:gd name="connsiteY3" fmla="*/ 1416957 h 6836229"/>
              <a:gd name="connsiteX4" fmla="*/ 5477406 w 6011663"/>
              <a:gd name="connsiteY4" fmla="*/ 3145972 h 6836229"/>
              <a:gd name="connsiteX5" fmla="*/ 5046494 w 6011663"/>
              <a:gd name="connsiteY5" fmla="*/ 4963885 h 6836229"/>
              <a:gd name="connsiteX6" fmla="*/ 3466713 w 6011663"/>
              <a:gd name="connsiteY6" fmla="*/ 6836229 h 6836229"/>
              <a:gd name="connsiteX7" fmla="*/ 0 w 6011663"/>
              <a:gd name="connsiteY7" fmla="*/ 6836229 h 6836229"/>
              <a:gd name="connsiteX8" fmla="*/ 0 w 6011663"/>
              <a:gd name="connsiteY8" fmla="*/ 0 h 6836229"/>
              <a:gd name="connsiteX0" fmla="*/ 0 w 5907190"/>
              <a:gd name="connsiteY0" fmla="*/ 0 h 6836229"/>
              <a:gd name="connsiteX1" fmla="*/ 2835772 w 5907190"/>
              <a:gd name="connsiteY1" fmla="*/ 0 h 6836229"/>
              <a:gd name="connsiteX2" fmla="*/ 5671543 w 5907190"/>
              <a:gd name="connsiteY2" fmla="*/ 10886 h 6836229"/>
              <a:gd name="connsiteX3" fmla="*/ 5504406 w 5907190"/>
              <a:gd name="connsiteY3" fmla="*/ 1416957 h 6836229"/>
              <a:gd name="connsiteX4" fmla="*/ 5477406 w 5907190"/>
              <a:gd name="connsiteY4" fmla="*/ 3145972 h 6836229"/>
              <a:gd name="connsiteX5" fmla="*/ 5046494 w 5907190"/>
              <a:gd name="connsiteY5" fmla="*/ 4963885 h 6836229"/>
              <a:gd name="connsiteX6" fmla="*/ 3466713 w 5907190"/>
              <a:gd name="connsiteY6" fmla="*/ 6836229 h 6836229"/>
              <a:gd name="connsiteX7" fmla="*/ 0 w 5907190"/>
              <a:gd name="connsiteY7" fmla="*/ 6836229 h 6836229"/>
              <a:gd name="connsiteX8" fmla="*/ 0 w 5907190"/>
              <a:gd name="connsiteY8" fmla="*/ 0 h 6836229"/>
              <a:gd name="connsiteX0" fmla="*/ 0 w 5883462"/>
              <a:gd name="connsiteY0" fmla="*/ 0 h 6836229"/>
              <a:gd name="connsiteX1" fmla="*/ 2835772 w 5883462"/>
              <a:gd name="connsiteY1" fmla="*/ 0 h 6836229"/>
              <a:gd name="connsiteX2" fmla="*/ 5671543 w 5883462"/>
              <a:gd name="connsiteY2" fmla="*/ 10886 h 6836229"/>
              <a:gd name="connsiteX3" fmla="*/ 5504406 w 5883462"/>
              <a:gd name="connsiteY3" fmla="*/ 1416957 h 6836229"/>
              <a:gd name="connsiteX4" fmla="*/ 5477406 w 5883462"/>
              <a:gd name="connsiteY4" fmla="*/ 3145972 h 6836229"/>
              <a:gd name="connsiteX5" fmla="*/ 5046494 w 5883462"/>
              <a:gd name="connsiteY5" fmla="*/ 4963885 h 6836229"/>
              <a:gd name="connsiteX6" fmla="*/ 3466713 w 5883462"/>
              <a:gd name="connsiteY6" fmla="*/ 6836229 h 6836229"/>
              <a:gd name="connsiteX7" fmla="*/ 0 w 5883462"/>
              <a:gd name="connsiteY7" fmla="*/ 6836229 h 6836229"/>
              <a:gd name="connsiteX8" fmla="*/ 0 w 5883462"/>
              <a:gd name="connsiteY8" fmla="*/ 0 h 6836229"/>
              <a:gd name="connsiteX0" fmla="*/ 0 w 5883462"/>
              <a:gd name="connsiteY0" fmla="*/ 0 h 6836229"/>
              <a:gd name="connsiteX1" fmla="*/ 2835772 w 5883462"/>
              <a:gd name="connsiteY1" fmla="*/ 0 h 6836229"/>
              <a:gd name="connsiteX2" fmla="*/ 5671543 w 5883462"/>
              <a:gd name="connsiteY2" fmla="*/ 10886 h 6836229"/>
              <a:gd name="connsiteX3" fmla="*/ 5504406 w 5883462"/>
              <a:gd name="connsiteY3" fmla="*/ 1416957 h 6836229"/>
              <a:gd name="connsiteX4" fmla="*/ 5477406 w 5883462"/>
              <a:gd name="connsiteY4" fmla="*/ 3145972 h 6836229"/>
              <a:gd name="connsiteX5" fmla="*/ 5046494 w 5883462"/>
              <a:gd name="connsiteY5" fmla="*/ 4963885 h 6836229"/>
              <a:gd name="connsiteX6" fmla="*/ 3466713 w 5883462"/>
              <a:gd name="connsiteY6" fmla="*/ 6836229 h 6836229"/>
              <a:gd name="connsiteX7" fmla="*/ 0 w 5883462"/>
              <a:gd name="connsiteY7" fmla="*/ 6836229 h 6836229"/>
              <a:gd name="connsiteX8" fmla="*/ 0 w 5883462"/>
              <a:gd name="connsiteY8" fmla="*/ 0 h 6836229"/>
              <a:gd name="connsiteX0" fmla="*/ 0 w 5883462"/>
              <a:gd name="connsiteY0" fmla="*/ 0 h 6836229"/>
              <a:gd name="connsiteX1" fmla="*/ 2835772 w 5883462"/>
              <a:gd name="connsiteY1" fmla="*/ 0 h 6836229"/>
              <a:gd name="connsiteX2" fmla="*/ 5671543 w 5883462"/>
              <a:gd name="connsiteY2" fmla="*/ 10886 h 6836229"/>
              <a:gd name="connsiteX3" fmla="*/ 5504406 w 5883462"/>
              <a:gd name="connsiteY3" fmla="*/ 1416957 h 6836229"/>
              <a:gd name="connsiteX4" fmla="*/ 5477406 w 5883462"/>
              <a:gd name="connsiteY4" fmla="*/ 3145972 h 6836229"/>
              <a:gd name="connsiteX5" fmla="*/ 5046494 w 5883462"/>
              <a:gd name="connsiteY5" fmla="*/ 4963885 h 6836229"/>
              <a:gd name="connsiteX6" fmla="*/ 3466713 w 5883462"/>
              <a:gd name="connsiteY6" fmla="*/ 6836229 h 6836229"/>
              <a:gd name="connsiteX7" fmla="*/ 0 w 5883462"/>
              <a:gd name="connsiteY7" fmla="*/ 6836229 h 6836229"/>
              <a:gd name="connsiteX8" fmla="*/ 0 w 5883462"/>
              <a:gd name="connsiteY8" fmla="*/ 0 h 6836229"/>
              <a:gd name="connsiteX0" fmla="*/ 0 w 5883462"/>
              <a:gd name="connsiteY0" fmla="*/ 0 h 6836229"/>
              <a:gd name="connsiteX1" fmla="*/ 2835772 w 5883462"/>
              <a:gd name="connsiteY1" fmla="*/ 0 h 6836229"/>
              <a:gd name="connsiteX2" fmla="*/ 5671543 w 5883462"/>
              <a:gd name="connsiteY2" fmla="*/ 10886 h 6836229"/>
              <a:gd name="connsiteX3" fmla="*/ 5504406 w 5883462"/>
              <a:gd name="connsiteY3" fmla="*/ 1416957 h 6836229"/>
              <a:gd name="connsiteX4" fmla="*/ 5477406 w 5883462"/>
              <a:gd name="connsiteY4" fmla="*/ 3145972 h 6836229"/>
              <a:gd name="connsiteX5" fmla="*/ 5046494 w 5883462"/>
              <a:gd name="connsiteY5" fmla="*/ 4963885 h 6836229"/>
              <a:gd name="connsiteX6" fmla="*/ 3466713 w 5883462"/>
              <a:gd name="connsiteY6" fmla="*/ 6836229 h 6836229"/>
              <a:gd name="connsiteX7" fmla="*/ 0 w 5883462"/>
              <a:gd name="connsiteY7" fmla="*/ 6836229 h 6836229"/>
              <a:gd name="connsiteX8" fmla="*/ 0 w 5883462"/>
              <a:gd name="connsiteY8" fmla="*/ 0 h 6836229"/>
              <a:gd name="connsiteX0" fmla="*/ 0 w 5883462"/>
              <a:gd name="connsiteY0" fmla="*/ 0 h 6836229"/>
              <a:gd name="connsiteX1" fmla="*/ 2835772 w 5883462"/>
              <a:gd name="connsiteY1" fmla="*/ 0 h 6836229"/>
              <a:gd name="connsiteX2" fmla="*/ 5671543 w 5883462"/>
              <a:gd name="connsiteY2" fmla="*/ 10886 h 6836229"/>
              <a:gd name="connsiteX3" fmla="*/ 5504406 w 5883462"/>
              <a:gd name="connsiteY3" fmla="*/ 1416957 h 6836229"/>
              <a:gd name="connsiteX4" fmla="*/ 5477406 w 5883462"/>
              <a:gd name="connsiteY4" fmla="*/ 3145972 h 6836229"/>
              <a:gd name="connsiteX5" fmla="*/ 5046494 w 5883462"/>
              <a:gd name="connsiteY5" fmla="*/ 4963885 h 6836229"/>
              <a:gd name="connsiteX6" fmla="*/ 3466713 w 5883462"/>
              <a:gd name="connsiteY6" fmla="*/ 6836229 h 6836229"/>
              <a:gd name="connsiteX7" fmla="*/ 0 w 5883462"/>
              <a:gd name="connsiteY7" fmla="*/ 6836229 h 6836229"/>
              <a:gd name="connsiteX8" fmla="*/ 0 w 5883462"/>
              <a:gd name="connsiteY8" fmla="*/ 0 h 6836229"/>
              <a:gd name="connsiteX0" fmla="*/ 0 w 5918788"/>
              <a:gd name="connsiteY0" fmla="*/ 0 h 6836229"/>
              <a:gd name="connsiteX1" fmla="*/ 2835772 w 5918788"/>
              <a:gd name="connsiteY1" fmla="*/ 0 h 6836229"/>
              <a:gd name="connsiteX2" fmla="*/ 5671543 w 5918788"/>
              <a:gd name="connsiteY2" fmla="*/ 10886 h 6836229"/>
              <a:gd name="connsiteX3" fmla="*/ 5553219 w 5918788"/>
              <a:gd name="connsiteY3" fmla="*/ 1449614 h 6836229"/>
              <a:gd name="connsiteX4" fmla="*/ 5477406 w 5918788"/>
              <a:gd name="connsiteY4" fmla="*/ 3145972 h 6836229"/>
              <a:gd name="connsiteX5" fmla="*/ 5046494 w 5918788"/>
              <a:gd name="connsiteY5" fmla="*/ 4963885 h 6836229"/>
              <a:gd name="connsiteX6" fmla="*/ 3466713 w 5918788"/>
              <a:gd name="connsiteY6" fmla="*/ 6836229 h 6836229"/>
              <a:gd name="connsiteX7" fmla="*/ 0 w 5918788"/>
              <a:gd name="connsiteY7" fmla="*/ 6836229 h 6836229"/>
              <a:gd name="connsiteX8" fmla="*/ 0 w 5918788"/>
              <a:gd name="connsiteY8" fmla="*/ 0 h 6836229"/>
              <a:gd name="connsiteX0" fmla="*/ 0 w 5860951"/>
              <a:gd name="connsiteY0" fmla="*/ 0 h 6836229"/>
              <a:gd name="connsiteX1" fmla="*/ 2835772 w 5860951"/>
              <a:gd name="connsiteY1" fmla="*/ 0 h 6836229"/>
              <a:gd name="connsiteX2" fmla="*/ 5671543 w 5860951"/>
              <a:gd name="connsiteY2" fmla="*/ 10886 h 6836229"/>
              <a:gd name="connsiteX3" fmla="*/ 5553219 w 5860951"/>
              <a:gd name="connsiteY3" fmla="*/ 1449614 h 6836229"/>
              <a:gd name="connsiteX4" fmla="*/ 5477406 w 5860951"/>
              <a:gd name="connsiteY4" fmla="*/ 3145972 h 6836229"/>
              <a:gd name="connsiteX5" fmla="*/ 5046494 w 5860951"/>
              <a:gd name="connsiteY5" fmla="*/ 4963885 h 6836229"/>
              <a:gd name="connsiteX6" fmla="*/ 3466713 w 5860951"/>
              <a:gd name="connsiteY6" fmla="*/ 6836229 h 6836229"/>
              <a:gd name="connsiteX7" fmla="*/ 0 w 5860951"/>
              <a:gd name="connsiteY7" fmla="*/ 6836229 h 6836229"/>
              <a:gd name="connsiteX8" fmla="*/ 0 w 5860951"/>
              <a:gd name="connsiteY8" fmla="*/ 0 h 6836229"/>
              <a:gd name="connsiteX0" fmla="*/ 0 w 5876985"/>
              <a:gd name="connsiteY0" fmla="*/ 0 h 6836229"/>
              <a:gd name="connsiteX1" fmla="*/ 2835772 w 5876985"/>
              <a:gd name="connsiteY1" fmla="*/ 0 h 6836229"/>
              <a:gd name="connsiteX2" fmla="*/ 5671543 w 5876985"/>
              <a:gd name="connsiteY2" fmla="*/ 10886 h 6836229"/>
              <a:gd name="connsiteX3" fmla="*/ 5553219 w 5876985"/>
              <a:gd name="connsiteY3" fmla="*/ 1449614 h 6836229"/>
              <a:gd name="connsiteX4" fmla="*/ 5534355 w 5876985"/>
              <a:gd name="connsiteY4" fmla="*/ 3592286 h 6836229"/>
              <a:gd name="connsiteX5" fmla="*/ 5046494 w 5876985"/>
              <a:gd name="connsiteY5" fmla="*/ 4963885 h 6836229"/>
              <a:gd name="connsiteX6" fmla="*/ 3466713 w 5876985"/>
              <a:gd name="connsiteY6" fmla="*/ 6836229 h 6836229"/>
              <a:gd name="connsiteX7" fmla="*/ 0 w 5876985"/>
              <a:gd name="connsiteY7" fmla="*/ 6836229 h 6836229"/>
              <a:gd name="connsiteX8" fmla="*/ 0 w 5876985"/>
              <a:gd name="connsiteY8" fmla="*/ 0 h 6836229"/>
              <a:gd name="connsiteX0" fmla="*/ 0 w 5876985"/>
              <a:gd name="connsiteY0" fmla="*/ 0 h 6836229"/>
              <a:gd name="connsiteX1" fmla="*/ 2835772 w 5876985"/>
              <a:gd name="connsiteY1" fmla="*/ 0 h 6836229"/>
              <a:gd name="connsiteX2" fmla="*/ 5671543 w 5876985"/>
              <a:gd name="connsiteY2" fmla="*/ 10886 h 6836229"/>
              <a:gd name="connsiteX3" fmla="*/ 5553219 w 5876985"/>
              <a:gd name="connsiteY3" fmla="*/ 1449614 h 6836229"/>
              <a:gd name="connsiteX4" fmla="*/ 5534355 w 5876985"/>
              <a:gd name="connsiteY4" fmla="*/ 3592286 h 6836229"/>
              <a:gd name="connsiteX5" fmla="*/ 5412590 w 5876985"/>
              <a:gd name="connsiteY5" fmla="*/ 5192485 h 6836229"/>
              <a:gd name="connsiteX6" fmla="*/ 3466713 w 5876985"/>
              <a:gd name="connsiteY6" fmla="*/ 6836229 h 6836229"/>
              <a:gd name="connsiteX7" fmla="*/ 0 w 5876985"/>
              <a:gd name="connsiteY7" fmla="*/ 6836229 h 6836229"/>
              <a:gd name="connsiteX8" fmla="*/ 0 w 5876985"/>
              <a:gd name="connsiteY8" fmla="*/ 0 h 6836229"/>
              <a:gd name="connsiteX0" fmla="*/ 0 w 5876985"/>
              <a:gd name="connsiteY0" fmla="*/ 0 h 6836229"/>
              <a:gd name="connsiteX1" fmla="*/ 2835772 w 5876985"/>
              <a:gd name="connsiteY1" fmla="*/ 0 h 6836229"/>
              <a:gd name="connsiteX2" fmla="*/ 5671543 w 5876985"/>
              <a:gd name="connsiteY2" fmla="*/ 10886 h 6836229"/>
              <a:gd name="connsiteX3" fmla="*/ 5553219 w 5876985"/>
              <a:gd name="connsiteY3" fmla="*/ 1449614 h 6836229"/>
              <a:gd name="connsiteX4" fmla="*/ 5534355 w 5876985"/>
              <a:gd name="connsiteY4" fmla="*/ 3592286 h 6836229"/>
              <a:gd name="connsiteX5" fmla="*/ 5412590 w 5876985"/>
              <a:gd name="connsiteY5" fmla="*/ 5192485 h 6836229"/>
              <a:gd name="connsiteX6" fmla="*/ 3466713 w 5876985"/>
              <a:gd name="connsiteY6" fmla="*/ 6836229 h 6836229"/>
              <a:gd name="connsiteX7" fmla="*/ 0 w 5876985"/>
              <a:gd name="connsiteY7" fmla="*/ 6836229 h 6836229"/>
              <a:gd name="connsiteX8" fmla="*/ 0 w 5876985"/>
              <a:gd name="connsiteY8" fmla="*/ 0 h 6836229"/>
              <a:gd name="connsiteX0" fmla="*/ 0 w 5812674"/>
              <a:gd name="connsiteY0" fmla="*/ 0 h 6836229"/>
              <a:gd name="connsiteX1" fmla="*/ 2835772 w 5812674"/>
              <a:gd name="connsiteY1" fmla="*/ 0 h 6836229"/>
              <a:gd name="connsiteX2" fmla="*/ 5671543 w 5812674"/>
              <a:gd name="connsiteY2" fmla="*/ 10886 h 6836229"/>
              <a:gd name="connsiteX3" fmla="*/ 5553219 w 5812674"/>
              <a:gd name="connsiteY3" fmla="*/ 1449614 h 6836229"/>
              <a:gd name="connsiteX4" fmla="*/ 5265885 w 5812674"/>
              <a:gd name="connsiteY4" fmla="*/ 3352800 h 6836229"/>
              <a:gd name="connsiteX5" fmla="*/ 5412590 w 5812674"/>
              <a:gd name="connsiteY5" fmla="*/ 5192485 h 6836229"/>
              <a:gd name="connsiteX6" fmla="*/ 3466713 w 5812674"/>
              <a:gd name="connsiteY6" fmla="*/ 6836229 h 6836229"/>
              <a:gd name="connsiteX7" fmla="*/ 0 w 5812674"/>
              <a:gd name="connsiteY7" fmla="*/ 6836229 h 6836229"/>
              <a:gd name="connsiteX8" fmla="*/ 0 w 5812674"/>
              <a:gd name="connsiteY8" fmla="*/ 0 h 6836229"/>
              <a:gd name="connsiteX0" fmla="*/ 0 w 5812674"/>
              <a:gd name="connsiteY0" fmla="*/ 0 h 6836229"/>
              <a:gd name="connsiteX1" fmla="*/ 2835772 w 5812674"/>
              <a:gd name="connsiteY1" fmla="*/ 0 h 6836229"/>
              <a:gd name="connsiteX2" fmla="*/ 5671543 w 5812674"/>
              <a:gd name="connsiteY2" fmla="*/ 10886 h 6836229"/>
              <a:gd name="connsiteX3" fmla="*/ 5553219 w 5812674"/>
              <a:gd name="connsiteY3" fmla="*/ 1449614 h 6836229"/>
              <a:gd name="connsiteX4" fmla="*/ 5265885 w 5812674"/>
              <a:gd name="connsiteY4" fmla="*/ 3352800 h 6836229"/>
              <a:gd name="connsiteX5" fmla="*/ 5412590 w 5812674"/>
              <a:gd name="connsiteY5" fmla="*/ 5192485 h 6836229"/>
              <a:gd name="connsiteX6" fmla="*/ 3466713 w 5812674"/>
              <a:gd name="connsiteY6" fmla="*/ 6836229 h 6836229"/>
              <a:gd name="connsiteX7" fmla="*/ 0 w 5812674"/>
              <a:gd name="connsiteY7" fmla="*/ 6836229 h 6836229"/>
              <a:gd name="connsiteX8" fmla="*/ 0 w 5812674"/>
              <a:gd name="connsiteY8" fmla="*/ 0 h 6836229"/>
              <a:gd name="connsiteX0" fmla="*/ 0 w 5812674"/>
              <a:gd name="connsiteY0" fmla="*/ 0 h 6836229"/>
              <a:gd name="connsiteX1" fmla="*/ 2835772 w 5812674"/>
              <a:gd name="connsiteY1" fmla="*/ 0 h 6836229"/>
              <a:gd name="connsiteX2" fmla="*/ 5671543 w 5812674"/>
              <a:gd name="connsiteY2" fmla="*/ 10886 h 6836229"/>
              <a:gd name="connsiteX3" fmla="*/ 5553219 w 5812674"/>
              <a:gd name="connsiteY3" fmla="*/ 1449614 h 6836229"/>
              <a:gd name="connsiteX4" fmla="*/ 5265885 w 5812674"/>
              <a:gd name="connsiteY4" fmla="*/ 3352800 h 6836229"/>
              <a:gd name="connsiteX5" fmla="*/ 5152256 w 5812674"/>
              <a:gd name="connsiteY5" fmla="*/ 5138056 h 6836229"/>
              <a:gd name="connsiteX6" fmla="*/ 3466713 w 5812674"/>
              <a:gd name="connsiteY6" fmla="*/ 6836229 h 6836229"/>
              <a:gd name="connsiteX7" fmla="*/ 0 w 5812674"/>
              <a:gd name="connsiteY7" fmla="*/ 6836229 h 6836229"/>
              <a:gd name="connsiteX8" fmla="*/ 0 w 5812674"/>
              <a:gd name="connsiteY8" fmla="*/ 0 h 6836229"/>
              <a:gd name="connsiteX0" fmla="*/ 0 w 5812674"/>
              <a:gd name="connsiteY0" fmla="*/ 0 h 6836229"/>
              <a:gd name="connsiteX1" fmla="*/ 2835772 w 5812674"/>
              <a:gd name="connsiteY1" fmla="*/ 0 h 6836229"/>
              <a:gd name="connsiteX2" fmla="*/ 5671543 w 5812674"/>
              <a:gd name="connsiteY2" fmla="*/ 10886 h 6836229"/>
              <a:gd name="connsiteX3" fmla="*/ 5553219 w 5812674"/>
              <a:gd name="connsiteY3" fmla="*/ 1449614 h 6836229"/>
              <a:gd name="connsiteX4" fmla="*/ 5265885 w 5812674"/>
              <a:gd name="connsiteY4" fmla="*/ 3352800 h 6836229"/>
              <a:gd name="connsiteX5" fmla="*/ 5152256 w 5812674"/>
              <a:gd name="connsiteY5" fmla="*/ 5138056 h 6836229"/>
              <a:gd name="connsiteX6" fmla="*/ 3466713 w 5812674"/>
              <a:gd name="connsiteY6" fmla="*/ 6836229 h 6836229"/>
              <a:gd name="connsiteX7" fmla="*/ 0 w 5812674"/>
              <a:gd name="connsiteY7" fmla="*/ 6836229 h 6836229"/>
              <a:gd name="connsiteX8" fmla="*/ 0 w 5812674"/>
              <a:gd name="connsiteY8" fmla="*/ 0 h 6836229"/>
              <a:gd name="connsiteX0" fmla="*/ 0 w 5812674"/>
              <a:gd name="connsiteY0" fmla="*/ 0 h 6836229"/>
              <a:gd name="connsiteX1" fmla="*/ 2835772 w 5812674"/>
              <a:gd name="connsiteY1" fmla="*/ 0 h 6836229"/>
              <a:gd name="connsiteX2" fmla="*/ 5671543 w 5812674"/>
              <a:gd name="connsiteY2" fmla="*/ 10886 h 6836229"/>
              <a:gd name="connsiteX3" fmla="*/ 5553219 w 5812674"/>
              <a:gd name="connsiteY3" fmla="*/ 1449614 h 6836229"/>
              <a:gd name="connsiteX4" fmla="*/ 5265885 w 5812674"/>
              <a:gd name="connsiteY4" fmla="*/ 3352800 h 6836229"/>
              <a:gd name="connsiteX5" fmla="*/ 5152256 w 5812674"/>
              <a:gd name="connsiteY5" fmla="*/ 5138056 h 6836229"/>
              <a:gd name="connsiteX6" fmla="*/ 3466713 w 5812674"/>
              <a:gd name="connsiteY6" fmla="*/ 6836229 h 6836229"/>
              <a:gd name="connsiteX7" fmla="*/ 0 w 5812674"/>
              <a:gd name="connsiteY7" fmla="*/ 6836229 h 6836229"/>
              <a:gd name="connsiteX8" fmla="*/ 0 w 5812674"/>
              <a:gd name="connsiteY8" fmla="*/ 0 h 6836229"/>
              <a:gd name="connsiteX0" fmla="*/ 0 w 5812674"/>
              <a:gd name="connsiteY0" fmla="*/ 0 h 6836229"/>
              <a:gd name="connsiteX1" fmla="*/ 2835772 w 5812674"/>
              <a:gd name="connsiteY1" fmla="*/ 0 h 6836229"/>
              <a:gd name="connsiteX2" fmla="*/ 5671543 w 5812674"/>
              <a:gd name="connsiteY2" fmla="*/ 10886 h 6836229"/>
              <a:gd name="connsiteX3" fmla="*/ 5553219 w 5812674"/>
              <a:gd name="connsiteY3" fmla="*/ 1449614 h 6836229"/>
              <a:gd name="connsiteX4" fmla="*/ 5265885 w 5812674"/>
              <a:gd name="connsiteY4" fmla="*/ 3352800 h 6836229"/>
              <a:gd name="connsiteX5" fmla="*/ 5119714 w 5812674"/>
              <a:gd name="connsiteY5" fmla="*/ 5246913 h 6836229"/>
              <a:gd name="connsiteX6" fmla="*/ 3466713 w 5812674"/>
              <a:gd name="connsiteY6" fmla="*/ 6836229 h 6836229"/>
              <a:gd name="connsiteX7" fmla="*/ 0 w 5812674"/>
              <a:gd name="connsiteY7" fmla="*/ 6836229 h 6836229"/>
              <a:gd name="connsiteX8" fmla="*/ 0 w 5812674"/>
              <a:gd name="connsiteY8" fmla="*/ 0 h 6836229"/>
              <a:gd name="connsiteX0" fmla="*/ 0 w 5812674"/>
              <a:gd name="connsiteY0" fmla="*/ 0 h 6836229"/>
              <a:gd name="connsiteX1" fmla="*/ 2835772 w 5812674"/>
              <a:gd name="connsiteY1" fmla="*/ 0 h 6836229"/>
              <a:gd name="connsiteX2" fmla="*/ 5671543 w 5812674"/>
              <a:gd name="connsiteY2" fmla="*/ 10886 h 6836229"/>
              <a:gd name="connsiteX3" fmla="*/ 5553219 w 5812674"/>
              <a:gd name="connsiteY3" fmla="*/ 1449614 h 6836229"/>
              <a:gd name="connsiteX4" fmla="*/ 5265885 w 5812674"/>
              <a:gd name="connsiteY4" fmla="*/ 3352800 h 6836229"/>
              <a:gd name="connsiteX5" fmla="*/ 5119714 w 5812674"/>
              <a:gd name="connsiteY5" fmla="*/ 5246913 h 6836229"/>
              <a:gd name="connsiteX6" fmla="*/ 3466713 w 5812674"/>
              <a:gd name="connsiteY6" fmla="*/ 6836229 h 6836229"/>
              <a:gd name="connsiteX7" fmla="*/ 0 w 5812674"/>
              <a:gd name="connsiteY7" fmla="*/ 6836229 h 6836229"/>
              <a:gd name="connsiteX8" fmla="*/ 0 w 5812674"/>
              <a:gd name="connsiteY8" fmla="*/ 0 h 6836229"/>
              <a:gd name="connsiteX0" fmla="*/ 0 w 5812674"/>
              <a:gd name="connsiteY0" fmla="*/ 0 h 6836229"/>
              <a:gd name="connsiteX1" fmla="*/ 2835772 w 5812674"/>
              <a:gd name="connsiteY1" fmla="*/ 0 h 6836229"/>
              <a:gd name="connsiteX2" fmla="*/ 5671543 w 5812674"/>
              <a:gd name="connsiteY2" fmla="*/ 10886 h 6836229"/>
              <a:gd name="connsiteX3" fmla="*/ 5553219 w 5812674"/>
              <a:gd name="connsiteY3" fmla="*/ 1449614 h 6836229"/>
              <a:gd name="connsiteX4" fmla="*/ 5265885 w 5812674"/>
              <a:gd name="connsiteY4" fmla="*/ 3352800 h 6836229"/>
              <a:gd name="connsiteX5" fmla="*/ 5119714 w 5812674"/>
              <a:gd name="connsiteY5" fmla="*/ 5246913 h 6836229"/>
              <a:gd name="connsiteX6" fmla="*/ 3466713 w 5812674"/>
              <a:gd name="connsiteY6" fmla="*/ 6836229 h 6836229"/>
              <a:gd name="connsiteX7" fmla="*/ 0 w 5812674"/>
              <a:gd name="connsiteY7" fmla="*/ 6836229 h 6836229"/>
              <a:gd name="connsiteX8" fmla="*/ 0 w 5812674"/>
              <a:gd name="connsiteY8" fmla="*/ 0 h 6836229"/>
              <a:gd name="connsiteX0" fmla="*/ 0 w 5817625"/>
              <a:gd name="connsiteY0" fmla="*/ 0 h 6836229"/>
              <a:gd name="connsiteX1" fmla="*/ 2835772 w 5817625"/>
              <a:gd name="connsiteY1" fmla="*/ 0 h 6836229"/>
              <a:gd name="connsiteX2" fmla="*/ 5671543 w 5817625"/>
              <a:gd name="connsiteY2" fmla="*/ 10886 h 6836229"/>
              <a:gd name="connsiteX3" fmla="*/ 5553219 w 5817625"/>
              <a:gd name="connsiteY3" fmla="*/ 1449614 h 6836229"/>
              <a:gd name="connsiteX4" fmla="*/ 5265885 w 5817625"/>
              <a:gd name="connsiteY4" fmla="*/ 3352800 h 6836229"/>
              <a:gd name="connsiteX5" fmla="*/ 5119714 w 5817625"/>
              <a:gd name="connsiteY5" fmla="*/ 5246913 h 6836229"/>
              <a:gd name="connsiteX6" fmla="*/ 3466713 w 5817625"/>
              <a:gd name="connsiteY6" fmla="*/ 6836229 h 6836229"/>
              <a:gd name="connsiteX7" fmla="*/ 0 w 5817625"/>
              <a:gd name="connsiteY7" fmla="*/ 6836229 h 6836229"/>
              <a:gd name="connsiteX8" fmla="*/ 0 w 5817625"/>
              <a:gd name="connsiteY8" fmla="*/ 0 h 6836229"/>
              <a:gd name="connsiteX0" fmla="*/ 0 w 5838975"/>
              <a:gd name="connsiteY0" fmla="*/ 0 h 6836229"/>
              <a:gd name="connsiteX1" fmla="*/ 2835772 w 5838975"/>
              <a:gd name="connsiteY1" fmla="*/ 0 h 6836229"/>
              <a:gd name="connsiteX2" fmla="*/ 5671543 w 5838975"/>
              <a:gd name="connsiteY2" fmla="*/ 10886 h 6836229"/>
              <a:gd name="connsiteX3" fmla="*/ 5553219 w 5838975"/>
              <a:gd name="connsiteY3" fmla="*/ 1449614 h 6836229"/>
              <a:gd name="connsiteX4" fmla="*/ 5265885 w 5838975"/>
              <a:gd name="connsiteY4" fmla="*/ 3352800 h 6836229"/>
              <a:gd name="connsiteX5" fmla="*/ 5119714 w 5838975"/>
              <a:gd name="connsiteY5" fmla="*/ 5246913 h 6836229"/>
              <a:gd name="connsiteX6" fmla="*/ 3466713 w 5838975"/>
              <a:gd name="connsiteY6" fmla="*/ 6836229 h 6836229"/>
              <a:gd name="connsiteX7" fmla="*/ 0 w 5838975"/>
              <a:gd name="connsiteY7" fmla="*/ 6836229 h 6836229"/>
              <a:gd name="connsiteX8" fmla="*/ 0 w 5838975"/>
              <a:gd name="connsiteY8" fmla="*/ 0 h 683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38975" h="6836229">
                <a:moveTo>
                  <a:pt x="0" y="0"/>
                </a:moveTo>
                <a:lnTo>
                  <a:pt x="2835772" y="0"/>
                </a:lnTo>
                <a:lnTo>
                  <a:pt x="5671543" y="10886"/>
                </a:lnTo>
                <a:cubicBezTo>
                  <a:pt x="5528252" y="413657"/>
                  <a:pt x="5292423" y="556986"/>
                  <a:pt x="5553219" y="1449614"/>
                </a:cubicBezTo>
                <a:cubicBezTo>
                  <a:pt x="6224912" y="2505529"/>
                  <a:pt x="5537680" y="3044372"/>
                  <a:pt x="5265885" y="3352800"/>
                </a:cubicBezTo>
                <a:cubicBezTo>
                  <a:pt x="4068712" y="4517571"/>
                  <a:pt x="5060842" y="4894942"/>
                  <a:pt x="5119714" y="5246913"/>
                </a:cubicBezTo>
                <a:cubicBezTo>
                  <a:pt x="5280197" y="6790869"/>
                  <a:pt x="4067610" y="6106886"/>
                  <a:pt x="3466713" y="6836229"/>
                </a:cubicBezTo>
                <a:lnTo>
                  <a:pt x="0" y="683622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03CB1C9-0DFA-E283-8113-A6AF4C70D3EC}"/>
              </a:ext>
            </a:extLst>
          </p:cNvPr>
          <p:cNvSpPr/>
          <p:nvPr/>
        </p:nvSpPr>
        <p:spPr>
          <a:xfrm>
            <a:off x="0" y="0"/>
            <a:ext cx="7812887" cy="6858000"/>
          </a:xfrm>
          <a:custGeom>
            <a:avLst/>
            <a:gdLst>
              <a:gd name="connsiteX0" fmla="*/ 0 w 5943599"/>
              <a:gd name="connsiteY0" fmla="*/ 0 h 6836229"/>
              <a:gd name="connsiteX1" fmla="*/ 2835772 w 5943599"/>
              <a:gd name="connsiteY1" fmla="*/ 0 h 6836229"/>
              <a:gd name="connsiteX2" fmla="*/ 5671543 w 5943599"/>
              <a:gd name="connsiteY2" fmla="*/ 10886 h 6836229"/>
              <a:gd name="connsiteX3" fmla="*/ 5408073 w 5943599"/>
              <a:gd name="connsiteY3" fmla="*/ 1404257 h 6836229"/>
              <a:gd name="connsiteX4" fmla="*/ 5477406 w 5943599"/>
              <a:gd name="connsiteY4" fmla="*/ 3145972 h 6836229"/>
              <a:gd name="connsiteX5" fmla="*/ 5046494 w 5943599"/>
              <a:gd name="connsiteY5" fmla="*/ 4963885 h 6836229"/>
              <a:gd name="connsiteX6" fmla="*/ 3466713 w 5943599"/>
              <a:gd name="connsiteY6" fmla="*/ 6836229 h 6836229"/>
              <a:gd name="connsiteX7" fmla="*/ 0 w 5943599"/>
              <a:gd name="connsiteY7" fmla="*/ 6836229 h 6836229"/>
              <a:gd name="connsiteX0" fmla="*/ 0 w 6011663"/>
              <a:gd name="connsiteY0" fmla="*/ 0 h 6836229"/>
              <a:gd name="connsiteX1" fmla="*/ 2835772 w 6011663"/>
              <a:gd name="connsiteY1" fmla="*/ 0 h 6836229"/>
              <a:gd name="connsiteX2" fmla="*/ 5671543 w 6011663"/>
              <a:gd name="connsiteY2" fmla="*/ 10886 h 6836229"/>
              <a:gd name="connsiteX3" fmla="*/ 5504406 w 6011663"/>
              <a:gd name="connsiteY3" fmla="*/ 1416957 h 6836229"/>
              <a:gd name="connsiteX4" fmla="*/ 5477406 w 6011663"/>
              <a:gd name="connsiteY4" fmla="*/ 3145972 h 6836229"/>
              <a:gd name="connsiteX5" fmla="*/ 5046494 w 6011663"/>
              <a:gd name="connsiteY5" fmla="*/ 4963885 h 6836229"/>
              <a:gd name="connsiteX6" fmla="*/ 3466713 w 6011663"/>
              <a:gd name="connsiteY6" fmla="*/ 6836229 h 6836229"/>
              <a:gd name="connsiteX7" fmla="*/ 0 w 6011663"/>
              <a:gd name="connsiteY7" fmla="*/ 6836229 h 6836229"/>
              <a:gd name="connsiteX8" fmla="*/ 0 w 6011663"/>
              <a:gd name="connsiteY8" fmla="*/ 0 h 6836229"/>
              <a:gd name="connsiteX0" fmla="*/ 0 w 5907190"/>
              <a:gd name="connsiteY0" fmla="*/ 0 h 6836229"/>
              <a:gd name="connsiteX1" fmla="*/ 2835772 w 5907190"/>
              <a:gd name="connsiteY1" fmla="*/ 0 h 6836229"/>
              <a:gd name="connsiteX2" fmla="*/ 5671543 w 5907190"/>
              <a:gd name="connsiteY2" fmla="*/ 10886 h 6836229"/>
              <a:gd name="connsiteX3" fmla="*/ 5504406 w 5907190"/>
              <a:gd name="connsiteY3" fmla="*/ 1416957 h 6836229"/>
              <a:gd name="connsiteX4" fmla="*/ 5477406 w 5907190"/>
              <a:gd name="connsiteY4" fmla="*/ 3145972 h 6836229"/>
              <a:gd name="connsiteX5" fmla="*/ 5046494 w 5907190"/>
              <a:gd name="connsiteY5" fmla="*/ 4963885 h 6836229"/>
              <a:gd name="connsiteX6" fmla="*/ 3466713 w 5907190"/>
              <a:gd name="connsiteY6" fmla="*/ 6836229 h 6836229"/>
              <a:gd name="connsiteX7" fmla="*/ 0 w 5907190"/>
              <a:gd name="connsiteY7" fmla="*/ 6836229 h 6836229"/>
              <a:gd name="connsiteX8" fmla="*/ 0 w 5907190"/>
              <a:gd name="connsiteY8" fmla="*/ 0 h 6836229"/>
              <a:gd name="connsiteX0" fmla="*/ 0 w 5883462"/>
              <a:gd name="connsiteY0" fmla="*/ 0 h 6836229"/>
              <a:gd name="connsiteX1" fmla="*/ 2835772 w 5883462"/>
              <a:gd name="connsiteY1" fmla="*/ 0 h 6836229"/>
              <a:gd name="connsiteX2" fmla="*/ 5671543 w 5883462"/>
              <a:gd name="connsiteY2" fmla="*/ 10886 h 6836229"/>
              <a:gd name="connsiteX3" fmla="*/ 5504406 w 5883462"/>
              <a:gd name="connsiteY3" fmla="*/ 1416957 h 6836229"/>
              <a:gd name="connsiteX4" fmla="*/ 5477406 w 5883462"/>
              <a:gd name="connsiteY4" fmla="*/ 3145972 h 6836229"/>
              <a:gd name="connsiteX5" fmla="*/ 5046494 w 5883462"/>
              <a:gd name="connsiteY5" fmla="*/ 4963885 h 6836229"/>
              <a:gd name="connsiteX6" fmla="*/ 3466713 w 5883462"/>
              <a:gd name="connsiteY6" fmla="*/ 6836229 h 6836229"/>
              <a:gd name="connsiteX7" fmla="*/ 0 w 5883462"/>
              <a:gd name="connsiteY7" fmla="*/ 6836229 h 6836229"/>
              <a:gd name="connsiteX8" fmla="*/ 0 w 5883462"/>
              <a:gd name="connsiteY8" fmla="*/ 0 h 6836229"/>
              <a:gd name="connsiteX0" fmla="*/ 0 w 5883462"/>
              <a:gd name="connsiteY0" fmla="*/ 0 h 6836229"/>
              <a:gd name="connsiteX1" fmla="*/ 2835772 w 5883462"/>
              <a:gd name="connsiteY1" fmla="*/ 0 h 6836229"/>
              <a:gd name="connsiteX2" fmla="*/ 5671543 w 5883462"/>
              <a:gd name="connsiteY2" fmla="*/ 10886 h 6836229"/>
              <a:gd name="connsiteX3" fmla="*/ 5504406 w 5883462"/>
              <a:gd name="connsiteY3" fmla="*/ 1416957 h 6836229"/>
              <a:gd name="connsiteX4" fmla="*/ 5477406 w 5883462"/>
              <a:gd name="connsiteY4" fmla="*/ 3145972 h 6836229"/>
              <a:gd name="connsiteX5" fmla="*/ 5046494 w 5883462"/>
              <a:gd name="connsiteY5" fmla="*/ 4963885 h 6836229"/>
              <a:gd name="connsiteX6" fmla="*/ 3466713 w 5883462"/>
              <a:gd name="connsiteY6" fmla="*/ 6836229 h 6836229"/>
              <a:gd name="connsiteX7" fmla="*/ 0 w 5883462"/>
              <a:gd name="connsiteY7" fmla="*/ 6836229 h 6836229"/>
              <a:gd name="connsiteX8" fmla="*/ 0 w 5883462"/>
              <a:gd name="connsiteY8" fmla="*/ 0 h 6836229"/>
              <a:gd name="connsiteX0" fmla="*/ 0 w 5883462"/>
              <a:gd name="connsiteY0" fmla="*/ 0 h 6836229"/>
              <a:gd name="connsiteX1" fmla="*/ 2835772 w 5883462"/>
              <a:gd name="connsiteY1" fmla="*/ 0 h 6836229"/>
              <a:gd name="connsiteX2" fmla="*/ 5671543 w 5883462"/>
              <a:gd name="connsiteY2" fmla="*/ 10886 h 6836229"/>
              <a:gd name="connsiteX3" fmla="*/ 5504406 w 5883462"/>
              <a:gd name="connsiteY3" fmla="*/ 1416957 h 6836229"/>
              <a:gd name="connsiteX4" fmla="*/ 5477406 w 5883462"/>
              <a:gd name="connsiteY4" fmla="*/ 3145972 h 6836229"/>
              <a:gd name="connsiteX5" fmla="*/ 5046494 w 5883462"/>
              <a:gd name="connsiteY5" fmla="*/ 4963885 h 6836229"/>
              <a:gd name="connsiteX6" fmla="*/ 3466713 w 5883462"/>
              <a:gd name="connsiteY6" fmla="*/ 6836229 h 6836229"/>
              <a:gd name="connsiteX7" fmla="*/ 0 w 5883462"/>
              <a:gd name="connsiteY7" fmla="*/ 6836229 h 6836229"/>
              <a:gd name="connsiteX8" fmla="*/ 0 w 5883462"/>
              <a:gd name="connsiteY8" fmla="*/ 0 h 6836229"/>
              <a:gd name="connsiteX0" fmla="*/ 0 w 5883462"/>
              <a:gd name="connsiteY0" fmla="*/ 0 h 6836229"/>
              <a:gd name="connsiteX1" fmla="*/ 2835772 w 5883462"/>
              <a:gd name="connsiteY1" fmla="*/ 0 h 6836229"/>
              <a:gd name="connsiteX2" fmla="*/ 5671543 w 5883462"/>
              <a:gd name="connsiteY2" fmla="*/ 10886 h 6836229"/>
              <a:gd name="connsiteX3" fmla="*/ 5504406 w 5883462"/>
              <a:gd name="connsiteY3" fmla="*/ 1416957 h 6836229"/>
              <a:gd name="connsiteX4" fmla="*/ 5477406 w 5883462"/>
              <a:gd name="connsiteY4" fmla="*/ 3145972 h 6836229"/>
              <a:gd name="connsiteX5" fmla="*/ 5046494 w 5883462"/>
              <a:gd name="connsiteY5" fmla="*/ 4963885 h 6836229"/>
              <a:gd name="connsiteX6" fmla="*/ 3466713 w 5883462"/>
              <a:gd name="connsiteY6" fmla="*/ 6836229 h 6836229"/>
              <a:gd name="connsiteX7" fmla="*/ 0 w 5883462"/>
              <a:gd name="connsiteY7" fmla="*/ 6836229 h 6836229"/>
              <a:gd name="connsiteX8" fmla="*/ 0 w 5883462"/>
              <a:gd name="connsiteY8" fmla="*/ 0 h 6836229"/>
              <a:gd name="connsiteX0" fmla="*/ 0 w 5883462"/>
              <a:gd name="connsiteY0" fmla="*/ 0 h 6836229"/>
              <a:gd name="connsiteX1" fmla="*/ 2835772 w 5883462"/>
              <a:gd name="connsiteY1" fmla="*/ 0 h 6836229"/>
              <a:gd name="connsiteX2" fmla="*/ 5671543 w 5883462"/>
              <a:gd name="connsiteY2" fmla="*/ 10886 h 6836229"/>
              <a:gd name="connsiteX3" fmla="*/ 5504406 w 5883462"/>
              <a:gd name="connsiteY3" fmla="*/ 1416957 h 6836229"/>
              <a:gd name="connsiteX4" fmla="*/ 5477406 w 5883462"/>
              <a:gd name="connsiteY4" fmla="*/ 3145972 h 6836229"/>
              <a:gd name="connsiteX5" fmla="*/ 5046494 w 5883462"/>
              <a:gd name="connsiteY5" fmla="*/ 4963885 h 6836229"/>
              <a:gd name="connsiteX6" fmla="*/ 3466713 w 5883462"/>
              <a:gd name="connsiteY6" fmla="*/ 6836229 h 6836229"/>
              <a:gd name="connsiteX7" fmla="*/ 0 w 5883462"/>
              <a:gd name="connsiteY7" fmla="*/ 6836229 h 6836229"/>
              <a:gd name="connsiteX8" fmla="*/ 0 w 5883462"/>
              <a:gd name="connsiteY8" fmla="*/ 0 h 6836229"/>
              <a:gd name="connsiteX0" fmla="*/ 0 w 5918788"/>
              <a:gd name="connsiteY0" fmla="*/ 0 h 6836229"/>
              <a:gd name="connsiteX1" fmla="*/ 2835772 w 5918788"/>
              <a:gd name="connsiteY1" fmla="*/ 0 h 6836229"/>
              <a:gd name="connsiteX2" fmla="*/ 5671543 w 5918788"/>
              <a:gd name="connsiteY2" fmla="*/ 10886 h 6836229"/>
              <a:gd name="connsiteX3" fmla="*/ 5553219 w 5918788"/>
              <a:gd name="connsiteY3" fmla="*/ 1449614 h 6836229"/>
              <a:gd name="connsiteX4" fmla="*/ 5477406 w 5918788"/>
              <a:gd name="connsiteY4" fmla="*/ 3145972 h 6836229"/>
              <a:gd name="connsiteX5" fmla="*/ 5046494 w 5918788"/>
              <a:gd name="connsiteY5" fmla="*/ 4963885 h 6836229"/>
              <a:gd name="connsiteX6" fmla="*/ 3466713 w 5918788"/>
              <a:gd name="connsiteY6" fmla="*/ 6836229 h 6836229"/>
              <a:gd name="connsiteX7" fmla="*/ 0 w 5918788"/>
              <a:gd name="connsiteY7" fmla="*/ 6836229 h 6836229"/>
              <a:gd name="connsiteX8" fmla="*/ 0 w 5918788"/>
              <a:gd name="connsiteY8" fmla="*/ 0 h 6836229"/>
              <a:gd name="connsiteX0" fmla="*/ 0 w 5860951"/>
              <a:gd name="connsiteY0" fmla="*/ 0 h 6836229"/>
              <a:gd name="connsiteX1" fmla="*/ 2835772 w 5860951"/>
              <a:gd name="connsiteY1" fmla="*/ 0 h 6836229"/>
              <a:gd name="connsiteX2" fmla="*/ 5671543 w 5860951"/>
              <a:gd name="connsiteY2" fmla="*/ 10886 h 6836229"/>
              <a:gd name="connsiteX3" fmla="*/ 5553219 w 5860951"/>
              <a:gd name="connsiteY3" fmla="*/ 1449614 h 6836229"/>
              <a:gd name="connsiteX4" fmla="*/ 5477406 w 5860951"/>
              <a:gd name="connsiteY4" fmla="*/ 3145972 h 6836229"/>
              <a:gd name="connsiteX5" fmla="*/ 5046494 w 5860951"/>
              <a:gd name="connsiteY5" fmla="*/ 4963885 h 6836229"/>
              <a:gd name="connsiteX6" fmla="*/ 3466713 w 5860951"/>
              <a:gd name="connsiteY6" fmla="*/ 6836229 h 6836229"/>
              <a:gd name="connsiteX7" fmla="*/ 0 w 5860951"/>
              <a:gd name="connsiteY7" fmla="*/ 6836229 h 6836229"/>
              <a:gd name="connsiteX8" fmla="*/ 0 w 5860951"/>
              <a:gd name="connsiteY8" fmla="*/ 0 h 6836229"/>
              <a:gd name="connsiteX0" fmla="*/ 0 w 5876985"/>
              <a:gd name="connsiteY0" fmla="*/ 0 h 6836229"/>
              <a:gd name="connsiteX1" fmla="*/ 2835772 w 5876985"/>
              <a:gd name="connsiteY1" fmla="*/ 0 h 6836229"/>
              <a:gd name="connsiteX2" fmla="*/ 5671543 w 5876985"/>
              <a:gd name="connsiteY2" fmla="*/ 10886 h 6836229"/>
              <a:gd name="connsiteX3" fmla="*/ 5553219 w 5876985"/>
              <a:gd name="connsiteY3" fmla="*/ 1449614 h 6836229"/>
              <a:gd name="connsiteX4" fmla="*/ 5534355 w 5876985"/>
              <a:gd name="connsiteY4" fmla="*/ 3592286 h 6836229"/>
              <a:gd name="connsiteX5" fmla="*/ 5046494 w 5876985"/>
              <a:gd name="connsiteY5" fmla="*/ 4963885 h 6836229"/>
              <a:gd name="connsiteX6" fmla="*/ 3466713 w 5876985"/>
              <a:gd name="connsiteY6" fmla="*/ 6836229 h 6836229"/>
              <a:gd name="connsiteX7" fmla="*/ 0 w 5876985"/>
              <a:gd name="connsiteY7" fmla="*/ 6836229 h 6836229"/>
              <a:gd name="connsiteX8" fmla="*/ 0 w 5876985"/>
              <a:gd name="connsiteY8" fmla="*/ 0 h 6836229"/>
              <a:gd name="connsiteX0" fmla="*/ 0 w 5876985"/>
              <a:gd name="connsiteY0" fmla="*/ 0 h 6836229"/>
              <a:gd name="connsiteX1" fmla="*/ 2835772 w 5876985"/>
              <a:gd name="connsiteY1" fmla="*/ 0 h 6836229"/>
              <a:gd name="connsiteX2" fmla="*/ 5671543 w 5876985"/>
              <a:gd name="connsiteY2" fmla="*/ 10886 h 6836229"/>
              <a:gd name="connsiteX3" fmla="*/ 5553219 w 5876985"/>
              <a:gd name="connsiteY3" fmla="*/ 1449614 h 6836229"/>
              <a:gd name="connsiteX4" fmla="*/ 5534355 w 5876985"/>
              <a:gd name="connsiteY4" fmla="*/ 3592286 h 6836229"/>
              <a:gd name="connsiteX5" fmla="*/ 5412590 w 5876985"/>
              <a:gd name="connsiteY5" fmla="*/ 5192485 h 6836229"/>
              <a:gd name="connsiteX6" fmla="*/ 3466713 w 5876985"/>
              <a:gd name="connsiteY6" fmla="*/ 6836229 h 6836229"/>
              <a:gd name="connsiteX7" fmla="*/ 0 w 5876985"/>
              <a:gd name="connsiteY7" fmla="*/ 6836229 h 6836229"/>
              <a:gd name="connsiteX8" fmla="*/ 0 w 5876985"/>
              <a:gd name="connsiteY8" fmla="*/ 0 h 6836229"/>
              <a:gd name="connsiteX0" fmla="*/ 0 w 5876985"/>
              <a:gd name="connsiteY0" fmla="*/ 0 h 6836229"/>
              <a:gd name="connsiteX1" fmla="*/ 2835772 w 5876985"/>
              <a:gd name="connsiteY1" fmla="*/ 0 h 6836229"/>
              <a:gd name="connsiteX2" fmla="*/ 5671543 w 5876985"/>
              <a:gd name="connsiteY2" fmla="*/ 10886 h 6836229"/>
              <a:gd name="connsiteX3" fmla="*/ 5553219 w 5876985"/>
              <a:gd name="connsiteY3" fmla="*/ 1449614 h 6836229"/>
              <a:gd name="connsiteX4" fmla="*/ 5534355 w 5876985"/>
              <a:gd name="connsiteY4" fmla="*/ 3592286 h 6836229"/>
              <a:gd name="connsiteX5" fmla="*/ 5412590 w 5876985"/>
              <a:gd name="connsiteY5" fmla="*/ 5192485 h 6836229"/>
              <a:gd name="connsiteX6" fmla="*/ 3466713 w 5876985"/>
              <a:gd name="connsiteY6" fmla="*/ 6836229 h 6836229"/>
              <a:gd name="connsiteX7" fmla="*/ 0 w 5876985"/>
              <a:gd name="connsiteY7" fmla="*/ 6836229 h 6836229"/>
              <a:gd name="connsiteX8" fmla="*/ 0 w 5876985"/>
              <a:gd name="connsiteY8" fmla="*/ 0 h 6836229"/>
              <a:gd name="connsiteX0" fmla="*/ 0 w 5812674"/>
              <a:gd name="connsiteY0" fmla="*/ 0 h 6836229"/>
              <a:gd name="connsiteX1" fmla="*/ 2835772 w 5812674"/>
              <a:gd name="connsiteY1" fmla="*/ 0 h 6836229"/>
              <a:gd name="connsiteX2" fmla="*/ 5671543 w 5812674"/>
              <a:gd name="connsiteY2" fmla="*/ 10886 h 6836229"/>
              <a:gd name="connsiteX3" fmla="*/ 5553219 w 5812674"/>
              <a:gd name="connsiteY3" fmla="*/ 1449614 h 6836229"/>
              <a:gd name="connsiteX4" fmla="*/ 5265885 w 5812674"/>
              <a:gd name="connsiteY4" fmla="*/ 3352800 h 6836229"/>
              <a:gd name="connsiteX5" fmla="*/ 5412590 w 5812674"/>
              <a:gd name="connsiteY5" fmla="*/ 5192485 h 6836229"/>
              <a:gd name="connsiteX6" fmla="*/ 3466713 w 5812674"/>
              <a:gd name="connsiteY6" fmla="*/ 6836229 h 6836229"/>
              <a:gd name="connsiteX7" fmla="*/ 0 w 5812674"/>
              <a:gd name="connsiteY7" fmla="*/ 6836229 h 6836229"/>
              <a:gd name="connsiteX8" fmla="*/ 0 w 5812674"/>
              <a:gd name="connsiteY8" fmla="*/ 0 h 6836229"/>
              <a:gd name="connsiteX0" fmla="*/ 0 w 5812674"/>
              <a:gd name="connsiteY0" fmla="*/ 0 h 6836229"/>
              <a:gd name="connsiteX1" fmla="*/ 2835772 w 5812674"/>
              <a:gd name="connsiteY1" fmla="*/ 0 h 6836229"/>
              <a:gd name="connsiteX2" fmla="*/ 5671543 w 5812674"/>
              <a:gd name="connsiteY2" fmla="*/ 10886 h 6836229"/>
              <a:gd name="connsiteX3" fmla="*/ 5553219 w 5812674"/>
              <a:gd name="connsiteY3" fmla="*/ 1449614 h 6836229"/>
              <a:gd name="connsiteX4" fmla="*/ 5265885 w 5812674"/>
              <a:gd name="connsiteY4" fmla="*/ 3352800 h 6836229"/>
              <a:gd name="connsiteX5" fmla="*/ 5412590 w 5812674"/>
              <a:gd name="connsiteY5" fmla="*/ 5192485 h 6836229"/>
              <a:gd name="connsiteX6" fmla="*/ 3466713 w 5812674"/>
              <a:gd name="connsiteY6" fmla="*/ 6836229 h 6836229"/>
              <a:gd name="connsiteX7" fmla="*/ 0 w 5812674"/>
              <a:gd name="connsiteY7" fmla="*/ 6836229 h 6836229"/>
              <a:gd name="connsiteX8" fmla="*/ 0 w 5812674"/>
              <a:gd name="connsiteY8" fmla="*/ 0 h 6836229"/>
              <a:gd name="connsiteX0" fmla="*/ 0 w 5812674"/>
              <a:gd name="connsiteY0" fmla="*/ 0 h 6836229"/>
              <a:gd name="connsiteX1" fmla="*/ 2835772 w 5812674"/>
              <a:gd name="connsiteY1" fmla="*/ 0 h 6836229"/>
              <a:gd name="connsiteX2" fmla="*/ 5671543 w 5812674"/>
              <a:gd name="connsiteY2" fmla="*/ 10886 h 6836229"/>
              <a:gd name="connsiteX3" fmla="*/ 5553219 w 5812674"/>
              <a:gd name="connsiteY3" fmla="*/ 1449614 h 6836229"/>
              <a:gd name="connsiteX4" fmla="*/ 5265885 w 5812674"/>
              <a:gd name="connsiteY4" fmla="*/ 3352800 h 6836229"/>
              <a:gd name="connsiteX5" fmla="*/ 5152256 w 5812674"/>
              <a:gd name="connsiteY5" fmla="*/ 5138056 h 6836229"/>
              <a:gd name="connsiteX6" fmla="*/ 3466713 w 5812674"/>
              <a:gd name="connsiteY6" fmla="*/ 6836229 h 6836229"/>
              <a:gd name="connsiteX7" fmla="*/ 0 w 5812674"/>
              <a:gd name="connsiteY7" fmla="*/ 6836229 h 6836229"/>
              <a:gd name="connsiteX8" fmla="*/ 0 w 5812674"/>
              <a:gd name="connsiteY8" fmla="*/ 0 h 6836229"/>
              <a:gd name="connsiteX0" fmla="*/ 0 w 5812674"/>
              <a:gd name="connsiteY0" fmla="*/ 0 h 6836229"/>
              <a:gd name="connsiteX1" fmla="*/ 2835772 w 5812674"/>
              <a:gd name="connsiteY1" fmla="*/ 0 h 6836229"/>
              <a:gd name="connsiteX2" fmla="*/ 5671543 w 5812674"/>
              <a:gd name="connsiteY2" fmla="*/ 10886 h 6836229"/>
              <a:gd name="connsiteX3" fmla="*/ 5553219 w 5812674"/>
              <a:gd name="connsiteY3" fmla="*/ 1449614 h 6836229"/>
              <a:gd name="connsiteX4" fmla="*/ 5265885 w 5812674"/>
              <a:gd name="connsiteY4" fmla="*/ 3352800 h 6836229"/>
              <a:gd name="connsiteX5" fmla="*/ 5152256 w 5812674"/>
              <a:gd name="connsiteY5" fmla="*/ 5138056 h 6836229"/>
              <a:gd name="connsiteX6" fmla="*/ 3466713 w 5812674"/>
              <a:gd name="connsiteY6" fmla="*/ 6836229 h 6836229"/>
              <a:gd name="connsiteX7" fmla="*/ 0 w 5812674"/>
              <a:gd name="connsiteY7" fmla="*/ 6836229 h 6836229"/>
              <a:gd name="connsiteX8" fmla="*/ 0 w 5812674"/>
              <a:gd name="connsiteY8" fmla="*/ 0 h 6836229"/>
              <a:gd name="connsiteX0" fmla="*/ 0 w 5812674"/>
              <a:gd name="connsiteY0" fmla="*/ 0 h 6836229"/>
              <a:gd name="connsiteX1" fmla="*/ 2835772 w 5812674"/>
              <a:gd name="connsiteY1" fmla="*/ 0 h 6836229"/>
              <a:gd name="connsiteX2" fmla="*/ 5671543 w 5812674"/>
              <a:gd name="connsiteY2" fmla="*/ 10886 h 6836229"/>
              <a:gd name="connsiteX3" fmla="*/ 5553219 w 5812674"/>
              <a:gd name="connsiteY3" fmla="*/ 1449614 h 6836229"/>
              <a:gd name="connsiteX4" fmla="*/ 5265885 w 5812674"/>
              <a:gd name="connsiteY4" fmla="*/ 3352800 h 6836229"/>
              <a:gd name="connsiteX5" fmla="*/ 5152256 w 5812674"/>
              <a:gd name="connsiteY5" fmla="*/ 5138056 h 6836229"/>
              <a:gd name="connsiteX6" fmla="*/ 3466713 w 5812674"/>
              <a:gd name="connsiteY6" fmla="*/ 6836229 h 6836229"/>
              <a:gd name="connsiteX7" fmla="*/ 0 w 5812674"/>
              <a:gd name="connsiteY7" fmla="*/ 6836229 h 6836229"/>
              <a:gd name="connsiteX8" fmla="*/ 0 w 5812674"/>
              <a:gd name="connsiteY8" fmla="*/ 0 h 6836229"/>
              <a:gd name="connsiteX0" fmla="*/ 0 w 5812674"/>
              <a:gd name="connsiteY0" fmla="*/ 0 h 6836229"/>
              <a:gd name="connsiteX1" fmla="*/ 2835772 w 5812674"/>
              <a:gd name="connsiteY1" fmla="*/ 0 h 6836229"/>
              <a:gd name="connsiteX2" fmla="*/ 5671543 w 5812674"/>
              <a:gd name="connsiteY2" fmla="*/ 10886 h 6836229"/>
              <a:gd name="connsiteX3" fmla="*/ 5553219 w 5812674"/>
              <a:gd name="connsiteY3" fmla="*/ 1449614 h 6836229"/>
              <a:gd name="connsiteX4" fmla="*/ 5265885 w 5812674"/>
              <a:gd name="connsiteY4" fmla="*/ 3352800 h 6836229"/>
              <a:gd name="connsiteX5" fmla="*/ 5119714 w 5812674"/>
              <a:gd name="connsiteY5" fmla="*/ 5246913 h 6836229"/>
              <a:gd name="connsiteX6" fmla="*/ 3466713 w 5812674"/>
              <a:gd name="connsiteY6" fmla="*/ 6836229 h 6836229"/>
              <a:gd name="connsiteX7" fmla="*/ 0 w 5812674"/>
              <a:gd name="connsiteY7" fmla="*/ 6836229 h 6836229"/>
              <a:gd name="connsiteX8" fmla="*/ 0 w 5812674"/>
              <a:gd name="connsiteY8" fmla="*/ 0 h 6836229"/>
              <a:gd name="connsiteX0" fmla="*/ 0 w 5812674"/>
              <a:gd name="connsiteY0" fmla="*/ 0 h 6836229"/>
              <a:gd name="connsiteX1" fmla="*/ 2835772 w 5812674"/>
              <a:gd name="connsiteY1" fmla="*/ 0 h 6836229"/>
              <a:gd name="connsiteX2" fmla="*/ 5671543 w 5812674"/>
              <a:gd name="connsiteY2" fmla="*/ 10886 h 6836229"/>
              <a:gd name="connsiteX3" fmla="*/ 5553219 w 5812674"/>
              <a:gd name="connsiteY3" fmla="*/ 1449614 h 6836229"/>
              <a:gd name="connsiteX4" fmla="*/ 5265885 w 5812674"/>
              <a:gd name="connsiteY4" fmla="*/ 3352800 h 6836229"/>
              <a:gd name="connsiteX5" fmla="*/ 5119714 w 5812674"/>
              <a:gd name="connsiteY5" fmla="*/ 5246913 h 6836229"/>
              <a:gd name="connsiteX6" fmla="*/ 3466713 w 5812674"/>
              <a:gd name="connsiteY6" fmla="*/ 6836229 h 6836229"/>
              <a:gd name="connsiteX7" fmla="*/ 0 w 5812674"/>
              <a:gd name="connsiteY7" fmla="*/ 6836229 h 6836229"/>
              <a:gd name="connsiteX8" fmla="*/ 0 w 5812674"/>
              <a:gd name="connsiteY8" fmla="*/ 0 h 6836229"/>
              <a:gd name="connsiteX0" fmla="*/ 0 w 5812674"/>
              <a:gd name="connsiteY0" fmla="*/ 0 h 6836229"/>
              <a:gd name="connsiteX1" fmla="*/ 2835772 w 5812674"/>
              <a:gd name="connsiteY1" fmla="*/ 0 h 6836229"/>
              <a:gd name="connsiteX2" fmla="*/ 5671543 w 5812674"/>
              <a:gd name="connsiteY2" fmla="*/ 10886 h 6836229"/>
              <a:gd name="connsiteX3" fmla="*/ 5553219 w 5812674"/>
              <a:gd name="connsiteY3" fmla="*/ 1449614 h 6836229"/>
              <a:gd name="connsiteX4" fmla="*/ 5265885 w 5812674"/>
              <a:gd name="connsiteY4" fmla="*/ 3352800 h 6836229"/>
              <a:gd name="connsiteX5" fmla="*/ 5119714 w 5812674"/>
              <a:gd name="connsiteY5" fmla="*/ 5246913 h 6836229"/>
              <a:gd name="connsiteX6" fmla="*/ 3466713 w 5812674"/>
              <a:gd name="connsiteY6" fmla="*/ 6836229 h 6836229"/>
              <a:gd name="connsiteX7" fmla="*/ 0 w 5812674"/>
              <a:gd name="connsiteY7" fmla="*/ 6836229 h 6836229"/>
              <a:gd name="connsiteX8" fmla="*/ 0 w 5812674"/>
              <a:gd name="connsiteY8" fmla="*/ 0 h 6836229"/>
              <a:gd name="connsiteX0" fmla="*/ 0 w 5817625"/>
              <a:gd name="connsiteY0" fmla="*/ 0 h 6836229"/>
              <a:gd name="connsiteX1" fmla="*/ 2835772 w 5817625"/>
              <a:gd name="connsiteY1" fmla="*/ 0 h 6836229"/>
              <a:gd name="connsiteX2" fmla="*/ 5671543 w 5817625"/>
              <a:gd name="connsiteY2" fmla="*/ 10886 h 6836229"/>
              <a:gd name="connsiteX3" fmla="*/ 5553219 w 5817625"/>
              <a:gd name="connsiteY3" fmla="*/ 1449614 h 6836229"/>
              <a:gd name="connsiteX4" fmla="*/ 5265885 w 5817625"/>
              <a:gd name="connsiteY4" fmla="*/ 3352800 h 6836229"/>
              <a:gd name="connsiteX5" fmla="*/ 5119714 w 5817625"/>
              <a:gd name="connsiteY5" fmla="*/ 5246913 h 6836229"/>
              <a:gd name="connsiteX6" fmla="*/ 3466713 w 5817625"/>
              <a:gd name="connsiteY6" fmla="*/ 6836229 h 6836229"/>
              <a:gd name="connsiteX7" fmla="*/ 0 w 5817625"/>
              <a:gd name="connsiteY7" fmla="*/ 6836229 h 6836229"/>
              <a:gd name="connsiteX8" fmla="*/ 0 w 5817625"/>
              <a:gd name="connsiteY8" fmla="*/ 0 h 6836229"/>
              <a:gd name="connsiteX0" fmla="*/ 0 w 5838975"/>
              <a:gd name="connsiteY0" fmla="*/ 0 h 6836229"/>
              <a:gd name="connsiteX1" fmla="*/ 2835772 w 5838975"/>
              <a:gd name="connsiteY1" fmla="*/ 0 h 6836229"/>
              <a:gd name="connsiteX2" fmla="*/ 5671543 w 5838975"/>
              <a:gd name="connsiteY2" fmla="*/ 10886 h 6836229"/>
              <a:gd name="connsiteX3" fmla="*/ 5553219 w 5838975"/>
              <a:gd name="connsiteY3" fmla="*/ 1449614 h 6836229"/>
              <a:gd name="connsiteX4" fmla="*/ 5265885 w 5838975"/>
              <a:gd name="connsiteY4" fmla="*/ 3352800 h 6836229"/>
              <a:gd name="connsiteX5" fmla="*/ 5119714 w 5838975"/>
              <a:gd name="connsiteY5" fmla="*/ 5246913 h 6836229"/>
              <a:gd name="connsiteX6" fmla="*/ 3466713 w 5838975"/>
              <a:gd name="connsiteY6" fmla="*/ 6836229 h 6836229"/>
              <a:gd name="connsiteX7" fmla="*/ 0 w 5838975"/>
              <a:gd name="connsiteY7" fmla="*/ 6836229 h 6836229"/>
              <a:gd name="connsiteX8" fmla="*/ 0 w 5838975"/>
              <a:gd name="connsiteY8" fmla="*/ 0 h 683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38975" h="6836229">
                <a:moveTo>
                  <a:pt x="0" y="0"/>
                </a:moveTo>
                <a:lnTo>
                  <a:pt x="2835772" y="0"/>
                </a:lnTo>
                <a:lnTo>
                  <a:pt x="5671543" y="10886"/>
                </a:lnTo>
                <a:cubicBezTo>
                  <a:pt x="5528252" y="413657"/>
                  <a:pt x="5292423" y="556986"/>
                  <a:pt x="5553219" y="1449614"/>
                </a:cubicBezTo>
                <a:cubicBezTo>
                  <a:pt x="6224912" y="2505529"/>
                  <a:pt x="5537680" y="3044372"/>
                  <a:pt x="5265885" y="3352800"/>
                </a:cubicBezTo>
                <a:cubicBezTo>
                  <a:pt x="4068712" y="4517571"/>
                  <a:pt x="5060842" y="4894942"/>
                  <a:pt x="5119714" y="5246913"/>
                </a:cubicBezTo>
                <a:cubicBezTo>
                  <a:pt x="5280197" y="6790869"/>
                  <a:pt x="4067610" y="6106886"/>
                  <a:pt x="3466713" y="6836229"/>
                </a:cubicBezTo>
                <a:lnTo>
                  <a:pt x="0" y="683622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D0D61DD-904D-6CEE-68D9-B579BA73DA6E}"/>
              </a:ext>
            </a:extLst>
          </p:cNvPr>
          <p:cNvCxnSpPr/>
          <p:nvPr/>
        </p:nvCxnSpPr>
        <p:spPr>
          <a:xfrm>
            <a:off x="584751" y="2075380"/>
            <a:ext cx="5795502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44AF4A7-BEB8-1B87-ECB2-70AF4344A526}"/>
              </a:ext>
            </a:extLst>
          </p:cNvPr>
          <p:cNvCxnSpPr>
            <a:cxnSpLocks/>
          </p:cNvCxnSpPr>
          <p:nvPr/>
        </p:nvCxnSpPr>
        <p:spPr>
          <a:xfrm>
            <a:off x="584751" y="3836842"/>
            <a:ext cx="5795502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E697B7DE-EB3C-572F-376C-01C14301B40B}"/>
              </a:ext>
            </a:extLst>
          </p:cNvPr>
          <p:cNvSpPr txBox="1"/>
          <p:nvPr/>
        </p:nvSpPr>
        <p:spPr>
          <a:xfrm>
            <a:off x="584751" y="2324784"/>
            <a:ext cx="5931111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7200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</a:rPr>
              <a:t>青春，一直在路上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7A3ECD9-3C47-CC70-717D-5245CD243E1E}"/>
              </a:ext>
            </a:extLst>
          </p:cNvPr>
          <p:cNvSpPr txBox="1"/>
          <p:nvPr/>
        </p:nvSpPr>
        <p:spPr>
          <a:xfrm>
            <a:off x="1463203" y="4307850"/>
            <a:ext cx="4038599" cy="37234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dirty="0">
                <a:solidFill>
                  <a:srgbClr val="FFFFFF"/>
                </a:solidFill>
                <a:latin typeface="+mn-ea"/>
              </a:rPr>
              <a:t>世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界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那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么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大   我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想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去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看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看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3EC37D2-75A4-D2D3-EEB8-A0928A1CED11}"/>
              </a:ext>
            </a:extLst>
          </p:cNvPr>
          <p:cNvGrpSpPr/>
          <p:nvPr/>
        </p:nvGrpSpPr>
        <p:grpSpPr>
          <a:xfrm>
            <a:off x="2121787" y="1864132"/>
            <a:ext cx="2721429" cy="450298"/>
            <a:chOff x="2121787" y="1864132"/>
            <a:chExt cx="2721429" cy="450298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EB060BA0-71B4-5413-EEA8-1FC03A031870}"/>
                </a:ext>
              </a:extLst>
            </p:cNvPr>
            <p:cNvSpPr/>
            <p:nvPr/>
          </p:nvSpPr>
          <p:spPr>
            <a:xfrm>
              <a:off x="2121787" y="1864132"/>
              <a:ext cx="2721429" cy="45029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8640363-B7B7-8206-D9B7-2BBAAA66B343}"/>
                </a:ext>
              </a:extLst>
            </p:cNvPr>
            <p:cNvSpPr txBox="1"/>
            <p:nvPr/>
          </p:nvSpPr>
          <p:spPr>
            <a:xfrm>
              <a:off x="2945926" y="1935393"/>
              <a:ext cx="107315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75000"/>
                    </a:schemeClr>
                  </a:solidFill>
                </a:rPr>
                <a:t>青春屯儿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6426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人站在山上&#10;&#10;中度可信度描述已自动生成">
            <a:extLst>
              <a:ext uri="{FF2B5EF4-FFF2-40B4-BE49-F238E27FC236}">
                <a16:creationId xmlns:a16="http://schemas.microsoft.com/office/drawing/2014/main" id="{A536E17A-43D9-EA3F-43C9-C23ADF568F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4050" y="0"/>
            <a:ext cx="1026795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5ADA1DE-3889-633A-1677-4E775C4A9658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500">
                <a:schemeClr val="accent1"/>
              </a:gs>
              <a:gs pos="100000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6418E6-02DA-54D4-A36E-FB44964EF494}"/>
              </a:ext>
            </a:extLst>
          </p:cNvPr>
          <p:cNvSpPr txBox="1"/>
          <p:nvPr/>
        </p:nvSpPr>
        <p:spPr>
          <a:xfrm>
            <a:off x="785702" y="1504402"/>
            <a:ext cx="4800599" cy="247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7700" dirty="0">
                <a:solidFill>
                  <a:srgbClr val="FFFFFF"/>
                </a:solidFill>
                <a:latin typeface="+mj-ea"/>
                <a:ea typeface="+mj-ea"/>
              </a:rPr>
              <a:t>青春，</a:t>
            </a:r>
            <a:endParaRPr lang="en-US" altLang="zh-CN" sz="7700" dirty="0">
              <a:solidFill>
                <a:srgbClr val="FFFFFF"/>
              </a:solidFill>
              <a:latin typeface="+mj-ea"/>
              <a:ea typeface="+mj-ea"/>
            </a:endParaRPr>
          </a:p>
          <a:p>
            <a:pPr>
              <a:lnSpc>
                <a:spcPct val="110000"/>
              </a:lnSpc>
            </a:pPr>
            <a:r>
              <a:rPr lang="zh-CN" altLang="en-US" sz="7700" dirty="0">
                <a:solidFill>
                  <a:srgbClr val="FFFFFF"/>
                </a:solidFill>
                <a:latin typeface="+mj-ea"/>
                <a:ea typeface="+mj-ea"/>
              </a:rPr>
              <a:t>一直在路上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4D84425-0841-F62D-BDDA-3000DFEB5E6F}"/>
              </a:ext>
            </a:extLst>
          </p:cNvPr>
          <p:cNvSpPr/>
          <p:nvPr/>
        </p:nvSpPr>
        <p:spPr>
          <a:xfrm>
            <a:off x="805157" y="1231523"/>
            <a:ext cx="787399" cy="468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7D0B7CD-D88B-136A-7EB3-85BB713256AB}"/>
              </a:ext>
            </a:extLst>
          </p:cNvPr>
          <p:cNvSpPr txBox="1"/>
          <p:nvPr/>
        </p:nvSpPr>
        <p:spPr>
          <a:xfrm>
            <a:off x="785702" y="4208980"/>
            <a:ext cx="403859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600" dirty="0">
                <a:solidFill>
                  <a:srgbClr val="FFFFFF">
                    <a:alpha val="85000"/>
                  </a:srgbClr>
                </a:solidFill>
              </a:rPr>
              <a:t>Youth, Constantly on the Journey</a:t>
            </a:r>
            <a:endParaRPr lang="zh-CN" altLang="en-US" sz="1600" dirty="0">
              <a:solidFill>
                <a:srgbClr val="FFFFFF">
                  <a:alpha val="85000"/>
                </a:srgb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1CCD28-4F71-FAAC-1137-6B4BB3681BF0}"/>
              </a:ext>
            </a:extLst>
          </p:cNvPr>
          <p:cNvSpPr txBox="1"/>
          <p:nvPr/>
        </p:nvSpPr>
        <p:spPr>
          <a:xfrm>
            <a:off x="1179401" y="5514755"/>
            <a:ext cx="2719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>
                <a:solidFill>
                  <a:srgbClr val="FFFFFF"/>
                </a:solidFill>
              </a:rPr>
              <a:t>世界那么大   我想去看看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08E1FD7E-0FAA-26D7-A4F3-4503612FFB10}"/>
              </a:ext>
            </a:extLst>
          </p:cNvPr>
          <p:cNvSpPr/>
          <p:nvPr/>
        </p:nvSpPr>
        <p:spPr>
          <a:xfrm>
            <a:off x="785702" y="5699421"/>
            <a:ext cx="3625850" cy="330200"/>
          </a:xfrm>
          <a:custGeom>
            <a:avLst/>
            <a:gdLst>
              <a:gd name="connsiteX0" fmla="*/ 241300 w 3625850"/>
              <a:gd name="connsiteY0" fmla="*/ 0 h 330200"/>
              <a:gd name="connsiteX1" fmla="*/ 0 w 3625850"/>
              <a:gd name="connsiteY1" fmla="*/ 241300 h 330200"/>
              <a:gd name="connsiteX2" fmla="*/ 1854200 w 3625850"/>
              <a:gd name="connsiteY2" fmla="*/ 241300 h 330200"/>
              <a:gd name="connsiteX3" fmla="*/ 1943100 w 3625850"/>
              <a:gd name="connsiteY3" fmla="*/ 330200 h 330200"/>
              <a:gd name="connsiteX4" fmla="*/ 3625850 w 3625850"/>
              <a:gd name="connsiteY4" fmla="*/ 33020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5850" h="330200">
                <a:moveTo>
                  <a:pt x="241300" y="0"/>
                </a:moveTo>
                <a:lnTo>
                  <a:pt x="0" y="241300"/>
                </a:lnTo>
                <a:lnTo>
                  <a:pt x="1854200" y="241300"/>
                </a:lnTo>
                <a:lnTo>
                  <a:pt x="1943100" y="330200"/>
                </a:lnTo>
                <a:lnTo>
                  <a:pt x="3625850" y="330200"/>
                </a:lnTo>
              </a:path>
            </a:pathLst>
          </a:custGeom>
          <a:noFill/>
          <a:ln w="25400">
            <a:solidFill>
              <a:srgbClr val="FFFFFF"/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9459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E814519E-7B01-A1B5-902F-9FF48F0B0BF8}"/>
              </a:ext>
            </a:extLst>
          </p:cNvPr>
          <p:cNvSpPr/>
          <p:nvPr/>
        </p:nvSpPr>
        <p:spPr>
          <a:xfrm>
            <a:off x="0" y="-1"/>
            <a:ext cx="12192000" cy="440787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231A1D11-39F7-063E-4A1A-9F0676019175}"/>
              </a:ext>
            </a:extLst>
          </p:cNvPr>
          <p:cNvSpPr/>
          <p:nvPr/>
        </p:nvSpPr>
        <p:spPr>
          <a:xfrm>
            <a:off x="10986923" y="5656571"/>
            <a:ext cx="1205077" cy="1201429"/>
          </a:xfrm>
          <a:custGeom>
            <a:avLst/>
            <a:gdLst>
              <a:gd name="connsiteX0" fmla="*/ 1078379 w 1205077"/>
              <a:gd name="connsiteY0" fmla="*/ 0 h 1201429"/>
              <a:gd name="connsiteX1" fmla="*/ 1188637 w 1205077"/>
              <a:gd name="connsiteY1" fmla="*/ 5568 h 1201429"/>
              <a:gd name="connsiteX2" fmla="*/ 1205077 w 1205077"/>
              <a:gd name="connsiteY2" fmla="*/ 8077 h 1201429"/>
              <a:gd name="connsiteX3" fmla="*/ 1205077 w 1205077"/>
              <a:gd name="connsiteY3" fmla="*/ 473246 h 1201429"/>
              <a:gd name="connsiteX4" fmla="*/ 1202996 w 1205077"/>
              <a:gd name="connsiteY4" fmla="*/ 472600 h 1201429"/>
              <a:gd name="connsiteX5" fmla="*/ 1078378 w 1205077"/>
              <a:gd name="connsiteY5" fmla="*/ 460037 h 1201429"/>
              <a:gd name="connsiteX6" fmla="*/ 460036 w 1205077"/>
              <a:gd name="connsiteY6" fmla="*/ 1078379 h 1201429"/>
              <a:gd name="connsiteX7" fmla="*/ 472441 w 1205077"/>
              <a:gd name="connsiteY7" fmla="*/ 1201429 h 1201429"/>
              <a:gd name="connsiteX8" fmla="*/ 12404 w 1205077"/>
              <a:gd name="connsiteY8" fmla="*/ 1201429 h 1201429"/>
              <a:gd name="connsiteX9" fmla="*/ 0 w 1205077"/>
              <a:gd name="connsiteY9" fmla="*/ 1078379 h 1201429"/>
              <a:gd name="connsiteX10" fmla="*/ 1078379 w 1205077"/>
              <a:gd name="connsiteY10" fmla="*/ 0 h 120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05077" h="1201429">
                <a:moveTo>
                  <a:pt x="1078379" y="0"/>
                </a:moveTo>
                <a:cubicBezTo>
                  <a:pt x="1115602" y="0"/>
                  <a:pt x="1152385" y="1886"/>
                  <a:pt x="1188637" y="5568"/>
                </a:cubicBezTo>
                <a:lnTo>
                  <a:pt x="1205077" y="8077"/>
                </a:lnTo>
                <a:lnTo>
                  <a:pt x="1205077" y="473246"/>
                </a:lnTo>
                <a:lnTo>
                  <a:pt x="1202996" y="472600"/>
                </a:lnTo>
                <a:cubicBezTo>
                  <a:pt x="1162743" y="464363"/>
                  <a:pt x="1121066" y="460037"/>
                  <a:pt x="1078378" y="460037"/>
                </a:cubicBezTo>
                <a:cubicBezTo>
                  <a:pt x="736877" y="460037"/>
                  <a:pt x="460036" y="736878"/>
                  <a:pt x="460036" y="1078379"/>
                </a:cubicBezTo>
                <a:lnTo>
                  <a:pt x="472441" y="1201429"/>
                </a:lnTo>
                <a:lnTo>
                  <a:pt x="12404" y="1201429"/>
                </a:lnTo>
                <a:lnTo>
                  <a:pt x="0" y="1078379"/>
                </a:lnTo>
                <a:cubicBezTo>
                  <a:pt x="0" y="482807"/>
                  <a:pt x="482807" y="0"/>
                  <a:pt x="1078379" y="0"/>
                </a:cubicBezTo>
                <a:close/>
              </a:path>
            </a:pathLst>
          </a:custGeom>
          <a:solidFill>
            <a:schemeClr val="accent1">
              <a:alpha val="64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D8DAB37-4195-0DC8-21AF-DD22AFCF3AA1}"/>
              </a:ext>
            </a:extLst>
          </p:cNvPr>
          <p:cNvGrpSpPr/>
          <p:nvPr/>
        </p:nvGrpSpPr>
        <p:grpSpPr>
          <a:xfrm>
            <a:off x="1205077" y="4985725"/>
            <a:ext cx="6529223" cy="1305072"/>
            <a:chOff x="1205077" y="4985725"/>
            <a:chExt cx="6529223" cy="130507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6B7BF85-0B09-298A-5B5A-F41935F26CDA}"/>
                </a:ext>
              </a:extLst>
            </p:cNvPr>
            <p:cNvSpPr/>
            <p:nvPr/>
          </p:nvSpPr>
          <p:spPr>
            <a:xfrm>
              <a:off x="1205077" y="5082790"/>
              <a:ext cx="137586" cy="1174234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C8FC2DF-CF35-B449-733E-155AC95FDCBC}"/>
                </a:ext>
              </a:extLst>
            </p:cNvPr>
            <p:cNvSpPr txBox="1"/>
            <p:nvPr/>
          </p:nvSpPr>
          <p:spPr>
            <a:xfrm>
              <a:off x="1609622" y="4985725"/>
              <a:ext cx="6124678" cy="850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5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青春，一直在路上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59966800-B5BD-61DC-3D9B-D79FE8CB953A}"/>
                </a:ext>
              </a:extLst>
            </p:cNvPr>
            <p:cNvSpPr txBox="1"/>
            <p:nvPr/>
          </p:nvSpPr>
          <p:spPr>
            <a:xfrm>
              <a:off x="1584908" y="5918451"/>
              <a:ext cx="4395762" cy="37234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世</a:t>
              </a:r>
              <a:r>
                <a:rPr lang="en-US" altLang="zh-CN" dirty="0">
                  <a:solidFill>
                    <a:schemeClr val="accent1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界</a:t>
              </a:r>
              <a:r>
                <a:rPr lang="en-US" altLang="zh-CN" dirty="0">
                  <a:solidFill>
                    <a:schemeClr val="accent1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那</a:t>
              </a:r>
              <a:r>
                <a:rPr lang="en-US" altLang="zh-CN" dirty="0">
                  <a:solidFill>
                    <a:schemeClr val="accent1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么</a:t>
              </a:r>
              <a:r>
                <a:rPr lang="en-US" altLang="zh-CN" dirty="0">
                  <a:solidFill>
                    <a:schemeClr val="accent1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大   我</a:t>
              </a:r>
              <a:r>
                <a:rPr lang="en-US" altLang="zh-CN" dirty="0">
                  <a:solidFill>
                    <a:schemeClr val="accent1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想</a:t>
              </a:r>
              <a:r>
                <a:rPr lang="en-US" altLang="zh-CN" dirty="0">
                  <a:solidFill>
                    <a:schemeClr val="accent1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去</a:t>
              </a:r>
              <a:r>
                <a:rPr lang="en-US" altLang="zh-CN" dirty="0">
                  <a:solidFill>
                    <a:schemeClr val="accent1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看</a:t>
              </a:r>
              <a:r>
                <a:rPr lang="en-US" altLang="zh-CN" dirty="0">
                  <a:solidFill>
                    <a:schemeClr val="accent1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6153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A4044592-040E-6643-3B5A-32ECD9EEAB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03" r="603"/>
          <a:stretch/>
        </p:blipFill>
        <p:spPr>
          <a:xfrm>
            <a:off x="0" y="1166091"/>
            <a:ext cx="12192000" cy="4525818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C5538AD3-6B93-1C74-F784-6C668BA81020}"/>
              </a:ext>
            </a:extLst>
          </p:cNvPr>
          <p:cNvSpPr/>
          <p:nvPr/>
        </p:nvSpPr>
        <p:spPr>
          <a:xfrm>
            <a:off x="0" y="1140691"/>
            <a:ext cx="12470296" cy="452581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9A666214-0015-E678-2106-01F7C08F6B6B}"/>
              </a:ext>
            </a:extLst>
          </p:cNvPr>
          <p:cNvCxnSpPr/>
          <p:nvPr/>
        </p:nvCxnSpPr>
        <p:spPr>
          <a:xfrm>
            <a:off x="1011024" y="4197237"/>
            <a:ext cx="3207025" cy="0"/>
          </a:xfrm>
          <a:prstGeom prst="line">
            <a:avLst/>
          </a:prstGeom>
          <a:ln w="25400">
            <a:gradFill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A6C57B80-3E2E-5FFA-4CDB-D50EEC4B946D}"/>
              </a:ext>
            </a:extLst>
          </p:cNvPr>
          <p:cNvCxnSpPr/>
          <p:nvPr/>
        </p:nvCxnSpPr>
        <p:spPr>
          <a:xfrm>
            <a:off x="0" y="1027253"/>
            <a:ext cx="1219200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FB38FDE-A27A-D4A8-E65C-FDB047EB915D}"/>
              </a:ext>
            </a:extLst>
          </p:cNvPr>
          <p:cNvCxnSpPr/>
          <p:nvPr/>
        </p:nvCxnSpPr>
        <p:spPr>
          <a:xfrm>
            <a:off x="0" y="5830747"/>
            <a:ext cx="1219200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B1FA2A9C-7E3D-6B2D-6F55-E7A00E95E217}"/>
              </a:ext>
            </a:extLst>
          </p:cNvPr>
          <p:cNvSpPr txBox="1"/>
          <p:nvPr/>
        </p:nvSpPr>
        <p:spPr>
          <a:xfrm>
            <a:off x="1011024" y="1727400"/>
            <a:ext cx="4800599" cy="21244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6600" dirty="0">
                <a:solidFill>
                  <a:srgbClr val="FFFFFF"/>
                </a:solidFill>
                <a:latin typeface="+mj-ea"/>
                <a:ea typeface="+mj-ea"/>
              </a:rPr>
              <a:t>青春，</a:t>
            </a:r>
            <a:endParaRPr lang="en-US" altLang="zh-CN" sz="6600" dirty="0">
              <a:solidFill>
                <a:srgbClr val="FFFFFF"/>
              </a:solidFill>
              <a:latin typeface="+mj-ea"/>
              <a:ea typeface="+mj-ea"/>
            </a:endParaRPr>
          </a:p>
          <a:p>
            <a:pPr>
              <a:lnSpc>
                <a:spcPct val="110000"/>
              </a:lnSpc>
            </a:pPr>
            <a:r>
              <a:rPr lang="zh-CN" altLang="en-US" sz="6600" dirty="0">
                <a:solidFill>
                  <a:srgbClr val="FFFFFF"/>
                </a:solidFill>
                <a:latin typeface="+mj-ea"/>
                <a:ea typeface="+mj-ea"/>
              </a:rPr>
              <a:t>一直在路上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A330E2A-D7AD-3B65-963D-0FF5465EB609}"/>
              </a:ext>
            </a:extLst>
          </p:cNvPr>
          <p:cNvSpPr txBox="1"/>
          <p:nvPr/>
        </p:nvSpPr>
        <p:spPr>
          <a:xfrm>
            <a:off x="917301" y="4679414"/>
            <a:ext cx="4086500" cy="369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FFFFFF"/>
                </a:solidFill>
                <a:latin typeface="+mn-ea"/>
              </a:rPr>
              <a:t>世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界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那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么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大   我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想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去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看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看</a:t>
            </a:r>
          </a:p>
        </p:txBody>
      </p:sp>
    </p:spTree>
    <p:extLst>
      <p:ext uri="{BB962C8B-B14F-4D97-AF65-F5344CB8AC3E}">
        <p14:creationId xmlns:p14="http://schemas.microsoft.com/office/powerpoint/2010/main" val="1501213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12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291CC8D7-6836-D9B9-28C7-79E9B4383BD0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571FB95-9B26-B0AC-68AF-EB6AC7D410E0}"/>
              </a:ext>
            </a:extLst>
          </p:cNvPr>
          <p:cNvSpPr/>
          <p:nvPr/>
        </p:nvSpPr>
        <p:spPr>
          <a:xfrm flipV="1">
            <a:off x="10986923" y="0"/>
            <a:ext cx="1205077" cy="1201429"/>
          </a:xfrm>
          <a:custGeom>
            <a:avLst/>
            <a:gdLst>
              <a:gd name="connsiteX0" fmla="*/ 1078379 w 1205077"/>
              <a:gd name="connsiteY0" fmla="*/ 0 h 1201429"/>
              <a:gd name="connsiteX1" fmla="*/ 1188637 w 1205077"/>
              <a:gd name="connsiteY1" fmla="*/ 5568 h 1201429"/>
              <a:gd name="connsiteX2" fmla="*/ 1205077 w 1205077"/>
              <a:gd name="connsiteY2" fmla="*/ 8077 h 1201429"/>
              <a:gd name="connsiteX3" fmla="*/ 1205077 w 1205077"/>
              <a:gd name="connsiteY3" fmla="*/ 473246 h 1201429"/>
              <a:gd name="connsiteX4" fmla="*/ 1202996 w 1205077"/>
              <a:gd name="connsiteY4" fmla="*/ 472600 h 1201429"/>
              <a:gd name="connsiteX5" fmla="*/ 1078378 w 1205077"/>
              <a:gd name="connsiteY5" fmla="*/ 460037 h 1201429"/>
              <a:gd name="connsiteX6" fmla="*/ 460036 w 1205077"/>
              <a:gd name="connsiteY6" fmla="*/ 1078379 h 1201429"/>
              <a:gd name="connsiteX7" fmla="*/ 472441 w 1205077"/>
              <a:gd name="connsiteY7" fmla="*/ 1201429 h 1201429"/>
              <a:gd name="connsiteX8" fmla="*/ 12404 w 1205077"/>
              <a:gd name="connsiteY8" fmla="*/ 1201429 h 1201429"/>
              <a:gd name="connsiteX9" fmla="*/ 0 w 1205077"/>
              <a:gd name="connsiteY9" fmla="*/ 1078379 h 1201429"/>
              <a:gd name="connsiteX10" fmla="*/ 1078379 w 1205077"/>
              <a:gd name="connsiteY10" fmla="*/ 0 h 120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05077" h="1201429">
                <a:moveTo>
                  <a:pt x="1078379" y="0"/>
                </a:moveTo>
                <a:cubicBezTo>
                  <a:pt x="1115602" y="0"/>
                  <a:pt x="1152385" y="1886"/>
                  <a:pt x="1188637" y="5568"/>
                </a:cubicBezTo>
                <a:lnTo>
                  <a:pt x="1205077" y="8077"/>
                </a:lnTo>
                <a:lnTo>
                  <a:pt x="1205077" y="473246"/>
                </a:lnTo>
                <a:lnTo>
                  <a:pt x="1202996" y="472600"/>
                </a:lnTo>
                <a:cubicBezTo>
                  <a:pt x="1162743" y="464363"/>
                  <a:pt x="1121066" y="460037"/>
                  <a:pt x="1078378" y="460037"/>
                </a:cubicBezTo>
                <a:cubicBezTo>
                  <a:pt x="736877" y="460037"/>
                  <a:pt x="460036" y="736878"/>
                  <a:pt x="460036" y="1078379"/>
                </a:cubicBezTo>
                <a:lnTo>
                  <a:pt x="472441" y="1201429"/>
                </a:lnTo>
                <a:lnTo>
                  <a:pt x="12404" y="1201429"/>
                </a:lnTo>
                <a:lnTo>
                  <a:pt x="0" y="1078379"/>
                </a:lnTo>
                <a:cubicBezTo>
                  <a:pt x="0" y="482807"/>
                  <a:pt x="482807" y="0"/>
                  <a:pt x="1078379" y="0"/>
                </a:cubicBezTo>
                <a:close/>
              </a:path>
            </a:pathLst>
          </a:custGeom>
          <a:solidFill>
            <a:schemeClr val="accent1">
              <a:alpha val="64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963E2B6-EC20-850B-A521-6AFB39FB6941}"/>
              </a:ext>
            </a:extLst>
          </p:cNvPr>
          <p:cNvGrpSpPr/>
          <p:nvPr/>
        </p:nvGrpSpPr>
        <p:grpSpPr>
          <a:xfrm>
            <a:off x="785702" y="1069923"/>
            <a:ext cx="4800599" cy="3408312"/>
            <a:chOff x="785702" y="1553518"/>
            <a:chExt cx="4800599" cy="3408312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0BBA99F8-07F3-3D22-37E7-3C7441E08C92}"/>
                </a:ext>
              </a:extLst>
            </p:cNvPr>
            <p:cNvSpPr txBox="1"/>
            <p:nvPr/>
          </p:nvSpPr>
          <p:spPr>
            <a:xfrm>
              <a:off x="785702" y="2011031"/>
              <a:ext cx="4800599" cy="247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77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青春，</a:t>
              </a:r>
              <a:endParaRPr lang="en-US" altLang="zh-CN" sz="77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77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一直在路上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183E1A4-EF73-C89D-4931-2AF3E0F44F69}"/>
                </a:ext>
              </a:extLst>
            </p:cNvPr>
            <p:cNvSpPr txBox="1"/>
            <p:nvPr/>
          </p:nvSpPr>
          <p:spPr>
            <a:xfrm>
              <a:off x="785702" y="4715609"/>
              <a:ext cx="403859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n-US" altLang="zh-CN" sz="1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</a:rPr>
                <a:t>Youth, Constantly on the Journey</a:t>
              </a:r>
              <a:endPara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0821D09-F512-FF29-393E-C22DD0291E0A}"/>
                </a:ext>
              </a:extLst>
            </p:cNvPr>
            <p:cNvSpPr txBox="1"/>
            <p:nvPr/>
          </p:nvSpPr>
          <p:spPr>
            <a:xfrm>
              <a:off x="785702" y="1553518"/>
              <a:ext cx="4395762" cy="37234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世</a:t>
              </a:r>
              <a:r>
                <a:rPr lang="en-US" altLang="zh-CN" dirty="0">
                  <a:solidFill>
                    <a:schemeClr val="accent1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界</a:t>
              </a:r>
              <a:r>
                <a:rPr lang="en-US" altLang="zh-CN" dirty="0">
                  <a:solidFill>
                    <a:schemeClr val="accent1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那</a:t>
              </a:r>
              <a:r>
                <a:rPr lang="en-US" altLang="zh-CN" dirty="0">
                  <a:solidFill>
                    <a:schemeClr val="accent1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么</a:t>
              </a:r>
              <a:r>
                <a:rPr lang="en-US" altLang="zh-CN" dirty="0">
                  <a:solidFill>
                    <a:schemeClr val="accent1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大   我</a:t>
              </a:r>
              <a:r>
                <a:rPr lang="en-US" altLang="zh-CN" dirty="0">
                  <a:solidFill>
                    <a:schemeClr val="accent1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想</a:t>
              </a:r>
              <a:r>
                <a:rPr lang="en-US" altLang="zh-CN" dirty="0">
                  <a:solidFill>
                    <a:schemeClr val="accent1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去</a:t>
              </a:r>
              <a:r>
                <a:rPr lang="en-US" altLang="zh-CN" dirty="0">
                  <a:solidFill>
                    <a:schemeClr val="accent1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看</a:t>
              </a:r>
              <a:r>
                <a:rPr lang="en-US" altLang="zh-CN" dirty="0">
                  <a:solidFill>
                    <a:schemeClr val="accent1"/>
                  </a:solidFill>
                  <a:latin typeface="+mn-ea"/>
                </a:rPr>
                <a:t>/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看</a:t>
              </a:r>
            </a:p>
          </p:txBody>
        </p: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812324A6-E832-B52B-7494-CA864208E55A}"/>
              </a:ext>
            </a:extLst>
          </p:cNvPr>
          <p:cNvSpPr/>
          <p:nvPr/>
        </p:nvSpPr>
        <p:spPr>
          <a:xfrm>
            <a:off x="5368860" y="4186492"/>
            <a:ext cx="1792017" cy="1792017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15607CB-EC06-0DBF-8E93-D27295B43A87}"/>
              </a:ext>
            </a:extLst>
          </p:cNvPr>
          <p:cNvSpPr/>
          <p:nvPr/>
        </p:nvSpPr>
        <p:spPr>
          <a:xfrm>
            <a:off x="5567645" y="1112310"/>
            <a:ext cx="2716665" cy="2716665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17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55247BB-53FB-4A76-5A00-CF945F0B0BDA}"/>
              </a:ext>
            </a:extLst>
          </p:cNvPr>
          <p:cNvSpPr/>
          <p:nvPr/>
        </p:nvSpPr>
        <p:spPr>
          <a:xfrm>
            <a:off x="8916469" y="3313680"/>
            <a:ext cx="2237477" cy="2237477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317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3FE9748-ABA5-42BD-8D17-04E3800DB320}"/>
              </a:ext>
            </a:extLst>
          </p:cNvPr>
          <p:cNvSpPr/>
          <p:nvPr/>
        </p:nvSpPr>
        <p:spPr>
          <a:xfrm>
            <a:off x="9215315" y="1370533"/>
            <a:ext cx="1275572" cy="1275572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317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99BC0B22-2023-E7AF-1BC2-C73E970DFE7B}"/>
              </a:ext>
            </a:extLst>
          </p:cNvPr>
          <p:cNvSpPr/>
          <p:nvPr/>
        </p:nvSpPr>
        <p:spPr>
          <a:xfrm>
            <a:off x="785702" y="4827237"/>
            <a:ext cx="1151272" cy="1151272"/>
          </a:xfrm>
          <a:prstGeom prst="ellipse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317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822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B32B42EA-8CB1-53F1-61FC-BFD261A3E61C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C591D9DE-0D83-BACB-591F-5721A8C2343D}"/>
              </a:ext>
            </a:extLst>
          </p:cNvPr>
          <p:cNvSpPr/>
          <p:nvPr/>
        </p:nvSpPr>
        <p:spPr>
          <a:xfrm>
            <a:off x="1754855" y="0"/>
            <a:ext cx="8686446" cy="6858000"/>
          </a:xfrm>
          <a:custGeom>
            <a:avLst/>
            <a:gdLst>
              <a:gd name="connsiteX0" fmla="*/ 1894673 w 8686446"/>
              <a:gd name="connsiteY0" fmla="*/ 0 h 6858000"/>
              <a:gd name="connsiteX1" fmla="*/ 6791773 w 8686446"/>
              <a:gd name="connsiteY1" fmla="*/ 0 h 6858000"/>
              <a:gd name="connsiteX2" fmla="*/ 6941843 w 8686446"/>
              <a:gd name="connsiteY2" fmla="*/ 106717 h 6858000"/>
              <a:gd name="connsiteX3" fmla="*/ 8686446 w 8686446"/>
              <a:gd name="connsiteY3" fmla="*/ 3587095 h 6858000"/>
              <a:gd name="connsiteX4" fmla="*/ 7263508 w 8686446"/>
              <a:gd name="connsiteY4" fmla="*/ 6802028 h 6858000"/>
              <a:gd name="connsiteX5" fmla="*/ 7198891 w 8686446"/>
              <a:gd name="connsiteY5" fmla="*/ 6858000 h 6858000"/>
              <a:gd name="connsiteX6" fmla="*/ 1487555 w 8686446"/>
              <a:gd name="connsiteY6" fmla="*/ 6858000 h 6858000"/>
              <a:gd name="connsiteX7" fmla="*/ 1422938 w 8686446"/>
              <a:gd name="connsiteY7" fmla="*/ 6802028 h 6858000"/>
              <a:gd name="connsiteX8" fmla="*/ 0 w 8686446"/>
              <a:gd name="connsiteY8" fmla="*/ 3587095 h 6858000"/>
              <a:gd name="connsiteX9" fmla="*/ 1744604 w 8686446"/>
              <a:gd name="connsiteY9" fmla="*/ 10671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686446" h="6858000">
                <a:moveTo>
                  <a:pt x="1894673" y="0"/>
                </a:moveTo>
                <a:lnTo>
                  <a:pt x="6791773" y="0"/>
                </a:lnTo>
                <a:lnTo>
                  <a:pt x="6941843" y="106717"/>
                </a:lnTo>
                <a:cubicBezTo>
                  <a:pt x="8000924" y="898756"/>
                  <a:pt x="8686446" y="2162869"/>
                  <a:pt x="8686446" y="3587095"/>
                </a:cubicBezTo>
                <a:cubicBezTo>
                  <a:pt x="8686446" y="4861402"/>
                  <a:pt x="8137649" y="6007531"/>
                  <a:pt x="7263508" y="6802028"/>
                </a:cubicBezTo>
                <a:lnTo>
                  <a:pt x="7198891" y="6858000"/>
                </a:lnTo>
                <a:lnTo>
                  <a:pt x="1487555" y="6858000"/>
                </a:lnTo>
                <a:lnTo>
                  <a:pt x="1422938" y="6802028"/>
                </a:lnTo>
                <a:cubicBezTo>
                  <a:pt x="548797" y="6007531"/>
                  <a:pt x="0" y="4861402"/>
                  <a:pt x="0" y="3587095"/>
                </a:cubicBezTo>
                <a:cubicBezTo>
                  <a:pt x="0" y="2162869"/>
                  <a:pt x="685522" y="898756"/>
                  <a:pt x="1744604" y="106717"/>
                </a:cubicBezTo>
                <a:close/>
              </a:path>
            </a:pathLst>
          </a:custGeom>
          <a:noFill/>
          <a:ln w="38100">
            <a:gradFill flip="none" rotWithShape="1">
              <a:gsLst>
                <a:gs pos="100000">
                  <a:srgbClr val="FFFFFF">
                    <a:alpha val="69000"/>
                  </a:srgbClr>
                </a:gs>
                <a:gs pos="0">
                  <a:schemeClr val="accent1">
                    <a:lumMod val="5000"/>
                    <a:lumOff val="95000"/>
                    <a:alpha val="50000"/>
                  </a:schemeClr>
                </a:gs>
                <a:gs pos="28000">
                  <a:srgbClr val="FAFDF9">
                    <a:alpha val="0"/>
                  </a:srgbClr>
                </a:gs>
                <a:gs pos="7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A2D3E7BF-47B2-722B-61C0-5B2FDFA138AB}"/>
              </a:ext>
            </a:extLst>
          </p:cNvPr>
          <p:cNvSpPr/>
          <p:nvPr/>
        </p:nvSpPr>
        <p:spPr>
          <a:xfrm>
            <a:off x="2253476" y="0"/>
            <a:ext cx="7689204" cy="6858000"/>
          </a:xfrm>
          <a:custGeom>
            <a:avLst/>
            <a:gdLst>
              <a:gd name="connsiteX0" fmla="*/ 2461281 w 7689204"/>
              <a:gd name="connsiteY0" fmla="*/ 0 h 6858000"/>
              <a:gd name="connsiteX1" fmla="*/ 5227924 w 7689204"/>
              <a:gd name="connsiteY1" fmla="*/ 0 h 6858000"/>
              <a:gd name="connsiteX2" fmla="*/ 5341095 w 7689204"/>
              <a:gd name="connsiteY2" fmla="*/ 44622 h 6858000"/>
              <a:gd name="connsiteX3" fmla="*/ 7689204 w 7689204"/>
              <a:gd name="connsiteY3" fmla="*/ 3587096 h 6858000"/>
              <a:gd name="connsiteX4" fmla="*/ 5994156 w 7689204"/>
              <a:gd name="connsiteY4" fmla="*/ 6775101 h 6858000"/>
              <a:gd name="connsiteX5" fmla="*/ 5864845 w 7689204"/>
              <a:gd name="connsiteY5" fmla="*/ 6858000 h 6858000"/>
              <a:gd name="connsiteX6" fmla="*/ 1824360 w 7689204"/>
              <a:gd name="connsiteY6" fmla="*/ 6858000 h 6858000"/>
              <a:gd name="connsiteX7" fmla="*/ 1695049 w 7689204"/>
              <a:gd name="connsiteY7" fmla="*/ 6775101 h 6858000"/>
              <a:gd name="connsiteX8" fmla="*/ 0 w 7689204"/>
              <a:gd name="connsiteY8" fmla="*/ 3587096 h 6858000"/>
              <a:gd name="connsiteX9" fmla="*/ 2348110 w 7689204"/>
              <a:gd name="connsiteY9" fmla="*/ 446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89204" h="6858000">
                <a:moveTo>
                  <a:pt x="2461281" y="0"/>
                </a:moveTo>
                <a:lnTo>
                  <a:pt x="5227924" y="0"/>
                </a:lnTo>
                <a:lnTo>
                  <a:pt x="5341095" y="44622"/>
                </a:lnTo>
                <a:cubicBezTo>
                  <a:pt x="6720980" y="628264"/>
                  <a:pt x="7689204" y="1994610"/>
                  <a:pt x="7689204" y="3587096"/>
                </a:cubicBezTo>
                <a:cubicBezTo>
                  <a:pt x="7689204" y="4914168"/>
                  <a:pt x="7016826" y="6084198"/>
                  <a:pt x="5994156" y="6775101"/>
                </a:cubicBezTo>
                <a:lnTo>
                  <a:pt x="5864845" y="6858000"/>
                </a:lnTo>
                <a:lnTo>
                  <a:pt x="1824360" y="6858000"/>
                </a:lnTo>
                <a:lnTo>
                  <a:pt x="1695049" y="6775101"/>
                </a:lnTo>
                <a:cubicBezTo>
                  <a:pt x="672378" y="6084198"/>
                  <a:pt x="0" y="4914168"/>
                  <a:pt x="0" y="3587096"/>
                </a:cubicBezTo>
                <a:cubicBezTo>
                  <a:pt x="0" y="1994610"/>
                  <a:pt x="968224" y="628264"/>
                  <a:pt x="2348110" y="44622"/>
                </a:cubicBezTo>
                <a:close/>
              </a:path>
            </a:pathLst>
          </a:custGeom>
          <a:noFill/>
          <a:ln w="38100">
            <a:gradFill flip="none" rotWithShape="1">
              <a:gsLst>
                <a:gs pos="98000">
                  <a:schemeClr val="bg1">
                    <a:alpha val="20000"/>
                  </a:schemeClr>
                </a:gs>
                <a:gs pos="0">
                  <a:schemeClr val="accent1">
                    <a:lumMod val="5000"/>
                    <a:lumOff val="95000"/>
                    <a:alpha val="50000"/>
                  </a:schemeClr>
                </a:gs>
                <a:gs pos="44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F2B1FD69-9ED5-53AF-70C0-FD0512FAD85D}"/>
              </a:ext>
            </a:extLst>
          </p:cNvPr>
          <p:cNvSpPr/>
          <p:nvPr/>
        </p:nvSpPr>
        <p:spPr>
          <a:xfrm>
            <a:off x="2752098" y="241116"/>
            <a:ext cx="6691960" cy="6616885"/>
          </a:xfrm>
          <a:custGeom>
            <a:avLst/>
            <a:gdLst>
              <a:gd name="connsiteX0" fmla="*/ 3345980 w 6691960"/>
              <a:gd name="connsiteY0" fmla="*/ 0 h 6616885"/>
              <a:gd name="connsiteX1" fmla="*/ 6691960 w 6691960"/>
              <a:gd name="connsiteY1" fmla="*/ 3345980 h 6616885"/>
              <a:gd name="connsiteX2" fmla="*/ 4182193 w 6691960"/>
              <a:gd name="connsiteY2" fmla="*/ 6586620 h 6616885"/>
              <a:gd name="connsiteX3" fmla="*/ 4051060 w 6691960"/>
              <a:gd name="connsiteY3" fmla="*/ 6616885 h 6616885"/>
              <a:gd name="connsiteX4" fmla="*/ 2640901 w 6691960"/>
              <a:gd name="connsiteY4" fmla="*/ 6616885 h 6616885"/>
              <a:gd name="connsiteX5" fmla="*/ 2509768 w 6691960"/>
              <a:gd name="connsiteY5" fmla="*/ 6586620 h 6616885"/>
              <a:gd name="connsiteX6" fmla="*/ 0 w 6691960"/>
              <a:gd name="connsiteY6" fmla="*/ 3345980 h 6616885"/>
              <a:gd name="connsiteX7" fmla="*/ 3345980 w 6691960"/>
              <a:gd name="connsiteY7" fmla="*/ 0 h 6616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91960" h="6616885">
                <a:moveTo>
                  <a:pt x="3345980" y="0"/>
                </a:moveTo>
                <a:cubicBezTo>
                  <a:pt x="5193914" y="0"/>
                  <a:pt x="6691960" y="1498046"/>
                  <a:pt x="6691960" y="3345980"/>
                </a:cubicBezTo>
                <a:cubicBezTo>
                  <a:pt x="6691960" y="4905175"/>
                  <a:pt x="5625480" y="6215279"/>
                  <a:pt x="4182193" y="6586620"/>
                </a:cubicBezTo>
                <a:lnTo>
                  <a:pt x="4051060" y="6616885"/>
                </a:lnTo>
                <a:lnTo>
                  <a:pt x="2640901" y="6616885"/>
                </a:lnTo>
                <a:lnTo>
                  <a:pt x="2509768" y="6586620"/>
                </a:lnTo>
                <a:cubicBezTo>
                  <a:pt x="1066480" y="6215279"/>
                  <a:pt x="0" y="4905175"/>
                  <a:pt x="0" y="3345980"/>
                </a:cubicBezTo>
                <a:cubicBezTo>
                  <a:pt x="0" y="1498046"/>
                  <a:pt x="1498046" y="0"/>
                  <a:pt x="3345980" y="0"/>
                </a:cubicBezTo>
                <a:close/>
              </a:path>
            </a:pathLst>
          </a:custGeom>
          <a:noFill/>
          <a:ln w="38100">
            <a:gradFill flip="none" rotWithShape="1">
              <a:gsLst>
                <a:gs pos="98000">
                  <a:schemeClr val="bg1">
                    <a:alpha val="20000"/>
                  </a:schemeClr>
                </a:gs>
                <a:gs pos="0">
                  <a:schemeClr val="accent1">
                    <a:lumMod val="5000"/>
                    <a:lumOff val="95000"/>
                    <a:alpha val="50000"/>
                  </a:schemeClr>
                </a:gs>
                <a:gs pos="44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11679278-BAF6-D717-52C5-A08713357DA9}"/>
              </a:ext>
            </a:extLst>
          </p:cNvPr>
          <p:cNvSpPr/>
          <p:nvPr/>
        </p:nvSpPr>
        <p:spPr>
          <a:xfrm>
            <a:off x="3250720" y="739737"/>
            <a:ext cx="5694717" cy="5694717"/>
          </a:xfrm>
          <a:prstGeom prst="ellipse">
            <a:avLst/>
          </a:prstGeom>
          <a:noFill/>
          <a:ln w="38100">
            <a:gradFill flip="none" rotWithShape="1">
              <a:gsLst>
                <a:gs pos="98000">
                  <a:schemeClr val="bg1">
                    <a:alpha val="20000"/>
                  </a:schemeClr>
                </a:gs>
                <a:gs pos="0">
                  <a:schemeClr val="accent1">
                    <a:lumMod val="5000"/>
                    <a:lumOff val="95000"/>
                    <a:alpha val="20000"/>
                  </a:schemeClr>
                </a:gs>
                <a:gs pos="44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E00C883-BE9B-A60D-1C44-9511A966F851}"/>
              </a:ext>
            </a:extLst>
          </p:cNvPr>
          <p:cNvSpPr txBox="1"/>
          <p:nvPr/>
        </p:nvSpPr>
        <p:spPr>
          <a:xfrm>
            <a:off x="3878505" y="3752225"/>
            <a:ext cx="4434991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8000" dirty="0">
                <a:solidFill>
                  <a:srgbClr val="FFFFFF"/>
                </a:solidFill>
                <a:latin typeface="+mj-ea"/>
                <a:ea typeface="+mj-ea"/>
              </a:rPr>
              <a:t>一直在路上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EA74DD5-519B-C303-5193-66DB3D17C4CF}"/>
              </a:ext>
            </a:extLst>
          </p:cNvPr>
          <p:cNvSpPr txBox="1"/>
          <p:nvPr/>
        </p:nvSpPr>
        <p:spPr>
          <a:xfrm>
            <a:off x="3878505" y="5237079"/>
            <a:ext cx="4434990" cy="46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FFFFFF"/>
                </a:solidFill>
              </a:rPr>
              <a:t>世界那么大   我想去看看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2059808-90CB-CBBA-C948-2E364C4F5CE7}"/>
              </a:ext>
            </a:extLst>
          </p:cNvPr>
          <p:cNvSpPr txBox="1"/>
          <p:nvPr/>
        </p:nvSpPr>
        <p:spPr>
          <a:xfrm>
            <a:off x="4287679" y="1197680"/>
            <a:ext cx="3616642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600" dirty="0">
                <a:solidFill>
                  <a:srgbClr val="FFFFFF"/>
                </a:solidFill>
                <a:latin typeface="+mj-ea"/>
                <a:ea typeface="+mj-ea"/>
              </a:rPr>
              <a:t>青春</a:t>
            </a:r>
            <a:endParaRPr lang="zh-CN" altLang="en-US" sz="115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E95E92A8-C36F-63E4-631C-1D8047FBF4F2}"/>
              </a:ext>
            </a:extLst>
          </p:cNvPr>
          <p:cNvSpPr/>
          <p:nvPr/>
        </p:nvSpPr>
        <p:spPr>
          <a:xfrm flipH="1">
            <a:off x="27906" y="3032320"/>
            <a:ext cx="1989497" cy="914960"/>
          </a:xfrm>
          <a:custGeom>
            <a:avLst/>
            <a:gdLst>
              <a:gd name="connsiteX0" fmla="*/ 0 w 4174958"/>
              <a:gd name="connsiteY0" fmla="*/ 1227221 h 2165684"/>
              <a:gd name="connsiteX1" fmla="*/ 1431758 w 4174958"/>
              <a:gd name="connsiteY1" fmla="*/ 1227221 h 2165684"/>
              <a:gd name="connsiteX2" fmla="*/ 1648326 w 4174958"/>
              <a:gd name="connsiteY2" fmla="*/ 0 h 2165684"/>
              <a:gd name="connsiteX3" fmla="*/ 2117558 w 4174958"/>
              <a:gd name="connsiteY3" fmla="*/ 2165684 h 2165684"/>
              <a:gd name="connsiteX4" fmla="*/ 2334126 w 4174958"/>
              <a:gd name="connsiteY4" fmla="*/ 1130969 h 2165684"/>
              <a:gd name="connsiteX5" fmla="*/ 2767263 w 4174958"/>
              <a:gd name="connsiteY5" fmla="*/ 1130969 h 2165684"/>
              <a:gd name="connsiteX6" fmla="*/ 2959768 w 4174958"/>
              <a:gd name="connsiteY6" fmla="*/ 132348 h 2165684"/>
              <a:gd name="connsiteX7" fmla="*/ 3188368 w 4174958"/>
              <a:gd name="connsiteY7" fmla="*/ 1155032 h 2165684"/>
              <a:gd name="connsiteX8" fmla="*/ 4174958 w 4174958"/>
              <a:gd name="connsiteY8" fmla="*/ 1155032 h 2165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74958" h="2165684">
                <a:moveTo>
                  <a:pt x="0" y="1227221"/>
                </a:moveTo>
                <a:lnTo>
                  <a:pt x="1431758" y="1227221"/>
                </a:lnTo>
                <a:lnTo>
                  <a:pt x="1648326" y="0"/>
                </a:lnTo>
                <a:lnTo>
                  <a:pt x="2117558" y="2165684"/>
                </a:lnTo>
                <a:lnTo>
                  <a:pt x="2334126" y="1130969"/>
                </a:lnTo>
                <a:lnTo>
                  <a:pt x="2767263" y="1130969"/>
                </a:lnTo>
                <a:lnTo>
                  <a:pt x="2959768" y="132348"/>
                </a:lnTo>
                <a:lnTo>
                  <a:pt x="3188368" y="1155032"/>
                </a:lnTo>
                <a:lnTo>
                  <a:pt x="4174958" y="1155032"/>
                </a:lnTo>
              </a:path>
            </a:pathLst>
          </a:custGeom>
          <a:noFill/>
          <a:ln w="31750">
            <a:gradFill flip="none" rotWithShape="1">
              <a:gsLst>
                <a:gs pos="41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1FB7D77-43C1-37BE-E5D7-25C019F4F98A}"/>
              </a:ext>
            </a:extLst>
          </p:cNvPr>
          <p:cNvSpPr/>
          <p:nvPr/>
        </p:nvSpPr>
        <p:spPr>
          <a:xfrm>
            <a:off x="10241793" y="3032320"/>
            <a:ext cx="1989497" cy="914960"/>
          </a:xfrm>
          <a:custGeom>
            <a:avLst/>
            <a:gdLst>
              <a:gd name="connsiteX0" fmla="*/ 0 w 4174958"/>
              <a:gd name="connsiteY0" fmla="*/ 1227221 h 2165684"/>
              <a:gd name="connsiteX1" fmla="*/ 1431758 w 4174958"/>
              <a:gd name="connsiteY1" fmla="*/ 1227221 h 2165684"/>
              <a:gd name="connsiteX2" fmla="*/ 1648326 w 4174958"/>
              <a:gd name="connsiteY2" fmla="*/ 0 h 2165684"/>
              <a:gd name="connsiteX3" fmla="*/ 2117558 w 4174958"/>
              <a:gd name="connsiteY3" fmla="*/ 2165684 h 2165684"/>
              <a:gd name="connsiteX4" fmla="*/ 2334126 w 4174958"/>
              <a:gd name="connsiteY4" fmla="*/ 1130969 h 2165684"/>
              <a:gd name="connsiteX5" fmla="*/ 2767263 w 4174958"/>
              <a:gd name="connsiteY5" fmla="*/ 1130969 h 2165684"/>
              <a:gd name="connsiteX6" fmla="*/ 2959768 w 4174958"/>
              <a:gd name="connsiteY6" fmla="*/ 132348 h 2165684"/>
              <a:gd name="connsiteX7" fmla="*/ 3188368 w 4174958"/>
              <a:gd name="connsiteY7" fmla="*/ 1155032 h 2165684"/>
              <a:gd name="connsiteX8" fmla="*/ 4174958 w 4174958"/>
              <a:gd name="connsiteY8" fmla="*/ 1155032 h 2165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74958" h="2165684">
                <a:moveTo>
                  <a:pt x="0" y="1227221"/>
                </a:moveTo>
                <a:lnTo>
                  <a:pt x="1431758" y="1227221"/>
                </a:lnTo>
                <a:lnTo>
                  <a:pt x="1648326" y="0"/>
                </a:lnTo>
                <a:lnTo>
                  <a:pt x="2117558" y="2165684"/>
                </a:lnTo>
                <a:lnTo>
                  <a:pt x="2334126" y="1130969"/>
                </a:lnTo>
                <a:lnTo>
                  <a:pt x="2767263" y="1130969"/>
                </a:lnTo>
                <a:lnTo>
                  <a:pt x="2959768" y="132348"/>
                </a:lnTo>
                <a:lnTo>
                  <a:pt x="3188368" y="1155032"/>
                </a:lnTo>
                <a:lnTo>
                  <a:pt x="4174958" y="1155032"/>
                </a:lnTo>
              </a:path>
            </a:pathLst>
          </a:custGeom>
          <a:noFill/>
          <a:ln w="31750">
            <a:gradFill flip="none" rotWithShape="1">
              <a:gsLst>
                <a:gs pos="41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2986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2EF1E98-938E-826E-935B-D7BAD9928430}"/>
              </a:ext>
            </a:extLst>
          </p:cNvPr>
          <p:cNvSpPr/>
          <p:nvPr/>
        </p:nvSpPr>
        <p:spPr>
          <a:xfrm>
            <a:off x="965200" y="876300"/>
            <a:ext cx="10261600" cy="510540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4A35AB8-5997-AF29-76CA-D26140478160}"/>
              </a:ext>
            </a:extLst>
          </p:cNvPr>
          <p:cNvSpPr/>
          <p:nvPr/>
        </p:nvSpPr>
        <p:spPr>
          <a:xfrm>
            <a:off x="0" y="1524000"/>
            <a:ext cx="12192000" cy="381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71EB8F-1E59-2C54-411B-2A2171AE2ED0}"/>
              </a:ext>
            </a:extLst>
          </p:cNvPr>
          <p:cNvSpPr txBox="1"/>
          <p:nvPr/>
        </p:nvSpPr>
        <p:spPr>
          <a:xfrm>
            <a:off x="3403816" y="2854520"/>
            <a:ext cx="5384369" cy="1007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6600" dirty="0">
                <a:solidFill>
                  <a:srgbClr val="FFFFFF"/>
                </a:solidFill>
                <a:latin typeface="+mj-ea"/>
                <a:ea typeface="+mj-ea"/>
              </a:rPr>
              <a:t>青春，一直在路上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2B8741-F629-094B-49E7-5180FBF48A6E}"/>
              </a:ext>
            </a:extLst>
          </p:cNvPr>
          <p:cNvSpPr txBox="1"/>
          <p:nvPr/>
        </p:nvSpPr>
        <p:spPr>
          <a:xfrm>
            <a:off x="2841625" y="2161337"/>
            <a:ext cx="6508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FFFFFF"/>
                </a:solidFill>
                <a:latin typeface="+mn-ea"/>
              </a:rPr>
              <a:t>世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界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那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么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大   我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想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去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看</a:t>
            </a:r>
            <a:r>
              <a:rPr lang="en-US" altLang="zh-CN" dirty="0">
                <a:solidFill>
                  <a:srgbClr val="FFFFFF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rgbClr val="FFFFFF"/>
                </a:solidFill>
                <a:latin typeface="+mn-ea"/>
              </a:rPr>
              <a:t>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663B08-669B-F656-2DA7-4BE9018EB54A}"/>
              </a:ext>
            </a:extLst>
          </p:cNvPr>
          <p:cNvSpPr txBox="1"/>
          <p:nvPr/>
        </p:nvSpPr>
        <p:spPr>
          <a:xfrm>
            <a:off x="3273426" y="4303033"/>
            <a:ext cx="5645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FFFFFF">
                    <a:alpha val="51000"/>
                  </a:srgbClr>
                </a:solidFill>
              </a:rPr>
              <a:t>Youth, Constantly on the Journey</a:t>
            </a:r>
            <a:endParaRPr lang="zh-CN" altLang="en-US" dirty="0">
              <a:solidFill>
                <a:srgbClr val="FFFFFF">
                  <a:alpha val="51000"/>
                </a:srgbClr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5707879-E19D-69F8-F2C2-284EE7FB961B}"/>
              </a:ext>
            </a:extLst>
          </p:cNvPr>
          <p:cNvSpPr/>
          <p:nvPr/>
        </p:nvSpPr>
        <p:spPr>
          <a:xfrm flipH="1">
            <a:off x="965200" y="2900639"/>
            <a:ext cx="1989497" cy="914960"/>
          </a:xfrm>
          <a:custGeom>
            <a:avLst/>
            <a:gdLst>
              <a:gd name="connsiteX0" fmla="*/ 0 w 4174958"/>
              <a:gd name="connsiteY0" fmla="*/ 1227221 h 2165684"/>
              <a:gd name="connsiteX1" fmla="*/ 1431758 w 4174958"/>
              <a:gd name="connsiteY1" fmla="*/ 1227221 h 2165684"/>
              <a:gd name="connsiteX2" fmla="*/ 1648326 w 4174958"/>
              <a:gd name="connsiteY2" fmla="*/ 0 h 2165684"/>
              <a:gd name="connsiteX3" fmla="*/ 2117558 w 4174958"/>
              <a:gd name="connsiteY3" fmla="*/ 2165684 h 2165684"/>
              <a:gd name="connsiteX4" fmla="*/ 2334126 w 4174958"/>
              <a:gd name="connsiteY4" fmla="*/ 1130969 h 2165684"/>
              <a:gd name="connsiteX5" fmla="*/ 2767263 w 4174958"/>
              <a:gd name="connsiteY5" fmla="*/ 1130969 h 2165684"/>
              <a:gd name="connsiteX6" fmla="*/ 2959768 w 4174958"/>
              <a:gd name="connsiteY6" fmla="*/ 132348 h 2165684"/>
              <a:gd name="connsiteX7" fmla="*/ 3188368 w 4174958"/>
              <a:gd name="connsiteY7" fmla="*/ 1155032 h 2165684"/>
              <a:gd name="connsiteX8" fmla="*/ 4174958 w 4174958"/>
              <a:gd name="connsiteY8" fmla="*/ 1155032 h 2165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74958" h="2165684">
                <a:moveTo>
                  <a:pt x="0" y="1227221"/>
                </a:moveTo>
                <a:lnTo>
                  <a:pt x="1431758" y="1227221"/>
                </a:lnTo>
                <a:lnTo>
                  <a:pt x="1648326" y="0"/>
                </a:lnTo>
                <a:lnTo>
                  <a:pt x="2117558" y="2165684"/>
                </a:lnTo>
                <a:lnTo>
                  <a:pt x="2334126" y="1130969"/>
                </a:lnTo>
                <a:lnTo>
                  <a:pt x="2767263" y="1130969"/>
                </a:lnTo>
                <a:lnTo>
                  <a:pt x="2959768" y="132348"/>
                </a:lnTo>
                <a:lnTo>
                  <a:pt x="3188368" y="1155032"/>
                </a:lnTo>
                <a:lnTo>
                  <a:pt x="4174958" y="1155032"/>
                </a:lnTo>
              </a:path>
            </a:pathLst>
          </a:custGeom>
          <a:noFill/>
          <a:ln w="19050">
            <a:gradFill flip="none" rotWithShape="1">
              <a:gsLst>
                <a:gs pos="41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D24F8D1-3099-74F1-F0AF-F362A733BED4}"/>
              </a:ext>
            </a:extLst>
          </p:cNvPr>
          <p:cNvSpPr/>
          <p:nvPr/>
        </p:nvSpPr>
        <p:spPr>
          <a:xfrm>
            <a:off x="9290049" y="2900639"/>
            <a:ext cx="1989497" cy="914960"/>
          </a:xfrm>
          <a:custGeom>
            <a:avLst/>
            <a:gdLst>
              <a:gd name="connsiteX0" fmla="*/ 0 w 4174958"/>
              <a:gd name="connsiteY0" fmla="*/ 1227221 h 2165684"/>
              <a:gd name="connsiteX1" fmla="*/ 1431758 w 4174958"/>
              <a:gd name="connsiteY1" fmla="*/ 1227221 h 2165684"/>
              <a:gd name="connsiteX2" fmla="*/ 1648326 w 4174958"/>
              <a:gd name="connsiteY2" fmla="*/ 0 h 2165684"/>
              <a:gd name="connsiteX3" fmla="*/ 2117558 w 4174958"/>
              <a:gd name="connsiteY3" fmla="*/ 2165684 h 2165684"/>
              <a:gd name="connsiteX4" fmla="*/ 2334126 w 4174958"/>
              <a:gd name="connsiteY4" fmla="*/ 1130969 h 2165684"/>
              <a:gd name="connsiteX5" fmla="*/ 2767263 w 4174958"/>
              <a:gd name="connsiteY5" fmla="*/ 1130969 h 2165684"/>
              <a:gd name="connsiteX6" fmla="*/ 2959768 w 4174958"/>
              <a:gd name="connsiteY6" fmla="*/ 132348 h 2165684"/>
              <a:gd name="connsiteX7" fmla="*/ 3188368 w 4174958"/>
              <a:gd name="connsiteY7" fmla="*/ 1155032 h 2165684"/>
              <a:gd name="connsiteX8" fmla="*/ 4174958 w 4174958"/>
              <a:gd name="connsiteY8" fmla="*/ 1155032 h 2165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74958" h="2165684">
                <a:moveTo>
                  <a:pt x="0" y="1227221"/>
                </a:moveTo>
                <a:lnTo>
                  <a:pt x="1431758" y="1227221"/>
                </a:lnTo>
                <a:lnTo>
                  <a:pt x="1648326" y="0"/>
                </a:lnTo>
                <a:lnTo>
                  <a:pt x="2117558" y="2165684"/>
                </a:lnTo>
                <a:lnTo>
                  <a:pt x="2334126" y="1130969"/>
                </a:lnTo>
                <a:lnTo>
                  <a:pt x="2767263" y="1130969"/>
                </a:lnTo>
                <a:lnTo>
                  <a:pt x="2959768" y="132348"/>
                </a:lnTo>
                <a:lnTo>
                  <a:pt x="3188368" y="1155032"/>
                </a:lnTo>
                <a:lnTo>
                  <a:pt x="4174958" y="1155032"/>
                </a:lnTo>
              </a:path>
            </a:pathLst>
          </a:custGeom>
          <a:noFill/>
          <a:ln w="19050">
            <a:gradFill flip="none" rotWithShape="1">
              <a:gsLst>
                <a:gs pos="41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4837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主题">
  <a:themeElements>
    <a:clrScheme name="51模板4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FFC000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51模板3">
      <a:majorFont>
        <a:latin typeface="OPPOSans B"/>
        <a:ea typeface="字体圈欣意冠黑体"/>
        <a:cs typeface=""/>
      </a:majorFont>
      <a:minorFont>
        <a:latin typeface="OPPOSans B"/>
        <a:ea typeface="思源黑体 CN Light"/>
        <a:cs typeface=""/>
      </a:minorFont>
    </a:fontScheme>
    <a:fmtScheme name="OfficePLU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PLUS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9981</TotalTime>
  <Words>401</Words>
  <Application>Microsoft Office PowerPoint</Application>
  <PresentationFormat>宽屏</PresentationFormat>
  <Paragraphs>61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OPPOSans B</vt:lpstr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字体圈欣意冠黑体</vt:lpstr>
      <vt:lpstr>Arial</vt:lpstr>
      <vt:lpstr>Bahnschrift SemiBold</vt:lpstr>
      <vt:lpstr>Bahnschrift SemiLight</vt:lpstr>
      <vt:lpstr>Calibri</vt:lpstr>
      <vt:lpstr>Montserrat</vt:lpstr>
      <vt:lpstr>Segoe UI Light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1.01的N次方日常练习绿色青春纪念风PPT封面作品合集</dc:title>
  <dc:creator>©1.01的N次方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71</cp:revision>
  <dcterms:created xsi:type="dcterms:W3CDTF">2023-06-05T05:58:43Z</dcterms:created>
  <dcterms:modified xsi:type="dcterms:W3CDTF">2023-10-31T15:08:59Z</dcterms:modified>
  <cp:category>封面页</cp:category>
  <cp:contentStatus>1.01的N次方日常练习绿色青春纪念风PPT封面作品合集，www.51pptmoban.com</cp:contentStatus>
  <cp:version>51pptmoban.com（V51-103105版）</cp:version>
</cp:coreProperties>
</file>