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7" r:id="rId2"/>
    <p:sldId id="259" r:id="rId3"/>
    <p:sldId id="260" r:id="rId4"/>
    <p:sldId id="266" r:id="rId5"/>
    <p:sldId id="264" r:id="rId6"/>
    <p:sldId id="269" r:id="rId7"/>
    <p:sldId id="274" r:id="rId8"/>
    <p:sldId id="270" r:id="rId9"/>
    <p:sldId id="272" r:id="rId10"/>
    <p:sldId id="271" r:id="rId11"/>
    <p:sldId id="275" r:id="rId12"/>
    <p:sldId id="267" r:id="rId13"/>
    <p:sldId id="268" r:id="rId14"/>
    <p:sldId id="261" r:id="rId15"/>
    <p:sldId id="258" r:id="rId16"/>
    <p:sldId id="273"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DBD3"/>
    <a:srgbClr val="704764"/>
    <a:srgbClr val="E5767C"/>
    <a:srgbClr val="EDC15B"/>
    <a:srgbClr val="CFC3BB"/>
    <a:srgbClr val="E8DFD8"/>
    <a:srgbClr val="583A37"/>
    <a:srgbClr val="F37983"/>
    <a:srgbClr val="EAE0CC"/>
    <a:srgbClr val="BB9B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95" autoAdjust="0"/>
    <p:restoredTop sz="94660"/>
  </p:normalViewPr>
  <p:slideViewPr>
    <p:cSldViewPr showGuides="1">
      <p:cViewPr>
        <p:scale>
          <a:sx n="66" d="100"/>
          <a:sy n="66" d="100"/>
        </p:scale>
        <p:origin x="1596" y="8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75000"/>
                <a:lumOff val="25000"/>
              </a:schemeClr>
            </a:solidFill>
            <a:ln>
              <a:noFill/>
            </a:ln>
            <a:effectLst/>
          </c:spPr>
          <c:invertIfNegative val="0"/>
          <c:cat>
            <c:numRef>
              <c:f>Sheet1!$A$2:$A$4</c:f>
              <c:numCache>
                <c:formatCode>General</c:formatCode>
                <c:ptCount val="3"/>
                <c:pt idx="0">
                  <c:v>2021</c:v>
                </c:pt>
                <c:pt idx="1">
                  <c:v>2022</c:v>
                </c:pt>
                <c:pt idx="2">
                  <c:v>2023</c:v>
                </c:pt>
              </c:numCache>
            </c:numRef>
          </c:cat>
          <c:val>
            <c:numRef>
              <c:f>Sheet1!$B$2:$B$4</c:f>
              <c:numCache>
                <c:formatCode>General</c:formatCode>
                <c:ptCount val="3"/>
                <c:pt idx="0">
                  <c:v>5</c:v>
                </c:pt>
                <c:pt idx="1">
                  <c:v>4</c:v>
                </c:pt>
                <c:pt idx="2">
                  <c:v>3</c:v>
                </c:pt>
              </c:numCache>
            </c:numRef>
          </c:val>
          <c:extLst>
            <c:ext xmlns:c16="http://schemas.microsoft.com/office/drawing/2014/chart" uri="{C3380CC4-5D6E-409C-BE32-E72D297353CC}">
              <c16:uniqueId val="{00000000-16E3-48E4-92D0-BA15D666DD4E}"/>
            </c:ext>
          </c:extLst>
        </c:ser>
        <c:ser>
          <c:idx val="1"/>
          <c:order val="1"/>
          <c:tx>
            <c:strRef>
              <c:f>Sheet1!$C$1</c:f>
              <c:strCache>
                <c:ptCount val="1"/>
                <c:pt idx="0">
                  <c:v>Series 2</c:v>
                </c:pt>
              </c:strCache>
            </c:strRef>
          </c:tx>
          <c:spPr>
            <a:solidFill>
              <a:schemeClr val="accent2"/>
            </a:solidFill>
            <a:ln>
              <a:noFill/>
            </a:ln>
            <a:effectLst/>
          </c:spPr>
          <c:invertIfNegative val="0"/>
          <c:cat>
            <c:numRef>
              <c:f>Sheet1!$A$2:$A$4</c:f>
              <c:numCache>
                <c:formatCode>General</c:formatCode>
                <c:ptCount val="3"/>
                <c:pt idx="0">
                  <c:v>2021</c:v>
                </c:pt>
                <c:pt idx="1">
                  <c:v>2022</c:v>
                </c:pt>
                <c:pt idx="2">
                  <c:v>2023</c:v>
                </c:pt>
              </c:numCache>
            </c:numRef>
          </c:cat>
          <c:val>
            <c:numRef>
              <c:f>Sheet1!$C$2:$C$4</c:f>
              <c:numCache>
                <c:formatCode>General</c:formatCode>
                <c:ptCount val="3"/>
                <c:pt idx="0">
                  <c:v>2</c:v>
                </c:pt>
                <c:pt idx="1">
                  <c:v>3</c:v>
                </c:pt>
                <c:pt idx="2">
                  <c:v>4</c:v>
                </c:pt>
              </c:numCache>
            </c:numRef>
          </c:val>
          <c:extLst>
            <c:ext xmlns:c16="http://schemas.microsoft.com/office/drawing/2014/chart" uri="{C3380CC4-5D6E-409C-BE32-E72D297353CC}">
              <c16:uniqueId val="{00000001-16E3-48E4-92D0-BA15D666DD4E}"/>
            </c:ext>
          </c:extLst>
        </c:ser>
        <c:dLbls>
          <c:showLegendKey val="0"/>
          <c:showVal val="0"/>
          <c:showCatName val="0"/>
          <c:showSerName val="0"/>
          <c:showPercent val="0"/>
          <c:showBubbleSize val="0"/>
        </c:dLbls>
        <c:gapWidth val="219"/>
        <c:overlap val="-27"/>
        <c:axId val="1404671584"/>
        <c:axId val="1404844640"/>
      </c:barChart>
      <c:catAx>
        <c:axId val="1404671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4844640"/>
        <c:crosses val="autoZero"/>
        <c:auto val="1"/>
        <c:lblAlgn val="ctr"/>
        <c:lblOffset val="100"/>
        <c:noMultiLvlLbl val="0"/>
      </c:catAx>
      <c:valAx>
        <c:axId val="1404844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46715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86A71-25DC-4074-A27D-546822FAA296}" type="datetimeFigureOut">
              <a:rPr lang="zh-CN" altLang="en-US" smtClean="0"/>
              <a:t>2023/10/31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2AE5C3-CF33-4BCA-A698-305F4E6B30CF}" type="slidenum">
              <a:rPr lang="zh-CN" altLang="en-US" smtClean="0"/>
              <a:t>‹#›</a:t>
            </a:fld>
            <a:endParaRPr lang="zh-CN" altLang="en-US"/>
          </a:p>
        </p:txBody>
      </p:sp>
    </p:spTree>
    <p:extLst>
      <p:ext uri="{BB962C8B-B14F-4D97-AF65-F5344CB8AC3E}">
        <p14:creationId xmlns:p14="http://schemas.microsoft.com/office/powerpoint/2010/main" val="3394839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C2AE5C3-CF33-4BCA-A698-305F4E6B30CF}" type="slidenum">
              <a:rPr lang="zh-CN" altLang="en-US" smtClean="0"/>
              <a:t>15</a:t>
            </a:fld>
            <a:endParaRPr lang="zh-CN" altLang="en-US"/>
          </a:p>
        </p:txBody>
      </p:sp>
    </p:spTree>
    <p:extLst>
      <p:ext uri="{BB962C8B-B14F-4D97-AF65-F5344CB8AC3E}">
        <p14:creationId xmlns:p14="http://schemas.microsoft.com/office/powerpoint/2010/main" val="2896273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2261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824251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5700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503845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9964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8280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2023/10/31</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2656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2224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p15:clr>
            <a:srgbClr val="F26B43"/>
          </p15:clr>
        </p15:guide>
        <p15:guide id="2" pos="3840">
          <p15:clr>
            <a:srgbClr val="F26B43"/>
          </p15:clr>
        </p15:guide>
        <p15:guide id="4" orient="horz" pos="3974">
          <p15:clr>
            <a:srgbClr val="F26B43"/>
          </p15:clr>
        </p15:guide>
        <p15:guide id="5" pos="347">
          <p15:clr>
            <a:srgbClr val="F26B43"/>
          </p15:clr>
        </p15:guide>
        <p15:guide id="6" pos="7333">
          <p15:clr>
            <a:srgbClr val="F26B43"/>
          </p15:clr>
        </p15:guide>
        <p15:guide id="7"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openxmlformats.org/officeDocument/2006/relationships/slideLayout" Target="../slideLayouts/slideLayout4.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5.xml"/><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6.sv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19" name="任意多边形: 形状 18">
            <a:extLst>
              <a:ext uri="{FF2B5EF4-FFF2-40B4-BE49-F238E27FC236}">
                <a16:creationId xmlns:a16="http://schemas.microsoft.com/office/drawing/2014/main" id="{57A62964-29BD-393B-E56B-EDC02E0975B1}"/>
              </a:ext>
            </a:extLst>
          </p:cNvPr>
          <p:cNvSpPr/>
          <p:nvPr/>
        </p:nvSpPr>
        <p:spPr>
          <a:xfrm>
            <a:off x="0" y="5553146"/>
            <a:ext cx="12192000" cy="1304853"/>
          </a:xfrm>
          <a:custGeom>
            <a:avLst/>
            <a:gdLst>
              <a:gd name="connsiteX0" fmla="*/ 2373919 w 12192000"/>
              <a:gd name="connsiteY0" fmla="*/ 1187 h 1304853"/>
              <a:gd name="connsiteX1" fmla="*/ 12192000 w 12192000"/>
              <a:gd name="connsiteY1" fmla="*/ 232897 h 1304853"/>
              <a:gd name="connsiteX2" fmla="*/ 12192000 w 12192000"/>
              <a:gd name="connsiteY2" fmla="*/ 1304853 h 1304853"/>
              <a:gd name="connsiteX3" fmla="*/ 0 w 12192000"/>
              <a:gd name="connsiteY3" fmla="*/ 1304853 h 1304853"/>
              <a:gd name="connsiteX4" fmla="*/ 0 w 12192000"/>
              <a:gd name="connsiteY4" fmla="*/ 232897 h 1304853"/>
              <a:gd name="connsiteX5" fmla="*/ 2373919 w 12192000"/>
              <a:gd name="connsiteY5" fmla="*/ 1187 h 1304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304853">
                <a:moveTo>
                  <a:pt x="2373919" y="1187"/>
                </a:moveTo>
                <a:cubicBezTo>
                  <a:pt x="5573130" y="47774"/>
                  <a:pt x="7977094" y="1442528"/>
                  <a:pt x="12192000" y="232897"/>
                </a:cubicBezTo>
                <a:lnTo>
                  <a:pt x="12192000" y="1304853"/>
                </a:lnTo>
                <a:lnTo>
                  <a:pt x="0" y="1304853"/>
                </a:lnTo>
                <a:lnTo>
                  <a:pt x="0" y="232897"/>
                </a:lnTo>
                <a:cubicBezTo>
                  <a:pt x="855009" y="51481"/>
                  <a:pt x="1635639" y="-9564"/>
                  <a:pt x="2373919" y="118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TextBox 27">
            <a:extLst>
              <a:ext uri="{FF2B5EF4-FFF2-40B4-BE49-F238E27FC236}">
                <a16:creationId xmlns:a16="http://schemas.microsoft.com/office/drawing/2014/main" id="{8D8158A4-1DF7-615B-A660-C37A836F9C87}"/>
              </a:ext>
            </a:extLst>
          </p:cNvPr>
          <p:cNvSpPr txBox="1"/>
          <p:nvPr/>
        </p:nvSpPr>
        <p:spPr>
          <a:xfrm>
            <a:off x="468538" y="1422760"/>
            <a:ext cx="5179623" cy="1938992"/>
          </a:xfrm>
          <a:prstGeom prst="rect">
            <a:avLst/>
          </a:prstGeom>
          <a:noFill/>
        </p:spPr>
        <p:txBody>
          <a:bodyPr wrap="none" rtlCol="0">
            <a:spAutoFit/>
          </a:bodyPr>
          <a:lstStyle/>
          <a:p>
            <a:r>
              <a:rPr lang="zh-CN" altLang="en-US" sz="6000" b="1" dirty="0">
                <a:solidFill>
                  <a:schemeClr val="accent2"/>
                </a:solidFill>
                <a:latin typeface="猫啃网秀雅圆" panose="020B0500000000000000" pitchFamily="34" charset="-122"/>
                <a:ea typeface="猫啃网秀雅圆" panose="020B0500000000000000" pitchFamily="34" charset="-122"/>
                <a:cs typeface="Arima Madurai Black" panose="00000A00000000000000" pitchFamily="2" charset="0"/>
              </a:rPr>
              <a:t>莫兰迪色</a:t>
            </a:r>
            <a:endParaRPr lang="en-US" altLang="zh-CN" sz="6000" b="1" dirty="0">
              <a:solidFill>
                <a:schemeClr val="accent2"/>
              </a:solidFill>
              <a:latin typeface="猫啃网秀雅圆" panose="020B0500000000000000" pitchFamily="34" charset="-122"/>
              <a:ea typeface="猫啃网秀雅圆" panose="020B0500000000000000" pitchFamily="34" charset="-122"/>
              <a:cs typeface="Arima Madurai Black" panose="00000A00000000000000" pitchFamily="2" charset="0"/>
            </a:endParaRPr>
          </a:p>
          <a:p>
            <a:r>
              <a:rPr lang="zh-CN" altLang="en-US" sz="6000" b="1" dirty="0">
                <a:solidFill>
                  <a:schemeClr val="accent2"/>
                </a:solidFill>
                <a:latin typeface="猫啃网秀雅圆" panose="020B0500000000000000" pitchFamily="34" charset="-122"/>
                <a:ea typeface="猫啃网秀雅圆" panose="020B0500000000000000" pitchFamily="34" charset="-122"/>
                <a:cs typeface="Arima Madurai Black" panose="00000A00000000000000" pitchFamily="2" charset="0"/>
              </a:rPr>
              <a:t>欧美简约</a:t>
            </a:r>
            <a:r>
              <a:rPr lang="en-US" altLang="zh-CN" sz="6000" b="1" dirty="0">
                <a:solidFill>
                  <a:schemeClr val="accent2"/>
                </a:solidFill>
                <a:latin typeface="猫啃网秀雅圆" panose="020B0500000000000000" pitchFamily="34" charset="-122"/>
                <a:ea typeface="猫啃网秀雅圆" panose="020B0500000000000000" pitchFamily="34" charset="-122"/>
                <a:cs typeface="Arima Madurai Black" panose="00000A00000000000000" pitchFamily="2" charset="0"/>
              </a:rPr>
              <a:t>PPT</a:t>
            </a:r>
            <a:r>
              <a:rPr lang="zh-CN" altLang="en-US" sz="6000" b="1" dirty="0">
                <a:solidFill>
                  <a:schemeClr val="accent2"/>
                </a:solidFill>
                <a:latin typeface="猫啃网秀雅圆" panose="020B0500000000000000" pitchFamily="34" charset="-122"/>
                <a:ea typeface="猫啃网秀雅圆" panose="020B0500000000000000" pitchFamily="34" charset="-122"/>
                <a:cs typeface="Arima Madurai Black" panose="00000A00000000000000" pitchFamily="2" charset="0"/>
              </a:rPr>
              <a:t>模板</a:t>
            </a:r>
            <a:endParaRPr lang="en-ID" sz="6000" b="1" dirty="0">
              <a:solidFill>
                <a:schemeClr val="accent2"/>
              </a:solidFill>
              <a:latin typeface="猫啃网秀雅圆" panose="020B0500000000000000" pitchFamily="34" charset="-122"/>
              <a:ea typeface="猫啃网秀雅圆" panose="020B0500000000000000" pitchFamily="34" charset="-122"/>
              <a:cs typeface="Arima Madurai Black" panose="00000A00000000000000" pitchFamily="2" charset="0"/>
            </a:endParaRPr>
          </a:p>
        </p:txBody>
      </p:sp>
      <p:sp>
        <p:nvSpPr>
          <p:cNvPr id="8" name="TextBox 33">
            <a:extLst>
              <a:ext uri="{FF2B5EF4-FFF2-40B4-BE49-F238E27FC236}">
                <a16:creationId xmlns:a16="http://schemas.microsoft.com/office/drawing/2014/main" id="{5973E802-D068-4BEF-4B0B-817B2997FF2B}"/>
              </a:ext>
            </a:extLst>
          </p:cNvPr>
          <p:cNvSpPr txBox="1"/>
          <p:nvPr/>
        </p:nvSpPr>
        <p:spPr>
          <a:xfrm>
            <a:off x="485641" y="3400982"/>
            <a:ext cx="4541402" cy="464679"/>
          </a:xfrm>
          <a:prstGeom prst="rect">
            <a:avLst/>
          </a:prstGeom>
          <a:noFill/>
        </p:spPr>
        <p:txBody>
          <a:bodyPr wrap="square" rtlCol="0">
            <a:spAutoFit/>
          </a:bodyPr>
          <a:lstStyle/>
          <a:p>
            <a:pPr>
              <a:lnSpc>
                <a:spcPct val="150000"/>
              </a:lnSpc>
            </a:pPr>
            <a:r>
              <a:rPr lang="zh-CN" altLang="en-US" dirty="0">
                <a:solidFill>
                  <a:schemeClr val="accent2">
                    <a:lumMod val="75000"/>
                  </a:schemeClr>
                </a:solidFill>
                <a:latin typeface="+mn-ea"/>
              </a:rPr>
              <a:t>请输入副标题请输入副标题请输入副标题</a:t>
            </a:r>
          </a:p>
        </p:txBody>
      </p:sp>
      <p:grpSp>
        <p:nvGrpSpPr>
          <p:cNvPr id="29" name="组合 28">
            <a:extLst>
              <a:ext uri="{FF2B5EF4-FFF2-40B4-BE49-F238E27FC236}">
                <a16:creationId xmlns:a16="http://schemas.microsoft.com/office/drawing/2014/main" id="{889BB937-A2A6-6493-2AE1-FC8E7184A7F4}"/>
              </a:ext>
            </a:extLst>
          </p:cNvPr>
          <p:cNvGrpSpPr/>
          <p:nvPr/>
        </p:nvGrpSpPr>
        <p:grpSpPr>
          <a:xfrm>
            <a:off x="571728" y="4121334"/>
            <a:ext cx="1103086" cy="437730"/>
            <a:chOff x="956946" y="4392430"/>
            <a:chExt cx="1103086" cy="437730"/>
          </a:xfrm>
        </p:grpSpPr>
        <p:sp>
          <p:nvSpPr>
            <p:cNvPr id="9" name="Rectangle: Diagonal Corners Rounded 25">
              <a:extLst>
                <a:ext uri="{FF2B5EF4-FFF2-40B4-BE49-F238E27FC236}">
                  <a16:creationId xmlns:a16="http://schemas.microsoft.com/office/drawing/2014/main" id="{41490FCC-54E5-5D2C-AE5C-6FE9C76A58DC}"/>
                </a:ext>
              </a:extLst>
            </p:cNvPr>
            <p:cNvSpPr/>
            <p:nvPr/>
          </p:nvSpPr>
          <p:spPr>
            <a:xfrm flipH="1" flipV="1">
              <a:off x="956946" y="4392430"/>
              <a:ext cx="1103086" cy="437730"/>
            </a:xfrm>
            <a:prstGeom prst="round2DiagRect">
              <a:avLst>
                <a:gd name="adj1" fmla="val 39588"/>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36">
              <a:extLst>
                <a:ext uri="{FF2B5EF4-FFF2-40B4-BE49-F238E27FC236}">
                  <a16:creationId xmlns:a16="http://schemas.microsoft.com/office/drawing/2014/main" id="{A3AC5AAE-1933-3DD4-D4F1-6E17F4E9B8DF}"/>
                </a:ext>
              </a:extLst>
            </p:cNvPr>
            <p:cNvSpPr txBox="1"/>
            <p:nvPr/>
          </p:nvSpPr>
          <p:spPr>
            <a:xfrm>
              <a:off x="1090601" y="4419297"/>
              <a:ext cx="830677" cy="367921"/>
            </a:xfrm>
            <a:prstGeom prst="rect">
              <a:avLst/>
            </a:prstGeom>
            <a:noFill/>
          </p:spPr>
          <p:txBody>
            <a:bodyPr wrap="none" rtlCol="0">
              <a:spAutoFit/>
            </a:bodyPr>
            <a:lstStyle/>
            <a:p>
              <a:pPr algn="ctr">
                <a:lnSpc>
                  <a:spcPct val="120000"/>
                </a:lnSpc>
              </a:pPr>
              <a:r>
                <a:rPr lang="en-US" sz="1600" dirty="0">
                  <a:solidFill>
                    <a:schemeClr val="bg1"/>
                  </a:solidFill>
                  <a:latin typeface="+mn-ea"/>
                </a:rPr>
                <a:t>C</a:t>
              </a:r>
              <a:r>
                <a:rPr lang="en-US" altLang="zh-CN" sz="1600" dirty="0">
                  <a:solidFill>
                    <a:schemeClr val="bg1"/>
                  </a:solidFill>
                  <a:latin typeface="+mn-ea"/>
                </a:rPr>
                <a:t>c</a:t>
              </a:r>
              <a:r>
                <a:rPr lang="zh-CN" altLang="en-US" sz="1600" dirty="0">
                  <a:solidFill>
                    <a:schemeClr val="bg1"/>
                  </a:solidFill>
                  <a:latin typeface="+mn-ea"/>
                </a:rPr>
                <a:t>先生</a:t>
              </a:r>
              <a:endParaRPr lang="en-ID" sz="1600" dirty="0">
                <a:solidFill>
                  <a:schemeClr val="bg1"/>
                </a:solidFill>
                <a:latin typeface="+mn-ea"/>
              </a:endParaRPr>
            </a:p>
          </p:txBody>
        </p:sp>
      </p:grpSp>
      <p:sp>
        <p:nvSpPr>
          <p:cNvPr id="3" name="Freeform: Shape 20">
            <a:extLst>
              <a:ext uri="{FF2B5EF4-FFF2-40B4-BE49-F238E27FC236}">
                <a16:creationId xmlns:a16="http://schemas.microsoft.com/office/drawing/2014/main" id="{3A053681-2582-A795-0737-B395CF817368}"/>
              </a:ext>
            </a:extLst>
          </p:cNvPr>
          <p:cNvSpPr/>
          <p:nvPr/>
        </p:nvSpPr>
        <p:spPr>
          <a:xfrm rot="21168854">
            <a:off x="7828322" y="414076"/>
            <a:ext cx="3445761" cy="4390629"/>
          </a:xfrm>
          <a:custGeom>
            <a:avLst/>
            <a:gdLst>
              <a:gd name="connsiteX0" fmla="*/ 436559 w 3573658"/>
              <a:gd name="connsiteY0" fmla="*/ 1560214 h 4553596"/>
              <a:gd name="connsiteX1" fmla="*/ 281568 w 3573658"/>
              <a:gd name="connsiteY1" fmla="*/ 543619 h 4553596"/>
              <a:gd name="connsiteX2" fmla="*/ 3424103 w 3573658"/>
              <a:gd name="connsiteY2" fmla="*/ 1196534 h 4553596"/>
              <a:gd name="connsiteX3" fmla="*/ 1578855 w 3573658"/>
              <a:gd name="connsiteY3" fmla="*/ 4519689 h 4553596"/>
              <a:gd name="connsiteX4" fmla="*/ 436559 w 3573658"/>
              <a:gd name="connsiteY4" fmla="*/ 1560214 h 4553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3658" h="4553596">
                <a:moveTo>
                  <a:pt x="436559" y="1560214"/>
                </a:moveTo>
                <a:cubicBezTo>
                  <a:pt x="436559" y="1560214"/>
                  <a:pt x="-432367" y="1372272"/>
                  <a:pt x="281568" y="543619"/>
                </a:cubicBezTo>
                <a:cubicBezTo>
                  <a:pt x="736778" y="13965"/>
                  <a:pt x="2848073" y="-593795"/>
                  <a:pt x="3424103" y="1196534"/>
                </a:cubicBezTo>
                <a:cubicBezTo>
                  <a:pt x="4146581" y="3442074"/>
                  <a:pt x="2041388" y="4788177"/>
                  <a:pt x="1578855" y="4519689"/>
                </a:cubicBezTo>
                <a:cubicBezTo>
                  <a:pt x="1116323" y="4249980"/>
                  <a:pt x="1780222" y="1412546"/>
                  <a:pt x="436559" y="1560214"/>
                </a:cubicBezTo>
                <a:close/>
              </a:path>
            </a:pathLst>
          </a:custGeom>
          <a:solidFill>
            <a:schemeClr val="accent3"/>
          </a:solidFill>
          <a:ln w="12201" cap="flat">
            <a:noFill/>
            <a:prstDash val="solid"/>
            <a:miter/>
          </a:ln>
        </p:spPr>
        <p:txBody>
          <a:bodyPr rtlCol="0" anchor="ctr"/>
          <a:lstStyle/>
          <a:p>
            <a:endParaRPr lang="en-ID" dirty="0"/>
          </a:p>
        </p:txBody>
      </p:sp>
      <p:sp>
        <p:nvSpPr>
          <p:cNvPr id="4" name="Freeform: Shape 21">
            <a:extLst>
              <a:ext uri="{FF2B5EF4-FFF2-40B4-BE49-F238E27FC236}">
                <a16:creationId xmlns:a16="http://schemas.microsoft.com/office/drawing/2014/main" id="{5CDAAA49-51ED-45D7-056F-D3D657DB736F}"/>
              </a:ext>
            </a:extLst>
          </p:cNvPr>
          <p:cNvSpPr/>
          <p:nvPr/>
        </p:nvSpPr>
        <p:spPr>
          <a:xfrm rot="431146" flipH="1">
            <a:off x="6447047" y="3110080"/>
            <a:ext cx="1693246" cy="2312869"/>
          </a:xfrm>
          <a:custGeom>
            <a:avLst/>
            <a:gdLst>
              <a:gd name="connsiteX0" fmla="*/ 1402162 w 1756094"/>
              <a:gd name="connsiteY0" fmla="*/ 33573 h 2398716"/>
              <a:gd name="connsiteX1" fmla="*/ 834675 w 1756094"/>
              <a:gd name="connsiteY1" fmla="*/ 201989 h 2398716"/>
              <a:gd name="connsiteX2" fmla="*/ 466114 w 1756094"/>
              <a:gd name="connsiteY2" fmla="*/ 1427272 h 2398716"/>
              <a:gd name="connsiteX3" fmla="*/ 323327 w 1756094"/>
              <a:gd name="connsiteY3" fmla="*/ 2398712 h 2398716"/>
              <a:gd name="connsiteX4" fmla="*/ 1756079 w 1756094"/>
              <a:gd name="connsiteY4" fmla="*/ 1168547 h 2398716"/>
              <a:gd name="connsiteX5" fmla="*/ 1402162 w 1756094"/>
              <a:gd name="connsiteY5" fmla="*/ 33573 h 239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6094" h="2398716">
                <a:moveTo>
                  <a:pt x="1402162" y="33573"/>
                </a:moveTo>
                <a:cubicBezTo>
                  <a:pt x="1402162" y="33573"/>
                  <a:pt x="1025058" y="-111655"/>
                  <a:pt x="834675" y="201989"/>
                </a:cubicBezTo>
                <a:cubicBezTo>
                  <a:pt x="644292" y="515632"/>
                  <a:pt x="1056788" y="1052609"/>
                  <a:pt x="466114" y="1427272"/>
                </a:cubicBezTo>
                <a:cubicBezTo>
                  <a:pt x="-124561" y="1801936"/>
                  <a:pt x="-133104" y="2397492"/>
                  <a:pt x="323327" y="2398712"/>
                </a:cubicBezTo>
                <a:cubicBezTo>
                  <a:pt x="779757" y="2399933"/>
                  <a:pt x="1758519" y="2154632"/>
                  <a:pt x="1756079" y="1168547"/>
                </a:cubicBezTo>
                <a:cubicBezTo>
                  <a:pt x="1757299" y="1167327"/>
                  <a:pt x="1688957" y="161715"/>
                  <a:pt x="1402162" y="33573"/>
                </a:cubicBezTo>
                <a:close/>
              </a:path>
            </a:pathLst>
          </a:custGeom>
          <a:solidFill>
            <a:schemeClr val="accent1"/>
          </a:solidFill>
          <a:ln w="12201" cap="flat">
            <a:noFill/>
            <a:prstDash val="solid"/>
            <a:miter/>
          </a:ln>
        </p:spPr>
        <p:txBody>
          <a:bodyPr rtlCol="0" anchor="ctr"/>
          <a:lstStyle/>
          <a:p>
            <a:endParaRPr lang="en-ID">
              <a:solidFill>
                <a:srgbClr val="BB9B5E"/>
              </a:solidFill>
            </a:endParaRPr>
          </a:p>
        </p:txBody>
      </p:sp>
      <p:sp>
        <p:nvSpPr>
          <p:cNvPr id="5" name="Isosceles Triangle 23">
            <a:extLst>
              <a:ext uri="{FF2B5EF4-FFF2-40B4-BE49-F238E27FC236}">
                <a16:creationId xmlns:a16="http://schemas.microsoft.com/office/drawing/2014/main" id="{CCB31EFA-9DD3-FB10-0F21-9002AB1A0FC9}"/>
              </a:ext>
            </a:extLst>
          </p:cNvPr>
          <p:cNvSpPr/>
          <p:nvPr/>
        </p:nvSpPr>
        <p:spPr>
          <a:xfrm rot="5219678">
            <a:off x="6750368" y="439248"/>
            <a:ext cx="4792793" cy="5024216"/>
          </a:xfrm>
          <a:custGeom>
            <a:avLst/>
            <a:gdLst>
              <a:gd name="connsiteX0" fmla="*/ 0 w 5759226"/>
              <a:gd name="connsiteY0" fmla="*/ 4964850 h 4964850"/>
              <a:gd name="connsiteX1" fmla="*/ 2879613 w 5759226"/>
              <a:gd name="connsiteY1" fmla="*/ 0 h 4964850"/>
              <a:gd name="connsiteX2" fmla="*/ 5759226 w 5759226"/>
              <a:gd name="connsiteY2" fmla="*/ 4964850 h 4964850"/>
              <a:gd name="connsiteX3" fmla="*/ 0 w 5759226"/>
              <a:gd name="connsiteY3" fmla="*/ 4964850 h 4964850"/>
              <a:gd name="connsiteX0" fmla="*/ 62760 w 5884746"/>
              <a:gd name="connsiteY0" fmla="*/ 4964850 h 4964850"/>
              <a:gd name="connsiteX1" fmla="*/ 2942373 w 5884746"/>
              <a:gd name="connsiteY1" fmla="*/ 0 h 4964850"/>
              <a:gd name="connsiteX2" fmla="*/ 5821986 w 5884746"/>
              <a:gd name="connsiteY2" fmla="*/ 4964850 h 4964850"/>
              <a:gd name="connsiteX3" fmla="*/ 62760 w 5884746"/>
              <a:gd name="connsiteY3" fmla="*/ 4964850 h 4964850"/>
              <a:gd name="connsiteX0" fmla="*/ 62760 w 5884746"/>
              <a:gd name="connsiteY0" fmla="*/ 4964850 h 5332616"/>
              <a:gd name="connsiteX1" fmla="*/ 2942373 w 5884746"/>
              <a:gd name="connsiteY1" fmla="*/ 0 h 5332616"/>
              <a:gd name="connsiteX2" fmla="*/ 5821986 w 5884746"/>
              <a:gd name="connsiteY2" fmla="*/ 4964850 h 5332616"/>
              <a:gd name="connsiteX3" fmla="*/ 62760 w 5884746"/>
              <a:gd name="connsiteY3" fmla="*/ 4964850 h 5332616"/>
              <a:gd name="connsiteX0" fmla="*/ 62760 w 6352108"/>
              <a:gd name="connsiteY0" fmla="*/ 4964850 h 5332616"/>
              <a:gd name="connsiteX1" fmla="*/ 2942373 w 6352108"/>
              <a:gd name="connsiteY1" fmla="*/ 0 h 5332616"/>
              <a:gd name="connsiteX2" fmla="*/ 5821986 w 6352108"/>
              <a:gd name="connsiteY2" fmla="*/ 4964850 h 5332616"/>
              <a:gd name="connsiteX3" fmla="*/ 62760 w 6352108"/>
              <a:gd name="connsiteY3" fmla="*/ 4964850 h 5332616"/>
              <a:gd name="connsiteX0" fmla="*/ 21729 w 5206140"/>
              <a:gd name="connsiteY0" fmla="*/ 4967645 h 5156419"/>
              <a:gd name="connsiteX1" fmla="*/ 2901342 w 5206140"/>
              <a:gd name="connsiteY1" fmla="*/ 2795 h 5156419"/>
              <a:gd name="connsiteX2" fmla="*/ 4547240 w 5206140"/>
              <a:gd name="connsiteY2" fmla="*/ 4198387 h 5156419"/>
              <a:gd name="connsiteX3" fmla="*/ 21729 w 5206140"/>
              <a:gd name="connsiteY3" fmla="*/ 4967645 h 5156419"/>
              <a:gd name="connsiteX0" fmla="*/ 393477 w 5577888"/>
              <a:gd name="connsiteY0" fmla="*/ 4967645 h 6041470"/>
              <a:gd name="connsiteX1" fmla="*/ 3273090 w 5577888"/>
              <a:gd name="connsiteY1" fmla="*/ 2795 h 6041470"/>
              <a:gd name="connsiteX2" fmla="*/ 4918988 w 5577888"/>
              <a:gd name="connsiteY2" fmla="*/ 4198387 h 6041470"/>
              <a:gd name="connsiteX3" fmla="*/ 393477 w 5577888"/>
              <a:gd name="connsiteY3" fmla="*/ 4967645 h 6041470"/>
              <a:gd name="connsiteX0" fmla="*/ 542737 w 5997967"/>
              <a:gd name="connsiteY0" fmla="*/ 5064372 h 6138197"/>
              <a:gd name="connsiteX1" fmla="*/ 3422350 w 5997967"/>
              <a:gd name="connsiteY1" fmla="*/ 99522 h 6138197"/>
              <a:gd name="connsiteX2" fmla="*/ 5068248 w 5997967"/>
              <a:gd name="connsiteY2" fmla="*/ 4295114 h 6138197"/>
              <a:gd name="connsiteX3" fmla="*/ 542737 w 5997967"/>
              <a:gd name="connsiteY3" fmla="*/ 5064372 h 6138197"/>
              <a:gd name="connsiteX0" fmla="*/ 2902 w 4300060"/>
              <a:gd name="connsiteY0" fmla="*/ 4978780 h 5071984"/>
              <a:gd name="connsiteX1" fmla="*/ 2882515 w 4300060"/>
              <a:gd name="connsiteY1" fmla="*/ 13930 h 5071984"/>
              <a:gd name="connsiteX2" fmla="*/ 3468870 w 4300060"/>
              <a:gd name="connsiteY2" fmla="*/ 3382208 h 5071984"/>
              <a:gd name="connsiteX3" fmla="*/ 2902 w 4300060"/>
              <a:gd name="connsiteY3" fmla="*/ 4978780 h 5071984"/>
              <a:gd name="connsiteX0" fmla="*/ 2902 w 4396672"/>
              <a:gd name="connsiteY0" fmla="*/ 4975429 h 5038956"/>
              <a:gd name="connsiteX1" fmla="*/ 2882515 w 4396672"/>
              <a:gd name="connsiteY1" fmla="*/ 10579 h 5038956"/>
              <a:gd name="connsiteX2" fmla="*/ 3468870 w 4396672"/>
              <a:gd name="connsiteY2" fmla="*/ 3378857 h 5038956"/>
              <a:gd name="connsiteX3" fmla="*/ 2902 w 4396672"/>
              <a:gd name="connsiteY3" fmla="*/ 4975429 h 5038956"/>
              <a:gd name="connsiteX0" fmla="*/ 635215 w 5028985"/>
              <a:gd name="connsiteY0" fmla="*/ 4975429 h 5472706"/>
              <a:gd name="connsiteX1" fmla="*/ 3514828 w 5028985"/>
              <a:gd name="connsiteY1" fmla="*/ 10579 h 5472706"/>
              <a:gd name="connsiteX2" fmla="*/ 4101183 w 5028985"/>
              <a:gd name="connsiteY2" fmla="*/ 3378857 h 5472706"/>
              <a:gd name="connsiteX3" fmla="*/ 635215 w 5028985"/>
              <a:gd name="connsiteY3" fmla="*/ 4975429 h 5472706"/>
              <a:gd name="connsiteX0" fmla="*/ 803304 w 5579353"/>
              <a:gd name="connsiteY0" fmla="*/ 4984225 h 5481502"/>
              <a:gd name="connsiteX1" fmla="*/ 3682917 w 5579353"/>
              <a:gd name="connsiteY1" fmla="*/ 19375 h 5481502"/>
              <a:gd name="connsiteX2" fmla="*/ 4269272 w 5579353"/>
              <a:gd name="connsiteY2" fmla="*/ 3387653 h 5481502"/>
              <a:gd name="connsiteX3" fmla="*/ 803304 w 5579353"/>
              <a:gd name="connsiteY3" fmla="*/ 4984225 h 5481502"/>
              <a:gd name="connsiteX0" fmla="*/ 803304 w 5696057"/>
              <a:gd name="connsiteY0" fmla="*/ 4984225 h 5521040"/>
              <a:gd name="connsiteX1" fmla="*/ 3682917 w 5696057"/>
              <a:gd name="connsiteY1" fmla="*/ 19375 h 5521040"/>
              <a:gd name="connsiteX2" fmla="*/ 4269272 w 5696057"/>
              <a:gd name="connsiteY2" fmla="*/ 3387653 h 5521040"/>
              <a:gd name="connsiteX3" fmla="*/ 803304 w 5696057"/>
              <a:gd name="connsiteY3" fmla="*/ 4984225 h 5521040"/>
              <a:gd name="connsiteX0" fmla="*/ 969474 w 6205622"/>
              <a:gd name="connsiteY0" fmla="*/ 5010435 h 5547250"/>
              <a:gd name="connsiteX1" fmla="*/ 3849087 w 6205622"/>
              <a:gd name="connsiteY1" fmla="*/ 45585 h 5547250"/>
              <a:gd name="connsiteX2" fmla="*/ 4435442 w 6205622"/>
              <a:gd name="connsiteY2" fmla="*/ 3413863 h 5547250"/>
              <a:gd name="connsiteX3" fmla="*/ 969474 w 6205622"/>
              <a:gd name="connsiteY3" fmla="*/ 5010435 h 5547250"/>
            </a:gdLst>
            <a:ahLst/>
            <a:cxnLst>
              <a:cxn ang="0">
                <a:pos x="connsiteX0" y="connsiteY0"/>
              </a:cxn>
              <a:cxn ang="0">
                <a:pos x="connsiteX1" y="connsiteY1"/>
              </a:cxn>
              <a:cxn ang="0">
                <a:pos x="connsiteX2" y="connsiteY2"/>
              </a:cxn>
              <a:cxn ang="0">
                <a:pos x="connsiteX3" y="connsiteY3"/>
              </a:cxn>
            </a:cxnLst>
            <a:rect l="l" t="t" r="r" b="b"/>
            <a:pathLst>
              <a:path w="6205622" h="5547250">
                <a:moveTo>
                  <a:pt x="969474" y="5010435"/>
                </a:moveTo>
                <a:cubicBezTo>
                  <a:pt x="-1319909" y="2997626"/>
                  <a:pt x="771838" y="-434999"/>
                  <a:pt x="3849087" y="45585"/>
                </a:cubicBezTo>
                <a:cubicBezTo>
                  <a:pt x="6926336" y="526169"/>
                  <a:pt x="6848670" y="4154092"/>
                  <a:pt x="4435442" y="3413863"/>
                </a:cubicBezTo>
                <a:cubicBezTo>
                  <a:pt x="2022214" y="2673634"/>
                  <a:pt x="3258857" y="7023244"/>
                  <a:pt x="969474" y="5010435"/>
                </a:cubicBezTo>
                <a:close/>
              </a:path>
            </a:pathLst>
          </a:custGeom>
          <a:noFill/>
          <a:ln>
            <a:solidFill>
              <a:schemeClr val="accent1">
                <a:alpha val="9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n>
                <a:solidFill>
                  <a:schemeClr val="accent1"/>
                </a:solidFill>
              </a:ln>
              <a:solidFill>
                <a:schemeClr val="bg1"/>
              </a:solidFill>
            </a:endParaRPr>
          </a:p>
        </p:txBody>
      </p:sp>
      <p:pic>
        <p:nvPicPr>
          <p:cNvPr id="12" name="图片占位符 5" descr="女人穿着内裤&#10;&#10;描述已自动生成">
            <a:extLst>
              <a:ext uri="{FF2B5EF4-FFF2-40B4-BE49-F238E27FC236}">
                <a16:creationId xmlns:a16="http://schemas.microsoft.com/office/drawing/2014/main" id="{424C848A-3859-0DBB-988B-3F97B1AFC508}"/>
              </a:ext>
            </a:extLst>
          </p:cNvPr>
          <p:cNvPicPr>
            <a:picLocks noChangeAspect="1"/>
          </p:cNvPicPr>
          <p:nvPr/>
        </p:nvPicPr>
        <p:blipFill>
          <a:blip r:embed="rId2">
            <a:extLst>
              <a:ext uri="{28A0092B-C50C-407E-A947-70E740481C1C}">
                <a14:useLocalDpi xmlns:a14="http://schemas.microsoft.com/office/drawing/2010/main" val="0"/>
              </a:ext>
            </a:extLst>
          </a:blip>
          <a:srcRect t="1026" b="1026"/>
          <a:stretch>
            <a:fillRect/>
          </a:stretch>
        </p:blipFill>
        <p:spPr>
          <a:xfrm flipH="1">
            <a:off x="6688077" y="853318"/>
            <a:ext cx="4720811" cy="5239978"/>
          </a:xfrm>
          <a:custGeom>
            <a:avLst/>
            <a:gdLst>
              <a:gd name="connsiteX0" fmla="*/ 3007532 w 4896034"/>
              <a:gd name="connsiteY0" fmla="*/ 1685 h 5434471"/>
              <a:gd name="connsiteX1" fmla="*/ 3832861 w 4896034"/>
              <a:gd name="connsiteY1" fmla="*/ 4418573 h 5434471"/>
              <a:gd name="connsiteX2" fmla="*/ 39779 w 4896034"/>
              <a:gd name="connsiteY2" fmla="*/ 3709783 h 5434471"/>
              <a:gd name="connsiteX3" fmla="*/ 1099486 w 4896034"/>
              <a:gd name="connsiteY3" fmla="*/ 1948804 h 5434471"/>
              <a:gd name="connsiteX4" fmla="*/ 1212540 w 4896034"/>
              <a:gd name="connsiteY4" fmla="*/ 786902 h 5434471"/>
              <a:gd name="connsiteX5" fmla="*/ 3007532 w 4896034"/>
              <a:gd name="connsiteY5" fmla="*/ 1685 h 543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96034" h="5434471">
                <a:moveTo>
                  <a:pt x="3007532" y="1685"/>
                </a:moveTo>
                <a:cubicBezTo>
                  <a:pt x="4705069" y="73423"/>
                  <a:pt x="5827725" y="2423452"/>
                  <a:pt x="3832861" y="4418573"/>
                </a:cubicBezTo>
                <a:cubicBezTo>
                  <a:pt x="1671135" y="6580495"/>
                  <a:pt x="-307240" y="4781866"/>
                  <a:pt x="39779" y="3709783"/>
                </a:cubicBezTo>
                <a:cubicBezTo>
                  <a:pt x="318002" y="2853023"/>
                  <a:pt x="1396281" y="2761359"/>
                  <a:pt x="1099486" y="1948804"/>
                </a:cubicBezTo>
                <a:cubicBezTo>
                  <a:pt x="806182" y="1144420"/>
                  <a:pt x="1212540" y="786902"/>
                  <a:pt x="1212540" y="786902"/>
                </a:cubicBezTo>
                <a:cubicBezTo>
                  <a:pt x="1811965" y="207002"/>
                  <a:pt x="2441686" y="-22228"/>
                  <a:pt x="3007532" y="1685"/>
                </a:cubicBezTo>
                <a:close/>
              </a:path>
            </a:pathLst>
          </a:custGeom>
        </p:spPr>
      </p:pic>
      <p:sp>
        <p:nvSpPr>
          <p:cNvPr id="22" name="flower-with-four-petals-and-white-details-variant_27386">
            <a:extLst>
              <a:ext uri="{FF2B5EF4-FFF2-40B4-BE49-F238E27FC236}">
                <a16:creationId xmlns:a16="http://schemas.microsoft.com/office/drawing/2014/main" id="{86C6EC48-663B-2CC1-5CD7-68AB6E5AFD90}"/>
              </a:ext>
            </a:extLst>
          </p:cNvPr>
          <p:cNvSpPr/>
          <p:nvPr/>
        </p:nvSpPr>
        <p:spPr>
          <a:xfrm>
            <a:off x="583167" y="558325"/>
            <a:ext cx="423043" cy="42240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 name="T112" fmla="*/ 372171 w 604011"/>
              <a:gd name="T113" fmla="*/ 372171 w 604011"/>
              <a:gd name="T114" fmla="*/ 372171 w 604011"/>
              <a:gd name="T115" fmla="*/ 372171 w 604011"/>
              <a:gd name="T116" fmla="*/ 372171 w 604011"/>
              <a:gd name="T117" fmla="*/ 372171 w 604011"/>
              <a:gd name="T118" fmla="*/ 372171 w 604011"/>
              <a:gd name="T119" fmla="*/ 372171 w 604011"/>
              <a:gd name="T120" fmla="*/ 372171 w 604011"/>
              <a:gd name="T121" fmla="*/ 372171 w 604011"/>
              <a:gd name="T122" fmla="*/ 372171 w 604011"/>
              <a:gd name="T12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80" h="4280">
                <a:moveTo>
                  <a:pt x="4117" y="890"/>
                </a:moveTo>
                <a:cubicBezTo>
                  <a:pt x="4092" y="850"/>
                  <a:pt x="4115" y="719"/>
                  <a:pt x="4068" y="717"/>
                </a:cubicBezTo>
                <a:cubicBezTo>
                  <a:pt x="4030" y="715"/>
                  <a:pt x="4018" y="859"/>
                  <a:pt x="3971" y="885"/>
                </a:cubicBezTo>
                <a:cubicBezTo>
                  <a:pt x="3636" y="1077"/>
                  <a:pt x="3566" y="954"/>
                  <a:pt x="3230" y="1145"/>
                </a:cubicBezTo>
                <a:cubicBezTo>
                  <a:pt x="3002" y="1275"/>
                  <a:pt x="2961" y="1374"/>
                  <a:pt x="2853" y="1484"/>
                </a:cubicBezTo>
                <a:cubicBezTo>
                  <a:pt x="2898" y="1323"/>
                  <a:pt x="2875" y="1218"/>
                  <a:pt x="3011" y="979"/>
                </a:cubicBezTo>
                <a:cubicBezTo>
                  <a:pt x="3203" y="644"/>
                  <a:pt x="3326" y="714"/>
                  <a:pt x="3517" y="378"/>
                </a:cubicBezTo>
                <a:cubicBezTo>
                  <a:pt x="3544" y="332"/>
                  <a:pt x="3423" y="256"/>
                  <a:pt x="3422" y="218"/>
                </a:cubicBezTo>
                <a:cubicBezTo>
                  <a:pt x="3419" y="171"/>
                  <a:pt x="3505" y="68"/>
                  <a:pt x="3465" y="43"/>
                </a:cubicBezTo>
                <a:cubicBezTo>
                  <a:pt x="3433" y="23"/>
                  <a:pt x="3351" y="141"/>
                  <a:pt x="3298" y="141"/>
                </a:cubicBezTo>
                <a:cubicBezTo>
                  <a:pt x="2916" y="141"/>
                  <a:pt x="2916" y="0"/>
                  <a:pt x="2534" y="0"/>
                </a:cubicBezTo>
                <a:cubicBezTo>
                  <a:pt x="2152" y="0"/>
                  <a:pt x="2152" y="141"/>
                  <a:pt x="1770" y="141"/>
                </a:cubicBezTo>
                <a:cubicBezTo>
                  <a:pt x="1388" y="141"/>
                  <a:pt x="1388" y="0"/>
                  <a:pt x="1005" y="0"/>
                </a:cubicBezTo>
                <a:cubicBezTo>
                  <a:pt x="952" y="0"/>
                  <a:pt x="946" y="142"/>
                  <a:pt x="914" y="163"/>
                </a:cubicBezTo>
                <a:cubicBezTo>
                  <a:pt x="874" y="188"/>
                  <a:pt x="742" y="164"/>
                  <a:pt x="740" y="212"/>
                </a:cubicBezTo>
                <a:cubicBezTo>
                  <a:pt x="739" y="250"/>
                  <a:pt x="882" y="262"/>
                  <a:pt x="909" y="308"/>
                </a:cubicBezTo>
                <a:cubicBezTo>
                  <a:pt x="1100" y="643"/>
                  <a:pt x="977" y="714"/>
                  <a:pt x="1169" y="1049"/>
                </a:cubicBezTo>
                <a:cubicBezTo>
                  <a:pt x="1315" y="1306"/>
                  <a:pt x="1421" y="1325"/>
                  <a:pt x="1549" y="1471"/>
                </a:cubicBezTo>
                <a:cubicBezTo>
                  <a:pt x="1347" y="1396"/>
                  <a:pt x="1248" y="1445"/>
                  <a:pt x="979" y="1291"/>
                </a:cubicBezTo>
                <a:cubicBezTo>
                  <a:pt x="644" y="1100"/>
                  <a:pt x="714" y="977"/>
                  <a:pt x="378" y="786"/>
                </a:cubicBezTo>
                <a:cubicBezTo>
                  <a:pt x="332" y="759"/>
                  <a:pt x="256" y="880"/>
                  <a:pt x="218" y="881"/>
                </a:cubicBezTo>
                <a:cubicBezTo>
                  <a:pt x="171" y="884"/>
                  <a:pt x="68" y="798"/>
                  <a:pt x="43" y="838"/>
                </a:cubicBezTo>
                <a:cubicBezTo>
                  <a:pt x="23" y="871"/>
                  <a:pt x="141" y="952"/>
                  <a:pt x="141" y="1005"/>
                </a:cubicBezTo>
                <a:cubicBezTo>
                  <a:pt x="141" y="1388"/>
                  <a:pt x="0" y="1388"/>
                  <a:pt x="0" y="1770"/>
                </a:cubicBezTo>
                <a:cubicBezTo>
                  <a:pt x="0" y="2152"/>
                  <a:pt x="141" y="2152"/>
                  <a:pt x="141" y="2534"/>
                </a:cubicBezTo>
                <a:cubicBezTo>
                  <a:pt x="141" y="2916"/>
                  <a:pt x="0" y="2916"/>
                  <a:pt x="0" y="3298"/>
                </a:cubicBezTo>
                <a:cubicBezTo>
                  <a:pt x="0" y="3351"/>
                  <a:pt x="142" y="3357"/>
                  <a:pt x="163" y="3389"/>
                </a:cubicBezTo>
                <a:cubicBezTo>
                  <a:pt x="188" y="3430"/>
                  <a:pt x="164" y="3561"/>
                  <a:pt x="212" y="3563"/>
                </a:cubicBezTo>
                <a:cubicBezTo>
                  <a:pt x="250" y="3565"/>
                  <a:pt x="262" y="3421"/>
                  <a:pt x="308" y="3395"/>
                </a:cubicBezTo>
                <a:cubicBezTo>
                  <a:pt x="644" y="3203"/>
                  <a:pt x="714" y="3326"/>
                  <a:pt x="1049" y="3134"/>
                </a:cubicBezTo>
                <a:cubicBezTo>
                  <a:pt x="1277" y="3004"/>
                  <a:pt x="1318" y="2906"/>
                  <a:pt x="1426" y="2796"/>
                </a:cubicBezTo>
                <a:cubicBezTo>
                  <a:pt x="1382" y="2957"/>
                  <a:pt x="1404" y="3062"/>
                  <a:pt x="1268" y="3300"/>
                </a:cubicBezTo>
                <a:cubicBezTo>
                  <a:pt x="1077" y="3636"/>
                  <a:pt x="954" y="3566"/>
                  <a:pt x="762" y="3901"/>
                </a:cubicBezTo>
                <a:cubicBezTo>
                  <a:pt x="736" y="3948"/>
                  <a:pt x="856" y="4023"/>
                  <a:pt x="858" y="4062"/>
                </a:cubicBezTo>
                <a:cubicBezTo>
                  <a:pt x="860" y="4109"/>
                  <a:pt x="774" y="4211"/>
                  <a:pt x="815" y="4237"/>
                </a:cubicBezTo>
                <a:cubicBezTo>
                  <a:pt x="847" y="4257"/>
                  <a:pt x="928" y="4138"/>
                  <a:pt x="982" y="4138"/>
                </a:cubicBezTo>
                <a:cubicBezTo>
                  <a:pt x="1364" y="4138"/>
                  <a:pt x="1364" y="4280"/>
                  <a:pt x="1746" y="4280"/>
                </a:cubicBezTo>
                <a:cubicBezTo>
                  <a:pt x="2128" y="4280"/>
                  <a:pt x="2128" y="4138"/>
                  <a:pt x="2510" y="4138"/>
                </a:cubicBezTo>
                <a:cubicBezTo>
                  <a:pt x="2892" y="4138"/>
                  <a:pt x="2892" y="4280"/>
                  <a:pt x="3274" y="4280"/>
                </a:cubicBezTo>
                <a:cubicBezTo>
                  <a:pt x="3328" y="4280"/>
                  <a:pt x="3333" y="4138"/>
                  <a:pt x="3366" y="4117"/>
                </a:cubicBezTo>
                <a:cubicBezTo>
                  <a:pt x="3406" y="4092"/>
                  <a:pt x="3537" y="4115"/>
                  <a:pt x="3539" y="4068"/>
                </a:cubicBezTo>
                <a:cubicBezTo>
                  <a:pt x="3541" y="4030"/>
                  <a:pt x="3397" y="4018"/>
                  <a:pt x="3371" y="3971"/>
                </a:cubicBezTo>
                <a:cubicBezTo>
                  <a:pt x="3179" y="3636"/>
                  <a:pt x="3302" y="3566"/>
                  <a:pt x="3111" y="3231"/>
                </a:cubicBezTo>
                <a:cubicBezTo>
                  <a:pt x="2965" y="2974"/>
                  <a:pt x="2858" y="2954"/>
                  <a:pt x="2730" y="2809"/>
                </a:cubicBezTo>
                <a:cubicBezTo>
                  <a:pt x="2933" y="2883"/>
                  <a:pt x="3031" y="2834"/>
                  <a:pt x="3301" y="2988"/>
                </a:cubicBezTo>
                <a:cubicBezTo>
                  <a:pt x="3636" y="3180"/>
                  <a:pt x="3566" y="3302"/>
                  <a:pt x="3901" y="3494"/>
                </a:cubicBezTo>
                <a:cubicBezTo>
                  <a:pt x="3948" y="3520"/>
                  <a:pt x="4023" y="3400"/>
                  <a:pt x="4061" y="3398"/>
                </a:cubicBezTo>
                <a:cubicBezTo>
                  <a:pt x="4109" y="3396"/>
                  <a:pt x="4211" y="3482"/>
                  <a:pt x="4237" y="3441"/>
                </a:cubicBezTo>
                <a:cubicBezTo>
                  <a:pt x="4257" y="3409"/>
                  <a:pt x="4138" y="3328"/>
                  <a:pt x="4138" y="3274"/>
                </a:cubicBezTo>
                <a:cubicBezTo>
                  <a:pt x="4138" y="2892"/>
                  <a:pt x="4280" y="2892"/>
                  <a:pt x="4280" y="2510"/>
                </a:cubicBezTo>
                <a:cubicBezTo>
                  <a:pt x="4280" y="2128"/>
                  <a:pt x="4138" y="2128"/>
                  <a:pt x="4138" y="1746"/>
                </a:cubicBezTo>
                <a:cubicBezTo>
                  <a:pt x="4138" y="1364"/>
                  <a:pt x="4280" y="1364"/>
                  <a:pt x="4280" y="982"/>
                </a:cubicBezTo>
                <a:cubicBezTo>
                  <a:pt x="4279" y="928"/>
                  <a:pt x="4137" y="923"/>
                  <a:pt x="4117" y="890"/>
                </a:cubicBezTo>
                <a:close/>
                <a:moveTo>
                  <a:pt x="2284" y="2458"/>
                </a:moveTo>
                <a:cubicBezTo>
                  <a:pt x="2276" y="2462"/>
                  <a:pt x="2266" y="2465"/>
                  <a:pt x="2257" y="2469"/>
                </a:cubicBezTo>
                <a:cubicBezTo>
                  <a:pt x="2256" y="2469"/>
                  <a:pt x="2255" y="2469"/>
                  <a:pt x="2254" y="2470"/>
                </a:cubicBezTo>
                <a:cubicBezTo>
                  <a:pt x="2246" y="2473"/>
                  <a:pt x="2238" y="2476"/>
                  <a:pt x="2230" y="2478"/>
                </a:cubicBezTo>
                <a:cubicBezTo>
                  <a:pt x="2218" y="2481"/>
                  <a:pt x="2206" y="2481"/>
                  <a:pt x="2195" y="2483"/>
                </a:cubicBezTo>
                <a:cubicBezTo>
                  <a:pt x="2186" y="2483"/>
                  <a:pt x="2177" y="2486"/>
                  <a:pt x="2168" y="2486"/>
                </a:cubicBezTo>
                <a:cubicBezTo>
                  <a:pt x="2168" y="2486"/>
                  <a:pt x="2167" y="2486"/>
                  <a:pt x="2167" y="2486"/>
                </a:cubicBezTo>
                <a:cubicBezTo>
                  <a:pt x="2149" y="2486"/>
                  <a:pt x="2132" y="2484"/>
                  <a:pt x="2115" y="2480"/>
                </a:cubicBezTo>
                <a:cubicBezTo>
                  <a:pt x="2063" y="2470"/>
                  <a:pt x="2016" y="2444"/>
                  <a:pt x="1980" y="2407"/>
                </a:cubicBezTo>
                <a:cubicBezTo>
                  <a:pt x="1957" y="2384"/>
                  <a:pt x="1937" y="2357"/>
                  <a:pt x="1924" y="2326"/>
                </a:cubicBezTo>
                <a:cubicBezTo>
                  <a:pt x="1918" y="2313"/>
                  <a:pt x="1914" y="2299"/>
                  <a:pt x="1910" y="2284"/>
                </a:cubicBezTo>
                <a:cubicBezTo>
                  <a:pt x="1905" y="2262"/>
                  <a:pt x="1903" y="2240"/>
                  <a:pt x="1904" y="2217"/>
                </a:cubicBezTo>
                <a:cubicBezTo>
                  <a:pt x="1904" y="2214"/>
                  <a:pt x="1904" y="2210"/>
                  <a:pt x="1904" y="2207"/>
                </a:cubicBezTo>
                <a:cubicBezTo>
                  <a:pt x="1906" y="2176"/>
                  <a:pt x="1913" y="2147"/>
                  <a:pt x="1924" y="2119"/>
                </a:cubicBezTo>
                <a:cubicBezTo>
                  <a:pt x="1940" y="2082"/>
                  <a:pt x="1964" y="2049"/>
                  <a:pt x="1995" y="2023"/>
                </a:cubicBezTo>
                <a:cubicBezTo>
                  <a:pt x="2011" y="2008"/>
                  <a:pt x="2029" y="1995"/>
                  <a:pt x="2050" y="1985"/>
                </a:cubicBezTo>
                <a:cubicBezTo>
                  <a:pt x="2067" y="1977"/>
                  <a:pt x="2085" y="1970"/>
                  <a:pt x="2104" y="1965"/>
                </a:cubicBezTo>
                <a:cubicBezTo>
                  <a:pt x="2124" y="1960"/>
                  <a:pt x="2145" y="1958"/>
                  <a:pt x="2166" y="1957"/>
                </a:cubicBezTo>
                <a:cubicBezTo>
                  <a:pt x="2166" y="1957"/>
                  <a:pt x="2167" y="1957"/>
                  <a:pt x="2167" y="1957"/>
                </a:cubicBezTo>
                <a:cubicBezTo>
                  <a:pt x="2169" y="1957"/>
                  <a:pt x="2170" y="1958"/>
                  <a:pt x="2172" y="1958"/>
                </a:cubicBezTo>
                <a:cubicBezTo>
                  <a:pt x="2255" y="1959"/>
                  <a:pt x="2329" y="1999"/>
                  <a:pt x="2377" y="2062"/>
                </a:cubicBezTo>
                <a:cubicBezTo>
                  <a:pt x="2387" y="2076"/>
                  <a:pt x="2396" y="2090"/>
                  <a:pt x="2404" y="2106"/>
                </a:cubicBezTo>
                <a:cubicBezTo>
                  <a:pt x="2411" y="2121"/>
                  <a:pt x="2417" y="2136"/>
                  <a:pt x="2421" y="2151"/>
                </a:cubicBezTo>
                <a:cubicBezTo>
                  <a:pt x="2422" y="2154"/>
                  <a:pt x="2423" y="2156"/>
                  <a:pt x="2424" y="2159"/>
                </a:cubicBezTo>
                <a:cubicBezTo>
                  <a:pt x="2429" y="2180"/>
                  <a:pt x="2430" y="2202"/>
                  <a:pt x="2430" y="2223"/>
                </a:cubicBezTo>
                <a:cubicBezTo>
                  <a:pt x="2430" y="2259"/>
                  <a:pt x="2422" y="2295"/>
                  <a:pt x="2408" y="2328"/>
                </a:cubicBezTo>
                <a:cubicBezTo>
                  <a:pt x="2406" y="2331"/>
                  <a:pt x="2404" y="2335"/>
                  <a:pt x="2403" y="2339"/>
                </a:cubicBezTo>
                <a:cubicBezTo>
                  <a:pt x="2399" y="2345"/>
                  <a:pt x="2397" y="2352"/>
                  <a:pt x="2393" y="2359"/>
                </a:cubicBezTo>
                <a:cubicBezTo>
                  <a:pt x="2390" y="2364"/>
                  <a:pt x="2385" y="2368"/>
                  <a:pt x="2382" y="2374"/>
                </a:cubicBezTo>
                <a:cubicBezTo>
                  <a:pt x="2356" y="2410"/>
                  <a:pt x="2323" y="2439"/>
                  <a:pt x="2284" y="2458"/>
                </a:cubicBezTo>
                <a:close/>
                <a:moveTo>
                  <a:pt x="2066" y="707"/>
                </a:moveTo>
                <a:cubicBezTo>
                  <a:pt x="2089" y="583"/>
                  <a:pt x="2226" y="636"/>
                  <a:pt x="2202" y="760"/>
                </a:cubicBezTo>
                <a:cubicBezTo>
                  <a:pt x="2173" y="914"/>
                  <a:pt x="2254" y="1099"/>
                  <a:pt x="2277" y="1247"/>
                </a:cubicBezTo>
                <a:cubicBezTo>
                  <a:pt x="2293" y="1352"/>
                  <a:pt x="2283" y="1462"/>
                  <a:pt x="2276" y="1567"/>
                </a:cubicBezTo>
                <a:cubicBezTo>
                  <a:pt x="2271" y="1647"/>
                  <a:pt x="2258" y="1718"/>
                  <a:pt x="2238" y="1785"/>
                </a:cubicBezTo>
                <a:cubicBezTo>
                  <a:pt x="2234" y="1797"/>
                  <a:pt x="2230" y="1809"/>
                  <a:pt x="2225" y="1821"/>
                </a:cubicBezTo>
                <a:cubicBezTo>
                  <a:pt x="2206" y="1818"/>
                  <a:pt x="2187" y="1816"/>
                  <a:pt x="2167" y="1816"/>
                </a:cubicBezTo>
                <a:cubicBezTo>
                  <a:pt x="2146" y="1816"/>
                  <a:pt x="2124" y="1818"/>
                  <a:pt x="2102" y="1822"/>
                </a:cubicBezTo>
                <a:cubicBezTo>
                  <a:pt x="2092" y="1824"/>
                  <a:pt x="2081" y="1825"/>
                  <a:pt x="2071" y="1828"/>
                </a:cubicBezTo>
                <a:cubicBezTo>
                  <a:pt x="2066" y="1829"/>
                  <a:pt x="2062" y="1830"/>
                  <a:pt x="2057" y="1832"/>
                </a:cubicBezTo>
                <a:cubicBezTo>
                  <a:pt x="2058" y="1831"/>
                  <a:pt x="2058" y="1831"/>
                  <a:pt x="2058" y="1831"/>
                </a:cubicBezTo>
                <a:cubicBezTo>
                  <a:pt x="2065" y="1817"/>
                  <a:pt x="2072" y="1803"/>
                  <a:pt x="2078" y="1789"/>
                </a:cubicBezTo>
                <a:cubicBezTo>
                  <a:pt x="2158" y="1603"/>
                  <a:pt x="2165" y="1345"/>
                  <a:pt x="2112" y="1148"/>
                </a:cubicBezTo>
                <a:cubicBezTo>
                  <a:pt x="2071" y="993"/>
                  <a:pt x="2035" y="871"/>
                  <a:pt x="2066" y="707"/>
                </a:cubicBezTo>
                <a:close/>
                <a:moveTo>
                  <a:pt x="1093" y="2260"/>
                </a:moveTo>
                <a:cubicBezTo>
                  <a:pt x="938" y="2301"/>
                  <a:pt x="816" y="2337"/>
                  <a:pt x="653" y="2306"/>
                </a:cubicBezTo>
                <a:cubicBezTo>
                  <a:pt x="528" y="2283"/>
                  <a:pt x="581" y="2146"/>
                  <a:pt x="706" y="2170"/>
                </a:cubicBezTo>
                <a:cubicBezTo>
                  <a:pt x="860" y="2199"/>
                  <a:pt x="1044" y="2118"/>
                  <a:pt x="1192" y="2095"/>
                </a:cubicBezTo>
                <a:cubicBezTo>
                  <a:pt x="1298" y="2079"/>
                  <a:pt x="1407" y="2088"/>
                  <a:pt x="1513" y="2096"/>
                </a:cubicBezTo>
                <a:cubicBezTo>
                  <a:pt x="1608" y="2102"/>
                  <a:pt x="1691" y="2120"/>
                  <a:pt x="1769" y="2147"/>
                </a:cubicBezTo>
                <a:cubicBezTo>
                  <a:pt x="1761" y="2188"/>
                  <a:pt x="1759" y="2230"/>
                  <a:pt x="1765" y="2273"/>
                </a:cubicBezTo>
                <a:cubicBezTo>
                  <a:pt x="1766" y="2286"/>
                  <a:pt x="1769" y="2299"/>
                  <a:pt x="1772" y="2312"/>
                </a:cubicBezTo>
                <a:cubicBezTo>
                  <a:pt x="1761" y="2306"/>
                  <a:pt x="1750" y="2301"/>
                  <a:pt x="1738" y="2296"/>
                </a:cubicBezTo>
                <a:cubicBezTo>
                  <a:pt x="1553" y="2215"/>
                  <a:pt x="1292" y="2207"/>
                  <a:pt x="1093" y="2260"/>
                </a:cubicBezTo>
                <a:close/>
                <a:moveTo>
                  <a:pt x="2268" y="3736"/>
                </a:moveTo>
                <a:cubicBezTo>
                  <a:pt x="2245" y="3860"/>
                  <a:pt x="2108" y="3808"/>
                  <a:pt x="2132" y="3683"/>
                </a:cubicBezTo>
                <a:cubicBezTo>
                  <a:pt x="2161" y="3529"/>
                  <a:pt x="2080" y="3344"/>
                  <a:pt x="2057" y="3196"/>
                </a:cubicBezTo>
                <a:cubicBezTo>
                  <a:pt x="2041" y="3091"/>
                  <a:pt x="2050" y="2981"/>
                  <a:pt x="2058" y="2876"/>
                </a:cubicBezTo>
                <a:cubicBezTo>
                  <a:pt x="2064" y="2782"/>
                  <a:pt x="2082" y="2700"/>
                  <a:pt x="2108" y="2622"/>
                </a:cubicBezTo>
                <a:cubicBezTo>
                  <a:pt x="2128" y="2625"/>
                  <a:pt x="2147" y="2627"/>
                  <a:pt x="2167" y="2627"/>
                </a:cubicBezTo>
                <a:cubicBezTo>
                  <a:pt x="2199" y="2627"/>
                  <a:pt x="2231" y="2623"/>
                  <a:pt x="2263" y="2616"/>
                </a:cubicBezTo>
                <a:cubicBezTo>
                  <a:pt x="2268" y="2614"/>
                  <a:pt x="2272" y="2613"/>
                  <a:pt x="2276" y="2612"/>
                </a:cubicBezTo>
                <a:cubicBezTo>
                  <a:pt x="2178" y="2798"/>
                  <a:pt x="2165" y="3082"/>
                  <a:pt x="2222" y="3295"/>
                </a:cubicBezTo>
                <a:cubicBezTo>
                  <a:pt x="2263" y="3451"/>
                  <a:pt x="2299" y="3573"/>
                  <a:pt x="2268" y="3736"/>
                </a:cubicBezTo>
                <a:close/>
                <a:moveTo>
                  <a:pt x="3681" y="2323"/>
                </a:moveTo>
                <a:cubicBezTo>
                  <a:pt x="3518" y="2354"/>
                  <a:pt x="3396" y="2318"/>
                  <a:pt x="3241" y="2276"/>
                </a:cubicBezTo>
                <a:cubicBezTo>
                  <a:pt x="3027" y="2220"/>
                  <a:pt x="2744" y="2233"/>
                  <a:pt x="2557" y="2331"/>
                </a:cubicBezTo>
                <a:cubicBezTo>
                  <a:pt x="2572" y="2278"/>
                  <a:pt x="2577" y="2221"/>
                  <a:pt x="2568" y="2163"/>
                </a:cubicBezTo>
                <a:cubicBezTo>
                  <a:pt x="2645" y="2136"/>
                  <a:pt x="2727" y="2119"/>
                  <a:pt x="2821" y="2112"/>
                </a:cubicBezTo>
                <a:cubicBezTo>
                  <a:pt x="2927" y="2105"/>
                  <a:pt x="3036" y="2095"/>
                  <a:pt x="3142" y="2112"/>
                </a:cubicBezTo>
                <a:cubicBezTo>
                  <a:pt x="3290" y="2134"/>
                  <a:pt x="3474" y="2215"/>
                  <a:pt x="3628" y="2186"/>
                </a:cubicBezTo>
                <a:cubicBezTo>
                  <a:pt x="3753" y="2163"/>
                  <a:pt x="3806" y="2299"/>
                  <a:pt x="3681" y="23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91569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31" name="Graphic 14">
            <a:extLst>
              <a:ext uri="{FF2B5EF4-FFF2-40B4-BE49-F238E27FC236}">
                <a16:creationId xmlns:a16="http://schemas.microsoft.com/office/drawing/2014/main" id="{A5C2B0F7-659C-7A12-1919-A58A4492ABDF}"/>
              </a:ext>
            </a:extLst>
          </p:cNvPr>
          <p:cNvSpPr/>
          <p:nvPr/>
        </p:nvSpPr>
        <p:spPr>
          <a:xfrm>
            <a:off x="0" y="3284983"/>
            <a:ext cx="5002661" cy="3656835"/>
          </a:xfrm>
          <a:custGeom>
            <a:avLst/>
            <a:gdLst>
              <a:gd name="connsiteX0" fmla="*/ 1640335 w 6370297"/>
              <a:gd name="connsiteY0" fmla="*/ 772523 h 4450273"/>
              <a:gd name="connsiteX1" fmla="*/ 0 w 6370297"/>
              <a:gd name="connsiteY1" fmla="*/ 107165 h 4450273"/>
              <a:gd name="connsiteX2" fmla="*/ 0 w 6370297"/>
              <a:gd name="connsiteY2" fmla="*/ 4389165 h 4450273"/>
              <a:gd name="connsiteX3" fmla="*/ 6370298 w 6370297"/>
              <a:gd name="connsiteY3" fmla="*/ 4389165 h 4450273"/>
              <a:gd name="connsiteX4" fmla="*/ 4545507 w 6370297"/>
              <a:gd name="connsiteY4" fmla="*/ 2416152 h 4450273"/>
              <a:gd name="connsiteX5" fmla="*/ 1640335 w 6370297"/>
              <a:gd name="connsiteY5" fmla="*/ 772523 h 445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70297" h="4450273">
                <a:moveTo>
                  <a:pt x="1640335" y="772523"/>
                </a:moveTo>
                <a:cubicBezTo>
                  <a:pt x="1308316" y="-155025"/>
                  <a:pt x="408437" y="-57527"/>
                  <a:pt x="0" y="107165"/>
                </a:cubicBezTo>
                <a:lnTo>
                  <a:pt x="0" y="4389165"/>
                </a:lnTo>
                <a:cubicBezTo>
                  <a:pt x="0" y="4499839"/>
                  <a:pt x="4246867" y="4435279"/>
                  <a:pt x="6370298" y="4389165"/>
                </a:cubicBezTo>
                <a:cubicBezTo>
                  <a:pt x="6370298" y="3964259"/>
                  <a:pt x="6116671" y="2402976"/>
                  <a:pt x="4545507" y="2416152"/>
                </a:cubicBezTo>
                <a:cubicBezTo>
                  <a:pt x="2974343" y="2429327"/>
                  <a:pt x="2055360" y="1931956"/>
                  <a:pt x="1640335" y="772523"/>
                </a:cubicBezTo>
                <a:close/>
              </a:path>
            </a:pathLst>
          </a:custGeom>
          <a:solidFill>
            <a:schemeClr val="accent3"/>
          </a:solidFill>
          <a:ln w="6583" cap="flat">
            <a:noFill/>
            <a:prstDash val="solid"/>
            <a:miter/>
          </a:ln>
        </p:spPr>
        <p:txBody>
          <a:bodyPr rtlCol="0" anchor="ctr"/>
          <a:lstStyle/>
          <a:p>
            <a:endParaRPr lang="en-US" dirty="0"/>
          </a:p>
        </p:txBody>
      </p:sp>
      <p:sp>
        <p:nvSpPr>
          <p:cNvPr id="57" name="任意多边形: 形状 56">
            <a:extLst>
              <a:ext uri="{FF2B5EF4-FFF2-40B4-BE49-F238E27FC236}">
                <a16:creationId xmlns:a16="http://schemas.microsoft.com/office/drawing/2014/main" id="{1ECE33BB-AB0F-5199-7247-B82D1D2928A1}"/>
              </a:ext>
            </a:extLst>
          </p:cNvPr>
          <p:cNvSpPr/>
          <p:nvPr/>
        </p:nvSpPr>
        <p:spPr>
          <a:xfrm>
            <a:off x="0" y="1"/>
            <a:ext cx="1285316" cy="1452101"/>
          </a:xfrm>
          <a:custGeom>
            <a:avLst/>
            <a:gdLst>
              <a:gd name="connsiteX0" fmla="*/ 738079 w 1285316"/>
              <a:gd name="connsiteY0" fmla="*/ 0 h 1452101"/>
              <a:gd name="connsiteX1" fmla="*/ 1285316 w 1285316"/>
              <a:gd name="connsiteY1" fmla="*/ 0 h 1452101"/>
              <a:gd name="connsiteX2" fmla="*/ 1264316 w 1285316"/>
              <a:gd name="connsiteY2" fmla="*/ 137599 h 1452101"/>
              <a:gd name="connsiteX3" fmla="*/ 96473 w 1285316"/>
              <a:gd name="connsiteY3" fmla="*/ 1427295 h 1452101"/>
              <a:gd name="connsiteX4" fmla="*/ 0 w 1285316"/>
              <a:gd name="connsiteY4" fmla="*/ 1452101 h 1452101"/>
              <a:gd name="connsiteX5" fmla="*/ 0 w 1285316"/>
              <a:gd name="connsiteY5" fmla="*/ 886426 h 1452101"/>
              <a:gd name="connsiteX6" fmla="*/ 42919 w 1285316"/>
              <a:gd name="connsiteY6" fmla="*/ 870718 h 1452101"/>
              <a:gd name="connsiteX7" fmla="*/ 733737 w 1285316"/>
              <a:gd name="connsiteY7" fmla="*/ 28452 h 145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316" h="1452101">
                <a:moveTo>
                  <a:pt x="738079" y="0"/>
                </a:moveTo>
                <a:lnTo>
                  <a:pt x="1285316" y="0"/>
                </a:lnTo>
                <a:lnTo>
                  <a:pt x="1264316" y="137599"/>
                </a:lnTo>
                <a:cubicBezTo>
                  <a:pt x="1138916" y="750412"/>
                  <a:pt x="686018" y="1243928"/>
                  <a:pt x="96473" y="1427295"/>
                </a:cubicBezTo>
                <a:lnTo>
                  <a:pt x="0" y="1452101"/>
                </a:lnTo>
                <a:lnTo>
                  <a:pt x="0" y="886426"/>
                </a:lnTo>
                <a:lnTo>
                  <a:pt x="42919" y="870718"/>
                </a:lnTo>
                <a:cubicBezTo>
                  <a:pt x="392863" y="722704"/>
                  <a:pt x="655809" y="409276"/>
                  <a:pt x="733737" y="284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6000" dirty="0"/>
          </a:p>
        </p:txBody>
      </p:sp>
      <p:sp>
        <p:nvSpPr>
          <p:cNvPr id="15" name="TextBox 14">
            <a:extLst>
              <a:ext uri="{FF2B5EF4-FFF2-40B4-BE49-F238E27FC236}">
                <a16:creationId xmlns:a16="http://schemas.microsoft.com/office/drawing/2014/main" id="{6B73F87E-481E-19D6-65B8-E670F1D2A51D}"/>
              </a:ext>
            </a:extLst>
          </p:cNvPr>
          <p:cNvSpPr txBox="1"/>
          <p:nvPr/>
        </p:nvSpPr>
        <p:spPr>
          <a:xfrm>
            <a:off x="6096000" y="3458946"/>
            <a:ext cx="1140697" cy="292388"/>
          </a:xfrm>
          <a:prstGeom prst="rect">
            <a:avLst/>
          </a:prstGeom>
          <a:noFill/>
          <a:effectLst/>
        </p:spPr>
        <p:txBody>
          <a:bodyPr wrap="none" lIns="45720" tIns="22860" rIns="45720" bIns="22860" rtlCol="0">
            <a:spAutoFit/>
          </a:bodyPr>
          <a:lstStyle/>
          <a:p>
            <a:r>
              <a:rPr lang="zh-CN" altLang="en-US" sz="1600" dirty="0">
                <a:latin typeface="+mn-ea"/>
              </a:rPr>
              <a:t>请输入内容</a:t>
            </a:r>
            <a:endParaRPr lang="en-US" sz="1600" dirty="0">
              <a:latin typeface="+mn-ea"/>
            </a:endParaRPr>
          </a:p>
        </p:txBody>
      </p:sp>
      <p:sp>
        <p:nvSpPr>
          <p:cNvPr id="16" name="Rectangle: Rounded Corners 15">
            <a:extLst>
              <a:ext uri="{FF2B5EF4-FFF2-40B4-BE49-F238E27FC236}">
                <a16:creationId xmlns:a16="http://schemas.microsoft.com/office/drawing/2014/main" id="{89193234-B9B4-DAA9-522F-1818BCC3A0CE}"/>
              </a:ext>
            </a:extLst>
          </p:cNvPr>
          <p:cNvSpPr/>
          <p:nvPr>
            <p:custDataLst>
              <p:tags r:id="rId1"/>
            </p:custDataLst>
          </p:nvPr>
        </p:nvSpPr>
        <p:spPr>
          <a:xfrm>
            <a:off x="6139605" y="3784736"/>
            <a:ext cx="4512717" cy="219577"/>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solidFill>
                <a:schemeClr val="bg2">
                  <a:lumMod val="85000"/>
                </a:schemeClr>
              </a:solidFill>
            </a:endParaRPr>
          </a:p>
        </p:txBody>
      </p:sp>
      <p:sp>
        <p:nvSpPr>
          <p:cNvPr id="17" name="Rectangle: Rounded Corners 16">
            <a:extLst>
              <a:ext uri="{FF2B5EF4-FFF2-40B4-BE49-F238E27FC236}">
                <a16:creationId xmlns:a16="http://schemas.microsoft.com/office/drawing/2014/main" id="{3E404DB0-DAAA-C967-3C65-57ABEADEDA66}"/>
              </a:ext>
            </a:extLst>
          </p:cNvPr>
          <p:cNvSpPr/>
          <p:nvPr>
            <p:custDataLst>
              <p:tags r:id="rId2"/>
            </p:custDataLst>
          </p:nvPr>
        </p:nvSpPr>
        <p:spPr>
          <a:xfrm>
            <a:off x="6139605" y="3784736"/>
            <a:ext cx="4369641" cy="21957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p>
        </p:txBody>
      </p:sp>
      <p:sp>
        <p:nvSpPr>
          <p:cNvPr id="18" name="TextBox 25">
            <a:extLst>
              <a:ext uri="{FF2B5EF4-FFF2-40B4-BE49-F238E27FC236}">
                <a16:creationId xmlns:a16="http://schemas.microsoft.com/office/drawing/2014/main" id="{0C59470C-DB6B-ECC8-0396-1D020CF22921}"/>
              </a:ext>
            </a:extLst>
          </p:cNvPr>
          <p:cNvSpPr txBox="1"/>
          <p:nvPr/>
        </p:nvSpPr>
        <p:spPr>
          <a:xfrm>
            <a:off x="10197873" y="3476959"/>
            <a:ext cx="531556" cy="292388"/>
          </a:xfrm>
          <a:prstGeom prst="rect">
            <a:avLst/>
          </a:prstGeom>
          <a:noFill/>
          <a:effectLst/>
        </p:spPr>
        <p:txBody>
          <a:bodyPr wrap="none" lIns="45720" tIns="22860" rIns="45720" bIns="22860" rtlCol="0">
            <a:spAutoFit/>
          </a:bodyPr>
          <a:lstStyle/>
          <a:p>
            <a:r>
              <a:rPr lang="en-US" sz="1600" dirty="0">
                <a:latin typeface="+mj-lt"/>
                <a:cs typeface="Open Sans" panose="020B0606030504020204" pitchFamily="34" charset="0"/>
              </a:rPr>
              <a:t>98%</a:t>
            </a:r>
          </a:p>
        </p:txBody>
      </p:sp>
      <p:sp>
        <p:nvSpPr>
          <p:cNvPr id="19" name="TextBox 7+">
            <a:extLst>
              <a:ext uri="{FF2B5EF4-FFF2-40B4-BE49-F238E27FC236}">
                <a16:creationId xmlns:a16="http://schemas.microsoft.com/office/drawing/2014/main" id="{E52FC064-8C73-1747-535A-3E428116BA0B}"/>
              </a:ext>
            </a:extLst>
          </p:cNvPr>
          <p:cNvSpPr txBox="1"/>
          <p:nvPr/>
        </p:nvSpPr>
        <p:spPr>
          <a:xfrm>
            <a:off x="6130571" y="2114148"/>
            <a:ext cx="4598857" cy="908069"/>
          </a:xfrm>
          <a:prstGeom prst="rect">
            <a:avLst/>
          </a:prstGeom>
          <a:noFill/>
          <a:effectLst/>
        </p:spPr>
        <p:txBody>
          <a:bodyPr wrap="square" lIns="41148" tIns="20574" rIns="41148" bIns="20574" rtlCol="0" anchor="ctr">
            <a:spAutoFit/>
          </a:bodyPr>
          <a:lstStyle/>
          <a:p>
            <a:pPr>
              <a:lnSpc>
                <a:spcPct val="120000"/>
              </a:lnSpc>
            </a:pPr>
            <a:r>
              <a:rPr lang="zh-CN" altLang="en-US" sz="1600" dirty="0">
                <a:solidFill>
                  <a:schemeClr val="tx1">
                    <a:lumMod val="95000"/>
                    <a:lumOff val="5000"/>
                  </a:schemeClr>
                </a:solidFill>
                <a:latin typeface="+mn-ea"/>
              </a:rPr>
              <a:t>请输入内容请输入内容请输入内容请输入内容请输入内容请输入内容</a:t>
            </a:r>
            <a:r>
              <a:rPr lang="zh-CN" altLang="en-US" sz="1600" dirty="0">
                <a:solidFill>
                  <a:schemeClr val="tx1">
                    <a:lumMod val="95000"/>
                    <a:lumOff val="5000"/>
                  </a:schemeClr>
                </a:solidFill>
                <a:latin typeface="+mn-ea"/>
                <a:cs typeface="Poppins" pitchFamily="2" charset="77"/>
              </a:rPr>
              <a:t>请输入内容请输入内容请输入内容请输入内容请输入内容请输入内容</a:t>
            </a:r>
            <a:endParaRPr lang="en-US" altLang="zh-CN" sz="1600" dirty="0">
              <a:solidFill>
                <a:schemeClr val="tx1">
                  <a:lumMod val="95000"/>
                  <a:lumOff val="5000"/>
                </a:schemeClr>
              </a:solidFill>
              <a:latin typeface="+mn-ea"/>
              <a:cs typeface="Poppins" pitchFamily="2" charset="77"/>
            </a:endParaRPr>
          </a:p>
        </p:txBody>
      </p:sp>
      <p:sp>
        <p:nvSpPr>
          <p:cNvPr id="20" name="TextBox 8+">
            <a:extLst>
              <a:ext uri="{FF2B5EF4-FFF2-40B4-BE49-F238E27FC236}">
                <a16:creationId xmlns:a16="http://schemas.microsoft.com/office/drawing/2014/main" id="{CB6B4468-88F7-7955-97A5-DD2CA2763A8E}"/>
              </a:ext>
            </a:extLst>
          </p:cNvPr>
          <p:cNvSpPr txBox="1"/>
          <p:nvPr/>
        </p:nvSpPr>
        <p:spPr>
          <a:xfrm>
            <a:off x="6130570" y="1245844"/>
            <a:ext cx="3061774" cy="533992"/>
          </a:xfrm>
          <a:prstGeom prst="rect">
            <a:avLst/>
          </a:prstGeom>
          <a:noFill/>
          <a:effectLst/>
        </p:spPr>
        <p:txBody>
          <a:bodyPr wrap="square" lIns="41148" tIns="20574" rIns="41148" bIns="20574" rtlCol="0" anchor="ctr">
            <a:spAutoFit/>
          </a:bodyPr>
          <a:lstStyle/>
          <a:p>
            <a:r>
              <a:rPr lang="zh-CN" altLang="en-US" sz="3200" dirty="0">
                <a:solidFill>
                  <a:schemeClr val="accent2"/>
                </a:solidFill>
                <a:latin typeface="+mj-ea"/>
                <a:ea typeface="+mj-ea"/>
              </a:rPr>
              <a:t>请输入页面标题</a:t>
            </a:r>
          </a:p>
        </p:txBody>
      </p:sp>
      <p:sp>
        <p:nvSpPr>
          <p:cNvPr id="21" name="TextBox 14">
            <a:extLst>
              <a:ext uri="{FF2B5EF4-FFF2-40B4-BE49-F238E27FC236}">
                <a16:creationId xmlns:a16="http://schemas.microsoft.com/office/drawing/2014/main" id="{C86B34FF-2C09-C162-A39F-F224B65ABC92}"/>
              </a:ext>
            </a:extLst>
          </p:cNvPr>
          <p:cNvSpPr txBox="1"/>
          <p:nvPr/>
        </p:nvSpPr>
        <p:spPr>
          <a:xfrm>
            <a:off x="6096000" y="4221097"/>
            <a:ext cx="1140697" cy="292388"/>
          </a:xfrm>
          <a:prstGeom prst="rect">
            <a:avLst/>
          </a:prstGeom>
          <a:noFill/>
          <a:effectLst/>
        </p:spPr>
        <p:txBody>
          <a:bodyPr wrap="none" lIns="45720" tIns="22860" rIns="45720" bIns="22860" rtlCol="0">
            <a:spAutoFit/>
          </a:bodyPr>
          <a:lstStyle/>
          <a:p>
            <a:r>
              <a:rPr lang="zh-CN" altLang="en-US" sz="1600" dirty="0">
                <a:latin typeface="+mn-ea"/>
              </a:rPr>
              <a:t>请输入内容</a:t>
            </a:r>
            <a:endParaRPr lang="en-US" sz="1600" dirty="0">
              <a:latin typeface="+mn-ea"/>
            </a:endParaRPr>
          </a:p>
        </p:txBody>
      </p:sp>
      <p:sp>
        <p:nvSpPr>
          <p:cNvPr id="22" name="Rectangle: Rounded Corners 15">
            <a:extLst>
              <a:ext uri="{FF2B5EF4-FFF2-40B4-BE49-F238E27FC236}">
                <a16:creationId xmlns:a16="http://schemas.microsoft.com/office/drawing/2014/main" id="{C9DB44B9-1D99-9C47-4512-7C61E3D1509F}"/>
              </a:ext>
            </a:extLst>
          </p:cNvPr>
          <p:cNvSpPr/>
          <p:nvPr>
            <p:custDataLst>
              <p:tags r:id="rId3"/>
            </p:custDataLst>
          </p:nvPr>
        </p:nvSpPr>
        <p:spPr>
          <a:xfrm>
            <a:off x="6139605" y="4546887"/>
            <a:ext cx="4512717" cy="219577"/>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solidFill>
                <a:schemeClr val="bg2">
                  <a:lumMod val="85000"/>
                </a:schemeClr>
              </a:solidFill>
            </a:endParaRPr>
          </a:p>
        </p:txBody>
      </p:sp>
      <p:sp>
        <p:nvSpPr>
          <p:cNvPr id="23" name="Rectangle: Rounded Corners 16">
            <a:extLst>
              <a:ext uri="{FF2B5EF4-FFF2-40B4-BE49-F238E27FC236}">
                <a16:creationId xmlns:a16="http://schemas.microsoft.com/office/drawing/2014/main" id="{FE542C3C-D7DB-D49A-C725-D46B95BCAE4C}"/>
              </a:ext>
            </a:extLst>
          </p:cNvPr>
          <p:cNvSpPr/>
          <p:nvPr>
            <p:custDataLst>
              <p:tags r:id="rId4"/>
            </p:custDataLst>
          </p:nvPr>
        </p:nvSpPr>
        <p:spPr>
          <a:xfrm>
            <a:off x="6139605" y="4546887"/>
            <a:ext cx="4369641" cy="21957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p>
        </p:txBody>
      </p:sp>
      <p:sp>
        <p:nvSpPr>
          <p:cNvPr id="24" name="TextBox 25">
            <a:extLst>
              <a:ext uri="{FF2B5EF4-FFF2-40B4-BE49-F238E27FC236}">
                <a16:creationId xmlns:a16="http://schemas.microsoft.com/office/drawing/2014/main" id="{30ADB62C-EE87-054B-3CEF-C37669A3DE02}"/>
              </a:ext>
            </a:extLst>
          </p:cNvPr>
          <p:cNvSpPr txBox="1"/>
          <p:nvPr/>
        </p:nvSpPr>
        <p:spPr>
          <a:xfrm>
            <a:off x="10197873" y="4239110"/>
            <a:ext cx="531556" cy="292388"/>
          </a:xfrm>
          <a:prstGeom prst="rect">
            <a:avLst/>
          </a:prstGeom>
          <a:noFill/>
          <a:effectLst/>
        </p:spPr>
        <p:txBody>
          <a:bodyPr wrap="none" lIns="45720" tIns="22860" rIns="45720" bIns="22860" rtlCol="0">
            <a:spAutoFit/>
          </a:bodyPr>
          <a:lstStyle/>
          <a:p>
            <a:r>
              <a:rPr lang="en-US" sz="1600" dirty="0">
                <a:latin typeface="+mj-lt"/>
                <a:cs typeface="Open Sans" panose="020B0606030504020204" pitchFamily="34" charset="0"/>
              </a:rPr>
              <a:t>98%</a:t>
            </a:r>
          </a:p>
        </p:txBody>
      </p:sp>
      <p:sp>
        <p:nvSpPr>
          <p:cNvPr id="25" name="TextBox 14">
            <a:extLst>
              <a:ext uri="{FF2B5EF4-FFF2-40B4-BE49-F238E27FC236}">
                <a16:creationId xmlns:a16="http://schemas.microsoft.com/office/drawing/2014/main" id="{8FA3565D-A665-27FD-2C76-E834403D73FC}"/>
              </a:ext>
            </a:extLst>
          </p:cNvPr>
          <p:cNvSpPr txBox="1"/>
          <p:nvPr/>
        </p:nvSpPr>
        <p:spPr>
          <a:xfrm>
            <a:off x="6096000" y="4983248"/>
            <a:ext cx="1140697" cy="292388"/>
          </a:xfrm>
          <a:prstGeom prst="rect">
            <a:avLst/>
          </a:prstGeom>
          <a:noFill/>
          <a:effectLst/>
        </p:spPr>
        <p:txBody>
          <a:bodyPr wrap="none" lIns="45720" tIns="22860" rIns="45720" bIns="22860" rtlCol="0">
            <a:spAutoFit/>
          </a:bodyPr>
          <a:lstStyle/>
          <a:p>
            <a:r>
              <a:rPr lang="zh-CN" altLang="en-US" sz="1600" dirty="0">
                <a:latin typeface="+mn-ea"/>
              </a:rPr>
              <a:t>请输入内容</a:t>
            </a:r>
            <a:endParaRPr lang="en-US" sz="1600" dirty="0">
              <a:latin typeface="+mn-ea"/>
            </a:endParaRPr>
          </a:p>
        </p:txBody>
      </p:sp>
      <p:sp>
        <p:nvSpPr>
          <p:cNvPr id="26" name="Rectangle: Rounded Corners 15">
            <a:extLst>
              <a:ext uri="{FF2B5EF4-FFF2-40B4-BE49-F238E27FC236}">
                <a16:creationId xmlns:a16="http://schemas.microsoft.com/office/drawing/2014/main" id="{4223D7B3-AD69-635F-F0B0-50C2CF93D810}"/>
              </a:ext>
            </a:extLst>
          </p:cNvPr>
          <p:cNvSpPr/>
          <p:nvPr>
            <p:custDataLst>
              <p:tags r:id="rId5"/>
            </p:custDataLst>
          </p:nvPr>
        </p:nvSpPr>
        <p:spPr>
          <a:xfrm>
            <a:off x="6139605" y="5309038"/>
            <a:ext cx="4512717" cy="219577"/>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solidFill>
                <a:schemeClr val="bg2">
                  <a:lumMod val="85000"/>
                </a:schemeClr>
              </a:solidFill>
            </a:endParaRPr>
          </a:p>
        </p:txBody>
      </p:sp>
      <p:sp>
        <p:nvSpPr>
          <p:cNvPr id="27" name="Rectangle: Rounded Corners 16">
            <a:extLst>
              <a:ext uri="{FF2B5EF4-FFF2-40B4-BE49-F238E27FC236}">
                <a16:creationId xmlns:a16="http://schemas.microsoft.com/office/drawing/2014/main" id="{A00C41D4-061F-D53B-16BF-9C1AEF7C9E62}"/>
              </a:ext>
            </a:extLst>
          </p:cNvPr>
          <p:cNvSpPr/>
          <p:nvPr>
            <p:custDataLst>
              <p:tags r:id="rId6"/>
            </p:custDataLst>
          </p:nvPr>
        </p:nvSpPr>
        <p:spPr>
          <a:xfrm>
            <a:off x="6139605" y="5309038"/>
            <a:ext cx="4369641" cy="21957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p>
        </p:txBody>
      </p:sp>
      <p:sp>
        <p:nvSpPr>
          <p:cNvPr id="28" name="TextBox 25">
            <a:extLst>
              <a:ext uri="{FF2B5EF4-FFF2-40B4-BE49-F238E27FC236}">
                <a16:creationId xmlns:a16="http://schemas.microsoft.com/office/drawing/2014/main" id="{CCA40C8C-0434-17C9-8016-57CD597A49B1}"/>
              </a:ext>
            </a:extLst>
          </p:cNvPr>
          <p:cNvSpPr txBox="1"/>
          <p:nvPr/>
        </p:nvSpPr>
        <p:spPr>
          <a:xfrm>
            <a:off x="10197873" y="5001261"/>
            <a:ext cx="531556" cy="292388"/>
          </a:xfrm>
          <a:prstGeom prst="rect">
            <a:avLst/>
          </a:prstGeom>
          <a:noFill/>
          <a:effectLst/>
        </p:spPr>
        <p:txBody>
          <a:bodyPr wrap="none" lIns="45720" tIns="22860" rIns="45720" bIns="22860" rtlCol="0">
            <a:spAutoFit/>
          </a:bodyPr>
          <a:lstStyle/>
          <a:p>
            <a:r>
              <a:rPr lang="en-US" sz="1600" dirty="0">
                <a:latin typeface="+mj-lt"/>
                <a:cs typeface="Open Sans" panose="020B0606030504020204" pitchFamily="34" charset="0"/>
              </a:rPr>
              <a:t>98%</a:t>
            </a:r>
          </a:p>
        </p:txBody>
      </p:sp>
      <p:pic>
        <p:nvPicPr>
          <p:cNvPr id="29" name="图片占位符 13" descr="女人穿着裙子&#10;&#10;描述已自动生成">
            <a:extLst>
              <a:ext uri="{FF2B5EF4-FFF2-40B4-BE49-F238E27FC236}">
                <a16:creationId xmlns:a16="http://schemas.microsoft.com/office/drawing/2014/main" id="{0BF59CAA-BAC3-3C7D-B893-487E72E73B6F}"/>
              </a:ext>
            </a:extLst>
          </p:cNvPr>
          <p:cNvPicPr>
            <a:picLocks noChangeAspect="1"/>
          </p:cNvPicPr>
          <p:nvPr/>
        </p:nvPicPr>
        <p:blipFill>
          <a:blip r:embed="rId8"/>
          <a:srcRect l="33404" r="33404"/>
          <a:stretch>
            <a:fillRect/>
          </a:stretch>
        </p:blipFill>
        <p:spPr>
          <a:xfrm>
            <a:off x="1715099" y="1353369"/>
            <a:ext cx="2424883" cy="4869011"/>
          </a:xfrm>
          <a:custGeom>
            <a:avLst/>
            <a:gdLst>
              <a:gd name="connsiteX0" fmla="*/ 267635 w 2810107"/>
              <a:gd name="connsiteY0" fmla="*/ 0 h 5642517"/>
              <a:gd name="connsiteX1" fmla="*/ 2542472 w 2810107"/>
              <a:gd name="connsiteY1" fmla="*/ 0 h 5642517"/>
              <a:gd name="connsiteX2" fmla="*/ 2810107 w 2810107"/>
              <a:gd name="connsiteY2" fmla="*/ 267635 h 5642517"/>
              <a:gd name="connsiteX3" fmla="*/ 2810107 w 2810107"/>
              <a:gd name="connsiteY3" fmla="*/ 5374882 h 5642517"/>
              <a:gd name="connsiteX4" fmla="*/ 2542472 w 2810107"/>
              <a:gd name="connsiteY4" fmla="*/ 5642517 h 5642517"/>
              <a:gd name="connsiteX5" fmla="*/ 267635 w 2810107"/>
              <a:gd name="connsiteY5" fmla="*/ 5642517 h 5642517"/>
              <a:gd name="connsiteX6" fmla="*/ 0 w 2810107"/>
              <a:gd name="connsiteY6" fmla="*/ 5374882 h 5642517"/>
              <a:gd name="connsiteX7" fmla="*/ 0 w 2810107"/>
              <a:gd name="connsiteY7" fmla="*/ 267635 h 5642517"/>
              <a:gd name="connsiteX8" fmla="*/ 267635 w 2810107"/>
              <a:gd name="connsiteY8" fmla="*/ 0 h 5642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10107" h="5642517">
                <a:moveTo>
                  <a:pt x="267635" y="0"/>
                </a:moveTo>
                <a:lnTo>
                  <a:pt x="2542472" y="0"/>
                </a:lnTo>
                <a:cubicBezTo>
                  <a:pt x="2690283" y="0"/>
                  <a:pt x="2810107" y="119824"/>
                  <a:pt x="2810107" y="267635"/>
                </a:cubicBezTo>
                <a:lnTo>
                  <a:pt x="2810107" y="5374882"/>
                </a:lnTo>
                <a:cubicBezTo>
                  <a:pt x="2810107" y="5522693"/>
                  <a:pt x="2690283" y="5642517"/>
                  <a:pt x="2542472" y="5642517"/>
                </a:cubicBezTo>
                <a:lnTo>
                  <a:pt x="267635" y="5642517"/>
                </a:lnTo>
                <a:cubicBezTo>
                  <a:pt x="119824" y="5642517"/>
                  <a:pt x="0" y="5522693"/>
                  <a:pt x="0" y="5374882"/>
                </a:cubicBezTo>
                <a:lnTo>
                  <a:pt x="0" y="267635"/>
                </a:lnTo>
                <a:cubicBezTo>
                  <a:pt x="0" y="119824"/>
                  <a:pt x="119824" y="0"/>
                  <a:pt x="267635" y="0"/>
                </a:cubicBezTo>
                <a:close/>
              </a:path>
            </a:pathLst>
          </a:custGeom>
        </p:spPr>
      </p:pic>
      <p:pic>
        <p:nvPicPr>
          <p:cNvPr id="30" name="Picture 2">
            <a:extLst>
              <a:ext uri="{FF2B5EF4-FFF2-40B4-BE49-F238E27FC236}">
                <a16:creationId xmlns:a16="http://schemas.microsoft.com/office/drawing/2014/main" id="{F121F437-3B36-7235-3EDF-8C5676D1EB7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68355" y="1268760"/>
            <a:ext cx="2678137" cy="5136476"/>
          </a:xfrm>
          <a:prstGeom prst="rect">
            <a:avLst/>
          </a:prstGeom>
        </p:spPr>
      </p:pic>
      <p:sp>
        <p:nvSpPr>
          <p:cNvPr id="32" name="Graphic 14">
            <a:extLst>
              <a:ext uri="{FF2B5EF4-FFF2-40B4-BE49-F238E27FC236}">
                <a16:creationId xmlns:a16="http://schemas.microsoft.com/office/drawing/2014/main" id="{EAC75BFD-0FC4-424F-DDF6-B7439FFF4EC5}"/>
              </a:ext>
            </a:extLst>
          </p:cNvPr>
          <p:cNvSpPr/>
          <p:nvPr/>
        </p:nvSpPr>
        <p:spPr>
          <a:xfrm>
            <a:off x="3294" y="3662351"/>
            <a:ext cx="4486410" cy="3279467"/>
          </a:xfrm>
          <a:custGeom>
            <a:avLst/>
            <a:gdLst>
              <a:gd name="connsiteX0" fmla="*/ 1640335 w 6370297"/>
              <a:gd name="connsiteY0" fmla="*/ 772523 h 4450273"/>
              <a:gd name="connsiteX1" fmla="*/ 0 w 6370297"/>
              <a:gd name="connsiteY1" fmla="*/ 107165 h 4450273"/>
              <a:gd name="connsiteX2" fmla="*/ 0 w 6370297"/>
              <a:gd name="connsiteY2" fmla="*/ 4389165 h 4450273"/>
              <a:gd name="connsiteX3" fmla="*/ 6370298 w 6370297"/>
              <a:gd name="connsiteY3" fmla="*/ 4389165 h 4450273"/>
              <a:gd name="connsiteX4" fmla="*/ 4545507 w 6370297"/>
              <a:gd name="connsiteY4" fmla="*/ 2416152 h 4450273"/>
              <a:gd name="connsiteX5" fmla="*/ 1640335 w 6370297"/>
              <a:gd name="connsiteY5" fmla="*/ 772523 h 445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70297" h="4450273">
                <a:moveTo>
                  <a:pt x="1640335" y="772523"/>
                </a:moveTo>
                <a:cubicBezTo>
                  <a:pt x="1308316" y="-155025"/>
                  <a:pt x="408437" y="-57527"/>
                  <a:pt x="0" y="107165"/>
                </a:cubicBezTo>
                <a:lnTo>
                  <a:pt x="0" y="4389165"/>
                </a:lnTo>
                <a:cubicBezTo>
                  <a:pt x="0" y="4499839"/>
                  <a:pt x="4246867" y="4435279"/>
                  <a:pt x="6370298" y="4389165"/>
                </a:cubicBezTo>
                <a:cubicBezTo>
                  <a:pt x="6370298" y="3964259"/>
                  <a:pt x="6116671" y="2402976"/>
                  <a:pt x="4545507" y="2416152"/>
                </a:cubicBezTo>
                <a:cubicBezTo>
                  <a:pt x="2974343" y="2429327"/>
                  <a:pt x="2055360" y="1931956"/>
                  <a:pt x="1640335" y="772523"/>
                </a:cubicBezTo>
                <a:close/>
              </a:path>
            </a:pathLst>
          </a:custGeom>
          <a:solidFill>
            <a:schemeClr val="accent1"/>
          </a:solidFill>
          <a:ln w="6583" cap="flat">
            <a:noFill/>
            <a:prstDash val="solid"/>
            <a:miter/>
          </a:ln>
        </p:spPr>
        <p:txBody>
          <a:bodyPr rtlCol="0" anchor="ctr"/>
          <a:lstStyle/>
          <a:p>
            <a:endParaRPr lang="en-US"/>
          </a:p>
        </p:txBody>
      </p:sp>
    </p:spTree>
    <p:extLst>
      <p:ext uri="{BB962C8B-B14F-4D97-AF65-F5344CB8AC3E}">
        <p14:creationId xmlns:p14="http://schemas.microsoft.com/office/powerpoint/2010/main" val="3325443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2" name="Graphic 2">
            <a:extLst>
              <a:ext uri="{FF2B5EF4-FFF2-40B4-BE49-F238E27FC236}">
                <a16:creationId xmlns:a16="http://schemas.microsoft.com/office/drawing/2014/main" id="{46B60D4B-0C56-4350-DF6B-19E297317A9E}"/>
              </a:ext>
            </a:extLst>
          </p:cNvPr>
          <p:cNvSpPr/>
          <p:nvPr/>
        </p:nvSpPr>
        <p:spPr>
          <a:xfrm rot="16200000">
            <a:off x="646414" y="-642612"/>
            <a:ext cx="5317864" cy="6603088"/>
          </a:xfrm>
          <a:custGeom>
            <a:avLst/>
            <a:gdLst>
              <a:gd name="connsiteX0" fmla="*/ 164691 w 5516317"/>
              <a:gd name="connsiteY0" fmla="*/ 1820944 h 6849503"/>
              <a:gd name="connsiteX1" fmla="*/ 540977 w 5516317"/>
              <a:gd name="connsiteY1" fmla="*/ 0 h 6849503"/>
              <a:gd name="connsiteX2" fmla="*/ 5516318 w 5516317"/>
              <a:gd name="connsiteY2" fmla="*/ 0 h 6849503"/>
              <a:gd name="connsiteX3" fmla="*/ 5516318 w 5516317"/>
              <a:gd name="connsiteY3" fmla="*/ 5014247 h 6849503"/>
              <a:gd name="connsiteX4" fmla="*/ 3254800 w 5516317"/>
              <a:gd name="connsiteY4" fmla="*/ 6329585 h 6849503"/>
              <a:gd name="connsiteX5" fmla="*/ 411749 w 5516317"/>
              <a:gd name="connsiteY5" fmla="*/ 4584672 h 6849503"/>
              <a:gd name="connsiteX6" fmla="*/ 164691 w 5516317"/>
              <a:gd name="connsiteY6" fmla="*/ 1820944 h 684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6317" h="6849503">
                <a:moveTo>
                  <a:pt x="164691" y="1820944"/>
                </a:moveTo>
                <a:cubicBezTo>
                  <a:pt x="-261006" y="677437"/>
                  <a:pt x="238175" y="130520"/>
                  <a:pt x="540977" y="0"/>
                </a:cubicBezTo>
                <a:lnTo>
                  <a:pt x="5516318" y="0"/>
                </a:lnTo>
                <a:lnTo>
                  <a:pt x="5516318" y="5014247"/>
                </a:lnTo>
                <a:cubicBezTo>
                  <a:pt x="5412425" y="4947089"/>
                  <a:pt x="4814677" y="5116129"/>
                  <a:pt x="3254800" y="6329585"/>
                </a:cubicBezTo>
                <a:cubicBezTo>
                  <a:pt x="1304953" y="7846404"/>
                  <a:pt x="-2546" y="5668114"/>
                  <a:pt x="411749" y="4584672"/>
                </a:cubicBezTo>
                <a:cubicBezTo>
                  <a:pt x="826043" y="3501230"/>
                  <a:pt x="696813" y="3250327"/>
                  <a:pt x="164691" y="1820944"/>
                </a:cubicBezTo>
                <a:close/>
              </a:path>
            </a:pathLst>
          </a:custGeom>
          <a:solidFill>
            <a:schemeClr val="accent3"/>
          </a:solidFill>
          <a:ln w="7596" cap="flat">
            <a:noFill/>
            <a:prstDash val="solid"/>
            <a:miter/>
          </a:ln>
        </p:spPr>
        <p:txBody>
          <a:bodyPr rtlCol="0" anchor="ctr"/>
          <a:lstStyle/>
          <a:p>
            <a:endParaRPr lang="en-US"/>
          </a:p>
        </p:txBody>
      </p:sp>
      <p:sp>
        <p:nvSpPr>
          <p:cNvPr id="3" name="Graphic 7">
            <a:extLst>
              <a:ext uri="{FF2B5EF4-FFF2-40B4-BE49-F238E27FC236}">
                <a16:creationId xmlns:a16="http://schemas.microsoft.com/office/drawing/2014/main" id="{4169135B-E7C7-0453-4597-AEE1ED0B9AE9}"/>
              </a:ext>
            </a:extLst>
          </p:cNvPr>
          <p:cNvSpPr/>
          <p:nvPr/>
        </p:nvSpPr>
        <p:spPr>
          <a:xfrm rot="16200000">
            <a:off x="355001" y="-355001"/>
            <a:ext cx="5167256" cy="5877257"/>
          </a:xfrm>
          <a:custGeom>
            <a:avLst/>
            <a:gdLst>
              <a:gd name="connsiteX0" fmla="*/ 162744 w 6022262"/>
              <a:gd name="connsiteY0" fmla="*/ 1863391 h 6849744"/>
              <a:gd name="connsiteX1" fmla="*/ 640520 w 6022262"/>
              <a:gd name="connsiteY1" fmla="*/ 0 h 6849744"/>
              <a:gd name="connsiteX2" fmla="*/ 6022263 w 6022262"/>
              <a:gd name="connsiteY2" fmla="*/ 0 h 6849744"/>
              <a:gd name="connsiteX3" fmla="*/ 6022263 w 6022262"/>
              <a:gd name="connsiteY3" fmla="*/ 5527007 h 6849744"/>
              <a:gd name="connsiteX4" fmla="*/ 3971429 w 6022262"/>
              <a:gd name="connsiteY4" fmla="*/ 6366209 h 6849744"/>
              <a:gd name="connsiteX5" fmla="*/ 834331 w 6022262"/>
              <a:gd name="connsiteY5" fmla="*/ 4818648 h 6849744"/>
              <a:gd name="connsiteX6" fmla="*/ 162744 w 6022262"/>
              <a:gd name="connsiteY6" fmla="*/ 1863391 h 684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2262" h="6849744">
                <a:moveTo>
                  <a:pt x="162744" y="1863391"/>
                </a:moveTo>
                <a:cubicBezTo>
                  <a:pt x="-284383" y="1040431"/>
                  <a:pt x="294958" y="278230"/>
                  <a:pt x="640520" y="0"/>
                </a:cubicBezTo>
                <a:lnTo>
                  <a:pt x="6022263" y="0"/>
                </a:lnTo>
                <a:lnTo>
                  <a:pt x="6022263" y="5527007"/>
                </a:lnTo>
                <a:cubicBezTo>
                  <a:pt x="5899060" y="5432258"/>
                  <a:pt x="5316416" y="5467451"/>
                  <a:pt x="3971429" y="6366209"/>
                </a:cubicBezTo>
                <a:cubicBezTo>
                  <a:pt x="2290197" y="7489658"/>
                  <a:pt x="640520" y="6524124"/>
                  <a:pt x="834331" y="4818648"/>
                </a:cubicBezTo>
                <a:cubicBezTo>
                  <a:pt x="1028146" y="3113171"/>
                  <a:pt x="721652" y="2892091"/>
                  <a:pt x="162744" y="1863391"/>
                </a:cubicBezTo>
                <a:close/>
              </a:path>
            </a:pathLst>
          </a:custGeom>
          <a:solidFill>
            <a:schemeClr val="accent1"/>
          </a:solidFill>
          <a:ln w="9010" cap="flat">
            <a:noFill/>
            <a:prstDash val="solid"/>
            <a:miter/>
          </a:ln>
        </p:spPr>
        <p:txBody>
          <a:bodyPr rtlCol="0" anchor="ctr"/>
          <a:lstStyle/>
          <a:p>
            <a:endParaRPr lang="en-US"/>
          </a:p>
        </p:txBody>
      </p:sp>
      <p:sp>
        <p:nvSpPr>
          <p:cNvPr id="4" name="TextBox 3">
            <a:extLst>
              <a:ext uri="{FF2B5EF4-FFF2-40B4-BE49-F238E27FC236}">
                <a16:creationId xmlns:a16="http://schemas.microsoft.com/office/drawing/2014/main" id="{E264E496-B216-1843-2C87-98A91621C8D1}"/>
              </a:ext>
            </a:extLst>
          </p:cNvPr>
          <p:cNvSpPr txBox="1"/>
          <p:nvPr/>
        </p:nvSpPr>
        <p:spPr>
          <a:xfrm>
            <a:off x="894777" y="1653892"/>
            <a:ext cx="2709396" cy="1938992"/>
          </a:xfrm>
          <a:prstGeom prst="rect">
            <a:avLst/>
          </a:prstGeom>
          <a:noFill/>
        </p:spPr>
        <p:txBody>
          <a:bodyPr wrap="none" rtlCol="0">
            <a:spAutoFit/>
          </a:bodyPr>
          <a:lstStyle/>
          <a:p>
            <a:r>
              <a:rPr lang="zh-CN" altLang="en-US" sz="6000" b="1" dirty="0">
                <a:solidFill>
                  <a:schemeClr val="bg1"/>
                </a:solidFill>
                <a:latin typeface="猫啃网秀雅圆" panose="020B0500000000000000" pitchFamily="34" charset="-122"/>
                <a:ea typeface="猫啃网秀雅圆" panose="020B0500000000000000" pitchFamily="34" charset="-122"/>
                <a:cs typeface="Poppins" pitchFamily="2" charset="77"/>
              </a:rPr>
              <a:t>请输入</a:t>
            </a:r>
            <a:endParaRPr lang="en-US" altLang="zh-CN" sz="6000" b="1" dirty="0">
              <a:solidFill>
                <a:schemeClr val="bg1"/>
              </a:solidFill>
              <a:latin typeface="猫啃网秀雅圆" panose="020B0500000000000000" pitchFamily="34" charset="-122"/>
              <a:ea typeface="猫啃网秀雅圆" panose="020B0500000000000000" pitchFamily="34" charset="-122"/>
              <a:cs typeface="Poppins" pitchFamily="2" charset="77"/>
            </a:endParaRPr>
          </a:p>
          <a:p>
            <a:r>
              <a:rPr lang="zh-CN" altLang="en-US" sz="6000" b="1" dirty="0">
                <a:solidFill>
                  <a:schemeClr val="bg1"/>
                </a:solidFill>
                <a:latin typeface="猫啃网秀雅圆" panose="020B0500000000000000" pitchFamily="34" charset="-122"/>
                <a:ea typeface="猫啃网秀雅圆" panose="020B0500000000000000" pitchFamily="34" charset="-122"/>
                <a:cs typeface="Poppins" pitchFamily="2" charset="77"/>
              </a:rPr>
              <a:t>章节标题</a:t>
            </a:r>
            <a:endParaRPr lang="en-US" sz="6000" b="1" dirty="0">
              <a:solidFill>
                <a:schemeClr val="bg1"/>
              </a:solidFill>
              <a:latin typeface="猫啃网秀雅圆" panose="020B0500000000000000" pitchFamily="34" charset="-122"/>
              <a:ea typeface="猫啃网秀雅圆" panose="020B0500000000000000" pitchFamily="34" charset="-122"/>
              <a:cs typeface="Poppins" pitchFamily="2" charset="77"/>
            </a:endParaRPr>
          </a:p>
        </p:txBody>
      </p:sp>
      <p:sp>
        <p:nvSpPr>
          <p:cNvPr id="5" name="TextBox 4">
            <a:extLst>
              <a:ext uri="{FF2B5EF4-FFF2-40B4-BE49-F238E27FC236}">
                <a16:creationId xmlns:a16="http://schemas.microsoft.com/office/drawing/2014/main" id="{50A6AED0-F5A4-CF40-CB28-D4F686C2C209}"/>
              </a:ext>
            </a:extLst>
          </p:cNvPr>
          <p:cNvSpPr txBox="1"/>
          <p:nvPr/>
        </p:nvSpPr>
        <p:spPr>
          <a:xfrm>
            <a:off x="894777" y="3408218"/>
            <a:ext cx="1664238" cy="338554"/>
          </a:xfrm>
          <a:prstGeom prst="rect">
            <a:avLst/>
          </a:prstGeom>
          <a:noFill/>
        </p:spPr>
        <p:txBody>
          <a:bodyPr wrap="none" rtlCol="0">
            <a:spAutoFit/>
          </a:bodyPr>
          <a:lstStyle/>
          <a:p>
            <a:r>
              <a:rPr lang="en-US" sz="1600" dirty="0">
                <a:solidFill>
                  <a:schemeClr val="bg1"/>
                </a:solidFill>
                <a:latin typeface="+mj-lt"/>
                <a:cs typeface="Poppins Medium" pitchFamily="2" charset="77"/>
              </a:rPr>
              <a:t>Please enter the chapter title</a:t>
            </a:r>
          </a:p>
        </p:txBody>
      </p:sp>
      <p:sp>
        <p:nvSpPr>
          <p:cNvPr id="6" name="文本框 5">
            <a:extLst>
              <a:ext uri="{FF2B5EF4-FFF2-40B4-BE49-F238E27FC236}">
                <a16:creationId xmlns:a16="http://schemas.microsoft.com/office/drawing/2014/main" id="{FFA1B835-E0A7-E73C-D303-DE8DC7B90761}"/>
              </a:ext>
            </a:extLst>
          </p:cNvPr>
          <p:cNvSpPr txBox="1"/>
          <p:nvPr/>
        </p:nvSpPr>
        <p:spPr>
          <a:xfrm>
            <a:off x="7366190" y="764704"/>
            <a:ext cx="4533292" cy="5157502"/>
          </a:xfrm>
          <a:prstGeom prst="rect">
            <a:avLst/>
          </a:prstGeom>
          <a:noFill/>
        </p:spPr>
        <p:txBody>
          <a:bodyPr wrap="none" lIns="0" tIns="0" rIns="0" bIns="0" rtlCol="0">
            <a:spAutoFit/>
          </a:bodyPr>
          <a:lstStyle/>
          <a:p>
            <a:pPr algn="ctr">
              <a:lnSpc>
                <a:spcPct val="120000"/>
              </a:lnSpc>
            </a:pPr>
            <a:r>
              <a:rPr lang="en-US" altLang="zh-CN" sz="30000" dirty="0">
                <a:solidFill>
                  <a:schemeClr val="accent2"/>
                </a:solidFill>
                <a:latin typeface="+mj-lt"/>
              </a:rPr>
              <a:t>03</a:t>
            </a:r>
            <a:endParaRPr lang="zh-CN" altLang="en-US" sz="30000" dirty="0">
              <a:solidFill>
                <a:schemeClr val="accent2"/>
              </a:solidFill>
              <a:latin typeface="+mj-lt"/>
            </a:endParaRPr>
          </a:p>
        </p:txBody>
      </p:sp>
      <p:sp>
        <p:nvSpPr>
          <p:cNvPr id="7" name="文本框 6">
            <a:extLst>
              <a:ext uri="{FF2B5EF4-FFF2-40B4-BE49-F238E27FC236}">
                <a16:creationId xmlns:a16="http://schemas.microsoft.com/office/drawing/2014/main" id="{79847391-719C-04F5-0316-E9C9ECCE4952}"/>
              </a:ext>
            </a:extLst>
          </p:cNvPr>
          <p:cNvSpPr txBox="1"/>
          <p:nvPr/>
        </p:nvSpPr>
        <p:spPr>
          <a:xfrm>
            <a:off x="6313189" y="4025401"/>
            <a:ext cx="5407571" cy="2853795"/>
          </a:xfrm>
          <a:prstGeom prst="rect">
            <a:avLst/>
          </a:prstGeom>
          <a:noFill/>
          <a:ln>
            <a:noFill/>
          </a:ln>
        </p:spPr>
        <p:txBody>
          <a:bodyPr wrap="none" lIns="0" tIns="0" rIns="0" bIns="0" rtlCol="0">
            <a:spAutoFit/>
          </a:bodyPr>
          <a:lstStyle/>
          <a:p>
            <a:pPr algn="ctr">
              <a:lnSpc>
                <a:spcPct val="120000"/>
              </a:lnSpc>
            </a:pPr>
            <a:r>
              <a:rPr lang="en-US" altLang="zh-CN" sz="16600" dirty="0">
                <a:ln>
                  <a:gradFill flip="none" rotWithShape="1">
                    <a:gsLst>
                      <a:gs pos="26000">
                        <a:schemeClr val="accent2">
                          <a:alpha val="0"/>
                        </a:schemeClr>
                      </a:gs>
                      <a:gs pos="100000">
                        <a:schemeClr val="accent2"/>
                      </a:gs>
                    </a:gsLst>
                    <a:lin ang="5400000" scaled="1"/>
                    <a:tileRect/>
                  </a:gradFill>
                </a:ln>
                <a:noFill/>
                <a:latin typeface="+mj-lt"/>
              </a:rPr>
              <a:t>PART</a:t>
            </a:r>
            <a:endParaRPr lang="zh-CN" altLang="en-US" sz="16600" dirty="0">
              <a:ln>
                <a:gradFill flip="none" rotWithShape="1">
                  <a:gsLst>
                    <a:gs pos="26000">
                      <a:schemeClr val="accent2">
                        <a:alpha val="0"/>
                      </a:schemeClr>
                    </a:gs>
                    <a:gs pos="100000">
                      <a:schemeClr val="accent2"/>
                    </a:gs>
                  </a:gsLst>
                  <a:lin ang="5400000" scaled="1"/>
                  <a:tileRect/>
                </a:gradFill>
              </a:ln>
              <a:noFill/>
              <a:latin typeface="+mj-lt"/>
            </a:endParaRPr>
          </a:p>
        </p:txBody>
      </p:sp>
    </p:spTree>
    <p:extLst>
      <p:ext uri="{BB962C8B-B14F-4D97-AF65-F5344CB8AC3E}">
        <p14:creationId xmlns:p14="http://schemas.microsoft.com/office/powerpoint/2010/main" val="759581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57" name="任意多边形: 形状 56">
            <a:extLst>
              <a:ext uri="{FF2B5EF4-FFF2-40B4-BE49-F238E27FC236}">
                <a16:creationId xmlns:a16="http://schemas.microsoft.com/office/drawing/2014/main" id="{1ECE33BB-AB0F-5199-7247-B82D1D2928A1}"/>
              </a:ext>
            </a:extLst>
          </p:cNvPr>
          <p:cNvSpPr/>
          <p:nvPr/>
        </p:nvSpPr>
        <p:spPr>
          <a:xfrm>
            <a:off x="0" y="1"/>
            <a:ext cx="1285316" cy="1452101"/>
          </a:xfrm>
          <a:custGeom>
            <a:avLst/>
            <a:gdLst>
              <a:gd name="connsiteX0" fmla="*/ 738079 w 1285316"/>
              <a:gd name="connsiteY0" fmla="*/ 0 h 1452101"/>
              <a:gd name="connsiteX1" fmla="*/ 1285316 w 1285316"/>
              <a:gd name="connsiteY1" fmla="*/ 0 h 1452101"/>
              <a:gd name="connsiteX2" fmla="*/ 1264316 w 1285316"/>
              <a:gd name="connsiteY2" fmla="*/ 137599 h 1452101"/>
              <a:gd name="connsiteX3" fmla="*/ 96473 w 1285316"/>
              <a:gd name="connsiteY3" fmla="*/ 1427295 h 1452101"/>
              <a:gd name="connsiteX4" fmla="*/ 0 w 1285316"/>
              <a:gd name="connsiteY4" fmla="*/ 1452101 h 1452101"/>
              <a:gd name="connsiteX5" fmla="*/ 0 w 1285316"/>
              <a:gd name="connsiteY5" fmla="*/ 886426 h 1452101"/>
              <a:gd name="connsiteX6" fmla="*/ 42919 w 1285316"/>
              <a:gd name="connsiteY6" fmla="*/ 870718 h 1452101"/>
              <a:gd name="connsiteX7" fmla="*/ 733737 w 1285316"/>
              <a:gd name="connsiteY7" fmla="*/ 28452 h 145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316" h="1452101">
                <a:moveTo>
                  <a:pt x="738079" y="0"/>
                </a:moveTo>
                <a:lnTo>
                  <a:pt x="1285316" y="0"/>
                </a:lnTo>
                <a:lnTo>
                  <a:pt x="1264316" y="137599"/>
                </a:lnTo>
                <a:cubicBezTo>
                  <a:pt x="1138916" y="750412"/>
                  <a:pt x="686018" y="1243928"/>
                  <a:pt x="96473" y="1427295"/>
                </a:cubicBezTo>
                <a:lnTo>
                  <a:pt x="0" y="1452101"/>
                </a:lnTo>
                <a:lnTo>
                  <a:pt x="0" y="886426"/>
                </a:lnTo>
                <a:lnTo>
                  <a:pt x="42919" y="870718"/>
                </a:lnTo>
                <a:cubicBezTo>
                  <a:pt x="392863" y="722704"/>
                  <a:pt x="655809" y="409276"/>
                  <a:pt x="733737" y="284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6000" dirty="0"/>
          </a:p>
        </p:txBody>
      </p:sp>
      <p:sp>
        <p:nvSpPr>
          <p:cNvPr id="2" name="Title 2+">
            <a:extLst>
              <a:ext uri="{FF2B5EF4-FFF2-40B4-BE49-F238E27FC236}">
                <a16:creationId xmlns:a16="http://schemas.microsoft.com/office/drawing/2014/main" id="{C9F7F5BD-0B6C-8479-4EC7-89E221938D65}"/>
              </a:ext>
            </a:extLst>
          </p:cNvPr>
          <p:cNvSpPr txBox="1">
            <a:spLocks/>
          </p:cNvSpPr>
          <p:nvPr/>
        </p:nvSpPr>
        <p:spPr>
          <a:xfrm>
            <a:off x="1363980" y="656618"/>
            <a:ext cx="9464040" cy="1193006"/>
          </a:xfrm>
          <a:effectLst/>
        </p:spPr>
        <p:txBody>
          <a:bodyPr wrap="none" lIns="0" tIns="0" rIns="0" bIns="0">
            <a:spAutoFit/>
          </a:bodyPr>
          <a:lst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9pPr>
          </a:lstStyle>
          <a:p>
            <a:pPr hangingPunct="1">
              <a:lnSpc>
                <a:spcPct val="120000"/>
              </a:lnSpc>
            </a:pPr>
            <a:r>
              <a:rPr lang="zh-CN" altLang="en-US" sz="3200" dirty="0">
                <a:solidFill>
                  <a:schemeClr val="accent2"/>
                </a:solidFill>
                <a:latin typeface="+mj-ea"/>
                <a:ea typeface="+mj-ea"/>
              </a:rPr>
              <a:t>请输入页面标题</a:t>
            </a:r>
          </a:p>
        </p:txBody>
      </p:sp>
      <p:sp>
        <p:nvSpPr>
          <p:cNvPr id="3" name="TextBox 7+">
            <a:extLst>
              <a:ext uri="{FF2B5EF4-FFF2-40B4-BE49-F238E27FC236}">
                <a16:creationId xmlns:a16="http://schemas.microsoft.com/office/drawing/2014/main" id="{ABB2F8BB-1047-579B-481E-BE2175826D0E}"/>
              </a:ext>
            </a:extLst>
          </p:cNvPr>
          <p:cNvSpPr txBox="1"/>
          <p:nvPr/>
        </p:nvSpPr>
        <p:spPr>
          <a:xfrm>
            <a:off x="1266659" y="2448861"/>
            <a:ext cx="4378674" cy="908069"/>
          </a:xfrm>
          <a:prstGeom prst="rect">
            <a:avLst/>
          </a:prstGeom>
          <a:noFill/>
          <a:effectLst/>
        </p:spPr>
        <p:txBody>
          <a:bodyPr wrap="square" lIns="41148" tIns="20574" rIns="41148" bIns="20574" rtlCol="0" anchor="ctr">
            <a:spAutoFit/>
          </a:bodyPr>
          <a:lstStyle/>
          <a:p>
            <a:pPr>
              <a:lnSpc>
                <a:spcPct val="120000"/>
              </a:lnSpc>
            </a:pPr>
            <a:r>
              <a:rPr lang="zh-CN" altLang="en-US" sz="1600" dirty="0">
                <a:solidFill>
                  <a:schemeClr val="tx1">
                    <a:lumMod val="95000"/>
                    <a:lumOff val="5000"/>
                  </a:schemeClr>
                </a:solidFill>
                <a:latin typeface="+mn-ea"/>
              </a:rPr>
              <a:t>请输入内容请输入内容请输入内容请输入内容请输入内容请输入内容</a:t>
            </a:r>
            <a:r>
              <a:rPr lang="zh-CN" altLang="en-US" sz="1600" dirty="0">
                <a:solidFill>
                  <a:schemeClr val="tx1">
                    <a:lumMod val="95000"/>
                    <a:lumOff val="5000"/>
                  </a:schemeClr>
                </a:solidFill>
                <a:latin typeface="+mn-ea"/>
                <a:cs typeface="Poppins" pitchFamily="2" charset="77"/>
              </a:rPr>
              <a:t>请输入内容请输入内容请输入内容请输入内容请输入内容请输入内容</a:t>
            </a:r>
            <a:endParaRPr lang="en-US" altLang="zh-CN" sz="1600" dirty="0">
              <a:solidFill>
                <a:schemeClr val="tx1">
                  <a:lumMod val="95000"/>
                  <a:lumOff val="5000"/>
                </a:schemeClr>
              </a:solidFill>
              <a:latin typeface="+mn-ea"/>
              <a:cs typeface="Poppins" pitchFamily="2" charset="77"/>
            </a:endParaRPr>
          </a:p>
        </p:txBody>
      </p:sp>
      <p:sp>
        <p:nvSpPr>
          <p:cNvPr id="4" name="TextBox 8+">
            <a:extLst>
              <a:ext uri="{FF2B5EF4-FFF2-40B4-BE49-F238E27FC236}">
                <a16:creationId xmlns:a16="http://schemas.microsoft.com/office/drawing/2014/main" id="{61B07DC7-2BAC-8E2F-B7BA-585EA5306C8C}"/>
              </a:ext>
            </a:extLst>
          </p:cNvPr>
          <p:cNvSpPr txBox="1"/>
          <p:nvPr/>
        </p:nvSpPr>
        <p:spPr>
          <a:xfrm>
            <a:off x="1266658" y="2081674"/>
            <a:ext cx="1593376" cy="318549"/>
          </a:xfrm>
          <a:prstGeom prst="rect">
            <a:avLst/>
          </a:prstGeom>
          <a:noFill/>
          <a:effectLst/>
        </p:spPr>
        <p:txBody>
          <a:bodyPr wrap="square" lIns="41148" tIns="20574" rIns="41148" bIns="20574" rtlCol="0" anchor="ctr">
            <a:spAutoFit/>
          </a:bodyPr>
          <a:lstStyle/>
          <a:p>
            <a:r>
              <a:rPr lang="zh-CN" altLang="en-US" dirty="0">
                <a:solidFill>
                  <a:schemeClr val="accent2"/>
                </a:solidFill>
                <a:latin typeface="+mj-ea"/>
                <a:ea typeface="+mj-ea"/>
              </a:rPr>
              <a:t>请输入小标题</a:t>
            </a:r>
          </a:p>
        </p:txBody>
      </p:sp>
      <p:pic>
        <p:nvPicPr>
          <p:cNvPr id="5" name="Graphic 3+" descr="Shirt">
            <a:extLst>
              <a:ext uri="{FF2B5EF4-FFF2-40B4-BE49-F238E27FC236}">
                <a16:creationId xmlns:a16="http://schemas.microsoft.com/office/drawing/2014/main" id="{2825D31C-B8F5-F9C1-7A2F-DA7C9CA76E7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432871" y="4692336"/>
            <a:ext cx="609306" cy="609306"/>
          </a:xfrm>
          <a:prstGeom prst="rect">
            <a:avLst/>
          </a:prstGeom>
          <a:effectLst/>
        </p:spPr>
      </p:pic>
      <p:pic>
        <p:nvPicPr>
          <p:cNvPr id="6" name="Graphic 12+" descr="Dress">
            <a:extLst>
              <a:ext uri="{FF2B5EF4-FFF2-40B4-BE49-F238E27FC236}">
                <a16:creationId xmlns:a16="http://schemas.microsoft.com/office/drawing/2014/main" id="{C3AB0E73-65BB-7002-C6C4-2A8E0E6C9CD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26247" y="4692335"/>
            <a:ext cx="609306" cy="609306"/>
          </a:xfrm>
          <a:prstGeom prst="rect">
            <a:avLst/>
          </a:prstGeom>
          <a:effectLst/>
        </p:spPr>
      </p:pic>
      <p:pic>
        <p:nvPicPr>
          <p:cNvPr id="7" name="Graphic 14+" descr="Winter hat">
            <a:extLst>
              <a:ext uri="{FF2B5EF4-FFF2-40B4-BE49-F238E27FC236}">
                <a16:creationId xmlns:a16="http://schemas.microsoft.com/office/drawing/2014/main" id="{5CC2DE6B-C66C-2484-EB56-7964CCBC32F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39493" y="4692337"/>
            <a:ext cx="609306" cy="609306"/>
          </a:xfrm>
          <a:prstGeom prst="rect">
            <a:avLst/>
          </a:prstGeom>
          <a:effectLst/>
        </p:spPr>
      </p:pic>
      <p:sp>
        <p:nvSpPr>
          <p:cNvPr id="8" name="TextBox 20+">
            <a:extLst>
              <a:ext uri="{FF2B5EF4-FFF2-40B4-BE49-F238E27FC236}">
                <a16:creationId xmlns:a16="http://schemas.microsoft.com/office/drawing/2014/main" id="{C89847A0-7AC5-5A18-063F-04BB680A3DEC}"/>
              </a:ext>
            </a:extLst>
          </p:cNvPr>
          <p:cNvSpPr txBox="1"/>
          <p:nvPr/>
        </p:nvSpPr>
        <p:spPr>
          <a:xfrm>
            <a:off x="6347460" y="5404804"/>
            <a:ext cx="1593376" cy="263149"/>
          </a:xfrm>
          <a:prstGeom prst="rect">
            <a:avLst/>
          </a:prstGeom>
          <a:noFill/>
          <a:effectLst/>
        </p:spPr>
        <p:txBody>
          <a:bodyPr wrap="square" lIns="41148" tIns="20574" rIns="41148" bIns="20574" rtlCol="0" anchor="ctr">
            <a:spAutoFit/>
          </a:bodyPr>
          <a:lstStyle/>
          <a:p>
            <a:pPr algn="ctr"/>
            <a:r>
              <a:rPr lang="zh-CN" altLang="en-US" sz="1400" dirty="0">
                <a:solidFill>
                  <a:schemeClr val="tx1">
                    <a:lumMod val="85000"/>
                    <a:lumOff val="15000"/>
                  </a:schemeClr>
                </a:solidFill>
                <a:latin typeface="+mj-ea"/>
                <a:ea typeface="+mj-ea"/>
              </a:rPr>
              <a:t>请输入内容</a:t>
            </a:r>
            <a:endParaRPr lang="en-ID" sz="1400" dirty="0">
              <a:solidFill>
                <a:schemeClr val="tx1">
                  <a:lumMod val="85000"/>
                  <a:lumOff val="15000"/>
                </a:schemeClr>
              </a:solidFill>
              <a:latin typeface="+mj-ea"/>
              <a:ea typeface="+mj-ea"/>
            </a:endParaRPr>
          </a:p>
        </p:txBody>
      </p:sp>
      <p:sp>
        <p:nvSpPr>
          <p:cNvPr id="9" name="TextBox 26+">
            <a:extLst>
              <a:ext uri="{FF2B5EF4-FFF2-40B4-BE49-F238E27FC236}">
                <a16:creationId xmlns:a16="http://schemas.microsoft.com/office/drawing/2014/main" id="{6DBBFABD-82E2-3BA6-59F0-4E80CB85A4F3}"/>
              </a:ext>
            </a:extLst>
          </p:cNvPr>
          <p:cNvSpPr txBox="1"/>
          <p:nvPr/>
        </p:nvSpPr>
        <p:spPr>
          <a:xfrm>
            <a:off x="7940836" y="5404804"/>
            <a:ext cx="1593376" cy="263149"/>
          </a:xfrm>
          <a:prstGeom prst="rect">
            <a:avLst/>
          </a:prstGeom>
          <a:noFill/>
          <a:effectLst/>
        </p:spPr>
        <p:txBody>
          <a:bodyPr wrap="square" lIns="41148" tIns="20574" rIns="41148" bIns="20574" rtlCol="0" anchor="ctr">
            <a:spAutoFit/>
          </a:bodyPr>
          <a:lstStyle/>
          <a:p>
            <a:pPr algn="ctr"/>
            <a:r>
              <a:rPr lang="zh-CN" altLang="en-US" sz="1400" dirty="0">
                <a:solidFill>
                  <a:schemeClr val="tx1">
                    <a:lumMod val="85000"/>
                    <a:lumOff val="15000"/>
                  </a:schemeClr>
                </a:solidFill>
                <a:latin typeface="+mj-ea"/>
                <a:ea typeface="+mj-ea"/>
              </a:rPr>
              <a:t>请输入内容</a:t>
            </a:r>
            <a:endParaRPr lang="en-ID" sz="1400" dirty="0">
              <a:solidFill>
                <a:schemeClr val="tx1">
                  <a:lumMod val="85000"/>
                  <a:lumOff val="15000"/>
                </a:schemeClr>
              </a:solidFill>
              <a:latin typeface="+mj-ea"/>
              <a:ea typeface="+mj-ea"/>
            </a:endParaRPr>
          </a:p>
        </p:txBody>
      </p:sp>
      <p:sp>
        <p:nvSpPr>
          <p:cNvPr id="10" name="TextBox 27+">
            <a:extLst>
              <a:ext uri="{FF2B5EF4-FFF2-40B4-BE49-F238E27FC236}">
                <a16:creationId xmlns:a16="http://schemas.microsoft.com/office/drawing/2014/main" id="{F18C91FC-FEFB-E5C3-0D4C-A5C55E6F7436}"/>
              </a:ext>
            </a:extLst>
          </p:cNvPr>
          <p:cNvSpPr txBox="1"/>
          <p:nvPr/>
        </p:nvSpPr>
        <p:spPr>
          <a:xfrm>
            <a:off x="9534213" y="5404804"/>
            <a:ext cx="1593376" cy="263149"/>
          </a:xfrm>
          <a:prstGeom prst="rect">
            <a:avLst/>
          </a:prstGeom>
          <a:noFill/>
          <a:effectLst/>
        </p:spPr>
        <p:txBody>
          <a:bodyPr wrap="square" lIns="41148" tIns="20574" rIns="41148" bIns="20574" rtlCol="0" anchor="ctr">
            <a:spAutoFit/>
          </a:bodyPr>
          <a:lstStyle/>
          <a:p>
            <a:pPr algn="ctr"/>
            <a:r>
              <a:rPr lang="zh-CN" altLang="en-US" sz="1400" dirty="0">
                <a:solidFill>
                  <a:schemeClr val="tx1">
                    <a:lumMod val="85000"/>
                    <a:lumOff val="15000"/>
                  </a:schemeClr>
                </a:solidFill>
                <a:latin typeface="+mj-ea"/>
                <a:ea typeface="+mj-ea"/>
              </a:rPr>
              <a:t>请输入内容</a:t>
            </a:r>
            <a:endParaRPr lang="en-ID" sz="1400" dirty="0">
              <a:solidFill>
                <a:schemeClr val="tx1">
                  <a:lumMod val="85000"/>
                  <a:lumOff val="15000"/>
                </a:schemeClr>
              </a:solidFill>
              <a:latin typeface="+mj-ea"/>
              <a:ea typeface="+mj-ea"/>
            </a:endParaRPr>
          </a:p>
        </p:txBody>
      </p:sp>
      <p:pic>
        <p:nvPicPr>
          <p:cNvPr id="11" name="Picture Placeholder 4+" descr="女人穿着裙子&#10;&#10;描述已自动生成">
            <a:extLst>
              <a:ext uri="{FF2B5EF4-FFF2-40B4-BE49-F238E27FC236}">
                <a16:creationId xmlns:a16="http://schemas.microsoft.com/office/drawing/2014/main" id="{C2B702C5-426B-CFDD-ABD1-22BC5B1EAD33}"/>
              </a:ext>
            </a:extLst>
          </p:cNvPr>
          <p:cNvPicPr>
            <a:picLocks noChangeAspect="1"/>
          </p:cNvPicPr>
          <p:nvPr/>
        </p:nvPicPr>
        <p:blipFill>
          <a:blip r:embed="rId8">
            <a:extLst>
              <a:ext uri="{28A0092B-C50C-407E-A947-70E740481C1C}">
                <a14:useLocalDpi xmlns:a14="http://schemas.microsoft.com/office/drawing/2010/main" val="0"/>
              </a:ext>
            </a:extLst>
          </a:blip>
          <a:srcRect t="14296" b="14296"/>
          <a:stretch>
            <a:fillRect/>
          </a:stretch>
        </p:blipFill>
        <p:spPr>
          <a:xfrm>
            <a:off x="0" y="3977151"/>
            <a:ext cx="4892034" cy="2328950"/>
          </a:xfrm>
          <a:custGeom>
            <a:avLst/>
            <a:gdLst>
              <a:gd name="connsiteX0" fmla="*/ 0 w 5435600"/>
              <a:gd name="connsiteY0" fmla="*/ 0 h 2514600"/>
              <a:gd name="connsiteX1" fmla="*/ 4466116 w 5435600"/>
              <a:gd name="connsiteY1" fmla="*/ 0 h 2514600"/>
              <a:gd name="connsiteX2" fmla="*/ 4531757 w 5435600"/>
              <a:gd name="connsiteY2" fmla="*/ 0 h 2514600"/>
              <a:gd name="connsiteX3" fmla="*/ 4531757 w 5435600"/>
              <a:gd name="connsiteY3" fmla="*/ 4298 h 2514600"/>
              <a:gd name="connsiteX4" fmla="*/ 4565240 w 5435600"/>
              <a:gd name="connsiteY4" fmla="*/ 6492 h 2514600"/>
              <a:gd name="connsiteX5" fmla="*/ 5435600 w 5435600"/>
              <a:gd name="connsiteY5" fmla="*/ 1257300 h 2514600"/>
              <a:gd name="connsiteX6" fmla="*/ 4565240 w 5435600"/>
              <a:gd name="connsiteY6" fmla="*/ 2508109 h 2514600"/>
              <a:gd name="connsiteX7" fmla="*/ 4531757 w 5435600"/>
              <a:gd name="connsiteY7" fmla="*/ 2510302 h 2514600"/>
              <a:gd name="connsiteX8" fmla="*/ 4531757 w 5435600"/>
              <a:gd name="connsiteY8" fmla="*/ 2514600 h 2514600"/>
              <a:gd name="connsiteX9" fmla="*/ 4466116 w 5435600"/>
              <a:gd name="connsiteY9" fmla="*/ 2514600 h 2514600"/>
              <a:gd name="connsiteX10" fmla="*/ 0 w 5435600"/>
              <a:gd name="connsiteY10" fmla="*/ 251460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35600" h="2514600">
                <a:moveTo>
                  <a:pt x="0" y="0"/>
                </a:moveTo>
                <a:lnTo>
                  <a:pt x="4466116" y="0"/>
                </a:lnTo>
                <a:lnTo>
                  <a:pt x="4531757" y="0"/>
                </a:lnTo>
                <a:lnTo>
                  <a:pt x="4531757" y="4298"/>
                </a:lnTo>
                <a:lnTo>
                  <a:pt x="4565240" y="6492"/>
                </a:lnTo>
                <a:cubicBezTo>
                  <a:pt x="5054109" y="70879"/>
                  <a:pt x="5435600" y="606312"/>
                  <a:pt x="5435600" y="1257300"/>
                </a:cubicBezTo>
                <a:cubicBezTo>
                  <a:pt x="5435600" y="1908288"/>
                  <a:pt x="5054109" y="2443723"/>
                  <a:pt x="4565240" y="2508109"/>
                </a:cubicBezTo>
                <a:lnTo>
                  <a:pt x="4531757" y="2510302"/>
                </a:lnTo>
                <a:lnTo>
                  <a:pt x="4531757" y="2514600"/>
                </a:lnTo>
                <a:lnTo>
                  <a:pt x="4466116" y="2514600"/>
                </a:lnTo>
                <a:lnTo>
                  <a:pt x="0" y="2514600"/>
                </a:lnTo>
                <a:close/>
              </a:path>
            </a:pathLst>
          </a:custGeom>
          <a:solidFill>
            <a:schemeClr val="bg2">
              <a:lumMod val="85000"/>
            </a:schemeClr>
          </a:solidFill>
          <a:effectLst/>
        </p:spPr>
      </p:pic>
      <p:pic>
        <p:nvPicPr>
          <p:cNvPr id="12" name="Picture Placeholder 6+" descr="女人穿着裙子&#10;&#10;描述已自动生成">
            <a:extLst>
              <a:ext uri="{FF2B5EF4-FFF2-40B4-BE49-F238E27FC236}">
                <a16:creationId xmlns:a16="http://schemas.microsoft.com/office/drawing/2014/main" id="{DEC1D367-821B-9ACA-927E-E8D78296AB10}"/>
              </a:ext>
            </a:extLst>
          </p:cNvPr>
          <p:cNvPicPr>
            <a:picLocks noChangeAspect="1"/>
          </p:cNvPicPr>
          <p:nvPr/>
        </p:nvPicPr>
        <p:blipFill>
          <a:blip r:embed="rId8">
            <a:extLst>
              <a:ext uri="{28A0092B-C50C-407E-A947-70E740481C1C}">
                <a14:useLocalDpi xmlns:a14="http://schemas.microsoft.com/office/drawing/2010/main" val="0"/>
              </a:ext>
            </a:extLst>
          </a:blip>
          <a:srcRect t="14465" b="14465"/>
          <a:stretch>
            <a:fillRect/>
          </a:stretch>
        </p:blipFill>
        <p:spPr>
          <a:xfrm>
            <a:off x="6978084" y="1645232"/>
            <a:ext cx="5234940" cy="2480310"/>
          </a:xfrm>
          <a:custGeom>
            <a:avLst/>
            <a:gdLst>
              <a:gd name="connsiteX0" fmla="*/ 964942 w 5816600"/>
              <a:gd name="connsiteY0" fmla="*/ 0 h 2755900"/>
              <a:gd name="connsiteX1" fmla="*/ 1035021 w 5816600"/>
              <a:gd name="connsiteY1" fmla="*/ 0 h 2755900"/>
              <a:gd name="connsiteX2" fmla="*/ 5816600 w 5816600"/>
              <a:gd name="connsiteY2" fmla="*/ 0 h 2755900"/>
              <a:gd name="connsiteX3" fmla="*/ 5816600 w 5816600"/>
              <a:gd name="connsiteY3" fmla="*/ 2755900 h 2755900"/>
              <a:gd name="connsiteX4" fmla="*/ 1035021 w 5816600"/>
              <a:gd name="connsiteY4" fmla="*/ 2755900 h 2755900"/>
              <a:gd name="connsiteX5" fmla="*/ 964942 w 5816600"/>
              <a:gd name="connsiteY5" fmla="*/ 2755900 h 2755900"/>
              <a:gd name="connsiteX6" fmla="*/ 964942 w 5816600"/>
              <a:gd name="connsiteY6" fmla="*/ 2751190 h 2755900"/>
              <a:gd name="connsiteX7" fmla="*/ 929196 w 5816600"/>
              <a:gd name="connsiteY7" fmla="*/ 2748786 h 2755900"/>
              <a:gd name="connsiteX8" fmla="*/ 0 w 5816600"/>
              <a:gd name="connsiteY8" fmla="*/ 1377950 h 2755900"/>
              <a:gd name="connsiteX9" fmla="*/ 929196 w 5816600"/>
              <a:gd name="connsiteY9" fmla="*/ 7114 h 2755900"/>
              <a:gd name="connsiteX10" fmla="*/ 964942 w 5816600"/>
              <a:gd name="connsiteY10" fmla="*/ 4711 h 27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16600" h="2755900">
                <a:moveTo>
                  <a:pt x="964942" y="0"/>
                </a:moveTo>
                <a:lnTo>
                  <a:pt x="1035021" y="0"/>
                </a:lnTo>
                <a:lnTo>
                  <a:pt x="5816600" y="0"/>
                </a:lnTo>
                <a:lnTo>
                  <a:pt x="5816600" y="2755900"/>
                </a:lnTo>
                <a:lnTo>
                  <a:pt x="1035021" y="2755900"/>
                </a:lnTo>
                <a:lnTo>
                  <a:pt x="964942" y="2755900"/>
                </a:lnTo>
                <a:lnTo>
                  <a:pt x="964942" y="2751190"/>
                </a:lnTo>
                <a:lnTo>
                  <a:pt x="929196" y="2748786"/>
                </a:lnTo>
                <a:cubicBezTo>
                  <a:pt x="407280" y="2678220"/>
                  <a:pt x="0" y="2091407"/>
                  <a:pt x="0" y="1377950"/>
                </a:cubicBezTo>
                <a:cubicBezTo>
                  <a:pt x="0" y="664493"/>
                  <a:pt x="407280" y="77679"/>
                  <a:pt x="929196" y="7114"/>
                </a:cubicBezTo>
                <a:lnTo>
                  <a:pt x="964942" y="4711"/>
                </a:lnTo>
                <a:close/>
              </a:path>
            </a:pathLst>
          </a:custGeom>
          <a:solidFill>
            <a:schemeClr val="bg2">
              <a:lumMod val="85000"/>
            </a:schemeClr>
          </a:solidFill>
          <a:effectLst/>
        </p:spPr>
      </p:pic>
      <p:sp>
        <p:nvSpPr>
          <p:cNvPr id="13" name="任意多边形: 形状 12">
            <a:extLst>
              <a:ext uri="{FF2B5EF4-FFF2-40B4-BE49-F238E27FC236}">
                <a16:creationId xmlns:a16="http://schemas.microsoft.com/office/drawing/2014/main" id="{AEF34CAE-2FF6-798E-08E6-703728FBEC1C}"/>
              </a:ext>
            </a:extLst>
          </p:cNvPr>
          <p:cNvSpPr/>
          <p:nvPr/>
        </p:nvSpPr>
        <p:spPr>
          <a:xfrm flipH="1" flipV="1">
            <a:off x="10906684" y="5399335"/>
            <a:ext cx="1285316" cy="1452101"/>
          </a:xfrm>
          <a:custGeom>
            <a:avLst/>
            <a:gdLst>
              <a:gd name="connsiteX0" fmla="*/ 738079 w 1285316"/>
              <a:gd name="connsiteY0" fmla="*/ 0 h 1452101"/>
              <a:gd name="connsiteX1" fmla="*/ 1285316 w 1285316"/>
              <a:gd name="connsiteY1" fmla="*/ 0 h 1452101"/>
              <a:gd name="connsiteX2" fmla="*/ 1264316 w 1285316"/>
              <a:gd name="connsiteY2" fmla="*/ 137599 h 1452101"/>
              <a:gd name="connsiteX3" fmla="*/ 96473 w 1285316"/>
              <a:gd name="connsiteY3" fmla="*/ 1427295 h 1452101"/>
              <a:gd name="connsiteX4" fmla="*/ 0 w 1285316"/>
              <a:gd name="connsiteY4" fmla="*/ 1452101 h 1452101"/>
              <a:gd name="connsiteX5" fmla="*/ 0 w 1285316"/>
              <a:gd name="connsiteY5" fmla="*/ 886426 h 1452101"/>
              <a:gd name="connsiteX6" fmla="*/ 42919 w 1285316"/>
              <a:gd name="connsiteY6" fmla="*/ 870718 h 1452101"/>
              <a:gd name="connsiteX7" fmla="*/ 733737 w 1285316"/>
              <a:gd name="connsiteY7" fmla="*/ 28452 h 145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316" h="1452101">
                <a:moveTo>
                  <a:pt x="738079" y="0"/>
                </a:moveTo>
                <a:lnTo>
                  <a:pt x="1285316" y="0"/>
                </a:lnTo>
                <a:lnTo>
                  <a:pt x="1264316" y="137599"/>
                </a:lnTo>
                <a:cubicBezTo>
                  <a:pt x="1138916" y="750412"/>
                  <a:pt x="686018" y="1243928"/>
                  <a:pt x="96473" y="1427295"/>
                </a:cubicBezTo>
                <a:lnTo>
                  <a:pt x="0" y="1452101"/>
                </a:lnTo>
                <a:lnTo>
                  <a:pt x="0" y="886426"/>
                </a:lnTo>
                <a:lnTo>
                  <a:pt x="42919" y="870718"/>
                </a:lnTo>
                <a:cubicBezTo>
                  <a:pt x="392863" y="722704"/>
                  <a:pt x="655809" y="409276"/>
                  <a:pt x="733737" y="284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6000" dirty="0"/>
          </a:p>
        </p:txBody>
      </p:sp>
    </p:spTree>
    <p:extLst>
      <p:ext uri="{BB962C8B-B14F-4D97-AF65-F5344CB8AC3E}">
        <p14:creationId xmlns:p14="http://schemas.microsoft.com/office/powerpoint/2010/main" val="19462352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7B121A0-BB59-E916-64C4-C54E43EAF2D9}"/>
              </a:ext>
            </a:extLst>
          </p:cNvPr>
          <p:cNvSpPr/>
          <p:nvPr/>
        </p:nvSpPr>
        <p:spPr>
          <a:xfrm>
            <a:off x="0" y="0"/>
            <a:ext cx="3456514" cy="6858000"/>
          </a:xfrm>
          <a:custGeom>
            <a:avLst/>
            <a:gdLst>
              <a:gd name="connsiteX0" fmla="*/ 0 w 3456514"/>
              <a:gd name="connsiteY0" fmla="*/ 0 h 6858000"/>
              <a:gd name="connsiteX1" fmla="*/ 416954 w 3456514"/>
              <a:gd name="connsiteY1" fmla="*/ 0 h 6858000"/>
              <a:gd name="connsiteX2" fmla="*/ 515987 w 3456514"/>
              <a:gd name="connsiteY2" fmla="*/ 12584 h 6858000"/>
              <a:gd name="connsiteX3" fmla="*/ 3456514 w 3456514"/>
              <a:gd name="connsiteY3" fmla="*/ 3441405 h 6858000"/>
              <a:gd name="connsiteX4" fmla="*/ 686807 w 3456514"/>
              <a:gd name="connsiteY4" fmla="*/ 6839721 h 6858000"/>
              <a:gd name="connsiteX5" fmla="*/ 584448 w 3456514"/>
              <a:gd name="connsiteY5" fmla="*/ 6858000 h 6858000"/>
              <a:gd name="connsiteX6" fmla="*/ 0 w 345651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6514" h="6858000">
                <a:moveTo>
                  <a:pt x="0" y="0"/>
                </a:moveTo>
                <a:lnTo>
                  <a:pt x="416954" y="0"/>
                </a:lnTo>
                <a:lnTo>
                  <a:pt x="515987" y="12584"/>
                </a:lnTo>
                <a:cubicBezTo>
                  <a:pt x="2181028" y="266997"/>
                  <a:pt x="3456514" y="1705249"/>
                  <a:pt x="3456514" y="3441405"/>
                </a:cubicBezTo>
                <a:cubicBezTo>
                  <a:pt x="3456514" y="5117694"/>
                  <a:pt x="2267476" y="6516269"/>
                  <a:pt x="686807" y="6839721"/>
                </a:cubicBezTo>
                <a:lnTo>
                  <a:pt x="584448" y="6858000"/>
                </a:lnTo>
                <a:lnTo>
                  <a:pt x="0" y="6858000"/>
                </a:lnTo>
                <a:close/>
              </a:path>
            </a:pathLst>
          </a:custGeom>
          <a:noFill/>
          <a:ln w="952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Autofit/>
          </a:bodyPr>
          <a:lstStyle/>
          <a:p>
            <a:pPr algn="ctr"/>
            <a:endParaRPr lang="en-US" sz="3000"/>
          </a:p>
        </p:txBody>
      </p:sp>
      <p:sp>
        <p:nvSpPr>
          <p:cNvPr id="5" name="任意多边形: 形状 4">
            <a:extLst>
              <a:ext uri="{FF2B5EF4-FFF2-40B4-BE49-F238E27FC236}">
                <a16:creationId xmlns:a16="http://schemas.microsoft.com/office/drawing/2014/main" id="{9FBE4645-870E-8D89-196F-B98CBB542CCC}"/>
              </a:ext>
            </a:extLst>
          </p:cNvPr>
          <p:cNvSpPr/>
          <p:nvPr/>
        </p:nvSpPr>
        <p:spPr>
          <a:xfrm>
            <a:off x="0" y="306556"/>
            <a:ext cx="3122890" cy="6269704"/>
          </a:xfrm>
          <a:custGeom>
            <a:avLst/>
            <a:gdLst>
              <a:gd name="connsiteX0" fmla="*/ 0 w 3122890"/>
              <a:gd name="connsiteY0" fmla="*/ 0 h 6269704"/>
              <a:gd name="connsiteX1" fmla="*/ 149063 w 3122890"/>
              <a:gd name="connsiteY1" fmla="*/ 3770 h 6269704"/>
              <a:gd name="connsiteX2" fmla="*/ 3122890 w 3122890"/>
              <a:gd name="connsiteY2" fmla="*/ 3134852 h 6269704"/>
              <a:gd name="connsiteX3" fmla="*/ 149063 w 3122890"/>
              <a:gd name="connsiteY3" fmla="*/ 6265935 h 6269704"/>
              <a:gd name="connsiteX4" fmla="*/ 0 w 3122890"/>
              <a:gd name="connsiteY4" fmla="*/ 6269704 h 6269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890" h="6269704">
                <a:moveTo>
                  <a:pt x="0" y="0"/>
                </a:moveTo>
                <a:lnTo>
                  <a:pt x="149063" y="3770"/>
                </a:lnTo>
                <a:cubicBezTo>
                  <a:pt x="1805588" y="87739"/>
                  <a:pt x="3122890" y="1457460"/>
                  <a:pt x="3122890" y="3134852"/>
                </a:cubicBezTo>
                <a:cubicBezTo>
                  <a:pt x="3122890" y="4812245"/>
                  <a:pt x="1805588" y="6181965"/>
                  <a:pt x="149063" y="6265935"/>
                </a:cubicBezTo>
                <a:lnTo>
                  <a:pt x="0" y="6269704"/>
                </a:lnTo>
                <a:close/>
              </a:path>
            </a:pathLst>
          </a:custGeom>
          <a:no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Autofit/>
          </a:bodyPr>
          <a:lstStyle/>
          <a:p>
            <a:pPr algn="ctr"/>
            <a:endParaRPr lang="en-US" sz="3000"/>
          </a:p>
        </p:txBody>
      </p:sp>
      <p:sp>
        <p:nvSpPr>
          <p:cNvPr id="22" name="Oval 11">
            <a:extLst>
              <a:ext uri="{FF2B5EF4-FFF2-40B4-BE49-F238E27FC236}">
                <a16:creationId xmlns:a16="http://schemas.microsoft.com/office/drawing/2014/main" id="{244E12FE-EC3A-FEB6-AB17-5E73E1C68322}"/>
              </a:ext>
            </a:extLst>
          </p:cNvPr>
          <p:cNvSpPr/>
          <p:nvPr/>
        </p:nvSpPr>
        <p:spPr>
          <a:xfrm>
            <a:off x="3277980" y="3250464"/>
            <a:ext cx="357075" cy="35707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latin typeface="+mn-ea"/>
            </a:endParaRPr>
          </a:p>
        </p:txBody>
      </p:sp>
      <p:cxnSp>
        <p:nvCxnSpPr>
          <p:cNvPr id="23" name="Straight Connector 12">
            <a:extLst>
              <a:ext uri="{FF2B5EF4-FFF2-40B4-BE49-F238E27FC236}">
                <a16:creationId xmlns:a16="http://schemas.microsoft.com/office/drawing/2014/main" id="{2CF57663-889F-9C8A-142A-DA351B7624F8}"/>
              </a:ext>
            </a:extLst>
          </p:cNvPr>
          <p:cNvCxnSpPr/>
          <p:nvPr/>
        </p:nvCxnSpPr>
        <p:spPr>
          <a:xfrm>
            <a:off x="3764112" y="3431857"/>
            <a:ext cx="1557723" cy="0"/>
          </a:xfrm>
          <a:prstGeom prst="line">
            <a:avLst/>
          </a:prstGeom>
          <a:ln w="9525">
            <a:solidFill>
              <a:schemeClr val="accent3"/>
            </a:solidFill>
            <a:prstDash val="solid"/>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24" name="Oval 14">
            <a:extLst>
              <a:ext uri="{FF2B5EF4-FFF2-40B4-BE49-F238E27FC236}">
                <a16:creationId xmlns:a16="http://schemas.microsoft.com/office/drawing/2014/main" id="{D06380C0-E7EA-30FF-DEBE-AD4D9947DB30}"/>
              </a:ext>
            </a:extLst>
          </p:cNvPr>
          <p:cNvSpPr/>
          <p:nvPr/>
        </p:nvSpPr>
        <p:spPr>
          <a:xfrm>
            <a:off x="695400" y="251013"/>
            <a:ext cx="326468" cy="32646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p>
        </p:txBody>
      </p:sp>
      <p:sp>
        <p:nvSpPr>
          <p:cNvPr id="25" name="Oval 15">
            <a:extLst>
              <a:ext uri="{FF2B5EF4-FFF2-40B4-BE49-F238E27FC236}">
                <a16:creationId xmlns:a16="http://schemas.microsoft.com/office/drawing/2014/main" id="{DFDFC949-59E6-EAF4-DEB0-2319DF075A32}"/>
              </a:ext>
            </a:extLst>
          </p:cNvPr>
          <p:cNvSpPr/>
          <p:nvPr/>
        </p:nvSpPr>
        <p:spPr>
          <a:xfrm>
            <a:off x="1559498" y="6381332"/>
            <a:ext cx="200055" cy="20005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dirty="0"/>
          </a:p>
        </p:txBody>
      </p:sp>
      <p:sp>
        <p:nvSpPr>
          <p:cNvPr id="26" name="TextBox 16">
            <a:extLst>
              <a:ext uri="{FF2B5EF4-FFF2-40B4-BE49-F238E27FC236}">
                <a16:creationId xmlns:a16="http://schemas.microsoft.com/office/drawing/2014/main" id="{D3134D05-2BBE-3DD6-3D95-4F4D7F76C412}"/>
              </a:ext>
            </a:extLst>
          </p:cNvPr>
          <p:cNvSpPr txBox="1"/>
          <p:nvPr/>
        </p:nvSpPr>
        <p:spPr>
          <a:xfrm>
            <a:off x="5241504" y="3789040"/>
            <a:ext cx="775853" cy="353943"/>
          </a:xfrm>
          <a:prstGeom prst="rect">
            <a:avLst/>
          </a:prstGeom>
          <a:noFill/>
          <a:effectLst/>
        </p:spPr>
        <p:txBody>
          <a:bodyPr wrap="none" lIns="45720" tIns="22860" rIns="45720" bIns="22860" rtlCol="0">
            <a:spAutoFit/>
          </a:bodyPr>
          <a:lstStyle/>
          <a:p>
            <a:pPr algn="ctr"/>
            <a:r>
              <a:rPr lang="en-US" sz="2000" dirty="0">
                <a:latin typeface="+mj-lt"/>
              </a:rPr>
              <a:t>2020</a:t>
            </a:r>
          </a:p>
        </p:txBody>
      </p:sp>
      <p:sp>
        <p:nvSpPr>
          <p:cNvPr id="28" name="Oval 18">
            <a:extLst>
              <a:ext uri="{FF2B5EF4-FFF2-40B4-BE49-F238E27FC236}">
                <a16:creationId xmlns:a16="http://schemas.microsoft.com/office/drawing/2014/main" id="{457721EC-B76E-1B46-C197-8703B9C6DE4C}"/>
              </a:ext>
            </a:extLst>
          </p:cNvPr>
          <p:cNvSpPr/>
          <p:nvPr/>
        </p:nvSpPr>
        <p:spPr>
          <a:xfrm>
            <a:off x="5453884" y="3262869"/>
            <a:ext cx="357075" cy="35707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latin typeface="+mn-ea"/>
            </a:endParaRPr>
          </a:p>
        </p:txBody>
      </p:sp>
      <p:cxnSp>
        <p:nvCxnSpPr>
          <p:cNvPr id="29" name="Straight Connector 22">
            <a:extLst>
              <a:ext uri="{FF2B5EF4-FFF2-40B4-BE49-F238E27FC236}">
                <a16:creationId xmlns:a16="http://schemas.microsoft.com/office/drawing/2014/main" id="{CA36ACE4-7E41-332E-E77D-05364C04734C}"/>
              </a:ext>
            </a:extLst>
          </p:cNvPr>
          <p:cNvCxnSpPr/>
          <p:nvPr/>
        </p:nvCxnSpPr>
        <p:spPr>
          <a:xfrm>
            <a:off x="5943009" y="3446195"/>
            <a:ext cx="1557723" cy="0"/>
          </a:xfrm>
          <a:prstGeom prst="line">
            <a:avLst/>
          </a:prstGeom>
          <a:ln w="9525">
            <a:solidFill>
              <a:schemeClr val="accent3"/>
            </a:solidFill>
            <a:prstDash val="solid"/>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0" name="TextBox 23">
            <a:extLst>
              <a:ext uri="{FF2B5EF4-FFF2-40B4-BE49-F238E27FC236}">
                <a16:creationId xmlns:a16="http://schemas.microsoft.com/office/drawing/2014/main" id="{E8925830-D21A-2DE5-FA44-9630E5165284}"/>
              </a:ext>
            </a:extLst>
          </p:cNvPr>
          <p:cNvSpPr txBox="1"/>
          <p:nvPr/>
        </p:nvSpPr>
        <p:spPr>
          <a:xfrm>
            <a:off x="7451534" y="1772817"/>
            <a:ext cx="690895" cy="353943"/>
          </a:xfrm>
          <a:prstGeom prst="rect">
            <a:avLst/>
          </a:prstGeom>
          <a:noFill/>
          <a:effectLst/>
        </p:spPr>
        <p:txBody>
          <a:bodyPr wrap="none" lIns="45720" tIns="22860" rIns="45720" bIns="22860" rtlCol="0">
            <a:spAutoFit/>
          </a:bodyPr>
          <a:lstStyle/>
          <a:p>
            <a:pPr algn="ctr"/>
            <a:r>
              <a:rPr lang="en-US" sz="2000" dirty="0">
                <a:latin typeface="+mj-lt"/>
              </a:rPr>
              <a:t>2021</a:t>
            </a:r>
          </a:p>
        </p:txBody>
      </p:sp>
      <p:sp>
        <p:nvSpPr>
          <p:cNvPr id="32" name="Oval 25">
            <a:extLst>
              <a:ext uri="{FF2B5EF4-FFF2-40B4-BE49-F238E27FC236}">
                <a16:creationId xmlns:a16="http://schemas.microsoft.com/office/drawing/2014/main" id="{64CE9E60-3C34-35DC-FF6B-BDAF216F269E}"/>
              </a:ext>
            </a:extLst>
          </p:cNvPr>
          <p:cNvSpPr/>
          <p:nvPr/>
        </p:nvSpPr>
        <p:spPr>
          <a:xfrm>
            <a:off x="7632784" y="3277207"/>
            <a:ext cx="357075" cy="35707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latin typeface="+mn-ea"/>
            </a:endParaRPr>
          </a:p>
        </p:txBody>
      </p:sp>
      <p:cxnSp>
        <p:nvCxnSpPr>
          <p:cNvPr id="33" name="Straight Connector 26">
            <a:extLst>
              <a:ext uri="{FF2B5EF4-FFF2-40B4-BE49-F238E27FC236}">
                <a16:creationId xmlns:a16="http://schemas.microsoft.com/office/drawing/2014/main" id="{BD9ACE13-53E9-DECC-29CC-0A9A8C79BD6F}"/>
              </a:ext>
            </a:extLst>
          </p:cNvPr>
          <p:cNvCxnSpPr/>
          <p:nvPr/>
        </p:nvCxnSpPr>
        <p:spPr>
          <a:xfrm>
            <a:off x="8121905" y="3455744"/>
            <a:ext cx="1557723" cy="0"/>
          </a:xfrm>
          <a:prstGeom prst="line">
            <a:avLst/>
          </a:prstGeom>
          <a:ln w="9525">
            <a:solidFill>
              <a:schemeClr val="accent3"/>
            </a:solidFill>
            <a:prstDash val="solid"/>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sp>
        <p:nvSpPr>
          <p:cNvPr id="34" name="TextBox 27">
            <a:extLst>
              <a:ext uri="{FF2B5EF4-FFF2-40B4-BE49-F238E27FC236}">
                <a16:creationId xmlns:a16="http://schemas.microsoft.com/office/drawing/2014/main" id="{7A717BC4-146D-7B94-6C8B-EB74BC7DBA12}"/>
              </a:ext>
            </a:extLst>
          </p:cNvPr>
          <p:cNvSpPr txBox="1"/>
          <p:nvPr/>
        </p:nvSpPr>
        <p:spPr>
          <a:xfrm>
            <a:off x="9616716" y="3812927"/>
            <a:ext cx="747000" cy="353943"/>
          </a:xfrm>
          <a:prstGeom prst="rect">
            <a:avLst/>
          </a:prstGeom>
          <a:noFill/>
          <a:effectLst/>
        </p:spPr>
        <p:txBody>
          <a:bodyPr wrap="none" lIns="45720" tIns="22860" rIns="45720" bIns="22860" rtlCol="0">
            <a:spAutoFit/>
          </a:bodyPr>
          <a:lstStyle/>
          <a:p>
            <a:pPr algn="ctr"/>
            <a:r>
              <a:rPr lang="en-US" sz="2000" dirty="0">
                <a:latin typeface="+mj-lt"/>
              </a:rPr>
              <a:t>2022</a:t>
            </a:r>
          </a:p>
        </p:txBody>
      </p:sp>
      <p:sp>
        <p:nvSpPr>
          <p:cNvPr id="36" name="Oval 29">
            <a:extLst>
              <a:ext uri="{FF2B5EF4-FFF2-40B4-BE49-F238E27FC236}">
                <a16:creationId xmlns:a16="http://schemas.microsoft.com/office/drawing/2014/main" id="{965B55EA-FF2A-24EA-991F-ED5A86C3F9F3}"/>
              </a:ext>
            </a:extLst>
          </p:cNvPr>
          <p:cNvSpPr/>
          <p:nvPr/>
        </p:nvSpPr>
        <p:spPr>
          <a:xfrm>
            <a:off x="9811678" y="3286756"/>
            <a:ext cx="357075" cy="35707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latin typeface="+mn-ea"/>
            </a:endParaRPr>
          </a:p>
        </p:txBody>
      </p:sp>
      <p:cxnSp>
        <p:nvCxnSpPr>
          <p:cNvPr id="37" name="Straight Connector 30">
            <a:extLst>
              <a:ext uri="{FF2B5EF4-FFF2-40B4-BE49-F238E27FC236}">
                <a16:creationId xmlns:a16="http://schemas.microsoft.com/office/drawing/2014/main" id="{8F44D422-1195-FB9C-0F57-025054088EE6}"/>
              </a:ext>
            </a:extLst>
          </p:cNvPr>
          <p:cNvCxnSpPr/>
          <p:nvPr/>
        </p:nvCxnSpPr>
        <p:spPr>
          <a:xfrm>
            <a:off x="10272464" y="3465939"/>
            <a:ext cx="2376264" cy="0"/>
          </a:xfrm>
          <a:prstGeom prst="line">
            <a:avLst/>
          </a:prstGeom>
          <a:ln w="9525">
            <a:solidFill>
              <a:schemeClr val="accent3"/>
            </a:solidFill>
            <a:prstDash val="solid"/>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pic>
        <p:nvPicPr>
          <p:cNvPr id="38" name="图片占位符 4" descr="女人穿着裙子&#10;&#10;描述已自动生成">
            <a:extLst>
              <a:ext uri="{FF2B5EF4-FFF2-40B4-BE49-F238E27FC236}">
                <a16:creationId xmlns:a16="http://schemas.microsoft.com/office/drawing/2014/main" id="{9F31A16F-6C11-58FB-C728-54769DD9F075}"/>
              </a:ext>
            </a:extLst>
          </p:cNvPr>
          <p:cNvPicPr>
            <a:picLocks noChangeAspect="1"/>
          </p:cNvPicPr>
          <p:nvPr/>
        </p:nvPicPr>
        <p:blipFill>
          <a:blip r:embed="rId2">
            <a:extLst>
              <a:ext uri="{28A0092B-C50C-407E-A947-70E740481C1C}">
                <a14:useLocalDpi xmlns:a14="http://schemas.microsoft.com/office/drawing/2010/main" val="0"/>
              </a:ext>
            </a:extLst>
          </a:blip>
          <a:srcRect l="33333" r="33333"/>
          <a:stretch>
            <a:fillRect/>
          </a:stretch>
        </p:blipFill>
        <p:spPr>
          <a:xfrm>
            <a:off x="1" y="727986"/>
            <a:ext cx="2701018" cy="5402035"/>
          </a:xfrm>
          <a:custGeom>
            <a:avLst/>
            <a:gdLst/>
            <a:ahLst/>
            <a:cxnLst/>
            <a:rect l="l" t="t" r="r" b="b"/>
            <a:pathLst>
              <a:path w="1343472" h="2686944">
                <a:moveTo>
                  <a:pt x="0" y="0"/>
                </a:moveTo>
                <a:cubicBezTo>
                  <a:pt x="741979" y="0"/>
                  <a:pt x="1343472" y="601493"/>
                  <a:pt x="1343472" y="1343472"/>
                </a:cubicBezTo>
                <a:cubicBezTo>
                  <a:pt x="1343472" y="2085451"/>
                  <a:pt x="741979" y="2686944"/>
                  <a:pt x="0" y="2686944"/>
                </a:cubicBezTo>
                <a:close/>
              </a:path>
            </a:pathLst>
          </a:custGeom>
          <a:effectLst/>
        </p:spPr>
      </p:pic>
      <p:sp>
        <p:nvSpPr>
          <p:cNvPr id="40" name="文本框 39">
            <a:extLst>
              <a:ext uri="{FF2B5EF4-FFF2-40B4-BE49-F238E27FC236}">
                <a16:creationId xmlns:a16="http://schemas.microsoft.com/office/drawing/2014/main" id="{3CB41BF8-4BEC-20B0-EE42-0293E80DC7B7}"/>
              </a:ext>
            </a:extLst>
          </p:cNvPr>
          <p:cNvSpPr txBox="1"/>
          <p:nvPr/>
        </p:nvSpPr>
        <p:spPr>
          <a:xfrm>
            <a:off x="4567376" y="762046"/>
            <a:ext cx="3057247" cy="642484"/>
          </a:xfrm>
          <a:prstGeom prst="rect">
            <a:avLst/>
          </a:prstGeom>
          <a:noFill/>
        </p:spPr>
        <p:txBody>
          <a:bodyPr wrap="none">
            <a:spAutoFit/>
          </a:bodyPr>
          <a:lstStyle/>
          <a:p>
            <a:pPr>
              <a:lnSpc>
                <a:spcPct val="120000"/>
              </a:lnSpc>
            </a:pPr>
            <a:r>
              <a:rPr lang="zh-CN" altLang="en-US" sz="3200" dirty="0">
                <a:solidFill>
                  <a:schemeClr val="accent2"/>
                </a:solidFill>
                <a:latin typeface="+mj-ea"/>
                <a:ea typeface="+mj-ea"/>
              </a:rPr>
              <a:t>请输入页面标题</a:t>
            </a:r>
          </a:p>
        </p:txBody>
      </p:sp>
      <p:sp>
        <p:nvSpPr>
          <p:cNvPr id="41" name="任意多边形: 形状 40">
            <a:extLst>
              <a:ext uri="{FF2B5EF4-FFF2-40B4-BE49-F238E27FC236}">
                <a16:creationId xmlns:a16="http://schemas.microsoft.com/office/drawing/2014/main" id="{8C643B1E-B7E7-CE5B-7C5D-F6B4460BAC56}"/>
              </a:ext>
            </a:extLst>
          </p:cNvPr>
          <p:cNvSpPr/>
          <p:nvPr/>
        </p:nvSpPr>
        <p:spPr>
          <a:xfrm flipH="1">
            <a:off x="10906684" y="-25112"/>
            <a:ext cx="1285316" cy="1452101"/>
          </a:xfrm>
          <a:custGeom>
            <a:avLst/>
            <a:gdLst>
              <a:gd name="connsiteX0" fmla="*/ 738079 w 1285316"/>
              <a:gd name="connsiteY0" fmla="*/ 0 h 1452101"/>
              <a:gd name="connsiteX1" fmla="*/ 1285316 w 1285316"/>
              <a:gd name="connsiteY1" fmla="*/ 0 h 1452101"/>
              <a:gd name="connsiteX2" fmla="*/ 1264316 w 1285316"/>
              <a:gd name="connsiteY2" fmla="*/ 137599 h 1452101"/>
              <a:gd name="connsiteX3" fmla="*/ 96473 w 1285316"/>
              <a:gd name="connsiteY3" fmla="*/ 1427295 h 1452101"/>
              <a:gd name="connsiteX4" fmla="*/ 0 w 1285316"/>
              <a:gd name="connsiteY4" fmla="*/ 1452101 h 1452101"/>
              <a:gd name="connsiteX5" fmla="*/ 0 w 1285316"/>
              <a:gd name="connsiteY5" fmla="*/ 886426 h 1452101"/>
              <a:gd name="connsiteX6" fmla="*/ 42919 w 1285316"/>
              <a:gd name="connsiteY6" fmla="*/ 870718 h 1452101"/>
              <a:gd name="connsiteX7" fmla="*/ 733737 w 1285316"/>
              <a:gd name="connsiteY7" fmla="*/ 28452 h 145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316" h="1452101">
                <a:moveTo>
                  <a:pt x="738079" y="0"/>
                </a:moveTo>
                <a:lnTo>
                  <a:pt x="1285316" y="0"/>
                </a:lnTo>
                <a:lnTo>
                  <a:pt x="1264316" y="137599"/>
                </a:lnTo>
                <a:cubicBezTo>
                  <a:pt x="1138916" y="750412"/>
                  <a:pt x="686018" y="1243928"/>
                  <a:pt x="96473" y="1427295"/>
                </a:cubicBezTo>
                <a:lnTo>
                  <a:pt x="0" y="1452101"/>
                </a:lnTo>
                <a:lnTo>
                  <a:pt x="0" y="886426"/>
                </a:lnTo>
                <a:lnTo>
                  <a:pt x="42919" y="870718"/>
                </a:lnTo>
                <a:cubicBezTo>
                  <a:pt x="392863" y="722704"/>
                  <a:pt x="655809" y="409276"/>
                  <a:pt x="733737" y="284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6000" dirty="0"/>
          </a:p>
        </p:txBody>
      </p:sp>
      <p:sp>
        <p:nvSpPr>
          <p:cNvPr id="42" name="TextBox 4">
            <a:extLst>
              <a:ext uri="{FF2B5EF4-FFF2-40B4-BE49-F238E27FC236}">
                <a16:creationId xmlns:a16="http://schemas.microsoft.com/office/drawing/2014/main" id="{E7E37B66-DE94-4309-D921-9452F4511279}"/>
              </a:ext>
            </a:extLst>
          </p:cNvPr>
          <p:cNvSpPr txBox="1"/>
          <p:nvPr/>
        </p:nvSpPr>
        <p:spPr>
          <a:xfrm>
            <a:off x="4439816" y="4166870"/>
            <a:ext cx="2282432" cy="958852"/>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latin typeface="+mn-ea"/>
                <a:cs typeface="Poppins" pitchFamily="2" charset="77"/>
              </a:rPr>
              <a:t>请输入内容请输入内容请输入内容请输入内容请输入内容请输入内容</a:t>
            </a:r>
            <a:endParaRPr lang="en-US" altLang="zh-CN" sz="1600" dirty="0">
              <a:solidFill>
                <a:schemeClr val="tx1">
                  <a:lumMod val="65000"/>
                  <a:lumOff val="35000"/>
                </a:schemeClr>
              </a:solidFill>
              <a:latin typeface="+mn-ea"/>
              <a:cs typeface="Poppins" pitchFamily="2" charset="77"/>
            </a:endParaRPr>
          </a:p>
        </p:txBody>
      </p:sp>
      <p:sp>
        <p:nvSpPr>
          <p:cNvPr id="43" name="TextBox 4">
            <a:extLst>
              <a:ext uri="{FF2B5EF4-FFF2-40B4-BE49-F238E27FC236}">
                <a16:creationId xmlns:a16="http://schemas.microsoft.com/office/drawing/2014/main" id="{8659E2F4-068B-C432-0FC0-82347495C7F1}"/>
              </a:ext>
            </a:extLst>
          </p:cNvPr>
          <p:cNvSpPr txBox="1"/>
          <p:nvPr/>
        </p:nvSpPr>
        <p:spPr>
          <a:xfrm>
            <a:off x="8848999" y="4166870"/>
            <a:ext cx="2282432" cy="958852"/>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latin typeface="+mn-ea"/>
                <a:cs typeface="Poppins" pitchFamily="2" charset="77"/>
              </a:rPr>
              <a:t>请输入内容请输入内容请输入内容请输入内容请输入内容请输入内容</a:t>
            </a:r>
            <a:endParaRPr lang="en-US" altLang="zh-CN" sz="1600" dirty="0">
              <a:solidFill>
                <a:schemeClr val="tx1">
                  <a:lumMod val="65000"/>
                  <a:lumOff val="35000"/>
                </a:schemeClr>
              </a:solidFill>
              <a:latin typeface="+mn-ea"/>
              <a:cs typeface="Poppins" pitchFamily="2" charset="77"/>
            </a:endParaRPr>
          </a:p>
        </p:txBody>
      </p:sp>
      <p:sp>
        <p:nvSpPr>
          <p:cNvPr id="44" name="TextBox 4">
            <a:extLst>
              <a:ext uri="{FF2B5EF4-FFF2-40B4-BE49-F238E27FC236}">
                <a16:creationId xmlns:a16="http://schemas.microsoft.com/office/drawing/2014/main" id="{01B3F9AB-6C83-CFB9-EA21-28447033713A}"/>
              </a:ext>
            </a:extLst>
          </p:cNvPr>
          <p:cNvSpPr txBox="1"/>
          <p:nvPr/>
        </p:nvSpPr>
        <p:spPr>
          <a:xfrm>
            <a:off x="6675821" y="2246095"/>
            <a:ext cx="2282432" cy="958852"/>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latin typeface="+mn-ea"/>
                <a:cs typeface="Poppins" pitchFamily="2" charset="77"/>
              </a:rPr>
              <a:t>请输入内容请输入内容请输入内容请输入内容请输入内容请输入内容</a:t>
            </a:r>
            <a:endParaRPr lang="en-US" altLang="zh-CN" sz="1600" dirty="0">
              <a:solidFill>
                <a:schemeClr val="tx1">
                  <a:lumMod val="65000"/>
                  <a:lumOff val="35000"/>
                </a:schemeClr>
              </a:solidFill>
              <a:latin typeface="+mn-ea"/>
              <a:cs typeface="Poppins" pitchFamily="2" charset="77"/>
            </a:endParaRPr>
          </a:p>
        </p:txBody>
      </p:sp>
    </p:spTree>
    <p:extLst>
      <p:ext uri="{BB962C8B-B14F-4D97-AF65-F5344CB8AC3E}">
        <p14:creationId xmlns:p14="http://schemas.microsoft.com/office/powerpoint/2010/main" val="183048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22" name="Freeform 6">
            <a:extLst>
              <a:ext uri="{FF2B5EF4-FFF2-40B4-BE49-F238E27FC236}">
                <a16:creationId xmlns:a16="http://schemas.microsoft.com/office/drawing/2014/main" id="{808286A4-EA50-9626-B6C4-5A9953034734}"/>
              </a:ext>
            </a:extLst>
          </p:cNvPr>
          <p:cNvSpPr/>
          <p:nvPr/>
        </p:nvSpPr>
        <p:spPr>
          <a:xfrm>
            <a:off x="6489032" y="713739"/>
            <a:ext cx="4403878" cy="5302108"/>
          </a:xfrm>
          <a:custGeom>
            <a:avLst/>
            <a:gdLst>
              <a:gd name="connsiteX0" fmla="*/ 3582208 w 4403878"/>
              <a:gd name="connsiteY0" fmla="*/ 0 h 5302108"/>
              <a:gd name="connsiteX1" fmla="*/ 3962565 w 4403878"/>
              <a:gd name="connsiteY1" fmla="*/ 0 h 5302108"/>
              <a:gd name="connsiteX2" fmla="*/ 4403878 w 4403878"/>
              <a:gd name="connsiteY2" fmla="*/ 441313 h 5302108"/>
              <a:gd name="connsiteX3" fmla="*/ 4403878 w 4403878"/>
              <a:gd name="connsiteY3" fmla="*/ 4860795 h 5302108"/>
              <a:gd name="connsiteX4" fmla="*/ 3962565 w 4403878"/>
              <a:gd name="connsiteY4" fmla="*/ 5302108 h 5302108"/>
              <a:gd name="connsiteX5" fmla="*/ 441313 w 4403878"/>
              <a:gd name="connsiteY5" fmla="*/ 5302108 h 5302108"/>
              <a:gd name="connsiteX6" fmla="*/ 0 w 4403878"/>
              <a:gd name="connsiteY6" fmla="*/ 4860795 h 5302108"/>
              <a:gd name="connsiteX7" fmla="*/ 0 w 4403878"/>
              <a:gd name="connsiteY7" fmla="*/ 4794427 h 5302108"/>
              <a:gd name="connsiteX8" fmla="*/ 56841 w 4403878"/>
              <a:gd name="connsiteY8" fmla="*/ 4707748 h 5302108"/>
              <a:gd name="connsiteX9" fmla="*/ 1180322 w 4403878"/>
              <a:gd name="connsiteY9" fmla="*/ 4410494 h 5302108"/>
              <a:gd name="connsiteX10" fmla="*/ 3534616 w 4403878"/>
              <a:gd name="connsiteY10" fmla="*/ 3445896 h 5302108"/>
              <a:gd name="connsiteX11" fmla="*/ 3582208 w 4403878"/>
              <a:gd name="connsiteY11" fmla="*/ 0 h 530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03878" h="5302108">
                <a:moveTo>
                  <a:pt x="3582208" y="0"/>
                </a:moveTo>
                <a:lnTo>
                  <a:pt x="3962565" y="0"/>
                </a:lnTo>
                <a:cubicBezTo>
                  <a:pt x="4206295" y="0"/>
                  <a:pt x="4403878" y="197583"/>
                  <a:pt x="4403878" y="441313"/>
                </a:cubicBezTo>
                <a:lnTo>
                  <a:pt x="4403878" y="4860795"/>
                </a:lnTo>
                <a:cubicBezTo>
                  <a:pt x="4403878" y="5104525"/>
                  <a:pt x="4206295" y="5302108"/>
                  <a:pt x="3962565" y="5302108"/>
                </a:cubicBezTo>
                <a:lnTo>
                  <a:pt x="441313" y="5302108"/>
                </a:lnTo>
                <a:cubicBezTo>
                  <a:pt x="197583" y="5302108"/>
                  <a:pt x="0" y="5104525"/>
                  <a:pt x="0" y="4860795"/>
                </a:cubicBezTo>
                <a:lnTo>
                  <a:pt x="0" y="4794427"/>
                </a:lnTo>
                <a:lnTo>
                  <a:pt x="56841" y="4707748"/>
                </a:lnTo>
                <a:cubicBezTo>
                  <a:pt x="220232" y="4494524"/>
                  <a:pt x="598410" y="4228364"/>
                  <a:pt x="1180322" y="4410494"/>
                </a:cubicBezTo>
                <a:cubicBezTo>
                  <a:pt x="2011623" y="4670677"/>
                  <a:pt x="3763067" y="4810290"/>
                  <a:pt x="3534616" y="3445896"/>
                </a:cubicBezTo>
                <a:cubicBezTo>
                  <a:pt x="3306165" y="2081495"/>
                  <a:pt x="2462174" y="380762"/>
                  <a:pt x="358220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mn-ea"/>
            </a:endParaRPr>
          </a:p>
        </p:txBody>
      </p:sp>
      <p:sp>
        <p:nvSpPr>
          <p:cNvPr id="23" name="TextBox 1">
            <a:extLst>
              <a:ext uri="{FF2B5EF4-FFF2-40B4-BE49-F238E27FC236}">
                <a16:creationId xmlns:a16="http://schemas.microsoft.com/office/drawing/2014/main" id="{16BD5ED4-15FA-1F9E-9B7A-54012BBFC9B3}"/>
              </a:ext>
            </a:extLst>
          </p:cNvPr>
          <p:cNvSpPr txBox="1"/>
          <p:nvPr/>
        </p:nvSpPr>
        <p:spPr>
          <a:xfrm>
            <a:off x="1199456" y="1993158"/>
            <a:ext cx="2236510" cy="707886"/>
          </a:xfrm>
          <a:prstGeom prst="rect">
            <a:avLst/>
          </a:prstGeom>
          <a:noFill/>
        </p:spPr>
        <p:txBody>
          <a:bodyPr wrap="none" rtlCol="0">
            <a:spAutoFit/>
          </a:bodyPr>
          <a:lstStyle/>
          <a:p>
            <a:r>
              <a:rPr lang="zh-CN" altLang="en-US" sz="4000" dirty="0">
                <a:solidFill>
                  <a:schemeClr val="accent2"/>
                </a:solidFill>
                <a:latin typeface="+mj-ea"/>
                <a:ea typeface="+mj-ea"/>
                <a:cs typeface="Poppins" pitchFamily="2" charset="77"/>
              </a:rPr>
              <a:t>联系我们</a:t>
            </a:r>
            <a:endParaRPr lang="en-US" sz="4000" dirty="0">
              <a:solidFill>
                <a:schemeClr val="accent2"/>
              </a:solidFill>
              <a:latin typeface="+mj-ea"/>
              <a:ea typeface="+mj-ea"/>
              <a:cs typeface="Poppins" pitchFamily="2" charset="77"/>
            </a:endParaRPr>
          </a:p>
        </p:txBody>
      </p:sp>
      <p:sp>
        <p:nvSpPr>
          <p:cNvPr id="24" name="TextBox 2">
            <a:extLst>
              <a:ext uri="{FF2B5EF4-FFF2-40B4-BE49-F238E27FC236}">
                <a16:creationId xmlns:a16="http://schemas.microsoft.com/office/drawing/2014/main" id="{73AA036F-F7FF-A0FB-161C-2297BAB211A4}"/>
              </a:ext>
            </a:extLst>
          </p:cNvPr>
          <p:cNvSpPr txBox="1"/>
          <p:nvPr/>
        </p:nvSpPr>
        <p:spPr>
          <a:xfrm>
            <a:off x="1199456" y="1685381"/>
            <a:ext cx="1314784" cy="338554"/>
          </a:xfrm>
          <a:prstGeom prst="rect">
            <a:avLst/>
          </a:prstGeom>
          <a:noFill/>
        </p:spPr>
        <p:txBody>
          <a:bodyPr wrap="none" rtlCol="0">
            <a:spAutoFit/>
          </a:bodyPr>
          <a:lstStyle/>
          <a:p>
            <a:r>
              <a:rPr lang="en-US" sz="1600" dirty="0">
                <a:solidFill>
                  <a:schemeClr val="tx1">
                    <a:lumMod val="75000"/>
                    <a:lumOff val="25000"/>
                  </a:schemeClr>
                </a:solidFill>
                <a:cs typeface="Poppins Medium" pitchFamily="2" charset="77"/>
              </a:rPr>
              <a:t>Get in Touch</a:t>
            </a:r>
          </a:p>
        </p:txBody>
      </p:sp>
      <p:sp>
        <p:nvSpPr>
          <p:cNvPr id="30" name="Oval 15">
            <a:extLst>
              <a:ext uri="{FF2B5EF4-FFF2-40B4-BE49-F238E27FC236}">
                <a16:creationId xmlns:a16="http://schemas.microsoft.com/office/drawing/2014/main" id="{B1457588-2DF0-650E-4CD3-204EFDA83E0E}"/>
              </a:ext>
            </a:extLst>
          </p:cNvPr>
          <p:cNvSpPr/>
          <p:nvPr/>
        </p:nvSpPr>
        <p:spPr>
          <a:xfrm>
            <a:off x="6603110" y="774399"/>
            <a:ext cx="246610" cy="2466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31" name="Oval 16">
            <a:extLst>
              <a:ext uri="{FF2B5EF4-FFF2-40B4-BE49-F238E27FC236}">
                <a16:creationId xmlns:a16="http://schemas.microsoft.com/office/drawing/2014/main" id="{EBDEB3A9-D7B7-77AA-DCED-1F7FBF934248}"/>
              </a:ext>
            </a:extLst>
          </p:cNvPr>
          <p:cNvSpPr/>
          <p:nvPr/>
        </p:nvSpPr>
        <p:spPr>
          <a:xfrm>
            <a:off x="6425760" y="6041165"/>
            <a:ext cx="126543" cy="1265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32" name="Oval 17">
            <a:extLst>
              <a:ext uri="{FF2B5EF4-FFF2-40B4-BE49-F238E27FC236}">
                <a16:creationId xmlns:a16="http://schemas.microsoft.com/office/drawing/2014/main" id="{9278323B-1507-6B30-4022-8117145FFB22}"/>
              </a:ext>
            </a:extLst>
          </p:cNvPr>
          <p:cNvSpPr/>
          <p:nvPr/>
        </p:nvSpPr>
        <p:spPr>
          <a:xfrm>
            <a:off x="11186698" y="3966729"/>
            <a:ext cx="153337" cy="1533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33" name="Freeform 18">
            <a:extLst>
              <a:ext uri="{FF2B5EF4-FFF2-40B4-BE49-F238E27FC236}">
                <a16:creationId xmlns:a16="http://schemas.microsoft.com/office/drawing/2014/main" id="{9D641725-F9A7-2430-C479-91BCEE3815D8}"/>
              </a:ext>
            </a:extLst>
          </p:cNvPr>
          <p:cNvSpPr/>
          <p:nvPr/>
        </p:nvSpPr>
        <p:spPr>
          <a:xfrm>
            <a:off x="10494720" y="1459181"/>
            <a:ext cx="688976" cy="669511"/>
          </a:xfrm>
          <a:custGeom>
            <a:avLst/>
            <a:gdLst>
              <a:gd name="connsiteX0" fmla="*/ 185738 w 688976"/>
              <a:gd name="connsiteY0" fmla="*/ 615535 h 669511"/>
              <a:gd name="connsiteX1" fmla="*/ 212726 w 688976"/>
              <a:gd name="connsiteY1" fmla="*/ 642523 h 669511"/>
              <a:gd name="connsiteX2" fmla="*/ 185738 w 688976"/>
              <a:gd name="connsiteY2" fmla="*/ 669511 h 669511"/>
              <a:gd name="connsiteX3" fmla="*/ 158750 w 688976"/>
              <a:gd name="connsiteY3" fmla="*/ 642523 h 669511"/>
              <a:gd name="connsiteX4" fmla="*/ 185738 w 688976"/>
              <a:gd name="connsiteY4" fmla="*/ 615535 h 669511"/>
              <a:gd name="connsiteX5" fmla="*/ 26988 w 688976"/>
              <a:gd name="connsiteY5" fmla="*/ 615535 h 669511"/>
              <a:gd name="connsiteX6" fmla="*/ 53976 w 688976"/>
              <a:gd name="connsiteY6" fmla="*/ 642523 h 669511"/>
              <a:gd name="connsiteX7" fmla="*/ 26988 w 688976"/>
              <a:gd name="connsiteY7" fmla="*/ 669511 h 669511"/>
              <a:gd name="connsiteX8" fmla="*/ 0 w 688976"/>
              <a:gd name="connsiteY8" fmla="*/ 642523 h 669511"/>
              <a:gd name="connsiteX9" fmla="*/ 26988 w 688976"/>
              <a:gd name="connsiteY9" fmla="*/ 615535 h 669511"/>
              <a:gd name="connsiteX10" fmla="*/ 344488 w 688976"/>
              <a:gd name="connsiteY10" fmla="*/ 615534 h 669511"/>
              <a:gd name="connsiteX11" fmla="*/ 371476 w 688976"/>
              <a:gd name="connsiteY11" fmla="*/ 642522 h 669511"/>
              <a:gd name="connsiteX12" fmla="*/ 344488 w 688976"/>
              <a:gd name="connsiteY12" fmla="*/ 669510 h 669511"/>
              <a:gd name="connsiteX13" fmla="*/ 317500 w 688976"/>
              <a:gd name="connsiteY13" fmla="*/ 642522 h 669511"/>
              <a:gd name="connsiteX14" fmla="*/ 344488 w 688976"/>
              <a:gd name="connsiteY14" fmla="*/ 615534 h 669511"/>
              <a:gd name="connsiteX15" fmla="*/ 503238 w 688976"/>
              <a:gd name="connsiteY15" fmla="*/ 615533 h 669511"/>
              <a:gd name="connsiteX16" fmla="*/ 530226 w 688976"/>
              <a:gd name="connsiteY16" fmla="*/ 642521 h 669511"/>
              <a:gd name="connsiteX17" fmla="*/ 503238 w 688976"/>
              <a:gd name="connsiteY17" fmla="*/ 669509 h 669511"/>
              <a:gd name="connsiteX18" fmla="*/ 476250 w 688976"/>
              <a:gd name="connsiteY18" fmla="*/ 642521 h 669511"/>
              <a:gd name="connsiteX19" fmla="*/ 503238 w 688976"/>
              <a:gd name="connsiteY19" fmla="*/ 615533 h 669511"/>
              <a:gd name="connsiteX20" fmla="*/ 661988 w 688976"/>
              <a:gd name="connsiteY20" fmla="*/ 615532 h 669511"/>
              <a:gd name="connsiteX21" fmla="*/ 688976 w 688976"/>
              <a:gd name="connsiteY21" fmla="*/ 642520 h 669511"/>
              <a:gd name="connsiteX22" fmla="*/ 661988 w 688976"/>
              <a:gd name="connsiteY22" fmla="*/ 669508 h 669511"/>
              <a:gd name="connsiteX23" fmla="*/ 635000 w 688976"/>
              <a:gd name="connsiteY23" fmla="*/ 642520 h 669511"/>
              <a:gd name="connsiteX24" fmla="*/ 661988 w 688976"/>
              <a:gd name="connsiteY24" fmla="*/ 615532 h 669511"/>
              <a:gd name="connsiteX25" fmla="*/ 185738 w 688976"/>
              <a:gd name="connsiteY25" fmla="*/ 461652 h 669511"/>
              <a:gd name="connsiteX26" fmla="*/ 212726 w 688976"/>
              <a:gd name="connsiteY26" fmla="*/ 488640 h 669511"/>
              <a:gd name="connsiteX27" fmla="*/ 185738 w 688976"/>
              <a:gd name="connsiteY27" fmla="*/ 515628 h 669511"/>
              <a:gd name="connsiteX28" fmla="*/ 158750 w 688976"/>
              <a:gd name="connsiteY28" fmla="*/ 488640 h 669511"/>
              <a:gd name="connsiteX29" fmla="*/ 185738 w 688976"/>
              <a:gd name="connsiteY29" fmla="*/ 461652 h 669511"/>
              <a:gd name="connsiteX30" fmla="*/ 26988 w 688976"/>
              <a:gd name="connsiteY30" fmla="*/ 461652 h 669511"/>
              <a:gd name="connsiteX31" fmla="*/ 53976 w 688976"/>
              <a:gd name="connsiteY31" fmla="*/ 488640 h 669511"/>
              <a:gd name="connsiteX32" fmla="*/ 26988 w 688976"/>
              <a:gd name="connsiteY32" fmla="*/ 515628 h 669511"/>
              <a:gd name="connsiteX33" fmla="*/ 0 w 688976"/>
              <a:gd name="connsiteY33" fmla="*/ 488640 h 669511"/>
              <a:gd name="connsiteX34" fmla="*/ 26988 w 688976"/>
              <a:gd name="connsiteY34" fmla="*/ 461652 h 669511"/>
              <a:gd name="connsiteX35" fmla="*/ 344488 w 688976"/>
              <a:gd name="connsiteY35" fmla="*/ 461651 h 669511"/>
              <a:gd name="connsiteX36" fmla="*/ 371476 w 688976"/>
              <a:gd name="connsiteY36" fmla="*/ 488639 h 669511"/>
              <a:gd name="connsiteX37" fmla="*/ 344488 w 688976"/>
              <a:gd name="connsiteY37" fmla="*/ 515627 h 669511"/>
              <a:gd name="connsiteX38" fmla="*/ 317500 w 688976"/>
              <a:gd name="connsiteY38" fmla="*/ 488639 h 669511"/>
              <a:gd name="connsiteX39" fmla="*/ 344488 w 688976"/>
              <a:gd name="connsiteY39" fmla="*/ 461651 h 669511"/>
              <a:gd name="connsiteX40" fmla="*/ 503238 w 688976"/>
              <a:gd name="connsiteY40" fmla="*/ 461650 h 669511"/>
              <a:gd name="connsiteX41" fmla="*/ 530226 w 688976"/>
              <a:gd name="connsiteY41" fmla="*/ 488638 h 669511"/>
              <a:gd name="connsiteX42" fmla="*/ 503238 w 688976"/>
              <a:gd name="connsiteY42" fmla="*/ 515626 h 669511"/>
              <a:gd name="connsiteX43" fmla="*/ 476250 w 688976"/>
              <a:gd name="connsiteY43" fmla="*/ 488638 h 669511"/>
              <a:gd name="connsiteX44" fmla="*/ 503238 w 688976"/>
              <a:gd name="connsiteY44" fmla="*/ 461650 h 669511"/>
              <a:gd name="connsiteX45" fmla="*/ 661988 w 688976"/>
              <a:gd name="connsiteY45" fmla="*/ 461649 h 669511"/>
              <a:gd name="connsiteX46" fmla="*/ 688976 w 688976"/>
              <a:gd name="connsiteY46" fmla="*/ 488637 h 669511"/>
              <a:gd name="connsiteX47" fmla="*/ 661988 w 688976"/>
              <a:gd name="connsiteY47" fmla="*/ 515625 h 669511"/>
              <a:gd name="connsiteX48" fmla="*/ 635000 w 688976"/>
              <a:gd name="connsiteY48" fmla="*/ 488637 h 669511"/>
              <a:gd name="connsiteX49" fmla="*/ 661988 w 688976"/>
              <a:gd name="connsiteY49" fmla="*/ 461649 h 669511"/>
              <a:gd name="connsiteX50" fmla="*/ 185738 w 688976"/>
              <a:gd name="connsiteY50" fmla="*/ 307769 h 669511"/>
              <a:gd name="connsiteX51" fmla="*/ 212726 w 688976"/>
              <a:gd name="connsiteY51" fmla="*/ 334757 h 669511"/>
              <a:gd name="connsiteX52" fmla="*/ 185738 w 688976"/>
              <a:gd name="connsiteY52" fmla="*/ 361745 h 669511"/>
              <a:gd name="connsiteX53" fmla="*/ 158750 w 688976"/>
              <a:gd name="connsiteY53" fmla="*/ 334757 h 669511"/>
              <a:gd name="connsiteX54" fmla="*/ 185738 w 688976"/>
              <a:gd name="connsiteY54" fmla="*/ 307769 h 669511"/>
              <a:gd name="connsiteX55" fmla="*/ 26988 w 688976"/>
              <a:gd name="connsiteY55" fmla="*/ 307769 h 669511"/>
              <a:gd name="connsiteX56" fmla="*/ 53976 w 688976"/>
              <a:gd name="connsiteY56" fmla="*/ 334757 h 669511"/>
              <a:gd name="connsiteX57" fmla="*/ 26988 w 688976"/>
              <a:gd name="connsiteY57" fmla="*/ 361745 h 669511"/>
              <a:gd name="connsiteX58" fmla="*/ 0 w 688976"/>
              <a:gd name="connsiteY58" fmla="*/ 334757 h 669511"/>
              <a:gd name="connsiteX59" fmla="*/ 26988 w 688976"/>
              <a:gd name="connsiteY59" fmla="*/ 307769 h 669511"/>
              <a:gd name="connsiteX60" fmla="*/ 344488 w 688976"/>
              <a:gd name="connsiteY60" fmla="*/ 307768 h 669511"/>
              <a:gd name="connsiteX61" fmla="*/ 371476 w 688976"/>
              <a:gd name="connsiteY61" fmla="*/ 334756 h 669511"/>
              <a:gd name="connsiteX62" fmla="*/ 344488 w 688976"/>
              <a:gd name="connsiteY62" fmla="*/ 361744 h 669511"/>
              <a:gd name="connsiteX63" fmla="*/ 317500 w 688976"/>
              <a:gd name="connsiteY63" fmla="*/ 334756 h 669511"/>
              <a:gd name="connsiteX64" fmla="*/ 344488 w 688976"/>
              <a:gd name="connsiteY64" fmla="*/ 307768 h 669511"/>
              <a:gd name="connsiteX65" fmla="*/ 503238 w 688976"/>
              <a:gd name="connsiteY65" fmla="*/ 307767 h 669511"/>
              <a:gd name="connsiteX66" fmla="*/ 530226 w 688976"/>
              <a:gd name="connsiteY66" fmla="*/ 334755 h 669511"/>
              <a:gd name="connsiteX67" fmla="*/ 503238 w 688976"/>
              <a:gd name="connsiteY67" fmla="*/ 361743 h 669511"/>
              <a:gd name="connsiteX68" fmla="*/ 476250 w 688976"/>
              <a:gd name="connsiteY68" fmla="*/ 334755 h 669511"/>
              <a:gd name="connsiteX69" fmla="*/ 503238 w 688976"/>
              <a:gd name="connsiteY69" fmla="*/ 307767 h 669511"/>
              <a:gd name="connsiteX70" fmla="*/ 661988 w 688976"/>
              <a:gd name="connsiteY70" fmla="*/ 307766 h 669511"/>
              <a:gd name="connsiteX71" fmla="*/ 688976 w 688976"/>
              <a:gd name="connsiteY71" fmla="*/ 334754 h 669511"/>
              <a:gd name="connsiteX72" fmla="*/ 661988 w 688976"/>
              <a:gd name="connsiteY72" fmla="*/ 361742 h 669511"/>
              <a:gd name="connsiteX73" fmla="*/ 635000 w 688976"/>
              <a:gd name="connsiteY73" fmla="*/ 334754 h 669511"/>
              <a:gd name="connsiteX74" fmla="*/ 661988 w 688976"/>
              <a:gd name="connsiteY74" fmla="*/ 307766 h 669511"/>
              <a:gd name="connsiteX75" fmla="*/ 185738 w 688976"/>
              <a:gd name="connsiteY75" fmla="*/ 153886 h 669511"/>
              <a:gd name="connsiteX76" fmla="*/ 212726 w 688976"/>
              <a:gd name="connsiteY76" fmla="*/ 180874 h 669511"/>
              <a:gd name="connsiteX77" fmla="*/ 185738 w 688976"/>
              <a:gd name="connsiteY77" fmla="*/ 207862 h 669511"/>
              <a:gd name="connsiteX78" fmla="*/ 158750 w 688976"/>
              <a:gd name="connsiteY78" fmla="*/ 180874 h 669511"/>
              <a:gd name="connsiteX79" fmla="*/ 185738 w 688976"/>
              <a:gd name="connsiteY79" fmla="*/ 153886 h 669511"/>
              <a:gd name="connsiteX80" fmla="*/ 26988 w 688976"/>
              <a:gd name="connsiteY80" fmla="*/ 153886 h 669511"/>
              <a:gd name="connsiteX81" fmla="*/ 53976 w 688976"/>
              <a:gd name="connsiteY81" fmla="*/ 180874 h 669511"/>
              <a:gd name="connsiteX82" fmla="*/ 26988 w 688976"/>
              <a:gd name="connsiteY82" fmla="*/ 207862 h 669511"/>
              <a:gd name="connsiteX83" fmla="*/ 0 w 688976"/>
              <a:gd name="connsiteY83" fmla="*/ 180874 h 669511"/>
              <a:gd name="connsiteX84" fmla="*/ 26988 w 688976"/>
              <a:gd name="connsiteY84" fmla="*/ 153886 h 669511"/>
              <a:gd name="connsiteX85" fmla="*/ 344488 w 688976"/>
              <a:gd name="connsiteY85" fmla="*/ 153885 h 669511"/>
              <a:gd name="connsiteX86" fmla="*/ 371476 w 688976"/>
              <a:gd name="connsiteY86" fmla="*/ 180873 h 669511"/>
              <a:gd name="connsiteX87" fmla="*/ 344488 w 688976"/>
              <a:gd name="connsiteY87" fmla="*/ 207861 h 669511"/>
              <a:gd name="connsiteX88" fmla="*/ 317500 w 688976"/>
              <a:gd name="connsiteY88" fmla="*/ 180873 h 669511"/>
              <a:gd name="connsiteX89" fmla="*/ 344488 w 688976"/>
              <a:gd name="connsiteY89" fmla="*/ 153885 h 669511"/>
              <a:gd name="connsiteX90" fmla="*/ 503238 w 688976"/>
              <a:gd name="connsiteY90" fmla="*/ 153884 h 669511"/>
              <a:gd name="connsiteX91" fmla="*/ 530226 w 688976"/>
              <a:gd name="connsiteY91" fmla="*/ 180872 h 669511"/>
              <a:gd name="connsiteX92" fmla="*/ 503238 w 688976"/>
              <a:gd name="connsiteY92" fmla="*/ 207860 h 669511"/>
              <a:gd name="connsiteX93" fmla="*/ 476250 w 688976"/>
              <a:gd name="connsiteY93" fmla="*/ 180872 h 669511"/>
              <a:gd name="connsiteX94" fmla="*/ 503238 w 688976"/>
              <a:gd name="connsiteY94" fmla="*/ 153884 h 669511"/>
              <a:gd name="connsiteX95" fmla="*/ 661988 w 688976"/>
              <a:gd name="connsiteY95" fmla="*/ 153883 h 669511"/>
              <a:gd name="connsiteX96" fmla="*/ 688976 w 688976"/>
              <a:gd name="connsiteY96" fmla="*/ 180871 h 669511"/>
              <a:gd name="connsiteX97" fmla="*/ 661988 w 688976"/>
              <a:gd name="connsiteY97" fmla="*/ 207859 h 669511"/>
              <a:gd name="connsiteX98" fmla="*/ 635000 w 688976"/>
              <a:gd name="connsiteY98" fmla="*/ 180871 h 669511"/>
              <a:gd name="connsiteX99" fmla="*/ 661988 w 688976"/>
              <a:gd name="connsiteY99" fmla="*/ 153883 h 669511"/>
              <a:gd name="connsiteX100" fmla="*/ 185738 w 688976"/>
              <a:gd name="connsiteY100" fmla="*/ 3 h 669511"/>
              <a:gd name="connsiteX101" fmla="*/ 212726 w 688976"/>
              <a:gd name="connsiteY101" fmla="*/ 26991 h 669511"/>
              <a:gd name="connsiteX102" fmla="*/ 185738 w 688976"/>
              <a:gd name="connsiteY102" fmla="*/ 53979 h 669511"/>
              <a:gd name="connsiteX103" fmla="*/ 158750 w 688976"/>
              <a:gd name="connsiteY103" fmla="*/ 26991 h 669511"/>
              <a:gd name="connsiteX104" fmla="*/ 185738 w 688976"/>
              <a:gd name="connsiteY104" fmla="*/ 3 h 669511"/>
              <a:gd name="connsiteX105" fmla="*/ 26988 w 688976"/>
              <a:gd name="connsiteY105" fmla="*/ 3 h 669511"/>
              <a:gd name="connsiteX106" fmla="*/ 53976 w 688976"/>
              <a:gd name="connsiteY106" fmla="*/ 26991 h 669511"/>
              <a:gd name="connsiteX107" fmla="*/ 26988 w 688976"/>
              <a:gd name="connsiteY107" fmla="*/ 53979 h 669511"/>
              <a:gd name="connsiteX108" fmla="*/ 0 w 688976"/>
              <a:gd name="connsiteY108" fmla="*/ 26991 h 669511"/>
              <a:gd name="connsiteX109" fmla="*/ 26988 w 688976"/>
              <a:gd name="connsiteY109" fmla="*/ 3 h 669511"/>
              <a:gd name="connsiteX110" fmla="*/ 344488 w 688976"/>
              <a:gd name="connsiteY110" fmla="*/ 2 h 669511"/>
              <a:gd name="connsiteX111" fmla="*/ 371476 w 688976"/>
              <a:gd name="connsiteY111" fmla="*/ 26990 h 669511"/>
              <a:gd name="connsiteX112" fmla="*/ 344488 w 688976"/>
              <a:gd name="connsiteY112" fmla="*/ 53978 h 669511"/>
              <a:gd name="connsiteX113" fmla="*/ 317500 w 688976"/>
              <a:gd name="connsiteY113" fmla="*/ 26990 h 669511"/>
              <a:gd name="connsiteX114" fmla="*/ 344488 w 688976"/>
              <a:gd name="connsiteY114" fmla="*/ 2 h 669511"/>
              <a:gd name="connsiteX115" fmla="*/ 503238 w 688976"/>
              <a:gd name="connsiteY115" fmla="*/ 1 h 669511"/>
              <a:gd name="connsiteX116" fmla="*/ 530226 w 688976"/>
              <a:gd name="connsiteY116" fmla="*/ 26989 h 669511"/>
              <a:gd name="connsiteX117" fmla="*/ 503238 w 688976"/>
              <a:gd name="connsiteY117" fmla="*/ 53977 h 669511"/>
              <a:gd name="connsiteX118" fmla="*/ 476250 w 688976"/>
              <a:gd name="connsiteY118" fmla="*/ 26989 h 669511"/>
              <a:gd name="connsiteX119" fmla="*/ 503238 w 688976"/>
              <a:gd name="connsiteY119" fmla="*/ 1 h 669511"/>
              <a:gd name="connsiteX120" fmla="*/ 661988 w 688976"/>
              <a:gd name="connsiteY120" fmla="*/ 0 h 669511"/>
              <a:gd name="connsiteX121" fmla="*/ 688976 w 688976"/>
              <a:gd name="connsiteY121" fmla="*/ 26988 h 669511"/>
              <a:gd name="connsiteX122" fmla="*/ 661988 w 688976"/>
              <a:gd name="connsiteY122" fmla="*/ 53976 h 669511"/>
              <a:gd name="connsiteX123" fmla="*/ 635000 w 688976"/>
              <a:gd name="connsiteY123" fmla="*/ 26988 h 669511"/>
              <a:gd name="connsiteX124" fmla="*/ 661988 w 688976"/>
              <a:gd name="connsiteY124" fmla="*/ 0 h 66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88976" h="669511">
                <a:moveTo>
                  <a:pt x="185738" y="615535"/>
                </a:moveTo>
                <a:cubicBezTo>
                  <a:pt x="200643" y="615535"/>
                  <a:pt x="212726" y="627618"/>
                  <a:pt x="212726" y="642523"/>
                </a:cubicBezTo>
                <a:cubicBezTo>
                  <a:pt x="212726" y="657428"/>
                  <a:pt x="200643" y="669511"/>
                  <a:pt x="185738" y="669511"/>
                </a:cubicBezTo>
                <a:cubicBezTo>
                  <a:pt x="170833" y="669511"/>
                  <a:pt x="158750" y="657428"/>
                  <a:pt x="158750" y="642523"/>
                </a:cubicBezTo>
                <a:cubicBezTo>
                  <a:pt x="158750" y="627618"/>
                  <a:pt x="170833" y="615535"/>
                  <a:pt x="185738" y="615535"/>
                </a:cubicBezTo>
                <a:close/>
                <a:moveTo>
                  <a:pt x="26988" y="615535"/>
                </a:moveTo>
                <a:cubicBezTo>
                  <a:pt x="41893" y="615535"/>
                  <a:pt x="53976" y="627618"/>
                  <a:pt x="53976" y="642523"/>
                </a:cubicBezTo>
                <a:cubicBezTo>
                  <a:pt x="53976" y="657428"/>
                  <a:pt x="41893" y="669511"/>
                  <a:pt x="26988" y="669511"/>
                </a:cubicBezTo>
                <a:cubicBezTo>
                  <a:pt x="12083" y="669511"/>
                  <a:pt x="0" y="657428"/>
                  <a:pt x="0" y="642523"/>
                </a:cubicBezTo>
                <a:cubicBezTo>
                  <a:pt x="0" y="627618"/>
                  <a:pt x="12083" y="615535"/>
                  <a:pt x="26988" y="615535"/>
                </a:cubicBezTo>
                <a:close/>
                <a:moveTo>
                  <a:pt x="344488" y="615534"/>
                </a:moveTo>
                <a:cubicBezTo>
                  <a:pt x="359393" y="615534"/>
                  <a:pt x="371476" y="627617"/>
                  <a:pt x="371476" y="642522"/>
                </a:cubicBezTo>
                <a:cubicBezTo>
                  <a:pt x="371476" y="657427"/>
                  <a:pt x="359393" y="669510"/>
                  <a:pt x="344488" y="669510"/>
                </a:cubicBezTo>
                <a:cubicBezTo>
                  <a:pt x="329583" y="669510"/>
                  <a:pt x="317500" y="657427"/>
                  <a:pt x="317500" y="642522"/>
                </a:cubicBezTo>
                <a:cubicBezTo>
                  <a:pt x="317500" y="627617"/>
                  <a:pt x="329583" y="615534"/>
                  <a:pt x="344488" y="615534"/>
                </a:cubicBezTo>
                <a:close/>
                <a:moveTo>
                  <a:pt x="503238" y="615533"/>
                </a:moveTo>
                <a:cubicBezTo>
                  <a:pt x="518143" y="615533"/>
                  <a:pt x="530226" y="627616"/>
                  <a:pt x="530226" y="642521"/>
                </a:cubicBezTo>
                <a:cubicBezTo>
                  <a:pt x="530226" y="657426"/>
                  <a:pt x="518143" y="669509"/>
                  <a:pt x="503238" y="669509"/>
                </a:cubicBezTo>
                <a:cubicBezTo>
                  <a:pt x="488333" y="669509"/>
                  <a:pt x="476250" y="657426"/>
                  <a:pt x="476250" y="642521"/>
                </a:cubicBezTo>
                <a:cubicBezTo>
                  <a:pt x="476250" y="627616"/>
                  <a:pt x="488333" y="615533"/>
                  <a:pt x="503238" y="615533"/>
                </a:cubicBezTo>
                <a:close/>
                <a:moveTo>
                  <a:pt x="661988" y="615532"/>
                </a:moveTo>
                <a:cubicBezTo>
                  <a:pt x="676893" y="615532"/>
                  <a:pt x="688976" y="627615"/>
                  <a:pt x="688976" y="642520"/>
                </a:cubicBezTo>
                <a:cubicBezTo>
                  <a:pt x="688976" y="657425"/>
                  <a:pt x="676893" y="669508"/>
                  <a:pt x="661988" y="669508"/>
                </a:cubicBezTo>
                <a:cubicBezTo>
                  <a:pt x="647083" y="669508"/>
                  <a:pt x="635000" y="657425"/>
                  <a:pt x="635000" y="642520"/>
                </a:cubicBezTo>
                <a:cubicBezTo>
                  <a:pt x="635000" y="627615"/>
                  <a:pt x="647083" y="615532"/>
                  <a:pt x="661988" y="615532"/>
                </a:cubicBezTo>
                <a:close/>
                <a:moveTo>
                  <a:pt x="185738" y="461652"/>
                </a:moveTo>
                <a:cubicBezTo>
                  <a:pt x="200643" y="461652"/>
                  <a:pt x="212726" y="473735"/>
                  <a:pt x="212726" y="488640"/>
                </a:cubicBezTo>
                <a:cubicBezTo>
                  <a:pt x="212726" y="503545"/>
                  <a:pt x="200643" y="515628"/>
                  <a:pt x="185738" y="515628"/>
                </a:cubicBezTo>
                <a:cubicBezTo>
                  <a:pt x="170833" y="515628"/>
                  <a:pt x="158750" y="503545"/>
                  <a:pt x="158750" y="488640"/>
                </a:cubicBezTo>
                <a:cubicBezTo>
                  <a:pt x="158750" y="473735"/>
                  <a:pt x="170833" y="461652"/>
                  <a:pt x="185738" y="461652"/>
                </a:cubicBezTo>
                <a:close/>
                <a:moveTo>
                  <a:pt x="26988" y="461652"/>
                </a:moveTo>
                <a:cubicBezTo>
                  <a:pt x="41893" y="461652"/>
                  <a:pt x="53976" y="473735"/>
                  <a:pt x="53976" y="488640"/>
                </a:cubicBezTo>
                <a:cubicBezTo>
                  <a:pt x="53976" y="503545"/>
                  <a:pt x="41893" y="515628"/>
                  <a:pt x="26988" y="515628"/>
                </a:cubicBezTo>
                <a:cubicBezTo>
                  <a:pt x="12083" y="515628"/>
                  <a:pt x="0" y="503545"/>
                  <a:pt x="0" y="488640"/>
                </a:cubicBezTo>
                <a:cubicBezTo>
                  <a:pt x="0" y="473735"/>
                  <a:pt x="12083" y="461652"/>
                  <a:pt x="26988" y="461652"/>
                </a:cubicBezTo>
                <a:close/>
                <a:moveTo>
                  <a:pt x="344488" y="461651"/>
                </a:moveTo>
                <a:cubicBezTo>
                  <a:pt x="359393" y="461651"/>
                  <a:pt x="371476" y="473734"/>
                  <a:pt x="371476" y="488639"/>
                </a:cubicBezTo>
                <a:cubicBezTo>
                  <a:pt x="371476" y="503544"/>
                  <a:pt x="359393" y="515627"/>
                  <a:pt x="344488" y="515627"/>
                </a:cubicBezTo>
                <a:cubicBezTo>
                  <a:pt x="329583" y="515627"/>
                  <a:pt x="317500" y="503544"/>
                  <a:pt x="317500" y="488639"/>
                </a:cubicBezTo>
                <a:cubicBezTo>
                  <a:pt x="317500" y="473734"/>
                  <a:pt x="329583" y="461651"/>
                  <a:pt x="344488" y="461651"/>
                </a:cubicBezTo>
                <a:close/>
                <a:moveTo>
                  <a:pt x="503238" y="461650"/>
                </a:moveTo>
                <a:cubicBezTo>
                  <a:pt x="518143" y="461650"/>
                  <a:pt x="530226" y="473733"/>
                  <a:pt x="530226" y="488638"/>
                </a:cubicBezTo>
                <a:cubicBezTo>
                  <a:pt x="530226" y="503543"/>
                  <a:pt x="518143" y="515626"/>
                  <a:pt x="503238" y="515626"/>
                </a:cubicBezTo>
                <a:cubicBezTo>
                  <a:pt x="488333" y="515626"/>
                  <a:pt x="476250" y="503543"/>
                  <a:pt x="476250" y="488638"/>
                </a:cubicBezTo>
                <a:cubicBezTo>
                  <a:pt x="476250" y="473733"/>
                  <a:pt x="488333" y="461650"/>
                  <a:pt x="503238" y="461650"/>
                </a:cubicBezTo>
                <a:close/>
                <a:moveTo>
                  <a:pt x="661988" y="461649"/>
                </a:moveTo>
                <a:cubicBezTo>
                  <a:pt x="676893" y="461649"/>
                  <a:pt x="688976" y="473732"/>
                  <a:pt x="688976" y="488637"/>
                </a:cubicBezTo>
                <a:cubicBezTo>
                  <a:pt x="688976" y="503542"/>
                  <a:pt x="676893" y="515625"/>
                  <a:pt x="661988" y="515625"/>
                </a:cubicBezTo>
                <a:cubicBezTo>
                  <a:pt x="647083" y="515625"/>
                  <a:pt x="635000" y="503542"/>
                  <a:pt x="635000" y="488637"/>
                </a:cubicBezTo>
                <a:cubicBezTo>
                  <a:pt x="635000" y="473732"/>
                  <a:pt x="647083" y="461649"/>
                  <a:pt x="661988" y="461649"/>
                </a:cubicBezTo>
                <a:close/>
                <a:moveTo>
                  <a:pt x="185738" y="307769"/>
                </a:moveTo>
                <a:cubicBezTo>
                  <a:pt x="200643" y="307769"/>
                  <a:pt x="212726" y="319852"/>
                  <a:pt x="212726" y="334757"/>
                </a:cubicBezTo>
                <a:cubicBezTo>
                  <a:pt x="212726" y="349662"/>
                  <a:pt x="200643" y="361745"/>
                  <a:pt x="185738" y="361745"/>
                </a:cubicBezTo>
                <a:cubicBezTo>
                  <a:pt x="170833" y="361745"/>
                  <a:pt x="158750" y="349662"/>
                  <a:pt x="158750" y="334757"/>
                </a:cubicBezTo>
                <a:cubicBezTo>
                  <a:pt x="158750" y="319852"/>
                  <a:pt x="170833" y="307769"/>
                  <a:pt x="185738" y="307769"/>
                </a:cubicBezTo>
                <a:close/>
                <a:moveTo>
                  <a:pt x="26988" y="307769"/>
                </a:moveTo>
                <a:cubicBezTo>
                  <a:pt x="41893" y="307769"/>
                  <a:pt x="53976" y="319852"/>
                  <a:pt x="53976" y="334757"/>
                </a:cubicBezTo>
                <a:cubicBezTo>
                  <a:pt x="53976" y="349662"/>
                  <a:pt x="41893" y="361745"/>
                  <a:pt x="26988" y="361745"/>
                </a:cubicBezTo>
                <a:cubicBezTo>
                  <a:pt x="12083" y="361745"/>
                  <a:pt x="0" y="349662"/>
                  <a:pt x="0" y="334757"/>
                </a:cubicBezTo>
                <a:cubicBezTo>
                  <a:pt x="0" y="319852"/>
                  <a:pt x="12083" y="307769"/>
                  <a:pt x="26988" y="307769"/>
                </a:cubicBezTo>
                <a:close/>
                <a:moveTo>
                  <a:pt x="344488" y="307768"/>
                </a:moveTo>
                <a:cubicBezTo>
                  <a:pt x="359393" y="307768"/>
                  <a:pt x="371476" y="319851"/>
                  <a:pt x="371476" y="334756"/>
                </a:cubicBezTo>
                <a:cubicBezTo>
                  <a:pt x="371476" y="349661"/>
                  <a:pt x="359393" y="361744"/>
                  <a:pt x="344488" y="361744"/>
                </a:cubicBezTo>
                <a:cubicBezTo>
                  <a:pt x="329583" y="361744"/>
                  <a:pt x="317500" y="349661"/>
                  <a:pt x="317500" y="334756"/>
                </a:cubicBezTo>
                <a:cubicBezTo>
                  <a:pt x="317500" y="319851"/>
                  <a:pt x="329583" y="307768"/>
                  <a:pt x="344488" y="307768"/>
                </a:cubicBezTo>
                <a:close/>
                <a:moveTo>
                  <a:pt x="503238" y="307767"/>
                </a:moveTo>
                <a:cubicBezTo>
                  <a:pt x="518143" y="307767"/>
                  <a:pt x="530226" y="319850"/>
                  <a:pt x="530226" y="334755"/>
                </a:cubicBezTo>
                <a:cubicBezTo>
                  <a:pt x="530226" y="349660"/>
                  <a:pt x="518143" y="361743"/>
                  <a:pt x="503238" y="361743"/>
                </a:cubicBezTo>
                <a:cubicBezTo>
                  <a:pt x="488333" y="361743"/>
                  <a:pt x="476250" y="349660"/>
                  <a:pt x="476250" y="334755"/>
                </a:cubicBezTo>
                <a:cubicBezTo>
                  <a:pt x="476250" y="319850"/>
                  <a:pt x="488333" y="307767"/>
                  <a:pt x="503238" y="307767"/>
                </a:cubicBezTo>
                <a:close/>
                <a:moveTo>
                  <a:pt x="661988" y="307766"/>
                </a:moveTo>
                <a:cubicBezTo>
                  <a:pt x="676893" y="307766"/>
                  <a:pt x="688976" y="319849"/>
                  <a:pt x="688976" y="334754"/>
                </a:cubicBezTo>
                <a:cubicBezTo>
                  <a:pt x="688976" y="349659"/>
                  <a:pt x="676893" y="361742"/>
                  <a:pt x="661988" y="361742"/>
                </a:cubicBezTo>
                <a:cubicBezTo>
                  <a:pt x="647083" y="361742"/>
                  <a:pt x="635000" y="349659"/>
                  <a:pt x="635000" y="334754"/>
                </a:cubicBezTo>
                <a:cubicBezTo>
                  <a:pt x="635000" y="319849"/>
                  <a:pt x="647083" y="307766"/>
                  <a:pt x="661988" y="307766"/>
                </a:cubicBezTo>
                <a:close/>
                <a:moveTo>
                  <a:pt x="185738" y="153886"/>
                </a:moveTo>
                <a:cubicBezTo>
                  <a:pt x="200643" y="153886"/>
                  <a:pt x="212726" y="165969"/>
                  <a:pt x="212726" y="180874"/>
                </a:cubicBezTo>
                <a:cubicBezTo>
                  <a:pt x="212726" y="195779"/>
                  <a:pt x="200643" y="207862"/>
                  <a:pt x="185738" y="207862"/>
                </a:cubicBezTo>
                <a:cubicBezTo>
                  <a:pt x="170833" y="207862"/>
                  <a:pt x="158750" y="195779"/>
                  <a:pt x="158750" y="180874"/>
                </a:cubicBezTo>
                <a:cubicBezTo>
                  <a:pt x="158750" y="165969"/>
                  <a:pt x="170833" y="153886"/>
                  <a:pt x="185738" y="153886"/>
                </a:cubicBezTo>
                <a:close/>
                <a:moveTo>
                  <a:pt x="26988" y="153886"/>
                </a:moveTo>
                <a:cubicBezTo>
                  <a:pt x="41893" y="153886"/>
                  <a:pt x="53976" y="165969"/>
                  <a:pt x="53976" y="180874"/>
                </a:cubicBezTo>
                <a:cubicBezTo>
                  <a:pt x="53976" y="195779"/>
                  <a:pt x="41893" y="207862"/>
                  <a:pt x="26988" y="207862"/>
                </a:cubicBezTo>
                <a:cubicBezTo>
                  <a:pt x="12083" y="207862"/>
                  <a:pt x="0" y="195779"/>
                  <a:pt x="0" y="180874"/>
                </a:cubicBezTo>
                <a:cubicBezTo>
                  <a:pt x="0" y="165969"/>
                  <a:pt x="12083" y="153886"/>
                  <a:pt x="26988" y="153886"/>
                </a:cubicBezTo>
                <a:close/>
                <a:moveTo>
                  <a:pt x="344488" y="153885"/>
                </a:moveTo>
                <a:cubicBezTo>
                  <a:pt x="359393" y="153885"/>
                  <a:pt x="371476" y="165968"/>
                  <a:pt x="371476" y="180873"/>
                </a:cubicBezTo>
                <a:cubicBezTo>
                  <a:pt x="371476" y="195778"/>
                  <a:pt x="359393" y="207861"/>
                  <a:pt x="344488" y="207861"/>
                </a:cubicBezTo>
                <a:cubicBezTo>
                  <a:pt x="329583" y="207861"/>
                  <a:pt x="317500" y="195778"/>
                  <a:pt x="317500" y="180873"/>
                </a:cubicBezTo>
                <a:cubicBezTo>
                  <a:pt x="317500" y="165968"/>
                  <a:pt x="329583" y="153885"/>
                  <a:pt x="344488" y="153885"/>
                </a:cubicBezTo>
                <a:close/>
                <a:moveTo>
                  <a:pt x="503238" y="153884"/>
                </a:moveTo>
                <a:cubicBezTo>
                  <a:pt x="518143" y="153884"/>
                  <a:pt x="530226" y="165967"/>
                  <a:pt x="530226" y="180872"/>
                </a:cubicBezTo>
                <a:cubicBezTo>
                  <a:pt x="530226" y="195777"/>
                  <a:pt x="518143" y="207860"/>
                  <a:pt x="503238" y="207860"/>
                </a:cubicBezTo>
                <a:cubicBezTo>
                  <a:pt x="488333" y="207860"/>
                  <a:pt x="476250" y="195777"/>
                  <a:pt x="476250" y="180872"/>
                </a:cubicBezTo>
                <a:cubicBezTo>
                  <a:pt x="476250" y="165967"/>
                  <a:pt x="488333" y="153884"/>
                  <a:pt x="503238" y="153884"/>
                </a:cubicBezTo>
                <a:close/>
                <a:moveTo>
                  <a:pt x="661988" y="153883"/>
                </a:moveTo>
                <a:cubicBezTo>
                  <a:pt x="676893" y="153883"/>
                  <a:pt x="688976" y="165966"/>
                  <a:pt x="688976" y="180871"/>
                </a:cubicBezTo>
                <a:cubicBezTo>
                  <a:pt x="688976" y="195776"/>
                  <a:pt x="676893" y="207859"/>
                  <a:pt x="661988" y="207859"/>
                </a:cubicBezTo>
                <a:cubicBezTo>
                  <a:pt x="647083" y="207859"/>
                  <a:pt x="635000" y="195776"/>
                  <a:pt x="635000" y="180871"/>
                </a:cubicBezTo>
                <a:cubicBezTo>
                  <a:pt x="635000" y="165966"/>
                  <a:pt x="647083" y="153883"/>
                  <a:pt x="661988" y="153883"/>
                </a:cubicBezTo>
                <a:close/>
                <a:moveTo>
                  <a:pt x="185738" y="3"/>
                </a:moveTo>
                <a:cubicBezTo>
                  <a:pt x="200643" y="3"/>
                  <a:pt x="212726" y="12086"/>
                  <a:pt x="212726" y="26991"/>
                </a:cubicBezTo>
                <a:cubicBezTo>
                  <a:pt x="212726" y="41896"/>
                  <a:pt x="200643" y="53979"/>
                  <a:pt x="185738" y="53979"/>
                </a:cubicBezTo>
                <a:cubicBezTo>
                  <a:pt x="170833" y="53979"/>
                  <a:pt x="158750" y="41896"/>
                  <a:pt x="158750" y="26991"/>
                </a:cubicBezTo>
                <a:cubicBezTo>
                  <a:pt x="158750" y="12086"/>
                  <a:pt x="170833" y="3"/>
                  <a:pt x="185738" y="3"/>
                </a:cubicBezTo>
                <a:close/>
                <a:moveTo>
                  <a:pt x="26988" y="3"/>
                </a:moveTo>
                <a:cubicBezTo>
                  <a:pt x="41893" y="3"/>
                  <a:pt x="53976" y="12086"/>
                  <a:pt x="53976" y="26991"/>
                </a:cubicBezTo>
                <a:cubicBezTo>
                  <a:pt x="53976" y="41896"/>
                  <a:pt x="41893" y="53979"/>
                  <a:pt x="26988" y="53979"/>
                </a:cubicBezTo>
                <a:cubicBezTo>
                  <a:pt x="12083" y="53979"/>
                  <a:pt x="0" y="41896"/>
                  <a:pt x="0" y="26991"/>
                </a:cubicBezTo>
                <a:cubicBezTo>
                  <a:pt x="0" y="12086"/>
                  <a:pt x="12083" y="3"/>
                  <a:pt x="26988" y="3"/>
                </a:cubicBezTo>
                <a:close/>
                <a:moveTo>
                  <a:pt x="344488" y="2"/>
                </a:moveTo>
                <a:cubicBezTo>
                  <a:pt x="359393" y="2"/>
                  <a:pt x="371476" y="12085"/>
                  <a:pt x="371476" y="26990"/>
                </a:cubicBezTo>
                <a:cubicBezTo>
                  <a:pt x="371476" y="41895"/>
                  <a:pt x="359393" y="53978"/>
                  <a:pt x="344488" y="53978"/>
                </a:cubicBezTo>
                <a:cubicBezTo>
                  <a:pt x="329583" y="53978"/>
                  <a:pt x="317500" y="41895"/>
                  <a:pt x="317500" y="26990"/>
                </a:cubicBezTo>
                <a:cubicBezTo>
                  <a:pt x="317500" y="12085"/>
                  <a:pt x="329583" y="2"/>
                  <a:pt x="344488" y="2"/>
                </a:cubicBezTo>
                <a:close/>
                <a:moveTo>
                  <a:pt x="503238" y="1"/>
                </a:moveTo>
                <a:cubicBezTo>
                  <a:pt x="518143" y="1"/>
                  <a:pt x="530226" y="12084"/>
                  <a:pt x="530226" y="26989"/>
                </a:cubicBezTo>
                <a:cubicBezTo>
                  <a:pt x="530226" y="41894"/>
                  <a:pt x="518143" y="53977"/>
                  <a:pt x="503238" y="53977"/>
                </a:cubicBezTo>
                <a:cubicBezTo>
                  <a:pt x="488333" y="53977"/>
                  <a:pt x="476250" y="41894"/>
                  <a:pt x="476250" y="26989"/>
                </a:cubicBezTo>
                <a:cubicBezTo>
                  <a:pt x="476250" y="12084"/>
                  <a:pt x="488333" y="1"/>
                  <a:pt x="503238" y="1"/>
                </a:cubicBezTo>
                <a:close/>
                <a:moveTo>
                  <a:pt x="661988" y="0"/>
                </a:moveTo>
                <a:cubicBezTo>
                  <a:pt x="676893" y="0"/>
                  <a:pt x="688976" y="12083"/>
                  <a:pt x="688976" y="26988"/>
                </a:cubicBezTo>
                <a:cubicBezTo>
                  <a:pt x="688976" y="41893"/>
                  <a:pt x="676893" y="53976"/>
                  <a:pt x="661988" y="53976"/>
                </a:cubicBezTo>
                <a:cubicBezTo>
                  <a:pt x="647083" y="53976"/>
                  <a:pt x="635000" y="41893"/>
                  <a:pt x="635000" y="26988"/>
                </a:cubicBezTo>
                <a:cubicBezTo>
                  <a:pt x="635000" y="12083"/>
                  <a:pt x="647083" y="0"/>
                  <a:pt x="66198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mn-ea"/>
            </a:endParaRPr>
          </a:p>
        </p:txBody>
      </p:sp>
      <p:sp>
        <p:nvSpPr>
          <p:cNvPr id="34" name="Freeform 19">
            <a:extLst>
              <a:ext uri="{FF2B5EF4-FFF2-40B4-BE49-F238E27FC236}">
                <a16:creationId xmlns:a16="http://schemas.microsoft.com/office/drawing/2014/main" id="{67BAA809-A42F-0164-2D17-CF3762CB9596}"/>
              </a:ext>
            </a:extLst>
          </p:cNvPr>
          <p:cNvSpPr/>
          <p:nvPr/>
        </p:nvSpPr>
        <p:spPr>
          <a:xfrm>
            <a:off x="10026544" y="5681091"/>
            <a:ext cx="688976" cy="669511"/>
          </a:xfrm>
          <a:custGeom>
            <a:avLst/>
            <a:gdLst>
              <a:gd name="connsiteX0" fmla="*/ 185738 w 688976"/>
              <a:gd name="connsiteY0" fmla="*/ 615535 h 669511"/>
              <a:gd name="connsiteX1" fmla="*/ 212726 w 688976"/>
              <a:gd name="connsiteY1" fmla="*/ 642523 h 669511"/>
              <a:gd name="connsiteX2" fmla="*/ 185738 w 688976"/>
              <a:gd name="connsiteY2" fmla="*/ 669511 h 669511"/>
              <a:gd name="connsiteX3" fmla="*/ 158750 w 688976"/>
              <a:gd name="connsiteY3" fmla="*/ 642523 h 669511"/>
              <a:gd name="connsiteX4" fmla="*/ 185738 w 688976"/>
              <a:gd name="connsiteY4" fmla="*/ 615535 h 669511"/>
              <a:gd name="connsiteX5" fmla="*/ 26988 w 688976"/>
              <a:gd name="connsiteY5" fmla="*/ 615535 h 669511"/>
              <a:gd name="connsiteX6" fmla="*/ 53976 w 688976"/>
              <a:gd name="connsiteY6" fmla="*/ 642523 h 669511"/>
              <a:gd name="connsiteX7" fmla="*/ 26988 w 688976"/>
              <a:gd name="connsiteY7" fmla="*/ 669511 h 669511"/>
              <a:gd name="connsiteX8" fmla="*/ 0 w 688976"/>
              <a:gd name="connsiteY8" fmla="*/ 642523 h 669511"/>
              <a:gd name="connsiteX9" fmla="*/ 26988 w 688976"/>
              <a:gd name="connsiteY9" fmla="*/ 615535 h 669511"/>
              <a:gd name="connsiteX10" fmla="*/ 344488 w 688976"/>
              <a:gd name="connsiteY10" fmla="*/ 615534 h 669511"/>
              <a:gd name="connsiteX11" fmla="*/ 371476 w 688976"/>
              <a:gd name="connsiteY11" fmla="*/ 642522 h 669511"/>
              <a:gd name="connsiteX12" fmla="*/ 344488 w 688976"/>
              <a:gd name="connsiteY12" fmla="*/ 669510 h 669511"/>
              <a:gd name="connsiteX13" fmla="*/ 317500 w 688976"/>
              <a:gd name="connsiteY13" fmla="*/ 642522 h 669511"/>
              <a:gd name="connsiteX14" fmla="*/ 344488 w 688976"/>
              <a:gd name="connsiteY14" fmla="*/ 615534 h 669511"/>
              <a:gd name="connsiteX15" fmla="*/ 503238 w 688976"/>
              <a:gd name="connsiteY15" fmla="*/ 615533 h 669511"/>
              <a:gd name="connsiteX16" fmla="*/ 530226 w 688976"/>
              <a:gd name="connsiteY16" fmla="*/ 642521 h 669511"/>
              <a:gd name="connsiteX17" fmla="*/ 503238 w 688976"/>
              <a:gd name="connsiteY17" fmla="*/ 669509 h 669511"/>
              <a:gd name="connsiteX18" fmla="*/ 476250 w 688976"/>
              <a:gd name="connsiteY18" fmla="*/ 642521 h 669511"/>
              <a:gd name="connsiteX19" fmla="*/ 503238 w 688976"/>
              <a:gd name="connsiteY19" fmla="*/ 615533 h 669511"/>
              <a:gd name="connsiteX20" fmla="*/ 661988 w 688976"/>
              <a:gd name="connsiteY20" fmla="*/ 615532 h 669511"/>
              <a:gd name="connsiteX21" fmla="*/ 688976 w 688976"/>
              <a:gd name="connsiteY21" fmla="*/ 642520 h 669511"/>
              <a:gd name="connsiteX22" fmla="*/ 661988 w 688976"/>
              <a:gd name="connsiteY22" fmla="*/ 669508 h 669511"/>
              <a:gd name="connsiteX23" fmla="*/ 635000 w 688976"/>
              <a:gd name="connsiteY23" fmla="*/ 642520 h 669511"/>
              <a:gd name="connsiteX24" fmla="*/ 661988 w 688976"/>
              <a:gd name="connsiteY24" fmla="*/ 615532 h 669511"/>
              <a:gd name="connsiteX25" fmla="*/ 185738 w 688976"/>
              <a:gd name="connsiteY25" fmla="*/ 461652 h 669511"/>
              <a:gd name="connsiteX26" fmla="*/ 212726 w 688976"/>
              <a:gd name="connsiteY26" fmla="*/ 488640 h 669511"/>
              <a:gd name="connsiteX27" fmla="*/ 185738 w 688976"/>
              <a:gd name="connsiteY27" fmla="*/ 515628 h 669511"/>
              <a:gd name="connsiteX28" fmla="*/ 158750 w 688976"/>
              <a:gd name="connsiteY28" fmla="*/ 488640 h 669511"/>
              <a:gd name="connsiteX29" fmla="*/ 185738 w 688976"/>
              <a:gd name="connsiteY29" fmla="*/ 461652 h 669511"/>
              <a:gd name="connsiteX30" fmla="*/ 26988 w 688976"/>
              <a:gd name="connsiteY30" fmla="*/ 461652 h 669511"/>
              <a:gd name="connsiteX31" fmla="*/ 53976 w 688976"/>
              <a:gd name="connsiteY31" fmla="*/ 488640 h 669511"/>
              <a:gd name="connsiteX32" fmla="*/ 26988 w 688976"/>
              <a:gd name="connsiteY32" fmla="*/ 515628 h 669511"/>
              <a:gd name="connsiteX33" fmla="*/ 0 w 688976"/>
              <a:gd name="connsiteY33" fmla="*/ 488640 h 669511"/>
              <a:gd name="connsiteX34" fmla="*/ 26988 w 688976"/>
              <a:gd name="connsiteY34" fmla="*/ 461652 h 669511"/>
              <a:gd name="connsiteX35" fmla="*/ 344488 w 688976"/>
              <a:gd name="connsiteY35" fmla="*/ 461651 h 669511"/>
              <a:gd name="connsiteX36" fmla="*/ 371476 w 688976"/>
              <a:gd name="connsiteY36" fmla="*/ 488639 h 669511"/>
              <a:gd name="connsiteX37" fmla="*/ 344488 w 688976"/>
              <a:gd name="connsiteY37" fmla="*/ 515627 h 669511"/>
              <a:gd name="connsiteX38" fmla="*/ 317500 w 688976"/>
              <a:gd name="connsiteY38" fmla="*/ 488639 h 669511"/>
              <a:gd name="connsiteX39" fmla="*/ 344488 w 688976"/>
              <a:gd name="connsiteY39" fmla="*/ 461651 h 669511"/>
              <a:gd name="connsiteX40" fmla="*/ 503238 w 688976"/>
              <a:gd name="connsiteY40" fmla="*/ 461650 h 669511"/>
              <a:gd name="connsiteX41" fmla="*/ 530226 w 688976"/>
              <a:gd name="connsiteY41" fmla="*/ 488638 h 669511"/>
              <a:gd name="connsiteX42" fmla="*/ 503238 w 688976"/>
              <a:gd name="connsiteY42" fmla="*/ 515626 h 669511"/>
              <a:gd name="connsiteX43" fmla="*/ 476250 w 688976"/>
              <a:gd name="connsiteY43" fmla="*/ 488638 h 669511"/>
              <a:gd name="connsiteX44" fmla="*/ 503238 w 688976"/>
              <a:gd name="connsiteY44" fmla="*/ 461650 h 669511"/>
              <a:gd name="connsiteX45" fmla="*/ 661988 w 688976"/>
              <a:gd name="connsiteY45" fmla="*/ 461649 h 669511"/>
              <a:gd name="connsiteX46" fmla="*/ 688976 w 688976"/>
              <a:gd name="connsiteY46" fmla="*/ 488637 h 669511"/>
              <a:gd name="connsiteX47" fmla="*/ 661988 w 688976"/>
              <a:gd name="connsiteY47" fmla="*/ 515625 h 669511"/>
              <a:gd name="connsiteX48" fmla="*/ 635000 w 688976"/>
              <a:gd name="connsiteY48" fmla="*/ 488637 h 669511"/>
              <a:gd name="connsiteX49" fmla="*/ 661988 w 688976"/>
              <a:gd name="connsiteY49" fmla="*/ 461649 h 669511"/>
              <a:gd name="connsiteX50" fmla="*/ 185738 w 688976"/>
              <a:gd name="connsiteY50" fmla="*/ 307769 h 669511"/>
              <a:gd name="connsiteX51" fmla="*/ 212726 w 688976"/>
              <a:gd name="connsiteY51" fmla="*/ 334757 h 669511"/>
              <a:gd name="connsiteX52" fmla="*/ 185738 w 688976"/>
              <a:gd name="connsiteY52" fmla="*/ 361745 h 669511"/>
              <a:gd name="connsiteX53" fmla="*/ 158750 w 688976"/>
              <a:gd name="connsiteY53" fmla="*/ 334757 h 669511"/>
              <a:gd name="connsiteX54" fmla="*/ 185738 w 688976"/>
              <a:gd name="connsiteY54" fmla="*/ 307769 h 669511"/>
              <a:gd name="connsiteX55" fmla="*/ 26988 w 688976"/>
              <a:gd name="connsiteY55" fmla="*/ 307769 h 669511"/>
              <a:gd name="connsiteX56" fmla="*/ 53976 w 688976"/>
              <a:gd name="connsiteY56" fmla="*/ 334757 h 669511"/>
              <a:gd name="connsiteX57" fmla="*/ 26988 w 688976"/>
              <a:gd name="connsiteY57" fmla="*/ 361745 h 669511"/>
              <a:gd name="connsiteX58" fmla="*/ 0 w 688976"/>
              <a:gd name="connsiteY58" fmla="*/ 334757 h 669511"/>
              <a:gd name="connsiteX59" fmla="*/ 26988 w 688976"/>
              <a:gd name="connsiteY59" fmla="*/ 307769 h 669511"/>
              <a:gd name="connsiteX60" fmla="*/ 344488 w 688976"/>
              <a:gd name="connsiteY60" fmla="*/ 307768 h 669511"/>
              <a:gd name="connsiteX61" fmla="*/ 371476 w 688976"/>
              <a:gd name="connsiteY61" fmla="*/ 334756 h 669511"/>
              <a:gd name="connsiteX62" fmla="*/ 344488 w 688976"/>
              <a:gd name="connsiteY62" fmla="*/ 361744 h 669511"/>
              <a:gd name="connsiteX63" fmla="*/ 317500 w 688976"/>
              <a:gd name="connsiteY63" fmla="*/ 334756 h 669511"/>
              <a:gd name="connsiteX64" fmla="*/ 344488 w 688976"/>
              <a:gd name="connsiteY64" fmla="*/ 307768 h 669511"/>
              <a:gd name="connsiteX65" fmla="*/ 503238 w 688976"/>
              <a:gd name="connsiteY65" fmla="*/ 307767 h 669511"/>
              <a:gd name="connsiteX66" fmla="*/ 530226 w 688976"/>
              <a:gd name="connsiteY66" fmla="*/ 334755 h 669511"/>
              <a:gd name="connsiteX67" fmla="*/ 503238 w 688976"/>
              <a:gd name="connsiteY67" fmla="*/ 361743 h 669511"/>
              <a:gd name="connsiteX68" fmla="*/ 476250 w 688976"/>
              <a:gd name="connsiteY68" fmla="*/ 334755 h 669511"/>
              <a:gd name="connsiteX69" fmla="*/ 503238 w 688976"/>
              <a:gd name="connsiteY69" fmla="*/ 307767 h 669511"/>
              <a:gd name="connsiteX70" fmla="*/ 661988 w 688976"/>
              <a:gd name="connsiteY70" fmla="*/ 307766 h 669511"/>
              <a:gd name="connsiteX71" fmla="*/ 688976 w 688976"/>
              <a:gd name="connsiteY71" fmla="*/ 334754 h 669511"/>
              <a:gd name="connsiteX72" fmla="*/ 661988 w 688976"/>
              <a:gd name="connsiteY72" fmla="*/ 361742 h 669511"/>
              <a:gd name="connsiteX73" fmla="*/ 635000 w 688976"/>
              <a:gd name="connsiteY73" fmla="*/ 334754 h 669511"/>
              <a:gd name="connsiteX74" fmla="*/ 661988 w 688976"/>
              <a:gd name="connsiteY74" fmla="*/ 307766 h 669511"/>
              <a:gd name="connsiteX75" fmla="*/ 185738 w 688976"/>
              <a:gd name="connsiteY75" fmla="*/ 153886 h 669511"/>
              <a:gd name="connsiteX76" fmla="*/ 212726 w 688976"/>
              <a:gd name="connsiteY76" fmla="*/ 180874 h 669511"/>
              <a:gd name="connsiteX77" fmla="*/ 185738 w 688976"/>
              <a:gd name="connsiteY77" fmla="*/ 207862 h 669511"/>
              <a:gd name="connsiteX78" fmla="*/ 158750 w 688976"/>
              <a:gd name="connsiteY78" fmla="*/ 180874 h 669511"/>
              <a:gd name="connsiteX79" fmla="*/ 185738 w 688976"/>
              <a:gd name="connsiteY79" fmla="*/ 153886 h 669511"/>
              <a:gd name="connsiteX80" fmla="*/ 26988 w 688976"/>
              <a:gd name="connsiteY80" fmla="*/ 153886 h 669511"/>
              <a:gd name="connsiteX81" fmla="*/ 53976 w 688976"/>
              <a:gd name="connsiteY81" fmla="*/ 180874 h 669511"/>
              <a:gd name="connsiteX82" fmla="*/ 26988 w 688976"/>
              <a:gd name="connsiteY82" fmla="*/ 207862 h 669511"/>
              <a:gd name="connsiteX83" fmla="*/ 0 w 688976"/>
              <a:gd name="connsiteY83" fmla="*/ 180874 h 669511"/>
              <a:gd name="connsiteX84" fmla="*/ 26988 w 688976"/>
              <a:gd name="connsiteY84" fmla="*/ 153886 h 669511"/>
              <a:gd name="connsiteX85" fmla="*/ 344488 w 688976"/>
              <a:gd name="connsiteY85" fmla="*/ 153885 h 669511"/>
              <a:gd name="connsiteX86" fmla="*/ 371476 w 688976"/>
              <a:gd name="connsiteY86" fmla="*/ 180873 h 669511"/>
              <a:gd name="connsiteX87" fmla="*/ 344488 w 688976"/>
              <a:gd name="connsiteY87" fmla="*/ 207861 h 669511"/>
              <a:gd name="connsiteX88" fmla="*/ 317500 w 688976"/>
              <a:gd name="connsiteY88" fmla="*/ 180873 h 669511"/>
              <a:gd name="connsiteX89" fmla="*/ 344488 w 688976"/>
              <a:gd name="connsiteY89" fmla="*/ 153885 h 669511"/>
              <a:gd name="connsiteX90" fmla="*/ 503238 w 688976"/>
              <a:gd name="connsiteY90" fmla="*/ 153884 h 669511"/>
              <a:gd name="connsiteX91" fmla="*/ 530226 w 688976"/>
              <a:gd name="connsiteY91" fmla="*/ 180872 h 669511"/>
              <a:gd name="connsiteX92" fmla="*/ 503238 w 688976"/>
              <a:gd name="connsiteY92" fmla="*/ 207860 h 669511"/>
              <a:gd name="connsiteX93" fmla="*/ 476250 w 688976"/>
              <a:gd name="connsiteY93" fmla="*/ 180872 h 669511"/>
              <a:gd name="connsiteX94" fmla="*/ 503238 w 688976"/>
              <a:gd name="connsiteY94" fmla="*/ 153884 h 669511"/>
              <a:gd name="connsiteX95" fmla="*/ 661988 w 688976"/>
              <a:gd name="connsiteY95" fmla="*/ 153883 h 669511"/>
              <a:gd name="connsiteX96" fmla="*/ 688976 w 688976"/>
              <a:gd name="connsiteY96" fmla="*/ 180871 h 669511"/>
              <a:gd name="connsiteX97" fmla="*/ 661988 w 688976"/>
              <a:gd name="connsiteY97" fmla="*/ 207859 h 669511"/>
              <a:gd name="connsiteX98" fmla="*/ 635000 w 688976"/>
              <a:gd name="connsiteY98" fmla="*/ 180871 h 669511"/>
              <a:gd name="connsiteX99" fmla="*/ 661988 w 688976"/>
              <a:gd name="connsiteY99" fmla="*/ 153883 h 669511"/>
              <a:gd name="connsiteX100" fmla="*/ 185738 w 688976"/>
              <a:gd name="connsiteY100" fmla="*/ 3 h 669511"/>
              <a:gd name="connsiteX101" fmla="*/ 212726 w 688976"/>
              <a:gd name="connsiteY101" fmla="*/ 26991 h 669511"/>
              <a:gd name="connsiteX102" fmla="*/ 185738 w 688976"/>
              <a:gd name="connsiteY102" fmla="*/ 53979 h 669511"/>
              <a:gd name="connsiteX103" fmla="*/ 158750 w 688976"/>
              <a:gd name="connsiteY103" fmla="*/ 26991 h 669511"/>
              <a:gd name="connsiteX104" fmla="*/ 185738 w 688976"/>
              <a:gd name="connsiteY104" fmla="*/ 3 h 669511"/>
              <a:gd name="connsiteX105" fmla="*/ 26988 w 688976"/>
              <a:gd name="connsiteY105" fmla="*/ 3 h 669511"/>
              <a:gd name="connsiteX106" fmla="*/ 53976 w 688976"/>
              <a:gd name="connsiteY106" fmla="*/ 26991 h 669511"/>
              <a:gd name="connsiteX107" fmla="*/ 26988 w 688976"/>
              <a:gd name="connsiteY107" fmla="*/ 53979 h 669511"/>
              <a:gd name="connsiteX108" fmla="*/ 0 w 688976"/>
              <a:gd name="connsiteY108" fmla="*/ 26991 h 669511"/>
              <a:gd name="connsiteX109" fmla="*/ 26988 w 688976"/>
              <a:gd name="connsiteY109" fmla="*/ 3 h 669511"/>
              <a:gd name="connsiteX110" fmla="*/ 344488 w 688976"/>
              <a:gd name="connsiteY110" fmla="*/ 2 h 669511"/>
              <a:gd name="connsiteX111" fmla="*/ 371476 w 688976"/>
              <a:gd name="connsiteY111" fmla="*/ 26990 h 669511"/>
              <a:gd name="connsiteX112" fmla="*/ 344488 w 688976"/>
              <a:gd name="connsiteY112" fmla="*/ 53978 h 669511"/>
              <a:gd name="connsiteX113" fmla="*/ 317500 w 688976"/>
              <a:gd name="connsiteY113" fmla="*/ 26990 h 669511"/>
              <a:gd name="connsiteX114" fmla="*/ 344488 w 688976"/>
              <a:gd name="connsiteY114" fmla="*/ 2 h 669511"/>
              <a:gd name="connsiteX115" fmla="*/ 503238 w 688976"/>
              <a:gd name="connsiteY115" fmla="*/ 1 h 669511"/>
              <a:gd name="connsiteX116" fmla="*/ 530226 w 688976"/>
              <a:gd name="connsiteY116" fmla="*/ 26989 h 669511"/>
              <a:gd name="connsiteX117" fmla="*/ 503238 w 688976"/>
              <a:gd name="connsiteY117" fmla="*/ 53977 h 669511"/>
              <a:gd name="connsiteX118" fmla="*/ 476250 w 688976"/>
              <a:gd name="connsiteY118" fmla="*/ 26989 h 669511"/>
              <a:gd name="connsiteX119" fmla="*/ 503238 w 688976"/>
              <a:gd name="connsiteY119" fmla="*/ 1 h 669511"/>
              <a:gd name="connsiteX120" fmla="*/ 661988 w 688976"/>
              <a:gd name="connsiteY120" fmla="*/ 0 h 669511"/>
              <a:gd name="connsiteX121" fmla="*/ 688976 w 688976"/>
              <a:gd name="connsiteY121" fmla="*/ 26988 h 669511"/>
              <a:gd name="connsiteX122" fmla="*/ 661988 w 688976"/>
              <a:gd name="connsiteY122" fmla="*/ 53976 h 669511"/>
              <a:gd name="connsiteX123" fmla="*/ 635000 w 688976"/>
              <a:gd name="connsiteY123" fmla="*/ 26988 h 669511"/>
              <a:gd name="connsiteX124" fmla="*/ 661988 w 688976"/>
              <a:gd name="connsiteY124" fmla="*/ 0 h 66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88976" h="669511">
                <a:moveTo>
                  <a:pt x="185738" y="615535"/>
                </a:moveTo>
                <a:cubicBezTo>
                  <a:pt x="200643" y="615535"/>
                  <a:pt x="212726" y="627618"/>
                  <a:pt x="212726" y="642523"/>
                </a:cubicBezTo>
                <a:cubicBezTo>
                  <a:pt x="212726" y="657428"/>
                  <a:pt x="200643" y="669511"/>
                  <a:pt x="185738" y="669511"/>
                </a:cubicBezTo>
                <a:cubicBezTo>
                  <a:pt x="170833" y="669511"/>
                  <a:pt x="158750" y="657428"/>
                  <a:pt x="158750" y="642523"/>
                </a:cubicBezTo>
                <a:cubicBezTo>
                  <a:pt x="158750" y="627618"/>
                  <a:pt x="170833" y="615535"/>
                  <a:pt x="185738" y="615535"/>
                </a:cubicBezTo>
                <a:close/>
                <a:moveTo>
                  <a:pt x="26988" y="615535"/>
                </a:moveTo>
                <a:cubicBezTo>
                  <a:pt x="41893" y="615535"/>
                  <a:pt x="53976" y="627618"/>
                  <a:pt x="53976" y="642523"/>
                </a:cubicBezTo>
                <a:cubicBezTo>
                  <a:pt x="53976" y="657428"/>
                  <a:pt x="41893" y="669511"/>
                  <a:pt x="26988" y="669511"/>
                </a:cubicBezTo>
                <a:cubicBezTo>
                  <a:pt x="12083" y="669511"/>
                  <a:pt x="0" y="657428"/>
                  <a:pt x="0" y="642523"/>
                </a:cubicBezTo>
                <a:cubicBezTo>
                  <a:pt x="0" y="627618"/>
                  <a:pt x="12083" y="615535"/>
                  <a:pt x="26988" y="615535"/>
                </a:cubicBezTo>
                <a:close/>
                <a:moveTo>
                  <a:pt x="344488" y="615534"/>
                </a:moveTo>
                <a:cubicBezTo>
                  <a:pt x="359393" y="615534"/>
                  <a:pt x="371476" y="627617"/>
                  <a:pt x="371476" y="642522"/>
                </a:cubicBezTo>
                <a:cubicBezTo>
                  <a:pt x="371476" y="657427"/>
                  <a:pt x="359393" y="669510"/>
                  <a:pt x="344488" y="669510"/>
                </a:cubicBezTo>
                <a:cubicBezTo>
                  <a:pt x="329583" y="669510"/>
                  <a:pt x="317500" y="657427"/>
                  <a:pt x="317500" y="642522"/>
                </a:cubicBezTo>
                <a:cubicBezTo>
                  <a:pt x="317500" y="627617"/>
                  <a:pt x="329583" y="615534"/>
                  <a:pt x="344488" y="615534"/>
                </a:cubicBezTo>
                <a:close/>
                <a:moveTo>
                  <a:pt x="503238" y="615533"/>
                </a:moveTo>
                <a:cubicBezTo>
                  <a:pt x="518143" y="615533"/>
                  <a:pt x="530226" y="627616"/>
                  <a:pt x="530226" y="642521"/>
                </a:cubicBezTo>
                <a:cubicBezTo>
                  <a:pt x="530226" y="657426"/>
                  <a:pt x="518143" y="669509"/>
                  <a:pt x="503238" y="669509"/>
                </a:cubicBezTo>
                <a:cubicBezTo>
                  <a:pt x="488333" y="669509"/>
                  <a:pt x="476250" y="657426"/>
                  <a:pt x="476250" y="642521"/>
                </a:cubicBezTo>
                <a:cubicBezTo>
                  <a:pt x="476250" y="627616"/>
                  <a:pt x="488333" y="615533"/>
                  <a:pt x="503238" y="615533"/>
                </a:cubicBezTo>
                <a:close/>
                <a:moveTo>
                  <a:pt x="661988" y="615532"/>
                </a:moveTo>
                <a:cubicBezTo>
                  <a:pt x="676893" y="615532"/>
                  <a:pt x="688976" y="627615"/>
                  <a:pt x="688976" y="642520"/>
                </a:cubicBezTo>
                <a:cubicBezTo>
                  <a:pt x="688976" y="657425"/>
                  <a:pt x="676893" y="669508"/>
                  <a:pt x="661988" y="669508"/>
                </a:cubicBezTo>
                <a:cubicBezTo>
                  <a:pt x="647083" y="669508"/>
                  <a:pt x="635000" y="657425"/>
                  <a:pt x="635000" y="642520"/>
                </a:cubicBezTo>
                <a:cubicBezTo>
                  <a:pt x="635000" y="627615"/>
                  <a:pt x="647083" y="615532"/>
                  <a:pt x="661988" y="615532"/>
                </a:cubicBezTo>
                <a:close/>
                <a:moveTo>
                  <a:pt x="185738" y="461652"/>
                </a:moveTo>
                <a:cubicBezTo>
                  <a:pt x="200643" y="461652"/>
                  <a:pt x="212726" y="473735"/>
                  <a:pt x="212726" y="488640"/>
                </a:cubicBezTo>
                <a:cubicBezTo>
                  <a:pt x="212726" y="503545"/>
                  <a:pt x="200643" y="515628"/>
                  <a:pt x="185738" y="515628"/>
                </a:cubicBezTo>
                <a:cubicBezTo>
                  <a:pt x="170833" y="515628"/>
                  <a:pt x="158750" y="503545"/>
                  <a:pt x="158750" y="488640"/>
                </a:cubicBezTo>
                <a:cubicBezTo>
                  <a:pt x="158750" y="473735"/>
                  <a:pt x="170833" y="461652"/>
                  <a:pt x="185738" y="461652"/>
                </a:cubicBezTo>
                <a:close/>
                <a:moveTo>
                  <a:pt x="26988" y="461652"/>
                </a:moveTo>
                <a:cubicBezTo>
                  <a:pt x="41893" y="461652"/>
                  <a:pt x="53976" y="473735"/>
                  <a:pt x="53976" y="488640"/>
                </a:cubicBezTo>
                <a:cubicBezTo>
                  <a:pt x="53976" y="503545"/>
                  <a:pt x="41893" y="515628"/>
                  <a:pt x="26988" y="515628"/>
                </a:cubicBezTo>
                <a:cubicBezTo>
                  <a:pt x="12083" y="515628"/>
                  <a:pt x="0" y="503545"/>
                  <a:pt x="0" y="488640"/>
                </a:cubicBezTo>
                <a:cubicBezTo>
                  <a:pt x="0" y="473735"/>
                  <a:pt x="12083" y="461652"/>
                  <a:pt x="26988" y="461652"/>
                </a:cubicBezTo>
                <a:close/>
                <a:moveTo>
                  <a:pt x="344488" y="461651"/>
                </a:moveTo>
                <a:cubicBezTo>
                  <a:pt x="359393" y="461651"/>
                  <a:pt x="371476" y="473734"/>
                  <a:pt x="371476" y="488639"/>
                </a:cubicBezTo>
                <a:cubicBezTo>
                  <a:pt x="371476" y="503544"/>
                  <a:pt x="359393" y="515627"/>
                  <a:pt x="344488" y="515627"/>
                </a:cubicBezTo>
                <a:cubicBezTo>
                  <a:pt x="329583" y="515627"/>
                  <a:pt x="317500" y="503544"/>
                  <a:pt x="317500" y="488639"/>
                </a:cubicBezTo>
                <a:cubicBezTo>
                  <a:pt x="317500" y="473734"/>
                  <a:pt x="329583" y="461651"/>
                  <a:pt x="344488" y="461651"/>
                </a:cubicBezTo>
                <a:close/>
                <a:moveTo>
                  <a:pt x="503238" y="461650"/>
                </a:moveTo>
                <a:cubicBezTo>
                  <a:pt x="518143" y="461650"/>
                  <a:pt x="530226" y="473733"/>
                  <a:pt x="530226" y="488638"/>
                </a:cubicBezTo>
                <a:cubicBezTo>
                  <a:pt x="530226" y="503543"/>
                  <a:pt x="518143" y="515626"/>
                  <a:pt x="503238" y="515626"/>
                </a:cubicBezTo>
                <a:cubicBezTo>
                  <a:pt x="488333" y="515626"/>
                  <a:pt x="476250" y="503543"/>
                  <a:pt x="476250" y="488638"/>
                </a:cubicBezTo>
                <a:cubicBezTo>
                  <a:pt x="476250" y="473733"/>
                  <a:pt x="488333" y="461650"/>
                  <a:pt x="503238" y="461650"/>
                </a:cubicBezTo>
                <a:close/>
                <a:moveTo>
                  <a:pt x="661988" y="461649"/>
                </a:moveTo>
                <a:cubicBezTo>
                  <a:pt x="676893" y="461649"/>
                  <a:pt x="688976" y="473732"/>
                  <a:pt x="688976" y="488637"/>
                </a:cubicBezTo>
                <a:cubicBezTo>
                  <a:pt x="688976" y="503542"/>
                  <a:pt x="676893" y="515625"/>
                  <a:pt x="661988" y="515625"/>
                </a:cubicBezTo>
                <a:cubicBezTo>
                  <a:pt x="647083" y="515625"/>
                  <a:pt x="635000" y="503542"/>
                  <a:pt x="635000" y="488637"/>
                </a:cubicBezTo>
                <a:cubicBezTo>
                  <a:pt x="635000" y="473732"/>
                  <a:pt x="647083" y="461649"/>
                  <a:pt x="661988" y="461649"/>
                </a:cubicBezTo>
                <a:close/>
                <a:moveTo>
                  <a:pt x="185738" y="307769"/>
                </a:moveTo>
                <a:cubicBezTo>
                  <a:pt x="200643" y="307769"/>
                  <a:pt x="212726" y="319852"/>
                  <a:pt x="212726" y="334757"/>
                </a:cubicBezTo>
                <a:cubicBezTo>
                  <a:pt x="212726" y="349662"/>
                  <a:pt x="200643" y="361745"/>
                  <a:pt x="185738" y="361745"/>
                </a:cubicBezTo>
                <a:cubicBezTo>
                  <a:pt x="170833" y="361745"/>
                  <a:pt x="158750" y="349662"/>
                  <a:pt x="158750" y="334757"/>
                </a:cubicBezTo>
                <a:cubicBezTo>
                  <a:pt x="158750" y="319852"/>
                  <a:pt x="170833" y="307769"/>
                  <a:pt x="185738" y="307769"/>
                </a:cubicBezTo>
                <a:close/>
                <a:moveTo>
                  <a:pt x="26988" y="307769"/>
                </a:moveTo>
                <a:cubicBezTo>
                  <a:pt x="41893" y="307769"/>
                  <a:pt x="53976" y="319852"/>
                  <a:pt x="53976" y="334757"/>
                </a:cubicBezTo>
                <a:cubicBezTo>
                  <a:pt x="53976" y="349662"/>
                  <a:pt x="41893" y="361745"/>
                  <a:pt x="26988" y="361745"/>
                </a:cubicBezTo>
                <a:cubicBezTo>
                  <a:pt x="12083" y="361745"/>
                  <a:pt x="0" y="349662"/>
                  <a:pt x="0" y="334757"/>
                </a:cubicBezTo>
                <a:cubicBezTo>
                  <a:pt x="0" y="319852"/>
                  <a:pt x="12083" y="307769"/>
                  <a:pt x="26988" y="307769"/>
                </a:cubicBezTo>
                <a:close/>
                <a:moveTo>
                  <a:pt x="344488" y="307768"/>
                </a:moveTo>
                <a:cubicBezTo>
                  <a:pt x="359393" y="307768"/>
                  <a:pt x="371476" y="319851"/>
                  <a:pt x="371476" y="334756"/>
                </a:cubicBezTo>
                <a:cubicBezTo>
                  <a:pt x="371476" y="349661"/>
                  <a:pt x="359393" y="361744"/>
                  <a:pt x="344488" y="361744"/>
                </a:cubicBezTo>
                <a:cubicBezTo>
                  <a:pt x="329583" y="361744"/>
                  <a:pt x="317500" y="349661"/>
                  <a:pt x="317500" y="334756"/>
                </a:cubicBezTo>
                <a:cubicBezTo>
                  <a:pt x="317500" y="319851"/>
                  <a:pt x="329583" y="307768"/>
                  <a:pt x="344488" y="307768"/>
                </a:cubicBezTo>
                <a:close/>
                <a:moveTo>
                  <a:pt x="503238" y="307767"/>
                </a:moveTo>
                <a:cubicBezTo>
                  <a:pt x="518143" y="307767"/>
                  <a:pt x="530226" y="319850"/>
                  <a:pt x="530226" y="334755"/>
                </a:cubicBezTo>
                <a:cubicBezTo>
                  <a:pt x="530226" y="349660"/>
                  <a:pt x="518143" y="361743"/>
                  <a:pt x="503238" y="361743"/>
                </a:cubicBezTo>
                <a:cubicBezTo>
                  <a:pt x="488333" y="361743"/>
                  <a:pt x="476250" y="349660"/>
                  <a:pt x="476250" y="334755"/>
                </a:cubicBezTo>
                <a:cubicBezTo>
                  <a:pt x="476250" y="319850"/>
                  <a:pt x="488333" y="307767"/>
                  <a:pt x="503238" y="307767"/>
                </a:cubicBezTo>
                <a:close/>
                <a:moveTo>
                  <a:pt x="661988" y="307766"/>
                </a:moveTo>
                <a:cubicBezTo>
                  <a:pt x="676893" y="307766"/>
                  <a:pt x="688976" y="319849"/>
                  <a:pt x="688976" y="334754"/>
                </a:cubicBezTo>
                <a:cubicBezTo>
                  <a:pt x="688976" y="349659"/>
                  <a:pt x="676893" y="361742"/>
                  <a:pt x="661988" y="361742"/>
                </a:cubicBezTo>
                <a:cubicBezTo>
                  <a:pt x="647083" y="361742"/>
                  <a:pt x="635000" y="349659"/>
                  <a:pt x="635000" y="334754"/>
                </a:cubicBezTo>
                <a:cubicBezTo>
                  <a:pt x="635000" y="319849"/>
                  <a:pt x="647083" y="307766"/>
                  <a:pt x="661988" y="307766"/>
                </a:cubicBezTo>
                <a:close/>
                <a:moveTo>
                  <a:pt x="185738" y="153886"/>
                </a:moveTo>
                <a:cubicBezTo>
                  <a:pt x="200643" y="153886"/>
                  <a:pt x="212726" y="165969"/>
                  <a:pt x="212726" y="180874"/>
                </a:cubicBezTo>
                <a:cubicBezTo>
                  <a:pt x="212726" y="195779"/>
                  <a:pt x="200643" y="207862"/>
                  <a:pt x="185738" y="207862"/>
                </a:cubicBezTo>
                <a:cubicBezTo>
                  <a:pt x="170833" y="207862"/>
                  <a:pt x="158750" y="195779"/>
                  <a:pt x="158750" y="180874"/>
                </a:cubicBezTo>
                <a:cubicBezTo>
                  <a:pt x="158750" y="165969"/>
                  <a:pt x="170833" y="153886"/>
                  <a:pt x="185738" y="153886"/>
                </a:cubicBezTo>
                <a:close/>
                <a:moveTo>
                  <a:pt x="26988" y="153886"/>
                </a:moveTo>
                <a:cubicBezTo>
                  <a:pt x="41893" y="153886"/>
                  <a:pt x="53976" y="165969"/>
                  <a:pt x="53976" y="180874"/>
                </a:cubicBezTo>
                <a:cubicBezTo>
                  <a:pt x="53976" y="195779"/>
                  <a:pt x="41893" y="207862"/>
                  <a:pt x="26988" y="207862"/>
                </a:cubicBezTo>
                <a:cubicBezTo>
                  <a:pt x="12083" y="207862"/>
                  <a:pt x="0" y="195779"/>
                  <a:pt x="0" y="180874"/>
                </a:cubicBezTo>
                <a:cubicBezTo>
                  <a:pt x="0" y="165969"/>
                  <a:pt x="12083" y="153886"/>
                  <a:pt x="26988" y="153886"/>
                </a:cubicBezTo>
                <a:close/>
                <a:moveTo>
                  <a:pt x="344488" y="153885"/>
                </a:moveTo>
                <a:cubicBezTo>
                  <a:pt x="359393" y="153885"/>
                  <a:pt x="371476" y="165968"/>
                  <a:pt x="371476" y="180873"/>
                </a:cubicBezTo>
                <a:cubicBezTo>
                  <a:pt x="371476" y="195778"/>
                  <a:pt x="359393" y="207861"/>
                  <a:pt x="344488" y="207861"/>
                </a:cubicBezTo>
                <a:cubicBezTo>
                  <a:pt x="329583" y="207861"/>
                  <a:pt x="317500" y="195778"/>
                  <a:pt x="317500" y="180873"/>
                </a:cubicBezTo>
                <a:cubicBezTo>
                  <a:pt x="317500" y="165968"/>
                  <a:pt x="329583" y="153885"/>
                  <a:pt x="344488" y="153885"/>
                </a:cubicBezTo>
                <a:close/>
                <a:moveTo>
                  <a:pt x="503238" y="153884"/>
                </a:moveTo>
                <a:cubicBezTo>
                  <a:pt x="518143" y="153884"/>
                  <a:pt x="530226" y="165967"/>
                  <a:pt x="530226" y="180872"/>
                </a:cubicBezTo>
                <a:cubicBezTo>
                  <a:pt x="530226" y="195777"/>
                  <a:pt x="518143" y="207860"/>
                  <a:pt x="503238" y="207860"/>
                </a:cubicBezTo>
                <a:cubicBezTo>
                  <a:pt x="488333" y="207860"/>
                  <a:pt x="476250" y="195777"/>
                  <a:pt x="476250" y="180872"/>
                </a:cubicBezTo>
                <a:cubicBezTo>
                  <a:pt x="476250" y="165967"/>
                  <a:pt x="488333" y="153884"/>
                  <a:pt x="503238" y="153884"/>
                </a:cubicBezTo>
                <a:close/>
                <a:moveTo>
                  <a:pt x="661988" y="153883"/>
                </a:moveTo>
                <a:cubicBezTo>
                  <a:pt x="676893" y="153883"/>
                  <a:pt x="688976" y="165966"/>
                  <a:pt x="688976" y="180871"/>
                </a:cubicBezTo>
                <a:cubicBezTo>
                  <a:pt x="688976" y="195776"/>
                  <a:pt x="676893" y="207859"/>
                  <a:pt x="661988" y="207859"/>
                </a:cubicBezTo>
                <a:cubicBezTo>
                  <a:pt x="647083" y="207859"/>
                  <a:pt x="635000" y="195776"/>
                  <a:pt x="635000" y="180871"/>
                </a:cubicBezTo>
                <a:cubicBezTo>
                  <a:pt x="635000" y="165966"/>
                  <a:pt x="647083" y="153883"/>
                  <a:pt x="661988" y="153883"/>
                </a:cubicBezTo>
                <a:close/>
                <a:moveTo>
                  <a:pt x="185738" y="3"/>
                </a:moveTo>
                <a:cubicBezTo>
                  <a:pt x="200643" y="3"/>
                  <a:pt x="212726" y="12086"/>
                  <a:pt x="212726" y="26991"/>
                </a:cubicBezTo>
                <a:cubicBezTo>
                  <a:pt x="212726" y="41896"/>
                  <a:pt x="200643" y="53979"/>
                  <a:pt x="185738" y="53979"/>
                </a:cubicBezTo>
                <a:cubicBezTo>
                  <a:pt x="170833" y="53979"/>
                  <a:pt x="158750" y="41896"/>
                  <a:pt x="158750" y="26991"/>
                </a:cubicBezTo>
                <a:cubicBezTo>
                  <a:pt x="158750" y="12086"/>
                  <a:pt x="170833" y="3"/>
                  <a:pt x="185738" y="3"/>
                </a:cubicBezTo>
                <a:close/>
                <a:moveTo>
                  <a:pt x="26988" y="3"/>
                </a:moveTo>
                <a:cubicBezTo>
                  <a:pt x="41893" y="3"/>
                  <a:pt x="53976" y="12086"/>
                  <a:pt x="53976" y="26991"/>
                </a:cubicBezTo>
                <a:cubicBezTo>
                  <a:pt x="53976" y="41896"/>
                  <a:pt x="41893" y="53979"/>
                  <a:pt x="26988" y="53979"/>
                </a:cubicBezTo>
                <a:cubicBezTo>
                  <a:pt x="12083" y="53979"/>
                  <a:pt x="0" y="41896"/>
                  <a:pt x="0" y="26991"/>
                </a:cubicBezTo>
                <a:cubicBezTo>
                  <a:pt x="0" y="12086"/>
                  <a:pt x="12083" y="3"/>
                  <a:pt x="26988" y="3"/>
                </a:cubicBezTo>
                <a:close/>
                <a:moveTo>
                  <a:pt x="344488" y="2"/>
                </a:moveTo>
                <a:cubicBezTo>
                  <a:pt x="359393" y="2"/>
                  <a:pt x="371476" y="12085"/>
                  <a:pt x="371476" y="26990"/>
                </a:cubicBezTo>
                <a:cubicBezTo>
                  <a:pt x="371476" y="41895"/>
                  <a:pt x="359393" y="53978"/>
                  <a:pt x="344488" y="53978"/>
                </a:cubicBezTo>
                <a:cubicBezTo>
                  <a:pt x="329583" y="53978"/>
                  <a:pt x="317500" y="41895"/>
                  <a:pt x="317500" y="26990"/>
                </a:cubicBezTo>
                <a:cubicBezTo>
                  <a:pt x="317500" y="12085"/>
                  <a:pt x="329583" y="2"/>
                  <a:pt x="344488" y="2"/>
                </a:cubicBezTo>
                <a:close/>
                <a:moveTo>
                  <a:pt x="503238" y="1"/>
                </a:moveTo>
                <a:cubicBezTo>
                  <a:pt x="518143" y="1"/>
                  <a:pt x="530226" y="12084"/>
                  <a:pt x="530226" y="26989"/>
                </a:cubicBezTo>
                <a:cubicBezTo>
                  <a:pt x="530226" y="41894"/>
                  <a:pt x="518143" y="53977"/>
                  <a:pt x="503238" y="53977"/>
                </a:cubicBezTo>
                <a:cubicBezTo>
                  <a:pt x="488333" y="53977"/>
                  <a:pt x="476250" y="41894"/>
                  <a:pt x="476250" y="26989"/>
                </a:cubicBezTo>
                <a:cubicBezTo>
                  <a:pt x="476250" y="12084"/>
                  <a:pt x="488333" y="1"/>
                  <a:pt x="503238" y="1"/>
                </a:cubicBezTo>
                <a:close/>
                <a:moveTo>
                  <a:pt x="661988" y="0"/>
                </a:moveTo>
                <a:cubicBezTo>
                  <a:pt x="676893" y="0"/>
                  <a:pt x="688976" y="12083"/>
                  <a:pt x="688976" y="26988"/>
                </a:cubicBezTo>
                <a:cubicBezTo>
                  <a:pt x="688976" y="41893"/>
                  <a:pt x="676893" y="53976"/>
                  <a:pt x="661988" y="53976"/>
                </a:cubicBezTo>
                <a:cubicBezTo>
                  <a:pt x="647083" y="53976"/>
                  <a:pt x="635000" y="41893"/>
                  <a:pt x="635000" y="26988"/>
                </a:cubicBezTo>
                <a:cubicBezTo>
                  <a:pt x="635000" y="12083"/>
                  <a:pt x="647083" y="0"/>
                  <a:pt x="66198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mn-ea"/>
            </a:endParaRPr>
          </a:p>
        </p:txBody>
      </p:sp>
      <p:pic>
        <p:nvPicPr>
          <p:cNvPr id="35" name="图片占位符 7">
            <a:extLst>
              <a:ext uri="{FF2B5EF4-FFF2-40B4-BE49-F238E27FC236}">
                <a16:creationId xmlns:a16="http://schemas.microsoft.com/office/drawing/2014/main" id="{0A095F06-0188-9AAD-E6A5-E7EC61F20A02}"/>
              </a:ext>
            </a:extLst>
          </p:cNvPr>
          <p:cNvPicPr>
            <a:picLocks noChangeAspect="1"/>
          </p:cNvPicPr>
          <p:nvPr/>
        </p:nvPicPr>
        <p:blipFill>
          <a:blip r:embed="rId2"/>
          <a:srcRect l="16667" r="16667"/>
          <a:stretch>
            <a:fillRect/>
          </a:stretch>
        </p:blipFill>
        <p:spPr>
          <a:xfrm>
            <a:off x="5852559" y="985265"/>
            <a:ext cx="4695825" cy="4695826"/>
          </a:xfrm>
          <a:custGeom>
            <a:avLst/>
            <a:gdLst>
              <a:gd name="connsiteX0" fmla="*/ 1846928 w 4694664"/>
              <a:gd name="connsiteY0" fmla="*/ 0 h 4694664"/>
              <a:gd name="connsiteX1" fmla="*/ 4034688 w 4694664"/>
              <a:gd name="connsiteY1" fmla="*/ 0 h 4694664"/>
              <a:gd name="connsiteX2" fmla="*/ 4694664 w 4694664"/>
              <a:gd name="connsiteY2" fmla="*/ 659976 h 4694664"/>
              <a:gd name="connsiteX3" fmla="*/ 4694664 w 4694664"/>
              <a:gd name="connsiteY3" fmla="*/ 2847736 h 4694664"/>
              <a:gd name="connsiteX4" fmla="*/ 2847736 w 4694664"/>
              <a:gd name="connsiteY4" fmla="*/ 4694664 h 4694664"/>
              <a:gd name="connsiteX5" fmla="*/ 659976 w 4694664"/>
              <a:gd name="connsiteY5" fmla="*/ 4694664 h 4694664"/>
              <a:gd name="connsiteX6" fmla="*/ 0 w 4694664"/>
              <a:gd name="connsiteY6" fmla="*/ 4034688 h 4694664"/>
              <a:gd name="connsiteX7" fmla="*/ 0 w 4694664"/>
              <a:gd name="connsiteY7" fmla="*/ 1846928 h 4694664"/>
              <a:gd name="connsiteX8" fmla="*/ 1846928 w 4694664"/>
              <a:gd name="connsiteY8" fmla="*/ 0 h 469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94664" h="4694664">
                <a:moveTo>
                  <a:pt x="1846928" y="0"/>
                </a:moveTo>
                <a:lnTo>
                  <a:pt x="4034688" y="0"/>
                </a:lnTo>
                <a:cubicBezTo>
                  <a:pt x="4399183" y="0"/>
                  <a:pt x="4694664" y="295481"/>
                  <a:pt x="4694664" y="659976"/>
                </a:cubicBezTo>
                <a:lnTo>
                  <a:pt x="4694664" y="2847736"/>
                </a:lnTo>
                <a:cubicBezTo>
                  <a:pt x="4694664" y="3867766"/>
                  <a:pt x="3867766" y="4694664"/>
                  <a:pt x="2847736" y="4694664"/>
                </a:cubicBezTo>
                <a:lnTo>
                  <a:pt x="659976" y="4694664"/>
                </a:lnTo>
                <a:cubicBezTo>
                  <a:pt x="295481" y="4694664"/>
                  <a:pt x="0" y="4399183"/>
                  <a:pt x="0" y="4034688"/>
                </a:cubicBezTo>
                <a:lnTo>
                  <a:pt x="0" y="1846928"/>
                </a:lnTo>
                <a:cubicBezTo>
                  <a:pt x="0" y="826898"/>
                  <a:pt x="826898" y="0"/>
                  <a:pt x="1846928" y="0"/>
                </a:cubicBezTo>
                <a:close/>
              </a:path>
            </a:pathLst>
          </a:custGeom>
        </p:spPr>
      </p:pic>
      <p:sp>
        <p:nvSpPr>
          <p:cNvPr id="26" name="Graphic 8">
            <a:extLst>
              <a:ext uri="{FF2B5EF4-FFF2-40B4-BE49-F238E27FC236}">
                <a16:creationId xmlns:a16="http://schemas.microsoft.com/office/drawing/2014/main" id="{084C594C-FF63-8EE4-967B-1C92FB735235}"/>
              </a:ext>
            </a:extLst>
          </p:cNvPr>
          <p:cNvSpPr/>
          <p:nvPr/>
        </p:nvSpPr>
        <p:spPr>
          <a:xfrm>
            <a:off x="1299089" y="3089277"/>
            <a:ext cx="262082" cy="275516"/>
          </a:xfrm>
          <a:custGeom>
            <a:avLst/>
            <a:gdLst>
              <a:gd name="connsiteX0" fmla="*/ 1236755 w 1339044"/>
              <a:gd name="connsiteY0" fmla="*/ 215971 h 1407685"/>
              <a:gd name="connsiteX1" fmla="*/ 1297715 w 1339044"/>
              <a:gd name="connsiteY1" fmla="*/ 855099 h 1407685"/>
              <a:gd name="connsiteX2" fmla="*/ 933860 w 1339044"/>
              <a:gd name="connsiteY2" fmla="*/ 1360876 h 1407685"/>
              <a:gd name="connsiteX3" fmla="*/ 367122 w 1339044"/>
              <a:gd name="connsiteY3" fmla="*/ 1306584 h 1407685"/>
              <a:gd name="connsiteX4" fmla="*/ 54702 w 1339044"/>
              <a:gd name="connsiteY4" fmla="*/ 823666 h 1407685"/>
              <a:gd name="connsiteX5" fmla="*/ 65180 w 1339044"/>
              <a:gd name="connsiteY5" fmla="*/ 242641 h 1407685"/>
              <a:gd name="connsiteX6" fmla="*/ 629060 w 1339044"/>
              <a:gd name="connsiteY6" fmla="*/ 706 h 1407685"/>
              <a:gd name="connsiteX7" fmla="*/ 1236755 w 1339044"/>
              <a:gd name="connsiteY7" fmla="*/ 215971 h 140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9044" h="1407685">
                <a:moveTo>
                  <a:pt x="1236755" y="215971"/>
                </a:moveTo>
                <a:cubicBezTo>
                  <a:pt x="1360580" y="375039"/>
                  <a:pt x="1360580" y="629356"/>
                  <a:pt x="1297715" y="855099"/>
                </a:cubicBezTo>
                <a:cubicBezTo>
                  <a:pt x="1235803" y="1080841"/>
                  <a:pt x="1111025" y="1278961"/>
                  <a:pt x="933860" y="1360876"/>
                </a:cubicBezTo>
                <a:cubicBezTo>
                  <a:pt x="756695" y="1443744"/>
                  <a:pt x="528095" y="1411359"/>
                  <a:pt x="367122" y="1306584"/>
                </a:cubicBezTo>
                <a:cubicBezTo>
                  <a:pt x="207102" y="1201809"/>
                  <a:pt x="114710" y="1025596"/>
                  <a:pt x="54702" y="823666"/>
                </a:cubicBezTo>
                <a:cubicBezTo>
                  <a:pt x="-5305" y="622689"/>
                  <a:pt x="-33880" y="396946"/>
                  <a:pt x="65180" y="242641"/>
                </a:cubicBezTo>
                <a:cubicBezTo>
                  <a:pt x="164240" y="89289"/>
                  <a:pt x="391887" y="8326"/>
                  <a:pt x="629060" y="706"/>
                </a:cubicBezTo>
                <a:cubicBezTo>
                  <a:pt x="866232" y="-6914"/>
                  <a:pt x="1112930" y="56904"/>
                  <a:pt x="1236755" y="215971"/>
                </a:cubicBezTo>
                <a:close/>
              </a:path>
            </a:pathLst>
          </a:custGeom>
          <a:solidFill>
            <a:schemeClr val="accent1"/>
          </a:solidFill>
          <a:ln w="9525" cap="flat">
            <a:noFill/>
            <a:prstDash val="solid"/>
            <a:miter/>
          </a:ln>
        </p:spPr>
        <p:txBody>
          <a:bodyPr rtlCol="0" anchor="ctr"/>
          <a:lstStyle/>
          <a:p>
            <a:pPr algn="ctr"/>
            <a:endParaRPr lang="en-US" sz="1200">
              <a:solidFill>
                <a:schemeClr val="bg1"/>
              </a:solidFill>
              <a:latin typeface="+mn-ea"/>
              <a:cs typeface="Poppins Medium" pitchFamily="2" charset="77"/>
            </a:endParaRPr>
          </a:p>
        </p:txBody>
      </p:sp>
      <p:sp>
        <p:nvSpPr>
          <p:cNvPr id="38" name="文本框 37">
            <a:extLst>
              <a:ext uri="{FF2B5EF4-FFF2-40B4-BE49-F238E27FC236}">
                <a16:creationId xmlns:a16="http://schemas.microsoft.com/office/drawing/2014/main" id="{3E1D0F57-5E2F-3318-C377-83236F85A1E4}"/>
              </a:ext>
            </a:extLst>
          </p:cNvPr>
          <p:cNvSpPr txBox="1"/>
          <p:nvPr/>
        </p:nvSpPr>
        <p:spPr>
          <a:xfrm>
            <a:off x="1689893" y="3090459"/>
            <a:ext cx="3077766" cy="273152"/>
          </a:xfrm>
          <a:prstGeom prst="rect">
            <a:avLst/>
          </a:prstGeom>
          <a:noFill/>
        </p:spPr>
        <p:txBody>
          <a:bodyPr wrap="none" lIns="0" tIns="0" rIns="0" bIns="0" rtlCol="0">
            <a:spAutoFit/>
          </a:bodyPr>
          <a:lstStyle/>
          <a:p>
            <a:pPr algn="ctr">
              <a:lnSpc>
                <a:spcPct val="120000"/>
              </a:lnSpc>
            </a:pPr>
            <a:r>
              <a:rPr lang="zh-CN" altLang="en-US" sz="1600" dirty="0"/>
              <a:t>请输入内容请输入内容请输入内容</a:t>
            </a:r>
          </a:p>
        </p:txBody>
      </p:sp>
      <p:sp>
        <p:nvSpPr>
          <p:cNvPr id="41" name="Graphic 8">
            <a:extLst>
              <a:ext uri="{FF2B5EF4-FFF2-40B4-BE49-F238E27FC236}">
                <a16:creationId xmlns:a16="http://schemas.microsoft.com/office/drawing/2014/main" id="{5F55EC4F-1159-FC21-2E7E-C0D2811FB662}"/>
              </a:ext>
            </a:extLst>
          </p:cNvPr>
          <p:cNvSpPr/>
          <p:nvPr/>
        </p:nvSpPr>
        <p:spPr>
          <a:xfrm>
            <a:off x="1299089" y="3573016"/>
            <a:ext cx="262082" cy="275516"/>
          </a:xfrm>
          <a:custGeom>
            <a:avLst/>
            <a:gdLst>
              <a:gd name="connsiteX0" fmla="*/ 1236755 w 1339044"/>
              <a:gd name="connsiteY0" fmla="*/ 215971 h 1407685"/>
              <a:gd name="connsiteX1" fmla="*/ 1297715 w 1339044"/>
              <a:gd name="connsiteY1" fmla="*/ 855099 h 1407685"/>
              <a:gd name="connsiteX2" fmla="*/ 933860 w 1339044"/>
              <a:gd name="connsiteY2" fmla="*/ 1360876 h 1407685"/>
              <a:gd name="connsiteX3" fmla="*/ 367122 w 1339044"/>
              <a:gd name="connsiteY3" fmla="*/ 1306584 h 1407685"/>
              <a:gd name="connsiteX4" fmla="*/ 54702 w 1339044"/>
              <a:gd name="connsiteY4" fmla="*/ 823666 h 1407685"/>
              <a:gd name="connsiteX5" fmla="*/ 65180 w 1339044"/>
              <a:gd name="connsiteY5" fmla="*/ 242641 h 1407685"/>
              <a:gd name="connsiteX6" fmla="*/ 629060 w 1339044"/>
              <a:gd name="connsiteY6" fmla="*/ 706 h 1407685"/>
              <a:gd name="connsiteX7" fmla="*/ 1236755 w 1339044"/>
              <a:gd name="connsiteY7" fmla="*/ 215971 h 140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9044" h="1407685">
                <a:moveTo>
                  <a:pt x="1236755" y="215971"/>
                </a:moveTo>
                <a:cubicBezTo>
                  <a:pt x="1360580" y="375039"/>
                  <a:pt x="1360580" y="629356"/>
                  <a:pt x="1297715" y="855099"/>
                </a:cubicBezTo>
                <a:cubicBezTo>
                  <a:pt x="1235803" y="1080841"/>
                  <a:pt x="1111025" y="1278961"/>
                  <a:pt x="933860" y="1360876"/>
                </a:cubicBezTo>
                <a:cubicBezTo>
                  <a:pt x="756695" y="1443744"/>
                  <a:pt x="528095" y="1411359"/>
                  <a:pt x="367122" y="1306584"/>
                </a:cubicBezTo>
                <a:cubicBezTo>
                  <a:pt x="207102" y="1201809"/>
                  <a:pt x="114710" y="1025596"/>
                  <a:pt x="54702" y="823666"/>
                </a:cubicBezTo>
                <a:cubicBezTo>
                  <a:pt x="-5305" y="622689"/>
                  <a:pt x="-33880" y="396946"/>
                  <a:pt x="65180" y="242641"/>
                </a:cubicBezTo>
                <a:cubicBezTo>
                  <a:pt x="164240" y="89289"/>
                  <a:pt x="391887" y="8326"/>
                  <a:pt x="629060" y="706"/>
                </a:cubicBezTo>
                <a:cubicBezTo>
                  <a:pt x="866232" y="-6914"/>
                  <a:pt x="1112930" y="56904"/>
                  <a:pt x="1236755" y="215971"/>
                </a:cubicBezTo>
                <a:close/>
              </a:path>
            </a:pathLst>
          </a:custGeom>
          <a:solidFill>
            <a:schemeClr val="accent1"/>
          </a:solidFill>
          <a:ln w="9525" cap="flat">
            <a:noFill/>
            <a:prstDash val="solid"/>
            <a:miter/>
          </a:ln>
        </p:spPr>
        <p:txBody>
          <a:bodyPr rtlCol="0" anchor="ctr"/>
          <a:lstStyle/>
          <a:p>
            <a:pPr algn="ctr"/>
            <a:endParaRPr lang="en-US" sz="1200">
              <a:solidFill>
                <a:schemeClr val="bg1"/>
              </a:solidFill>
              <a:latin typeface="+mn-ea"/>
              <a:cs typeface="Poppins Medium" pitchFamily="2" charset="77"/>
            </a:endParaRPr>
          </a:p>
        </p:txBody>
      </p:sp>
      <p:sp>
        <p:nvSpPr>
          <p:cNvPr id="42" name="文本框 41">
            <a:extLst>
              <a:ext uri="{FF2B5EF4-FFF2-40B4-BE49-F238E27FC236}">
                <a16:creationId xmlns:a16="http://schemas.microsoft.com/office/drawing/2014/main" id="{6039D73E-2289-C3CF-397D-301176C84A13}"/>
              </a:ext>
            </a:extLst>
          </p:cNvPr>
          <p:cNvSpPr txBox="1"/>
          <p:nvPr/>
        </p:nvSpPr>
        <p:spPr>
          <a:xfrm>
            <a:off x="1689893" y="3574198"/>
            <a:ext cx="3077766" cy="273152"/>
          </a:xfrm>
          <a:prstGeom prst="rect">
            <a:avLst/>
          </a:prstGeom>
          <a:noFill/>
        </p:spPr>
        <p:txBody>
          <a:bodyPr wrap="none" lIns="0" tIns="0" rIns="0" bIns="0" rtlCol="0">
            <a:spAutoFit/>
          </a:bodyPr>
          <a:lstStyle/>
          <a:p>
            <a:pPr algn="ctr">
              <a:lnSpc>
                <a:spcPct val="120000"/>
              </a:lnSpc>
            </a:pPr>
            <a:r>
              <a:rPr lang="zh-CN" altLang="en-US" sz="1600" dirty="0"/>
              <a:t>请输入内容请输入内容请输入内容</a:t>
            </a:r>
          </a:p>
        </p:txBody>
      </p:sp>
      <p:sp>
        <p:nvSpPr>
          <p:cNvPr id="44" name="Graphic 8">
            <a:extLst>
              <a:ext uri="{FF2B5EF4-FFF2-40B4-BE49-F238E27FC236}">
                <a16:creationId xmlns:a16="http://schemas.microsoft.com/office/drawing/2014/main" id="{027EB41A-ABC1-8F85-25A7-F231B60D3338}"/>
              </a:ext>
            </a:extLst>
          </p:cNvPr>
          <p:cNvSpPr/>
          <p:nvPr/>
        </p:nvSpPr>
        <p:spPr>
          <a:xfrm>
            <a:off x="1299089" y="4056755"/>
            <a:ext cx="262082" cy="275516"/>
          </a:xfrm>
          <a:custGeom>
            <a:avLst/>
            <a:gdLst>
              <a:gd name="connsiteX0" fmla="*/ 1236755 w 1339044"/>
              <a:gd name="connsiteY0" fmla="*/ 215971 h 1407685"/>
              <a:gd name="connsiteX1" fmla="*/ 1297715 w 1339044"/>
              <a:gd name="connsiteY1" fmla="*/ 855099 h 1407685"/>
              <a:gd name="connsiteX2" fmla="*/ 933860 w 1339044"/>
              <a:gd name="connsiteY2" fmla="*/ 1360876 h 1407685"/>
              <a:gd name="connsiteX3" fmla="*/ 367122 w 1339044"/>
              <a:gd name="connsiteY3" fmla="*/ 1306584 h 1407685"/>
              <a:gd name="connsiteX4" fmla="*/ 54702 w 1339044"/>
              <a:gd name="connsiteY4" fmla="*/ 823666 h 1407685"/>
              <a:gd name="connsiteX5" fmla="*/ 65180 w 1339044"/>
              <a:gd name="connsiteY5" fmla="*/ 242641 h 1407685"/>
              <a:gd name="connsiteX6" fmla="*/ 629060 w 1339044"/>
              <a:gd name="connsiteY6" fmla="*/ 706 h 1407685"/>
              <a:gd name="connsiteX7" fmla="*/ 1236755 w 1339044"/>
              <a:gd name="connsiteY7" fmla="*/ 215971 h 140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9044" h="1407685">
                <a:moveTo>
                  <a:pt x="1236755" y="215971"/>
                </a:moveTo>
                <a:cubicBezTo>
                  <a:pt x="1360580" y="375039"/>
                  <a:pt x="1360580" y="629356"/>
                  <a:pt x="1297715" y="855099"/>
                </a:cubicBezTo>
                <a:cubicBezTo>
                  <a:pt x="1235803" y="1080841"/>
                  <a:pt x="1111025" y="1278961"/>
                  <a:pt x="933860" y="1360876"/>
                </a:cubicBezTo>
                <a:cubicBezTo>
                  <a:pt x="756695" y="1443744"/>
                  <a:pt x="528095" y="1411359"/>
                  <a:pt x="367122" y="1306584"/>
                </a:cubicBezTo>
                <a:cubicBezTo>
                  <a:pt x="207102" y="1201809"/>
                  <a:pt x="114710" y="1025596"/>
                  <a:pt x="54702" y="823666"/>
                </a:cubicBezTo>
                <a:cubicBezTo>
                  <a:pt x="-5305" y="622689"/>
                  <a:pt x="-33880" y="396946"/>
                  <a:pt x="65180" y="242641"/>
                </a:cubicBezTo>
                <a:cubicBezTo>
                  <a:pt x="164240" y="89289"/>
                  <a:pt x="391887" y="8326"/>
                  <a:pt x="629060" y="706"/>
                </a:cubicBezTo>
                <a:cubicBezTo>
                  <a:pt x="866232" y="-6914"/>
                  <a:pt x="1112930" y="56904"/>
                  <a:pt x="1236755" y="215971"/>
                </a:cubicBezTo>
                <a:close/>
              </a:path>
            </a:pathLst>
          </a:custGeom>
          <a:solidFill>
            <a:schemeClr val="accent1"/>
          </a:solidFill>
          <a:ln w="9525" cap="flat">
            <a:noFill/>
            <a:prstDash val="solid"/>
            <a:miter/>
          </a:ln>
        </p:spPr>
        <p:txBody>
          <a:bodyPr rtlCol="0" anchor="ctr"/>
          <a:lstStyle/>
          <a:p>
            <a:pPr algn="ctr"/>
            <a:endParaRPr lang="en-US" sz="1200">
              <a:solidFill>
                <a:schemeClr val="bg1"/>
              </a:solidFill>
              <a:latin typeface="+mn-ea"/>
              <a:cs typeface="Poppins Medium" pitchFamily="2" charset="77"/>
            </a:endParaRPr>
          </a:p>
        </p:txBody>
      </p:sp>
      <p:sp>
        <p:nvSpPr>
          <p:cNvPr id="45" name="文本框 44">
            <a:extLst>
              <a:ext uri="{FF2B5EF4-FFF2-40B4-BE49-F238E27FC236}">
                <a16:creationId xmlns:a16="http://schemas.microsoft.com/office/drawing/2014/main" id="{4A63AAE1-5063-1DB9-4410-183F9508473F}"/>
              </a:ext>
            </a:extLst>
          </p:cNvPr>
          <p:cNvSpPr txBox="1"/>
          <p:nvPr/>
        </p:nvSpPr>
        <p:spPr>
          <a:xfrm>
            <a:off x="1689893" y="4057937"/>
            <a:ext cx="3077766" cy="273152"/>
          </a:xfrm>
          <a:prstGeom prst="rect">
            <a:avLst/>
          </a:prstGeom>
          <a:noFill/>
        </p:spPr>
        <p:txBody>
          <a:bodyPr wrap="none" lIns="0" tIns="0" rIns="0" bIns="0" rtlCol="0">
            <a:spAutoFit/>
          </a:bodyPr>
          <a:lstStyle/>
          <a:p>
            <a:pPr algn="ctr">
              <a:lnSpc>
                <a:spcPct val="120000"/>
              </a:lnSpc>
            </a:pPr>
            <a:r>
              <a:rPr lang="zh-CN" altLang="en-US" sz="1600" dirty="0"/>
              <a:t>请输入内容请输入内容请输入内容</a:t>
            </a:r>
          </a:p>
        </p:txBody>
      </p:sp>
      <p:sp>
        <p:nvSpPr>
          <p:cNvPr id="47" name="Graphic 8">
            <a:extLst>
              <a:ext uri="{FF2B5EF4-FFF2-40B4-BE49-F238E27FC236}">
                <a16:creationId xmlns:a16="http://schemas.microsoft.com/office/drawing/2014/main" id="{FADC5352-A7D2-33EB-CBB1-2A60153B4949}"/>
              </a:ext>
            </a:extLst>
          </p:cNvPr>
          <p:cNvSpPr/>
          <p:nvPr/>
        </p:nvSpPr>
        <p:spPr>
          <a:xfrm>
            <a:off x="1299089" y="4540494"/>
            <a:ext cx="262082" cy="275516"/>
          </a:xfrm>
          <a:custGeom>
            <a:avLst/>
            <a:gdLst>
              <a:gd name="connsiteX0" fmla="*/ 1236755 w 1339044"/>
              <a:gd name="connsiteY0" fmla="*/ 215971 h 1407685"/>
              <a:gd name="connsiteX1" fmla="*/ 1297715 w 1339044"/>
              <a:gd name="connsiteY1" fmla="*/ 855099 h 1407685"/>
              <a:gd name="connsiteX2" fmla="*/ 933860 w 1339044"/>
              <a:gd name="connsiteY2" fmla="*/ 1360876 h 1407685"/>
              <a:gd name="connsiteX3" fmla="*/ 367122 w 1339044"/>
              <a:gd name="connsiteY3" fmla="*/ 1306584 h 1407685"/>
              <a:gd name="connsiteX4" fmla="*/ 54702 w 1339044"/>
              <a:gd name="connsiteY4" fmla="*/ 823666 h 1407685"/>
              <a:gd name="connsiteX5" fmla="*/ 65180 w 1339044"/>
              <a:gd name="connsiteY5" fmla="*/ 242641 h 1407685"/>
              <a:gd name="connsiteX6" fmla="*/ 629060 w 1339044"/>
              <a:gd name="connsiteY6" fmla="*/ 706 h 1407685"/>
              <a:gd name="connsiteX7" fmla="*/ 1236755 w 1339044"/>
              <a:gd name="connsiteY7" fmla="*/ 215971 h 140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9044" h="1407685">
                <a:moveTo>
                  <a:pt x="1236755" y="215971"/>
                </a:moveTo>
                <a:cubicBezTo>
                  <a:pt x="1360580" y="375039"/>
                  <a:pt x="1360580" y="629356"/>
                  <a:pt x="1297715" y="855099"/>
                </a:cubicBezTo>
                <a:cubicBezTo>
                  <a:pt x="1235803" y="1080841"/>
                  <a:pt x="1111025" y="1278961"/>
                  <a:pt x="933860" y="1360876"/>
                </a:cubicBezTo>
                <a:cubicBezTo>
                  <a:pt x="756695" y="1443744"/>
                  <a:pt x="528095" y="1411359"/>
                  <a:pt x="367122" y="1306584"/>
                </a:cubicBezTo>
                <a:cubicBezTo>
                  <a:pt x="207102" y="1201809"/>
                  <a:pt x="114710" y="1025596"/>
                  <a:pt x="54702" y="823666"/>
                </a:cubicBezTo>
                <a:cubicBezTo>
                  <a:pt x="-5305" y="622689"/>
                  <a:pt x="-33880" y="396946"/>
                  <a:pt x="65180" y="242641"/>
                </a:cubicBezTo>
                <a:cubicBezTo>
                  <a:pt x="164240" y="89289"/>
                  <a:pt x="391887" y="8326"/>
                  <a:pt x="629060" y="706"/>
                </a:cubicBezTo>
                <a:cubicBezTo>
                  <a:pt x="866232" y="-6914"/>
                  <a:pt x="1112930" y="56904"/>
                  <a:pt x="1236755" y="215971"/>
                </a:cubicBezTo>
                <a:close/>
              </a:path>
            </a:pathLst>
          </a:custGeom>
          <a:solidFill>
            <a:schemeClr val="accent1"/>
          </a:solidFill>
          <a:ln w="9525" cap="flat">
            <a:noFill/>
            <a:prstDash val="solid"/>
            <a:miter/>
          </a:ln>
        </p:spPr>
        <p:txBody>
          <a:bodyPr rtlCol="0" anchor="ctr"/>
          <a:lstStyle/>
          <a:p>
            <a:pPr algn="ctr"/>
            <a:endParaRPr lang="en-US" sz="1200">
              <a:solidFill>
                <a:schemeClr val="bg1"/>
              </a:solidFill>
              <a:latin typeface="+mn-ea"/>
              <a:cs typeface="Poppins Medium" pitchFamily="2" charset="77"/>
            </a:endParaRPr>
          </a:p>
        </p:txBody>
      </p:sp>
      <p:sp>
        <p:nvSpPr>
          <p:cNvPr id="48" name="文本框 47">
            <a:extLst>
              <a:ext uri="{FF2B5EF4-FFF2-40B4-BE49-F238E27FC236}">
                <a16:creationId xmlns:a16="http://schemas.microsoft.com/office/drawing/2014/main" id="{0567B4E3-0E96-6C70-2321-6D6B4224890D}"/>
              </a:ext>
            </a:extLst>
          </p:cNvPr>
          <p:cNvSpPr txBox="1"/>
          <p:nvPr/>
        </p:nvSpPr>
        <p:spPr>
          <a:xfrm>
            <a:off x="1689893" y="4541676"/>
            <a:ext cx="3077766" cy="273152"/>
          </a:xfrm>
          <a:prstGeom prst="rect">
            <a:avLst/>
          </a:prstGeom>
          <a:noFill/>
        </p:spPr>
        <p:txBody>
          <a:bodyPr wrap="none" lIns="0" tIns="0" rIns="0" bIns="0" rtlCol="0">
            <a:spAutoFit/>
          </a:bodyPr>
          <a:lstStyle/>
          <a:p>
            <a:pPr algn="ctr">
              <a:lnSpc>
                <a:spcPct val="120000"/>
              </a:lnSpc>
            </a:pPr>
            <a:r>
              <a:rPr lang="zh-CN" altLang="en-US" sz="1600" dirty="0"/>
              <a:t>请输入内容请输入内容请输入内容</a:t>
            </a:r>
          </a:p>
        </p:txBody>
      </p:sp>
      <p:sp>
        <p:nvSpPr>
          <p:cNvPr id="50" name="Graphic 8">
            <a:extLst>
              <a:ext uri="{FF2B5EF4-FFF2-40B4-BE49-F238E27FC236}">
                <a16:creationId xmlns:a16="http://schemas.microsoft.com/office/drawing/2014/main" id="{04DB9845-A7F3-3946-4C31-CB6DEFBB96DF}"/>
              </a:ext>
            </a:extLst>
          </p:cNvPr>
          <p:cNvSpPr/>
          <p:nvPr/>
        </p:nvSpPr>
        <p:spPr>
          <a:xfrm>
            <a:off x="1299089" y="5024233"/>
            <a:ext cx="262082" cy="275516"/>
          </a:xfrm>
          <a:custGeom>
            <a:avLst/>
            <a:gdLst>
              <a:gd name="connsiteX0" fmla="*/ 1236755 w 1339044"/>
              <a:gd name="connsiteY0" fmla="*/ 215971 h 1407685"/>
              <a:gd name="connsiteX1" fmla="*/ 1297715 w 1339044"/>
              <a:gd name="connsiteY1" fmla="*/ 855099 h 1407685"/>
              <a:gd name="connsiteX2" fmla="*/ 933860 w 1339044"/>
              <a:gd name="connsiteY2" fmla="*/ 1360876 h 1407685"/>
              <a:gd name="connsiteX3" fmla="*/ 367122 w 1339044"/>
              <a:gd name="connsiteY3" fmla="*/ 1306584 h 1407685"/>
              <a:gd name="connsiteX4" fmla="*/ 54702 w 1339044"/>
              <a:gd name="connsiteY4" fmla="*/ 823666 h 1407685"/>
              <a:gd name="connsiteX5" fmla="*/ 65180 w 1339044"/>
              <a:gd name="connsiteY5" fmla="*/ 242641 h 1407685"/>
              <a:gd name="connsiteX6" fmla="*/ 629060 w 1339044"/>
              <a:gd name="connsiteY6" fmla="*/ 706 h 1407685"/>
              <a:gd name="connsiteX7" fmla="*/ 1236755 w 1339044"/>
              <a:gd name="connsiteY7" fmla="*/ 215971 h 140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9044" h="1407685">
                <a:moveTo>
                  <a:pt x="1236755" y="215971"/>
                </a:moveTo>
                <a:cubicBezTo>
                  <a:pt x="1360580" y="375039"/>
                  <a:pt x="1360580" y="629356"/>
                  <a:pt x="1297715" y="855099"/>
                </a:cubicBezTo>
                <a:cubicBezTo>
                  <a:pt x="1235803" y="1080841"/>
                  <a:pt x="1111025" y="1278961"/>
                  <a:pt x="933860" y="1360876"/>
                </a:cubicBezTo>
                <a:cubicBezTo>
                  <a:pt x="756695" y="1443744"/>
                  <a:pt x="528095" y="1411359"/>
                  <a:pt x="367122" y="1306584"/>
                </a:cubicBezTo>
                <a:cubicBezTo>
                  <a:pt x="207102" y="1201809"/>
                  <a:pt x="114710" y="1025596"/>
                  <a:pt x="54702" y="823666"/>
                </a:cubicBezTo>
                <a:cubicBezTo>
                  <a:pt x="-5305" y="622689"/>
                  <a:pt x="-33880" y="396946"/>
                  <a:pt x="65180" y="242641"/>
                </a:cubicBezTo>
                <a:cubicBezTo>
                  <a:pt x="164240" y="89289"/>
                  <a:pt x="391887" y="8326"/>
                  <a:pt x="629060" y="706"/>
                </a:cubicBezTo>
                <a:cubicBezTo>
                  <a:pt x="866232" y="-6914"/>
                  <a:pt x="1112930" y="56904"/>
                  <a:pt x="1236755" y="215971"/>
                </a:cubicBezTo>
                <a:close/>
              </a:path>
            </a:pathLst>
          </a:custGeom>
          <a:solidFill>
            <a:schemeClr val="accent1"/>
          </a:solidFill>
          <a:ln w="9525" cap="flat">
            <a:noFill/>
            <a:prstDash val="solid"/>
            <a:miter/>
          </a:ln>
        </p:spPr>
        <p:txBody>
          <a:bodyPr rtlCol="0" anchor="ctr"/>
          <a:lstStyle/>
          <a:p>
            <a:pPr algn="ctr"/>
            <a:endParaRPr lang="en-US" sz="1200">
              <a:solidFill>
                <a:schemeClr val="bg1"/>
              </a:solidFill>
              <a:latin typeface="+mn-ea"/>
              <a:cs typeface="Poppins Medium" pitchFamily="2" charset="77"/>
            </a:endParaRPr>
          </a:p>
        </p:txBody>
      </p:sp>
      <p:sp>
        <p:nvSpPr>
          <p:cNvPr id="51" name="文本框 50">
            <a:extLst>
              <a:ext uri="{FF2B5EF4-FFF2-40B4-BE49-F238E27FC236}">
                <a16:creationId xmlns:a16="http://schemas.microsoft.com/office/drawing/2014/main" id="{BDFFBA09-27FE-6822-7AD0-7BF9F51AAEFC}"/>
              </a:ext>
            </a:extLst>
          </p:cNvPr>
          <p:cNvSpPr txBox="1"/>
          <p:nvPr/>
        </p:nvSpPr>
        <p:spPr>
          <a:xfrm>
            <a:off x="1689893" y="5025415"/>
            <a:ext cx="3077766" cy="273152"/>
          </a:xfrm>
          <a:prstGeom prst="rect">
            <a:avLst/>
          </a:prstGeom>
          <a:noFill/>
        </p:spPr>
        <p:txBody>
          <a:bodyPr wrap="none" lIns="0" tIns="0" rIns="0" bIns="0" rtlCol="0">
            <a:spAutoFit/>
          </a:bodyPr>
          <a:lstStyle/>
          <a:p>
            <a:pPr algn="ctr">
              <a:lnSpc>
                <a:spcPct val="120000"/>
              </a:lnSpc>
            </a:pPr>
            <a:r>
              <a:rPr lang="zh-CN" altLang="en-US" sz="1600" dirty="0"/>
              <a:t>请输入内容请输入内容请输入内容</a:t>
            </a:r>
          </a:p>
        </p:txBody>
      </p:sp>
      <p:sp>
        <p:nvSpPr>
          <p:cNvPr id="57" name="任意多边形: 形状 56">
            <a:extLst>
              <a:ext uri="{FF2B5EF4-FFF2-40B4-BE49-F238E27FC236}">
                <a16:creationId xmlns:a16="http://schemas.microsoft.com/office/drawing/2014/main" id="{1ECE33BB-AB0F-5199-7247-B82D1D2928A1}"/>
              </a:ext>
            </a:extLst>
          </p:cNvPr>
          <p:cNvSpPr/>
          <p:nvPr/>
        </p:nvSpPr>
        <p:spPr>
          <a:xfrm>
            <a:off x="0" y="1"/>
            <a:ext cx="1285316" cy="1452101"/>
          </a:xfrm>
          <a:custGeom>
            <a:avLst/>
            <a:gdLst>
              <a:gd name="connsiteX0" fmla="*/ 738079 w 1285316"/>
              <a:gd name="connsiteY0" fmla="*/ 0 h 1452101"/>
              <a:gd name="connsiteX1" fmla="*/ 1285316 w 1285316"/>
              <a:gd name="connsiteY1" fmla="*/ 0 h 1452101"/>
              <a:gd name="connsiteX2" fmla="*/ 1264316 w 1285316"/>
              <a:gd name="connsiteY2" fmla="*/ 137599 h 1452101"/>
              <a:gd name="connsiteX3" fmla="*/ 96473 w 1285316"/>
              <a:gd name="connsiteY3" fmla="*/ 1427295 h 1452101"/>
              <a:gd name="connsiteX4" fmla="*/ 0 w 1285316"/>
              <a:gd name="connsiteY4" fmla="*/ 1452101 h 1452101"/>
              <a:gd name="connsiteX5" fmla="*/ 0 w 1285316"/>
              <a:gd name="connsiteY5" fmla="*/ 886426 h 1452101"/>
              <a:gd name="connsiteX6" fmla="*/ 42919 w 1285316"/>
              <a:gd name="connsiteY6" fmla="*/ 870718 h 1452101"/>
              <a:gd name="connsiteX7" fmla="*/ 733737 w 1285316"/>
              <a:gd name="connsiteY7" fmla="*/ 28452 h 145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316" h="1452101">
                <a:moveTo>
                  <a:pt x="738079" y="0"/>
                </a:moveTo>
                <a:lnTo>
                  <a:pt x="1285316" y="0"/>
                </a:lnTo>
                <a:lnTo>
                  <a:pt x="1264316" y="137599"/>
                </a:lnTo>
                <a:cubicBezTo>
                  <a:pt x="1138916" y="750412"/>
                  <a:pt x="686018" y="1243928"/>
                  <a:pt x="96473" y="1427295"/>
                </a:cubicBezTo>
                <a:lnTo>
                  <a:pt x="0" y="1452101"/>
                </a:lnTo>
                <a:lnTo>
                  <a:pt x="0" y="886426"/>
                </a:lnTo>
                <a:lnTo>
                  <a:pt x="42919" y="870718"/>
                </a:lnTo>
                <a:cubicBezTo>
                  <a:pt x="392863" y="722704"/>
                  <a:pt x="655809" y="409276"/>
                  <a:pt x="733737" y="284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6000" dirty="0"/>
          </a:p>
        </p:txBody>
      </p:sp>
    </p:spTree>
    <p:extLst>
      <p:ext uri="{BB962C8B-B14F-4D97-AF65-F5344CB8AC3E}">
        <p14:creationId xmlns:p14="http://schemas.microsoft.com/office/powerpoint/2010/main" val="17430836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B2037932-58A4-43D9-336B-4D100D59B863}"/>
              </a:ext>
            </a:extLst>
          </p:cNvPr>
          <p:cNvSpPr/>
          <p:nvPr/>
        </p:nvSpPr>
        <p:spPr>
          <a:xfrm>
            <a:off x="10705034" y="4836282"/>
            <a:ext cx="1486966" cy="2021718"/>
          </a:xfrm>
          <a:custGeom>
            <a:avLst/>
            <a:gdLst>
              <a:gd name="connsiteX0" fmla="*/ 0 w 1486966"/>
              <a:gd name="connsiteY0" fmla="*/ 0 h 2021718"/>
              <a:gd name="connsiteX1" fmla="*/ 1486966 w 1486966"/>
              <a:gd name="connsiteY1" fmla="*/ 0 h 2021718"/>
              <a:gd name="connsiteX2" fmla="*/ 1486966 w 1486966"/>
              <a:gd name="connsiteY2" fmla="*/ 2021718 h 2021718"/>
              <a:gd name="connsiteX3" fmla="*/ 0 w 1486966"/>
              <a:gd name="connsiteY3" fmla="*/ 2021718 h 2021718"/>
            </a:gdLst>
            <a:ahLst/>
            <a:cxnLst>
              <a:cxn ang="0">
                <a:pos x="connsiteX0" y="connsiteY0"/>
              </a:cxn>
              <a:cxn ang="0">
                <a:pos x="connsiteX1" y="connsiteY1"/>
              </a:cxn>
              <a:cxn ang="0">
                <a:pos x="connsiteX2" y="connsiteY2"/>
              </a:cxn>
              <a:cxn ang="0">
                <a:pos x="connsiteX3" y="connsiteY3"/>
              </a:cxn>
            </a:cxnLst>
            <a:rect l="l" t="t" r="r" b="b"/>
            <a:pathLst>
              <a:path w="1486966" h="2021718">
                <a:moveTo>
                  <a:pt x="0" y="0"/>
                </a:moveTo>
                <a:lnTo>
                  <a:pt x="1486966" y="0"/>
                </a:lnTo>
                <a:lnTo>
                  <a:pt x="1486966" y="2021718"/>
                </a:lnTo>
                <a:lnTo>
                  <a:pt x="0" y="20217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8A58E08E-C815-1314-CE30-8634210EDCD7}"/>
              </a:ext>
            </a:extLst>
          </p:cNvPr>
          <p:cNvSpPr/>
          <p:nvPr/>
        </p:nvSpPr>
        <p:spPr>
          <a:xfrm>
            <a:off x="0" y="0"/>
            <a:ext cx="3719736" cy="6858000"/>
          </a:xfrm>
          <a:custGeom>
            <a:avLst/>
            <a:gdLst>
              <a:gd name="connsiteX0" fmla="*/ 0 w 4032448"/>
              <a:gd name="connsiteY0" fmla="*/ 0 h 6858000"/>
              <a:gd name="connsiteX1" fmla="*/ 4032448 w 4032448"/>
              <a:gd name="connsiteY1" fmla="*/ 0 h 6858000"/>
              <a:gd name="connsiteX2" fmla="*/ 4032448 w 4032448"/>
              <a:gd name="connsiteY2" fmla="*/ 6858000 h 6858000"/>
              <a:gd name="connsiteX3" fmla="*/ 0 w 40324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32448" h="6858000">
                <a:moveTo>
                  <a:pt x="0" y="0"/>
                </a:moveTo>
                <a:lnTo>
                  <a:pt x="4032448" y="0"/>
                </a:lnTo>
                <a:lnTo>
                  <a:pt x="4032448"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EDC15B"/>
              </a:solidFill>
            </a:endParaRPr>
          </a:p>
        </p:txBody>
      </p:sp>
      <p:sp>
        <p:nvSpPr>
          <p:cNvPr id="14" name="任意多边形: 形状 13">
            <a:extLst>
              <a:ext uri="{FF2B5EF4-FFF2-40B4-BE49-F238E27FC236}">
                <a16:creationId xmlns:a16="http://schemas.microsoft.com/office/drawing/2014/main" id="{E26CDF94-BDB6-B2E9-203C-D204D7387597}"/>
              </a:ext>
            </a:extLst>
          </p:cNvPr>
          <p:cNvSpPr/>
          <p:nvPr/>
        </p:nvSpPr>
        <p:spPr>
          <a:xfrm rot="20612584">
            <a:off x="8851781" y="4051977"/>
            <a:ext cx="3654736" cy="2968625"/>
          </a:xfrm>
          <a:custGeom>
            <a:avLst/>
            <a:gdLst>
              <a:gd name="connsiteX0" fmla="*/ 2810775 w 3654736"/>
              <a:gd name="connsiteY0" fmla="*/ 114801 h 2968625"/>
              <a:gd name="connsiteX1" fmla="*/ 3547021 w 3654736"/>
              <a:gd name="connsiteY1" fmla="*/ 537555 h 2968625"/>
              <a:gd name="connsiteX2" fmla="*/ 3654736 w 3654736"/>
              <a:gd name="connsiteY2" fmla="*/ 638357 h 2968625"/>
              <a:gd name="connsiteX3" fmla="*/ 3108062 w 3654736"/>
              <a:gd name="connsiteY3" fmla="*/ 2489005 h 2968625"/>
              <a:gd name="connsiteX4" fmla="*/ 3036468 w 3654736"/>
              <a:gd name="connsiteY4" fmla="*/ 2471242 h 2968625"/>
              <a:gd name="connsiteX5" fmla="*/ 2220124 w 3654736"/>
              <a:gd name="connsiteY5" fmla="*/ 2906045 h 2968625"/>
              <a:gd name="connsiteX6" fmla="*/ 2186688 w 3654736"/>
              <a:gd name="connsiteY6" fmla="*/ 2968625 h 2968625"/>
              <a:gd name="connsiteX7" fmla="*/ 61759 w 3654736"/>
              <a:gd name="connsiteY7" fmla="*/ 2340929 h 2968625"/>
              <a:gd name="connsiteX8" fmla="*/ 35707 w 3654736"/>
              <a:gd name="connsiteY8" fmla="*/ 2236341 h 2968625"/>
              <a:gd name="connsiteX9" fmla="*/ 2635898 w 3654736"/>
              <a:gd name="connsiteY9" fmla="*/ 65193 h 2968625"/>
              <a:gd name="connsiteX10" fmla="*/ 2810775 w 3654736"/>
              <a:gd name="connsiteY10" fmla="*/ 114801 h 296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4736" h="2968625">
                <a:moveTo>
                  <a:pt x="2810775" y="114801"/>
                </a:moveTo>
                <a:cubicBezTo>
                  <a:pt x="3094611" y="208732"/>
                  <a:pt x="3340275" y="357371"/>
                  <a:pt x="3547021" y="537555"/>
                </a:cubicBezTo>
                <a:lnTo>
                  <a:pt x="3654736" y="638357"/>
                </a:lnTo>
                <a:lnTo>
                  <a:pt x="3108062" y="2489005"/>
                </a:lnTo>
                <a:lnTo>
                  <a:pt x="3036468" y="2471242"/>
                </a:lnTo>
                <a:cubicBezTo>
                  <a:pt x="2625650" y="2397755"/>
                  <a:pt x="2392438" y="2617077"/>
                  <a:pt x="2220124" y="2906045"/>
                </a:cubicBezTo>
                <a:lnTo>
                  <a:pt x="2186688" y="2968625"/>
                </a:lnTo>
                <a:lnTo>
                  <a:pt x="61759" y="2340929"/>
                </a:lnTo>
                <a:lnTo>
                  <a:pt x="35707" y="2236341"/>
                </a:lnTo>
                <a:cubicBezTo>
                  <a:pt x="-241567" y="861605"/>
                  <a:pt x="1140515" y="-290414"/>
                  <a:pt x="2635898" y="65193"/>
                </a:cubicBezTo>
                <a:cubicBezTo>
                  <a:pt x="2695713" y="79417"/>
                  <a:pt x="2754008" y="96015"/>
                  <a:pt x="2810775" y="1148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p>
        </p:txBody>
      </p:sp>
      <p:sp>
        <p:nvSpPr>
          <p:cNvPr id="3" name="Partial Circle 6">
            <a:extLst>
              <a:ext uri="{FF2B5EF4-FFF2-40B4-BE49-F238E27FC236}">
                <a16:creationId xmlns:a16="http://schemas.microsoft.com/office/drawing/2014/main" id="{FD8F1FA8-C786-74EE-3496-F208C5F7B6A4}"/>
              </a:ext>
            </a:extLst>
          </p:cNvPr>
          <p:cNvSpPr/>
          <p:nvPr/>
        </p:nvSpPr>
        <p:spPr>
          <a:xfrm>
            <a:off x="888131" y="617560"/>
            <a:ext cx="5683349" cy="5622878"/>
          </a:xfrm>
          <a:prstGeom prst="pie">
            <a:avLst>
              <a:gd name="adj1" fmla="val 5415414"/>
              <a:gd name="adj2" fmla="val 16200000"/>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4" name="TextBox 9">
            <a:extLst>
              <a:ext uri="{FF2B5EF4-FFF2-40B4-BE49-F238E27FC236}">
                <a16:creationId xmlns:a16="http://schemas.microsoft.com/office/drawing/2014/main" id="{674FDCBB-A682-4811-3F12-3288A9E3A7D2}"/>
              </a:ext>
            </a:extLst>
          </p:cNvPr>
          <p:cNvSpPr txBox="1"/>
          <p:nvPr/>
        </p:nvSpPr>
        <p:spPr>
          <a:xfrm>
            <a:off x="6960096" y="2286722"/>
            <a:ext cx="3871573" cy="1446550"/>
          </a:xfrm>
          <a:prstGeom prst="rect">
            <a:avLst/>
          </a:prstGeom>
          <a:noFill/>
        </p:spPr>
        <p:txBody>
          <a:bodyPr wrap="none" rtlCol="0">
            <a:spAutoFit/>
          </a:bodyPr>
          <a:lstStyle/>
          <a:p>
            <a:r>
              <a:rPr lang="zh-CN" altLang="en-US" sz="8800" b="1" dirty="0">
                <a:solidFill>
                  <a:schemeClr val="accent2"/>
                </a:solidFill>
                <a:latin typeface="猫啃网秀雅圆" panose="020B0500000000000000" pitchFamily="34" charset="-122"/>
                <a:ea typeface="猫啃网秀雅圆" panose="020B0500000000000000" pitchFamily="34" charset="-122"/>
              </a:rPr>
              <a:t>感谢观看</a:t>
            </a:r>
            <a:endParaRPr lang="en-ID" sz="8800" b="1" dirty="0">
              <a:solidFill>
                <a:schemeClr val="accent2"/>
              </a:solidFill>
              <a:latin typeface="猫啃网秀雅圆" panose="020B0500000000000000" pitchFamily="34" charset="-122"/>
              <a:ea typeface="猫啃网秀雅圆" panose="020B0500000000000000" pitchFamily="34" charset="-122"/>
            </a:endParaRPr>
          </a:p>
        </p:txBody>
      </p:sp>
      <p:pic>
        <p:nvPicPr>
          <p:cNvPr id="6" name="图片占位符 12" descr="女人穿着裙子&#10;&#10;描述已自动生成">
            <a:extLst>
              <a:ext uri="{FF2B5EF4-FFF2-40B4-BE49-F238E27FC236}">
                <a16:creationId xmlns:a16="http://schemas.microsoft.com/office/drawing/2014/main" id="{ED715F1C-7B53-1282-6B2C-2F734CB064DD}"/>
              </a:ext>
            </a:extLst>
          </p:cNvPr>
          <p:cNvPicPr>
            <a:picLocks noChangeAspect="1"/>
          </p:cNvPicPr>
          <p:nvPr/>
        </p:nvPicPr>
        <p:blipFill>
          <a:blip r:embed="rId3">
            <a:extLst>
              <a:ext uri="{28A0092B-C50C-407E-A947-70E740481C1C}">
                <a14:useLocalDpi xmlns:a14="http://schemas.microsoft.com/office/drawing/2010/main" val="0"/>
              </a:ext>
            </a:extLst>
          </a:blip>
          <a:srcRect l="16679" r="16679"/>
          <a:stretch>
            <a:fillRect/>
          </a:stretch>
        </p:blipFill>
        <p:spPr>
          <a:xfrm>
            <a:off x="1610437" y="1291418"/>
            <a:ext cx="4275161" cy="4275161"/>
          </a:xfrm>
          <a:prstGeom prst="ellipse">
            <a:avLst/>
          </a:prstGeom>
        </p:spPr>
      </p:pic>
      <p:sp>
        <p:nvSpPr>
          <p:cNvPr id="12" name="任意多边形: 形状 11">
            <a:extLst>
              <a:ext uri="{FF2B5EF4-FFF2-40B4-BE49-F238E27FC236}">
                <a16:creationId xmlns:a16="http://schemas.microsoft.com/office/drawing/2014/main" id="{EEA7E63C-A902-4DD1-C5FA-0DCFDB0C1596}"/>
              </a:ext>
            </a:extLst>
          </p:cNvPr>
          <p:cNvSpPr/>
          <p:nvPr/>
        </p:nvSpPr>
        <p:spPr>
          <a:xfrm>
            <a:off x="10128448" y="4991876"/>
            <a:ext cx="2063552" cy="1866124"/>
          </a:xfrm>
          <a:custGeom>
            <a:avLst/>
            <a:gdLst>
              <a:gd name="connsiteX0" fmla="*/ 1700621 w 2063552"/>
              <a:gd name="connsiteY0" fmla="*/ 0 h 1866124"/>
              <a:gd name="connsiteX1" fmla="*/ 2053723 w 2063552"/>
              <a:gd name="connsiteY1" fmla="*/ 36706 h 1866124"/>
              <a:gd name="connsiteX2" fmla="*/ 2063552 w 2063552"/>
              <a:gd name="connsiteY2" fmla="*/ 39137 h 1866124"/>
              <a:gd name="connsiteX3" fmla="*/ 2063552 w 2063552"/>
              <a:gd name="connsiteY3" fmla="*/ 1143737 h 1866124"/>
              <a:gd name="connsiteX4" fmla="*/ 2043042 w 2063552"/>
              <a:gd name="connsiteY4" fmla="*/ 1143855 h 1866124"/>
              <a:gd name="connsiteX5" fmla="*/ 1323364 w 2063552"/>
              <a:gd name="connsiteY5" fmla="*/ 1823909 h 1866124"/>
              <a:gd name="connsiteX6" fmla="*/ 1314900 w 2063552"/>
              <a:gd name="connsiteY6" fmla="*/ 1866124 h 1866124"/>
              <a:gd name="connsiteX7" fmla="*/ 8357 w 2063552"/>
              <a:gd name="connsiteY7" fmla="*/ 1866124 h 1866124"/>
              <a:gd name="connsiteX8" fmla="*/ 0 w 2063552"/>
              <a:gd name="connsiteY8" fmla="*/ 1700621 h 1866124"/>
              <a:gd name="connsiteX9" fmla="*/ 1700621 w 2063552"/>
              <a:gd name="connsiteY9" fmla="*/ 0 h 186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3552" h="1866124">
                <a:moveTo>
                  <a:pt x="1700621" y="0"/>
                </a:moveTo>
                <a:cubicBezTo>
                  <a:pt x="1821693" y="0"/>
                  <a:pt x="1939811" y="12652"/>
                  <a:pt x="2053723" y="36706"/>
                </a:cubicBezTo>
                <a:lnTo>
                  <a:pt x="2063552" y="39137"/>
                </a:lnTo>
                <a:lnTo>
                  <a:pt x="2063552" y="1143737"/>
                </a:lnTo>
                <a:lnTo>
                  <a:pt x="2043042" y="1143855"/>
                </a:lnTo>
                <a:cubicBezTo>
                  <a:pt x="1576532" y="1172071"/>
                  <a:pt x="1408049" y="1472535"/>
                  <a:pt x="1323364" y="1823909"/>
                </a:cubicBezTo>
                <a:lnTo>
                  <a:pt x="1314900" y="1866124"/>
                </a:lnTo>
                <a:lnTo>
                  <a:pt x="8357" y="1866124"/>
                </a:lnTo>
                <a:lnTo>
                  <a:pt x="0" y="1700621"/>
                </a:lnTo>
                <a:cubicBezTo>
                  <a:pt x="0" y="761394"/>
                  <a:pt x="761394" y="0"/>
                  <a:pt x="170062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784270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形状&#10;&#10;描述已自动生成">
            <a:extLst>
              <a:ext uri="{FF2B5EF4-FFF2-40B4-BE49-F238E27FC236}">
                <a16:creationId xmlns:a16="http://schemas.microsoft.com/office/drawing/2014/main" id="{9752B121-D4DC-B31F-46DE-6559F1A4C7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组合 2">
            <a:extLst>
              <a:ext uri="{FF2B5EF4-FFF2-40B4-BE49-F238E27FC236}">
                <a16:creationId xmlns:a16="http://schemas.microsoft.com/office/drawing/2014/main" id="{468E903C-3046-B1C3-D583-B970F31B7B5B}"/>
              </a:ext>
            </a:extLst>
          </p:cNvPr>
          <p:cNvGrpSpPr/>
          <p:nvPr/>
        </p:nvGrpSpPr>
        <p:grpSpPr>
          <a:xfrm>
            <a:off x="-481495" y="3508800"/>
            <a:ext cx="11496376" cy="2535865"/>
            <a:chOff x="-481495" y="3508800"/>
            <a:chExt cx="11496376" cy="2535865"/>
          </a:xfrm>
        </p:grpSpPr>
        <p:sp>
          <p:nvSpPr>
            <p:cNvPr id="4" name="矩形 7">
              <a:extLst>
                <a:ext uri="{FF2B5EF4-FFF2-40B4-BE49-F238E27FC236}">
                  <a16:creationId xmlns:a16="http://schemas.microsoft.com/office/drawing/2014/main" id="{A2F94CFE-7E65-B90F-E246-D1A0D4EA85B0}"/>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任意多边形: 形状 4">
              <a:extLst>
                <a:ext uri="{FF2B5EF4-FFF2-40B4-BE49-F238E27FC236}">
                  <a16:creationId xmlns:a16="http://schemas.microsoft.com/office/drawing/2014/main" id="{C9AE93A9-6D6E-071F-516E-4414DBF88152}"/>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6" name="组合 5">
              <a:extLst>
                <a:ext uri="{FF2B5EF4-FFF2-40B4-BE49-F238E27FC236}">
                  <a16:creationId xmlns:a16="http://schemas.microsoft.com/office/drawing/2014/main" id="{E8A81512-D7B5-C549-F0A3-B8F4FF18BDF4}"/>
                </a:ext>
              </a:extLst>
            </p:cNvPr>
            <p:cNvGrpSpPr/>
            <p:nvPr userDrawn="1"/>
          </p:nvGrpSpPr>
          <p:grpSpPr>
            <a:xfrm>
              <a:off x="-107358" y="5627230"/>
              <a:ext cx="5023430" cy="263942"/>
              <a:chOff x="-193197" y="5968476"/>
              <a:chExt cx="4166408" cy="218912"/>
            </a:xfrm>
          </p:grpSpPr>
          <p:sp>
            <p:nvSpPr>
              <p:cNvPr id="108" name="矩形 7">
                <a:extLst>
                  <a:ext uri="{FF2B5EF4-FFF2-40B4-BE49-F238E27FC236}">
                    <a16:creationId xmlns:a16="http://schemas.microsoft.com/office/drawing/2014/main" id="{F193DCF9-3237-16EA-6A6C-6F5A2B167EF2}"/>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文本框 108">
                <a:extLst>
                  <a:ext uri="{FF2B5EF4-FFF2-40B4-BE49-F238E27FC236}">
                    <a16:creationId xmlns:a16="http://schemas.microsoft.com/office/drawing/2014/main" id="{93575F88-9AE7-811F-9AEB-DF1B7FDA40E4}"/>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7" name="图片 6">
              <a:extLst>
                <a:ext uri="{FF2B5EF4-FFF2-40B4-BE49-F238E27FC236}">
                  <a16:creationId xmlns:a16="http://schemas.microsoft.com/office/drawing/2014/main" id="{769D5ADC-1844-2C16-5670-1973DBF63819}"/>
                </a:ext>
              </a:extLst>
            </p:cNvPr>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8" name="组合 7">
              <a:extLst>
                <a:ext uri="{FF2B5EF4-FFF2-40B4-BE49-F238E27FC236}">
                  <a16:creationId xmlns:a16="http://schemas.microsoft.com/office/drawing/2014/main" id="{A92C6AC7-2692-7FF8-D256-676C5B8D96EC}"/>
                </a:ext>
              </a:extLst>
            </p:cNvPr>
            <p:cNvGrpSpPr/>
            <p:nvPr userDrawn="1"/>
          </p:nvGrpSpPr>
          <p:grpSpPr>
            <a:xfrm>
              <a:off x="2906867" y="3508800"/>
              <a:ext cx="2009205" cy="1986058"/>
              <a:chOff x="2906867" y="3508800"/>
              <a:chExt cx="2009205" cy="1986058"/>
            </a:xfrm>
          </p:grpSpPr>
          <p:cxnSp>
            <p:nvCxnSpPr>
              <p:cNvPr id="97" name="直接连接符 96">
                <a:extLst>
                  <a:ext uri="{FF2B5EF4-FFF2-40B4-BE49-F238E27FC236}">
                    <a16:creationId xmlns:a16="http://schemas.microsoft.com/office/drawing/2014/main" id="{3A06808E-0FFE-6D07-8285-6B1DCC0595C9}"/>
                  </a:ext>
                </a:extLst>
              </p:cNvPr>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226EC18B-DA2D-E491-03AE-A495B1F4FD81}"/>
                  </a:ext>
                </a:extLst>
              </p:cNvPr>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a16="http://schemas.microsoft.com/office/drawing/2014/main" id="{19622784-5A9E-7592-1F20-868A3B755DD6}"/>
                  </a:ext>
                </a:extLst>
              </p:cNvPr>
              <p:cNvGrpSpPr/>
              <p:nvPr/>
            </p:nvGrpSpPr>
            <p:grpSpPr>
              <a:xfrm flipH="1">
                <a:off x="4745571" y="3508800"/>
                <a:ext cx="170501" cy="170501"/>
                <a:chOff x="2968869" y="10878820"/>
                <a:chExt cx="276484" cy="276484"/>
              </a:xfrm>
            </p:grpSpPr>
            <p:cxnSp>
              <p:nvCxnSpPr>
                <p:cNvPr id="106" name="直接连接符 105">
                  <a:extLst>
                    <a:ext uri="{FF2B5EF4-FFF2-40B4-BE49-F238E27FC236}">
                      <a16:creationId xmlns:a16="http://schemas.microsoft.com/office/drawing/2014/main" id="{1B7FD4BB-B4FA-0901-8807-3833EB29E831}"/>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CE3CF1A9-B41B-9A62-7587-F644B44FE73B}"/>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0" name="组合 99">
                <a:extLst>
                  <a:ext uri="{FF2B5EF4-FFF2-40B4-BE49-F238E27FC236}">
                    <a16:creationId xmlns:a16="http://schemas.microsoft.com/office/drawing/2014/main" id="{35B5860F-A7C6-CF8A-ECFB-8EDF43668943}"/>
                  </a:ext>
                </a:extLst>
              </p:cNvPr>
              <p:cNvGrpSpPr/>
              <p:nvPr/>
            </p:nvGrpSpPr>
            <p:grpSpPr>
              <a:xfrm flipH="1" flipV="1">
                <a:off x="4745571" y="5324357"/>
                <a:ext cx="170501" cy="170501"/>
                <a:chOff x="2968869" y="10878820"/>
                <a:chExt cx="276484" cy="276484"/>
              </a:xfrm>
            </p:grpSpPr>
            <p:cxnSp>
              <p:nvCxnSpPr>
                <p:cNvPr id="104" name="直接连接符 103">
                  <a:extLst>
                    <a:ext uri="{FF2B5EF4-FFF2-40B4-BE49-F238E27FC236}">
                      <a16:creationId xmlns:a16="http://schemas.microsoft.com/office/drawing/2014/main" id="{3F2C1377-972E-A55A-FEB3-366FD1F9EE2C}"/>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2BD71F02-0B29-3AE3-75B3-61516CC7603E}"/>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id="{BBB44E61-49AB-78FC-61B4-494E8FF142F3}"/>
                  </a:ext>
                </a:extLst>
              </p:cNvPr>
              <p:cNvGrpSpPr/>
              <p:nvPr/>
            </p:nvGrpSpPr>
            <p:grpSpPr>
              <a:xfrm flipV="1">
                <a:off x="2906867" y="5324357"/>
                <a:ext cx="170501" cy="170501"/>
                <a:chOff x="2968869" y="10878820"/>
                <a:chExt cx="276484" cy="276484"/>
              </a:xfrm>
            </p:grpSpPr>
            <p:cxnSp>
              <p:nvCxnSpPr>
                <p:cNvPr id="102" name="直接连接符 101">
                  <a:extLst>
                    <a:ext uri="{FF2B5EF4-FFF2-40B4-BE49-F238E27FC236}">
                      <a16:creationId xmlns:a16="http://schemas.microsoft.com/office/drawing/2014/main" id="{F003D0F7-07F9-ADAC-DD59-CDAA832F89F4}"/>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CF914811-A13F-FB97-7144-633E6DA03105}"/>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9" name="组合 8">
              <a:extLst>
                <a:ext uri="{FF2B5EF4-FFF2-40B4-BE49-F238E27FC236}">
                  <a16:creationId xmlns:a16="http://schemas.microsoft.com/office/drawing/2014/main" id="{68EFC5F5-9D9C-95C7-9968-0A4393520867}"/>
                </a:ext>
              </a:extLst>
            </p:cNvPr>
            <p:cNvGrpSpPr/>
            <p:nvPr userDrawn="1"/>
          </p:nvGrpSpPr>
          <p:grpSpPr>
            <a:xfrm>
              <a:off x="5687024" y="3513604"/>
              <a:ext cx="2986750" cy="533098"/>
              <a:chOff x="4966041" y="1707044"/>
              <a:chExt cx="3859333" cy="688843"/>
            </a:xfrm>
            <a:solidFill>
              <a:srgbClr val="00FFFF"/>
            </a:solidFill>
          </p:grpSpPr>
          <p:sp>
            <p:nvSpPr>
              <p:cNvPr id="16" name="文本框 15">
                <a:extLst>
                  <a:ext uri="{FF2B5EF4-FFF2-40B4-BE49-F238E27FC236}">
                    <a16:creationId xmlns:a16="http://schemas.microsoft.com/office/drawing/2014/main" id="{6333ACB0-AE57-33EC-2164-4F5D2BBC26A8}"/>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17" name="组合 16">
                <a:extLst>
                  <a:ext uri="{FF2B5EF4-FFF2-40B4-BE49-F238E27FC236}">
                    <a16:creationId xmlns:a16="http://schemas.microsoft.com/office/drawing/2014/main" id="{B66044CE-5A7E-02DF-0524-B56FE629A8E4}"/>
                  </a:ext>
                </a:extLst>
              </p:cNvPr>
              <p:cNvGrpSpPr/>
              <p:nvPr/>
            </p:nvGrpSpPr>
            <p:grpSpPr>
              <a:xfrm>
                <a:off x="4980705" y="2314286"/>
                <a:ext cx="3813754" cy="81601"/>
                <a:chOff x="3955432" y="5643520"/>
                <a:chExt cx="3026445" cy="86703"/>
              </a:xfrm>
              <a:grpFill/>
            </p:grpSpPr>
            <p:sp>
              <p:nvSpPr>
                <p:cNvPr id="19" name="Rectangle 151">
                  <a:extLst>
                    <a:ext uri="{FF2B5EF4-FFF2-40B4-BE49-F238E27FC236}">
                      <a16:creationId xmlns:a16="http://schemas.microsoft.com/office/drawing/2014/main" id="{4E2DFB03-2167-A565-18E4-981E8533527C}"/>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 name="Rectangle 152">
                  <a:extLst>
                    <a:ext uri="{FF2B5EF4-FFF2-40B4-BE49-F238E27FC236}">
                      <a16:creationId xmlns:a16="http://schemas.microsoft.com/office/drawing/2014/main" id="{894AA1CD-22EF-3848-DF26-F8B72CCCD10C}"/>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 name="Rectangle 153">
                  <a:extLst>
                    <a:ext uri="{FF2B5EF4-FFF2-40B4-BE49-F238E27FC236}">
                      <a16:creationId xmlns:a16="http://schemas.microsoft.com/office/drawing/2014/main" id="{9FA491F9-E9F4-9C18-9101-80695A7467C6}"/>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 name="Rectangle 154">
                  <a:extLst>
                    <a:ext uri="{FF2B5EF4-FFF2-40B4-BE49-F238E27FC236}">
                      <a16:creationId xmlns:a16="http://schemas.microsoft.com/office/drawing/2014/main" id="{19015DAA-872D-032D-39C8-BE6BF3B99988}"/>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 name="Rectangle 155">
                  <a:extLst>
                    <a:ext uri="{FF2B5EF4-FFF2-40B4-BE49-F238E27FC236}">
                      <a16:creationId xmlns:a16="http://schemas.microsoft.com/office/drawing/2014/main" id="{A7895FC4-2EA6-BC09-DD88-FAE5BF5057C9}"/>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 name="Rectangle 156">
                  <a:extLst>
                    <a:ext uri="{FF2B5EF4-FFF2-40B4-BE49-F238E27FC236}">
                      <a16:creationId xmlns:a16="http://schemas.microsoft.com/office/drawing/2014/main" id="{BD52A7FB-22B0-7A96-1840-85A3C626F884}"/>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5" name="Rectangle 157">
                  <a:extLst>
                    <a:ext uri="{FF2B5EF4-FFF2-40B4-BE49-F238E27FC236}">
                      <a16:creationId xmlns:a16="http://schemas.microsoft.com/office/drawing/2014/main" id="{8E26346C-031B-80CE-2661-6D59BE33A81D}"/>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6" name="Rectangle 158">
                  <a:extLst>
                    <a:ext uri="{FF2B5EF4-FFF2-40B4-BE49-F238E27FC236}">
                      <a16:creationId xmlns:a16="http://schemas.microsoft.com/office/drawing/2014/main" id="{DF5B810E-C84B-4F8A-5043-3D0CE0104C55}"/>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9">
                  <a:extLst>
                    <a:ext uri="{FF2B5EF4-FFF2-40B4-BE49-F238E27FC236}">
                      <a16:creationId xmlns:a16="http://schemas.microsoft.com/office/drawing/2014/main" id="{C1B426A1-C14C-CF6D-9E84-FD58DB5A9CEE}"/>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60">
                  <a:extLst>
                    <a:ext uri="{FF2B5EF4-FFF2-40B4-BE49-F238E27FC236}">
                      <a16:creationId xmlns:a16="http://schemas.microsoft.com/office/drawing/2014/main" id="{CD3FBE2A-F172-86A7-D02B-225AFAB06F78}"/>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61">
                  <a:extLst>
                    <a:ext uri="{FF2B5EF4-FFF2-40B4-BE49-F238E27FC236}">
                      <a16:creationId xmlns:a16="http://schemas.microsoft.com/office/drawing/2014/main" id="{D9AECAA0-0BB3-675B-FBE4-86A1C676FE40}"/>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62">
                  <a:extLst>
                    <a:ext uri="{FF2B5EF4-FFF2-40B4-BE49-F238E27FC236}">
                      <a16:creationId xmlns:a16="http://schemas.microsoft.com/office/drawing/2014/main" id="{B9421D03-4336-9C26-25E5-2F43F3FCED30}"/>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63">
                  <a:extLst>
                    <a:ext uri="{FF2B5EF4-FFF2-40B4-BE49-F238E27FC236}">
                      <a16:creationId xmlns:a16="http://schemas.microsoft.com/office/drawing/2014/main" id="{094EF2C3-F007-8993-8D63-5933DAF8D438}"/>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64">
                  <a:extLst>
                    <a:ext uri="{FF2B5EF4-FFF2-40B4-BE49-F238E27FC236}">
                      <a16:creationId xmlns:a16="http://schemas.microsoft.com/office/drawing/2014/main" id="{71479344-38CF-5B9B-9337-AD18B8959A00}"/>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65">
                  <a:extLst>
                    <a:ext uri="{FF2B5EF4-FFF2-40B4-BE49-F238E27FC236}">
                      <a16:creationId xmlns:a16="http://schemas.microsoft.com/office/drawing/2014/main" id="{6A0DA8EB-E65E-FC5C-7B99-4E18BD3E77D5}"/>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66">
                  <a:extLst>
                    <a:ext uri="{FF2B5EF4-FFF2-40B4-BE49-F238E27FC236}">
                      <a16:creationId xmlns:a16="http://schemas.microsoft.com/office/drawing/2014/main" id="{9159C0BE-A1A3-9846-3C9A-9ABD9E18E58A}"/>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7">
                  <a:extLst>
                    <a:ext uri="{FF2B5EF4-FFF2-40B4-BE49-F238E27FC236}">
                      <a16:creationId xmlns:a16="http://schemas.microsoft.com/office/drawing/2014/main" id="{9E424C8C-C2AE-76D3-DD07-ABAB1F330CD8}"/>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8">
                  <a:extLst>
                    <a:ext uri="{FF2B5EF4-FFF2-40B4-BE49-F238E27FC236}">
                      <a16:creationId xmlns:a16="http://schemas.microsoft.com/office/drawing/2014/main" id="{601B2AB1-D249-2B5A-2961-495DA76D6ECB}"/>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9">
                  <a:extLst>
                    <a:ext uri="{FF2B5EF4-FFF2-40B4-BE49-F238E27FC236}">
                      <a16:creationId xmlns:a16="http://schemas.microsoft.com/office/drawing/2014/main" id="{6C0FD2C9-DAEA-2265-FC3D-B7DCC9AAEAE4}"/>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70">
                  <a:extLst>
                    <a:ext uri="{FF2B5EF4-FFF2-40B4-BE49-F238E27FC236}">
                      <a16:creationId xmlns:a16="http://schemas.microsoft.com/office/drawing/2014/main" id="{A6BB7C5B-AFEA-8C5D-09B0-25C9E74DCF13}"/>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71">
                  <a:extLst>
                    <a:ext uri="{FF2B5EF4-FFF2-40B4-BE49-F238E27FC236}">
                      <a16:creationId xmlns:a16="http://schemas.microsoft.com/office/drawing/2014/main" id="{7BF6BCCD-3F0A-F8BF-F7F5-4D4ACCBCA06D}"/>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72">
                  <a:extLst>
                    <a:ext uri="{FF2B5EF4-FFF2-40B4-BE49-F238E27FC236}">
                      <a16:creationId xmlns:a16="http://schemas.microsoft.com/office/drawing/2014/main" id="{7EBEE274-6F28-4E9F-4CFF-A7F8DDA33C94}"/>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73">
                  <a:extLst>
                    <a:ext uri="{FF2B5EF4-FFF2-40B4-BE49-F238E27FC236}">
                      <a16:creationId xmlns:a16="http://schemas.microsoft.com/office/drawing/2014/main" id="{9B0CD210-4C33-E775-C25A-6C0AA9034AB0}"/>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74">
                  <a:extLst>
                    <a:ext uri="{FF2B5EF4-FFF2-40B4-BE49-F238E27FC236}">
                      <a16:creationId xmlns:a16="http://schemas.microsoft.com/office/drawing/2014/main" id="{B4637F1F-809B-5127-B244-2E43196470E8}"/>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75">
                  <a:extLst>
                    <a:ext uri="{FF2B5EF4-FFF2-40B4-BE49-F238E27FC236}">
                      <a16:creationId xmlns:a16="http://schemas.microsoft.com/office/drawing/2014/main" id="{327E1077-055E-298D-52B5-E20F5DFEF9D3}"/>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76">
                  <a:extLst>
                    <a:ext uri="{FF2B5EF4-FFF2-40B4-BE49-F238E27FC236}">
                      <a16:creationId xmlns:a16="http://schemas.microsoft.com/office/drawing/2014/main" id="{FA9814DF-320D-69C7-6276-71F8959931CF}"/>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7">
                  <a:extLst>
                    <a:ext uri="{FF2B5EF4-FFF2-40B4-BE49-F238E27FC236}">
                      <a16:creationId xmlns:a16="http://schemas.microsoft.com/office/drawing/2014/main" id="{001E3F0B-C928-62F2-9017-B0DB73BDCC0E}"/>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8">
                  <a:extLst>
                    <a:ext uri="{FF2B5EF4-FFF2-40B4-BE49-F238E27FC236}">
                      <a16:creationId xmlns:a16="http://schemas.microsoft.com/office/drawing/2014/main" id="{464E6CDB-62AF-1628-877B-6D2955D59244}"/>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9">
                  <a:extLst>
                    <a:ext uri="{FF2B5EF4-FFF2-40B4-BE49-F238E27FC236}">
                      <a16:creationId xmlns:a16="http://schemas.microsoft.com/office/drawing/2014/main" id="{C45EF68B-DFD6-4818-7F63-AA2FA3CA7F0D}"/>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80">
                  <a:extLst>
                    <a:ext uri="{FF2B5EF4-FFF2-40B4-BE49-F238E27FC236}">
                      <a16:creationId xmlns:a16="http://schemas.microsoft.com/office/drawing/2014/main" id="{ACB5CC98-F463-7DA2-78FB-A39480706328}"/>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81">
                  <a:extLst>
                    <a:ext uri="{FF2B5EF4-FFF2-40B4-BE49-F238E27FC236}">
                      <a16:creationId xmlns:a16="http://schemas.microsoft.com/office/drawing/2014/main" id="{8E5E9BDF-CAB0-5103-89F8-B9A0ADA0CEC0}"/>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82">
                  <a:extLst>
                    <a:ext uri="{FF2B5EF4-FFF2-40B4-BE49-F238E27FC236}">
                      <a16:creationId xmlns:a16="http://schemas.microsoft.com/office/drawing/2014/main" id="{20F2E999-9D31-C715-89F3-523BC1627460}"/>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83">
                  <a:extLst>
                    <a:ext uri="{FF2B5EF4-FFF2-40B4-BE49-F238E27FC236}">
                      <a16:creationId xmlns:a16="http://schemas.microsoft.com/office/drawing/2014/main" id="{15D54227-855B-4A20-0FEE-57E554FA0C45}"/>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84">
                  <a:extLst>
                    <a:ext uri="{FF2B5EF4-FFF2-40B4-BE49-F238E27FC236}">
                      <a16:creationId xmlns:a16="http://schemas.microsoft.com/office/drawing/2014/main" id="{0B97781C-24E5-0A88-820C-C87C253F155B}"/>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85">
                  <a:extLst>
                    <a:ext uri="{FF2B5EF4-FFF2-40B4-BE49-F238E27FC236}">
                      <a16:creationId xmlns:a16="http://schemas.microsoft.com/office/drawing/2014/main" id="{242B4D0E-8074-AA03-F888-2D67043A0124}"/>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86">
                  <a:extLst>
                    <a:ext uri="{FF2B5EF4-FFF2-40B4-BE49-F238E27FC236}">
                      <a16:creationId xmlns:a16="http://schemas.microsoft.com/office/drawing/2014/main" id="{0204DB60-8855-D5E6-C615-D14907A2927F}"/>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7">
                  <a:extLst>
                    <a:ext uri="{FF2B5EF4-FFF2-40B4-BE49-F238E27FC236}">
                      <a16:creationId xmlns:a16="http://schemas.microsoft.com/office/drawing/2014/main" id="{0241616B-4384-44F8-B911-510D45FBD677}"/>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8">
                  <a:extLst>
                    <a:ext uri="{FF2B5EF4-FFF2-40B4-BE49-F238E27FC236}">
                      <a16:creationId xmlns:a16="http://schemas.microsoft.com/office/drawing/2014/main" id="{E0F2AB8D-FE0A-DA1A-3445-66D0B71801B1}"/>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9">
                  <a:extLst>
                    <a:ext uri="{FF2B5EF4-FFF2-40B4-BE49-F238E27FC236}">
                      <a16:creationId xmlns:a16="http://schemas.microsoft.com/office/drawing/2014/main" id="{42150226-5B41-1011-9181-2DA59FA0FE8C}"/>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90">
                  <a:extLst>
                    <a:ext uri="{FF2B5EF4-FFF2-40B4-BE49-F238E27FC236}">
                      <a16:creationId xmlns:a16="http://schemas.microsoft.com/office/drawing/2014/main" id="{9DCDBCAB-06FA-833F-EB06-FA362C05ECDF}"/>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91">
                  <a:extLst>
                    <a:ext uri="{FF2B5EF4-FFF2-40B4-BE49-F238E27FC236}">
                      <a16:creationId xmlns:a16="http://schemas.microsoft.com/office/drawing/2014/main" id="{24D8C1BC-4659-FA72-7771-EFB4A0F8E535}"/>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92">
                  <a:extLst>
                    <a:ext uri="{FF2B5EF4-FFF2-40B4-BE49-F238E27FC236}">
                      <a16:creationId xmlns:a16="http://schemas.microsoft.com/office/drawing/2014/main" id="{A6F9E15F-6E60-0A67-604C-E57BC7045A0B}"/>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93">
                  <a:extLst>
                    <a:ext uri="{FF2B5EF4-FFF2-40B4-BE49-F238E27FC236}">
                      <a16:creationId xmlns:a16="http://schemas.microsoft.com/office/drawing/2014/main" id="{1B6A03E9-8B01-DB97-5838-0D83A3FAD323}"/>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94">
                  <a:extLst>
                    <a:ext uri="{FF2B5EF4-FFF2-40B4-BE49-F238E27FC236}">
                      <a16:creationId xmlns:a16="http://schemas.microsoft.com/office/drawing/2014/main" id="{AE1D9A3B-D822-27F6-054E-3F1DB181988C}"/>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95">
                  <a:extLst>
                    <a:ext uri="{FF2B5EF4-FFF2-40B4-BE49-F238E27FC236}">
                      <a16:creationId xmlns:a16="http://schemas.microsoft.com/office/drawing/2014/main" id="{C5D53BBF-D8AD-E45B-8495-A6D3396ABC1F}"/>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96">
                  <a:extLst>
                    <a:ext uri="{FF2B5EF4-FFF2-40B4-BE49-F238E27FC236}">
                      <a16:creationId xmlns:a16="http://schemas.microsoft.com/office/drawing/2014/main" id="{7ECE657D-4BA1-78A6-B863-12A44D00D153}"/>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7">
                  <a:extLst>
                    <a:ext uri="{FF2B5EF4-FFF2-40B4-BE49-F238E27FC236}">
                      <a16:creationId xmlns:a16="http://schemas.microsoft.com/office/drawing/2014/main" id="{96BF7C4C-4B16-92C8-7EF4-1D2A76E598AB}"/>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8">
                  <a:extLst>
                    <a:ext uri="{FF2B5EF4-FFF2-40B4-BE49-F238E27FC236}">
                      <a16:creationId xmlns:a16="http://schemas.microsoft.com/office/drawing/2014/main" id="{41063B62-8B57-32DB-8520-C0A78DC2785A}"/>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9">
                  <a:extLst>
                    <a:ext uri="{FF2B5EF4-FFF2-40B4-BE49-F238E27FC236}">
                      <a16:creationId xmlns:a16="http://schemas.microsoft.com/office/drawing/2014/main" id="{61FE6DD7-E9C8-F18C-A2F0-0E26AB54B03D}"/>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200">
                  <a:extLst>
                    <a:ext uri="{FF2B5EF4-FFF2-40B4-BE49-F238E27FC236}">
                      <a16:creationId xmlns:a16="http://schemas.microsoft.com/office/drawing/2014/main" id="{1109BD20-9BDB-4A72-DCAB-615C1C897D57}"/>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201">
                  <a:extLst>
                    <a:ext uri="{FF2B5EF4-FFF2-40B4-BE49-F238E27FC236}">
                      <a16:creationId xmlns:a16="http://schemas.microsoft.com/office/drawing/2014/main" id="{A93337E2-E73B-F604-806E-025BB14237C0}"/>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202">
                  <a:extLst>
                    <a:ext uri="{FF2B5EF4-FFF2-40B4-BE49-F238E27FC236}">
                      <a16:creationId xmlns:a16="http://schemas.microsoft.com/office/drawing/2014/main" id="{F533D170-8BE8-8CB4-F8D6-B7A83BC037E0}"/>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203">
                  <a:extLst>
                    <a:ext uri="{FF2B5EF4-FFF2-40B4-BE49-F238E27FC236}">
                      <a16:creationId xmlns:a16="http://schemas.microsoft.com/office/drawing/2014/main" id="{AB7B6751-7233-CDFB-EB7D-4FB574A5C282}"/>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204">
                  <a:extLst>
                    <a:ext uri="{FF2B5EF4-FFF2-40B4-BE49-F238E27FC236}">
                      <a16:creationId xmlns:a16="http://schemas.microsoft.com/office/drawing/2014/main" id="{03D1FD6D-A688-9AD2-4A49-ADC53000D33E}"/>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205">
                  <a:extLst>
                    <a:ext uri="{FF2B5EF4-FFF2-40B4-BE49-F238E27FC236}">
                      <a16:creationId xmlns:a16="http://schemas.microsoft.com/office/drawing/2014/main" id="{10BB4CDD-216A-E2E1-17AB-963EFCADEAE9}"/>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206">
                  <a:extLst>
                    <a:ext uri="{FF2B5EF4-FFF2-40B4-BE49-F238E27FC236}">
                      <a16:creationId xmlns:a16="http://schemas.microsoft.com/office/drawing/2014/main" id="{2D300648-A0FD-D000-07EA-A74F7232AAD1}"/>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7">
                  <a:extLst>
                    <a:ext uri="{FF2B5EF4-FFF2-40B4-BE49-F238E27FC236}">
                      <a16:creationId xmlns:a16="http://schemas.microsoft.com/office/drawing/2014/main" id="{744EF706-C08F-7F19-12E9-7A3AFCD326CC}"/>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8">
                  <a:extLst>
                    <a:ext uri="{FF2B5EF4-FFF2-40B4-BE49-F238E27FC236}">
                      <a16:creationId xmlns:a16="http://schemas.microsoft.com/office/drawing/2014/main" id="{FAC084D9-D544-4EAF-D913-BF2A2539C9FF}"/>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9">
                  <a:extLst>
                    <a:ext uri="{FF2B5EF4-FFF2-40B4-BE49-F238E27FC236}">
                      <a16:creationId xmlns:a16="http://schemas.microsoft.com/office/drawing/2014/main" id="{CE77D726-5165-E4FC-B4AC-D2E71E493318}"/>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10">
                  <a:extLst>
                    <a:ext uri="{FF2B5EF4-FFF2-40B4-BE49-F238E27FC236}">
                      <a16:creationId xmlns:a16="http://schemas.microsoft.com/office/drawing/2014/main" id="{BEC8C716-770C-6B68-8F0A-1407C40C4F2A}"/>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11">
                  <a:extLst>
                    <a:ext uri="{FF2B5EF4-FFF2-40B4-BE49-F238E27FC236}">
                      <a16:creationId xmlns:a16="http://schemas.microsoft.com/office/drawing/2014/main" id="{56D717F1-4664-9A7F-66D5-AE9704DD2ADD}"/>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12">
                  <a:extLst>
                    <a:ext uri="{FF2B5EF4-FFF2-40B4-BE49-F238E27FC236}">
                      <a16:creationId xmlns:a16="http://schemas.microsoft.com/office/drawing/2014/main" id="{E2898324-9E92-C269-A817-B24C83E58CFB}"/>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13">
                  <a:extLst>
                    <a:ext uri="{FF2B5EF4-FFF2-40B4-BE49-F238E27FC236}">
                      <a16:creationId xmlns:a16="http://schemas.microsoft.com/office/drawing/2014/main" id="{7294CD75-08B9-1D2D-FE3B-1EF93601F617}"/>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14">
                  <a:extLst>
                    <a:ext uri="{FF2B5EF4-FFF2-40B4-BE49-F238E27FC236}">
                      <a16:creationId xmlns:a16="http://schemas.microsoft.com/office/drawing/2014/main" id="{CB34EFC7-7BF2-7BFA-C952-17DB7A68FC2F}"/>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15">
                  <a:extLst>
                    <a:ext uri="{FF2B5EF4-FFF2-40B4-BE49-F238E27FC236}">
                      <a16:creationId xmlns:a16="http://schemas.microsoft.com/office/drawing/2014/main" id="{1479FB12-EDB3-B0A6-2EBE-C2ACDB9D6FDB}"/>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16">
                  <a:extLst>
                    <a:ext uri="{FF2B5EF4-FFF2-40B4-BE49-F238E27FC236}">
                      <a16:creationId xmlns:a16="http://schemas.microsoft.com/office/drawing/2014/main" id="{B16CACC4-E32F-FBD8-AFC2-B6D962EB0977}"/>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7">
                  <a:extLst>
                    <a:ext uri="{FF2B5EF4-FFF2-40B4-BE49-F238E27FC236}">
                      <a16:creationId xmlns:a16="http://schemas.microsoft.com/office/drawing/2014/main" id="{A3DA3D18-A85C-A5A5-E18D-B6640866760D}"/>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8">
                  <a:extLst>
                    <a:ext uri="{FF2B5EF4-FFF2-40B4-BE49-F238E27FC236}">
                      <a16:creationId xmlns:a16="http://schemas.microsoft.com/office/drawing/2014/main" id="{CA0F59D1-8D1F-00B5-D4EC-E5A82EB2708D}"/>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9">
                  <a:extLst>
                    <a:ext uri="{FF2B5EF4-FFF2-40B4-BE49-F238E27FC236}">
                      <a16:creationId xmlns:a16="http://schemas.microsoft.com/office/drawing/2014/main" id="{94E11A54-3E78-7BC8-A3A7-9E3DE9F5517A}"/>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20">
                  <a:extLst>
                    <a:ext uri="{FF2B5EF4-FFF2-40B4-BE49-F238E27FC236}">
                      <a16:creationId xmlns:a16="http://schemas.microsoft.com/office/drawing/2014/main" id="{7EEED20C-CE9E-2BA2-A37C-BB156948F8EF}"/>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21">
                  <a:extLst>
                    <a:ext uri="{FF2B5EF4-FFF2-40B4-BE49-F238E27FC236}">
                      <a16:creationId xmlns:a16="http://schemas.microsoft.com/office/drawing/2014/main" id="{99A857A5-27DE-1D2F-0A67-B42778733509}"/>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22">
                  <a:extLst>
                    <a:ext uri="{FF2B5EF4-FFF2-40B4-BE49-F238E27FC236}">
                      <a16:creationId xmlns:a16="http://schemas.microsoft.com/office/drawing/2014/main" id="{AAD6821A-F619-96C9-15DA-8C972ECE3606}"/>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23">
                  <a:extLst>
                    <a:ext uri="{FF2B5EF4-FFF2-40B4-BE49-F238E27FC236}">
                      <a16:creationId xmlns:a16="http://schemas.microsoft.com/office/drawing/2014/main" id="{644EEB64-3FC9-8432-036E-DA927E3AB3A0}"/>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24">
                  <a:extLst>
                    <a:ext uri="{FF2B5EF4-FFF2-40B4-BE49-F238E27FC236}">
                      <a16:creationId xmlns:a16="http://schemas.microsoft.com/office/drawing/2014/main" id="{315E4BCC-F84B-C148-3E9B-0EC4F24F4DD9}"/>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25">
                  <a:extLst>
                    <a:ext uri="{FF2B5EF4-FFF2-40B4-BE49-F238E27FC236}">
                      <a16:creationId xmlns:a16="http://schemas.microsoft.com/office/drawing/2014/main" id="{6D4786F6-68D8-014D-D608-385C9EF32559}"/>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26">
                  <a:extLst>
                    <a:ext uri="{FF2B5EF4-FFF2-40B4-BE49-F238E27FC236}">
                      <a16:creationId xmlns:a16="http://schemas.microsoft.com/office/drawing/2014/main" id="{31E5930D-7B98-01D2-48F6-0DA2F24BF7F9}"/>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7">
                  <a:extLst>
                    <a:ext uri="{FF2B5EF4-FFF2-40B4-BE49-F238E27FC236}">
                      <a16:creationId xmlns:a16="http://schemas.microsoft.com/office/drawing/2014/main" id="{51119586-B87C-40CF-F3C2-4FAE93D3A7FC}"/>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8">
                  <a:extLst>
                    <a:ext uri="{FF2B5EF4-FFF2-40B4-BE49-F238E27FC236}">
                      <a16:creationId xmlns:a16="http://schemas.microsoft.com/office/drawing/2014/main" id="{FA2E879A-6274-D07C-2CBE-8C314E411613}"/>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18" name="直接连接符 17">
                <a:extLst>
                  <a:ext uri="{FF2B5EF4-FFF2-40B4-BE49-F238E27FC236}">
                    <a16:creationId xmlns:a16="http://schemas.microsoft.com/office/drawing/2014/main" id="{B1FE5CED-9457-79EC-1CEE-9A8369994175}"/>
                  </a:ext>
                </a:extLst>
              </p:cNvPr>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 name="矩形 7">
              <a:extLst>
                <a:ext uri="{FF2B5EF4-FFF2-40B4-BE49-F238E27FC236}">
                  <a16:creationId xmlns:a16="http://schemas.microsoft.com/office/drawing/2014/main" id="{3E159C63-0E70-0AE4-AA93-BBBB80F96050}"/>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任意多边形: 形状 10">
              <a:extLst>
                <a:ext uri="{FF2B5EF4-FFF2-40B4-BE49-F238E27FC236}">
                  <a16:creationId xmlns:a16="http://schemas.microsoft.com/office/drawing/2014/main" id="{0FB4E784-A5B9-3E4D-CF64-28C7ADB0DC0D}"/>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 name="矩形 7">
              <a:extLst>
                <a:ext uri="{FF2B5EF4-FFF2-40B4-BE49-F238E27FC236}">
                  <a16:creationId xmlns:a16="http://schemas.microsoft.com/office/drawing/2014/main" id="{E18FD378-ECB6-B9E4-2D25-C08E4D624CA4}"/>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任意多边形: 形状 12">
              <a:extLst>
                <a:ext uri="{FF2B5EF4-FFF2-40B4-BE49-F238E27FC236}">
                  <a16:creationId xmlns:a16="http://schemas.microsoft.com/office/drawing/2014/main" id="{42A95217-687F-A696-D8A3-93255D1EE393}"/>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4" name="文本框 13">
              <a:extLst>
                <a:ext uri="{FF2B5EF4-FFF2-40B4-BE49-F238E27FC236}">
                  <a16:creationId xmlns:a16="http://schemas.microsoft.com/office/drawing/2014/main" id="{6FCA3F52-878C-4945-0332-00D3A7B7E515}"/>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5" name="矩形 7">
              <a:extLst>
                <a:ext uri="{FF2B5EF4-FFF2-40B4-BE49-F238E27FC236}">
                  <a16:creationId xmlns:a16="http://schemas.microsoft.com/office/drawing/2014/main" id="{2AFE85F8-CC80-2A15-D9DD-F5A55F22A1FE}"/>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EDD8CB10-E435-8090-5208-6929995D2E3D}"/>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cxnSp>
        <p:nvCxnSpPr>
          <p:cNvPr id="112" name="直接连接符 111">
            <a:extLst>
              <a:ext uri="{FF2B5EF4-FFF2-40B4-BE49-F238E27FC236}">
                <a16:creationId xmlns:a16="http://schemas.microsoft.com/office/drawing/2014/main" id="{13FA3879-8D56-A8C9-CAFF-EAEB5A98CBA6}"/>
              </a:ext>
            </a:extLst>
          </p:cNvPr>
          <p:cNvCxnSpPr>
            <a:cxnSpLocks/>
          </p:cNvCxnSpPr>
          <p:nvPr/>
        </p:nvCxnSpPr>
        <p:spPr>
          <a:xfrm flipH="1">
            <a:off x="6939727"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a:extLst>
              <a:ext uri="{FF2B5EF4-FFF2-40B4-BE49-F238E27FC236}">
                <a16:creationId xmlns:a16="http://schemas.microsoft.com/office/drawing/2014/main" id="{ADD9664C-B30D-BB92-B7DD-14ABCCE123F3}"/>
              </a:ext>
            </a:extLst>
          </p:cNvPr>
          <p:cNvGrpSpPr/>
          <p:nvPr/>
        </p:nvGrpSpPr>
        <p:grpSpPr>
          <a:xfrm>
            <a:off x="5695413" y="1349003"/>
            <a:ext cx="138195" cy="138195"/>
            <a:chOff x="5695413" y="1320428"/>
            <a:chExt cx="138195" cy="138195"/>
          </a:xfrm>
        </p:grpSpPr>
        <p:sp>
          <p:nvSpPr>
            <p:cNvPr id="114" name="Teardrop 15">
              <a:extLst>
                <a:ext uri="{FF2B5EF4-FFF2-40B4-BE49-F238E27FC236}">
                  <a16:creationId xmlns:a16="http://schemas.microsoft.com/office/drawing/2014/main" id="{F94B9CF1-1880-C3DC-8B75-791124F907AE}"/>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5" name="Oval 16">
              <a:extLst>
                <a:ext uri="{FF2B5EF4-FFF2-40B4-BE49-F238E27FC236}">
                  <a16:creationId xmlns:a16="http://schemas.microsoft.com/office/drawing/2014/main" id="{2602E03B-7D28-95AA-138E-A90764265220}"/>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6" name="组合 115">
            <a:extLst>
              <a:ext uri="{FF2B5EF4-FFF2-40B4-BE49-F238E27FC236}">
                <a16:creationId xmlns:a16="http://schemas.microsoft.com/office/drawing/2014/main" id="{5FE029C3-F468-54F8-433F-81E2476F9615}"/>
              </a:ext>
            </a:extLst>
          </p:cNvPr>
          <p:cNvGrpSpPr/>
          <p:nvPr/>
        </p:nvGrpSpPr>
        <p:grpSpPr>
          <a:xfrm>
            <a:off x="5695413" y="2123191"/>
            <a:ext cx="138195" cy="138195"/>
            <a:chOff x="5695413" y="2081916"/>
            <a:chExt cx="138195" cy="138195"/>
          </a:xfrm>
        </p:grpSpPr>
        <p:sp>
          <p:nvSpPr>
            <p:cNvPr id="117" name="Teardrop 15">
              <a:extLst>
                <a:ext uri="{FF2B5EF4-FFF2-40B4-BE49-F238E27FC236}">
                  <a16:creationId xmlns:a16="http://schemas.microsoft.com/office/drawing/2014/main" id="{D8C50E1C-2844-D8D5-E3D0-BB5EB9CB970C}"/>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8" name="Oval 16">
              <a:extLst>
                <a:ext uri="{FF2B5EF4-FFF2-40B4-BE49-F238E27FC236}">
                  <a16:creationId xmlns:a16="http://schemas.microsoft.com/office/drawing/2014/main" id="{302F4D97-1FED-85D1-E043-EB5D842F23C0}"/>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19" name="矩形 7">
            <a:extLst>
              <a:ext uri="{FF2B5EF4-FFF2-40B4-BE49-F238E27FC236}">
                <a16:creationId xmlns:a16="http://schemas.microsoft.com/office/drawing/2014/main" id="{6D2B8700-D0C8-4027-21FB-B69139A61AD4}"/>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矩形 7">
            <a:extLst>
              <a:ext uri="{FF2B5EF4-FFF2-40B4-BE49-F238E27FC236}">
                <a16:creationId xmlns:a16="http://schemas.microsoft.com/office/drawing/2014/main" id="{A5C98854-EFB4-1A8C-5355-17793E26702D}"/>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文本框 120">
            <a:extLst>
              <a:ext uri="{FF2B5EF4-FFF2-40B4-BE49-F238E27FC236}">
                <a16:creationId xmlns:a16="http://schemas.microsoft.com/office/drawing/2014/main" id="{610D3619-B772-72C5-7698-2583F8B31371}"/>
              </a:ext>
            </a:extLst>
          </p:cNvPr>
          <p:cNvSpPr txBox="1"/>
          <p:nvPr/>
        </p:nvSpPr>
        <p:spPr>
          <a:xfrm>
            <a:off x="5587308" y="653700"/>
            <a:ext cx="1506584" cy="523220"/>
          </a:xfrm>
          <a:prstGeom prst="rect">
            <a:avLst/>
          </a:prstGeom>
          <a:noFill/>
        </p:spPr>
        <p:txBody>
          <a:bodyPr wrap="square" rtlCol="0">
            <a:spAutoFit/>
          </a:bodyPr>
          <a:lstStyle/>
          <a:p>
            <a:r>
              <a:rPr lang="en-US" altLang="zh-CN" sz="2800" dirty="0">
                <a:gradFill>
                  <a:gsLst>
                    <a:gs pos="0">
                      <a:schemeClr val="bg1"/>
                    </a:gs>
                    <a:gs pos="100000">
                      <a:srgbClr val="00FFFF"/>
                    </a:gs>
                  </a:gsLst>
                  <a:lin ang="2700000" scaled="1"/>
                </a:gradFill>
                <a:latin typeface="+mj-ea"/>
                <a:ea typeface="+mj-ea"/>
              </a:rPr>
              <a:t>Cc</a:t>
            </a:r>
            <a:r>
              <a:rPr lang="zh-CN" altLang="en-US" sz="2800" dirty="0">
                <a:gradFill>
                  <a:gsLst>
                    <a:gs pos="0">
                      <a:schemeClr val="bg1"/>
                    </a:gs>
                    <a:gs pos="100000">
                      <a:srgbClr val="00FFFF"/>
                    </a:gs>
                  </a:gsLst>
                  <a:lin ang="2700000" scaled="1"/>
                </a:gradFill>
                <a:latin typeface="+mj-ea"/>
                <a:ea typeface="+mj-ea"/>
              </a:rPr>
              <a:t>先生</a:t>
            </a:r>
          </a:p>
        </p:txBody>
      </p:sp>
      <p:sp>
        <p:nvSpPr>
          <p:cNvPr id="122" name="文本框 121">
            <a:extLst>
              <a:ext uri="{FF2B5EF4-FFF2-40B4-BE49-F238E27FC236}">
                <a16:creationId xmlns:a16="http://schemas.microsoft.com/office/drawing/2014/main" id="{4BFCA681-30CD-E72A-47E0-91BC87303A58}"/>
              </a:ext>
            </a:extLst>
          </p:cNvPr>
          <p:cNvSpPr txBox="1"/>
          <p:nvPr/>
        </p:nvSpPr>
        <p:spPr>
          <a:xfrm>
            <a:off x="7023336" y="853748"/>
            <a:ext cx="1866500" cy="261610"/>
          </a:xfrm>
          <a:prstGeom prst="rect">
            <a:avLst/>
          </a:prstGeom>
          <a:noFill/>
        </p:spPr>
        <p:txBody>
          <a:bodyPr wrap="square" rtlCol="0">
            <a:spAutoFit/>
          </a:bodyPr>
          <a:lstStyle/>
          <a:p>
            <a:r>
              <a:rPr lang="en-US" altLang="zh-CN" sz="1100" spc="600" dirty="0">
                <a:solidFill>
                  <a:srgbClr val="FFFED8">
                    <a:alpha val="22000"/>
                  </a:srgbClr>
                </a:solidFill>
              </a:rPr>
              <a:t>CC</a:t>
            </a:r>
            <a:endParaRPr lang="zh-CN" altLang="en-US" sz="1100" spc="600" dirty="0">
              <a:solidFill>
                <a:srgbClr val="FFFED8">
                  <a:alpha val="22000"/>
                </a:srgbClr>
              </a:solidFill>
            </a:endParaRPr>
          </a:p>
        </p:txBody>
      </p:sp>
      <p:sp>
        <p:nvSpPr>
          <p:cNvPr id="123" name="文本框 122">
            <a:extLst>
              <a:ext uri="{FF2B5EF4-FFF2-40B4-BE49-F238E27FC236}">
                <a16:creationId xmlns:a16="http://schemas.microsoft.com/office/drawing/2014/main" id="{17BE6C0D-0DCF-A881-2511-666A03655FA7}"/>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mj-ea"/>
                <a:ea typeface="+mj-ea"/>
              </a:rPr>
              <a:t>秋叶</a:t>
            </a:r>
            <a:r>
              <a:rPr lang="en-US" altLang="zh-CN" spc="100" dirty="0">
                <a:gradFill>
                  <a:gsLst>
                    <a:gs pos="0">
                      <a:schemeClr val="bg1"/>
                    </a:gs>
                    <a:gs pos="100000">
                      <a:srgbClr val="00FFFF"/>
                    </a:gs>
                  </a:gsLst>
                  <a:lin ang="2700000" scaled="1"/>
                </a:gradFill>
                <a:latin typeface="+mj-ea"/>
                <a:ea typeface="+mj-ea"/>
              </a:rPr>
              <a:t>PPT</a:t>
            </a:r>
            <a:r>
              <a:rPr lang="zh-CN" altLang="en-US" spc="100" dirty="0">
                <a:gradFill>
                  <a:gsLst>
                    <a:gs pos="0">
                      <a:schemeClr val="bg1"/>
                    </a:gs>
                    <a:gs pos="100000">
                      <a:srgbClr val="00FFFF"/>
                    </a:gs>
                  </a:gsLst>
                  <a:lin ang="2700000" scaled="1"/>
                </a:gradFill>
                <a:latin typeface="+mj-ea"/>
                <a:ea typeface="+mj-ea"/>
              </a:rPr>
              <a:t>认证设计师</a:t>
            </a:r>
          </a:p>
        </p:txBody>
      </p:sp>
      <p:sp>
        <p:nvSpPr>
          <p:cNvPr id="124" name="文本框 123">
            <a:extLst>
              <a:ext uri="{FF2B5EF4-FFF2-40B4-BE49-F238E27FC236}">
                <a16:creationId xmlns:a16="http://schemas.microsoft.com/office/drawing/2014/main" id="{6DD25B30-607A-169B-EF1A-ED5BCFE913A3}"/>
              </a:ext>
            </a:extLst>
          </p:cNvPr>
          <p:cNvSpPr txBox="1"/>
          <p:nvPr/>
        </p:nvSpPr>
        <p:spPr>
          <a:xfrm>
            <a:off x="5918614" y="1995051"/>
            <a:ext cx="44064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mj-ea"/>
                <a:ea typeface="+mj-ea"/>
              </a:rPr>
              <a:t>做</a:t>
            </a:r>
            <a:r>
              <a:rPr lang="en-US" altLang="zh-CN" spc="100" dirty="0">
                <a:gradFill>
                  <a:gsLst>
                    <a:gs pos="0">
                      <a:schemeClr val="bg1"/>
                    </a:gs>
                    <a:gs pos="100000">
                      <a:srgbClr val="00FFFF"/>
                    </a:gs>
                  </a:gsLst>
                  <a:lin ang="2700000" scaled="1"/>
                </a:gradFill>
                <a:latin typeface="+mj-ea"/>
                <a:ea typeface="+mj-ea"/>
              </a:rPr>
              <a:t>P"C</a:t>
            </a:r>
            <a:r>
              <a:rPr lang="zh-CN" altLang="en-US" spc="100" dirty="0">
                <a:gradFill>
                  <a:gsLst>
                    <a:gs pos="0">
                      <a:schemeClr val="bg1"/>
                    </a:gs>
                    <a:gs pos="100000">
                      <a:srgbClr val="00FFFF"/>
                    </a:gs>
                  </a:gsLst>
                  <a:lin ang="2700000" scaled="1"/>
                </a:gradFill>
                <a:latin typeface="+mj-ea"/>
                <a:ea typeface="+mj-ea"/>
              </a:rPr>
              <a:t>位选手</a:t>
            </a:r>
            <a:r>
              <a:rPr lang="en-US" altLang="zh-CN" spc="100" dirty="0">
                <a:gradFill>
                  <a:gsLst>
                    <a:gs pos="0">
                      <a:schemeClr val="bg1"/>
                    </a:gs>
                    <a:gs pos="100000">
                      <a:srgbClr val="00FFFF"/>
                    </a:gs>
                  </a:gsLst>
                  <a:lin ang="2700000" scaled="1"/>
                </a:gradFill>
                <a:latin typeface="+mj-ea"/>
                <a:ea typeface="+mj-ea"/>
              </a:rPr>
              <a:t>"</a:t>
            </a:r>
            <a:r>
              <a:rPr lang="zh-CN" altLang="en-US" spc="100" dirty="0">
                <a:gradFill>
                  <a:gsLst>
                    <a:gs pos="0">
                      <a:schemeClr val="bg1"/>
                    </a:gs>
                    <a:gs pos="100000">
                      <a:srgbClr val="00FFFF"/>
                    </a:gs>
                  </a:gsLst>
                  <a:lin ang="2700000" scaled="1"/>
                </a:gradFill>
                <a:latin typeface="+mj-ea"/>
                <a:ea typeface="+mj-ea"/>
              </a:rPr>
              <a:t>，帮你做</a:t>
            </a:r>
            <a:r>
              <a:rPr lang="en-US" altLang="zh-CN" spc="100" dirty="0">
                <a:gradFill>
                  <a:gsLst>
                    <a:gs pos="0">
                      <a:schemeClr val="bg1"/>
                    </a:gs>
                    <a:gs pos="100000">
                      <a:srgbClr val="00FFFF"/>
                    </a:gs>
                  </a:gsLst>
                  <a:lin ang="2700000" scaled="1"/>
                </a:gradFill>
                <a:latin typeface="+mj-ea"/>
                <a:ea typeface="+mj-ea"/>
              </a:rPr>
              <a:t>P</a:t>
            </a:r>
            <a:r>
              <a:rPr lang="zh-CN" altLang="en-US" spc="100" dirty="0">
                <a:gradFill>
                  <a:gsLst>
                    <a:gs pos="0">
                      <a:schemeClr val="bg1"/>
                    </a:gs>
                    <a:gs pos="100000">
                      <a:srgbClr val="00FFFF"/>
                    </a:gs>
                  </a:gsLst>
                  <a:lin ang="2700000" scaled="1"/>
                </a:gradFill>
                <a:latin typeface="+mj-ea"/>
                <a:ea typeface="+mj-ea"/>
              </a:rPr>
              <a:t>，扫码交流</a:t>
            </a:r>
          </a:p>
        </p:txBody>
      </p:sp>
      <p:sp>
        <p:nvSpPr>
          <p:cNvPr id="125" name="文本框 124">
            <a:extLst>
              <a:ext uri="{FF2B5EF4-FFF2-40B4-BE49-F238E27FC236}">
                <a16:creationId xmlns:a16="http://schemas.microsoft.com/office/drawing/2014/main" id="{DEFF5809-067D-0A62-CB1D-4F3F0BF3E9EA}"/>
              </a:ext>
            </a:extLst>
          </p:cNvPr>
          <p:cNvSpPr txBox="1"/>
          <p:nvPr/>
        </p:nvSpPr>
        <p:spPr>
          <a:xfrm>
            <a:off x="2854089" y="2670287"/>
            <a:ext cx="2114751" cy="307777"/>
          </a:xfrm>
          <a:prstGeom prst="rect">
            <a:avLst/>
          </a:prstGeom>
          <a:noFill/>
        </p:spPr>
        <p:txBody>
          <a:bodyPr wrap="square" rtlCol="0">
            <a:spAutoFit/>
          </a:bodyPr>
          <a:lstStyle/>
          <a:p>
            <a:pPr algn="ctr"/>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cbuc_2</a:t>
            </a:r>
            <a:endParaRPr lang="zh-CN" altLang="en-US" sz="1400" spc="100" dirty="0">
              <a:solidFill>
                <a:srgbClr val="00FFFF"/>
              </a:solidFill>
              <a:latin typeface="+mj-ea"/>
              <a:ea typeface="+mj-ea"/>
            </a:endParaRPr>
          </a:p>
        </p:txBody>
      </p:sp>
      <p:grpSp>
        <p:nvGrpSpPr>
          <p:cNvPr id="126" name="组合 125">
            <a:extLst>
              <a:ext uri="{FF2B5EF4-FFF2-40B4-BE49-F238E27FC236}">
                <a16:creationId xmlns:a16="http://schemas.microsoft.com/office/drawing/2014/main" id="{842485BF-42C3-101E-E22A-3009D3125D17}"/>
              </a:ext>
            </a:extLst>
          </p:cNvPr>
          <p:cNvGrpSpPr/>
          <p:nvPr/>
        </p:nvGrpSpPr>
        <p:grpSpPr>
          <a:xfrm>
            <a:off x="2906867" y="619427"/>
            <a:ext cx="2009205" cy="1986058"/>
            <a:chOff x="2906867" y="3508800"/>
            <a:chExt cx="2009205" cy="1986058"/>
          </a:xfrm>
        </p:grpSpPr>
        <p:cxnSp>
          <p:nvCxnSpPr>
            <p:cNvPr id="127" name="直接连接符 126">
              <a:extLst>
                <a:ext uri="{FF2B5EF4-FFF2-40B4-BE49-F238E27FC236}">
                  <a16:creationId xmlns:a16="http://schemas.microsoft.com/office/drawing/2014/main" id="{903F2754-C272-A2DA-4F6B-66A4DE2D4F58}"/>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EC037125-D8F0-3CF4-4B52-DC65D3F19173}"/>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9" name="组合 128">
              <a:extLst>
                <a:ext uri="{FF2B5EF4-FFF2-40B4-BE49-F238E27FC236}">
                  <a16:creationId xmlns:a16="http://schemas.microsoft.com/office/drawing/2014/main" id="{F43180BC-0EDB-E8ED-AA96-618631D1D6D0}"/>
                </a:ext>
              </a:extLst>
            </p:cNvPr>
            <p:cNvGrpSpPr/>
            <p:nvPr/>
          </p:nvGrpSpPr>
          <p:grpSpPr>
            <a:xfrm flipH="1">
              <a:off x="4745571" y="3508800"/>
              <a:ext cx="170501" cy="170501"/>
              <a:chOff x="2968869" y="10878820"/>
              <a:chExt cx="276484" cy="276484"/>
            </a:xfrm>
          </p:grpSpPr>
          <p:cxnSp>
            <p:nvCxnSpPr>
              <p:cNvPr id="136" name="直接连接符 135">
                <a:extLst>
                  <a:ext uri="{FF2B5EF4-FFF2-40B4-BE49-F238E27FC236}">
                    <a16:creationId xmlns:a16="http://schemas.microsoft.com/office/drawing/2014/main" id="{E7BDD15F-0997-2E11-0A2E-5BF929FAA41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C902B5C9-FD79-E640-FDED-631930DCC543}"/>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0" name="组合 129">
              <a:extLst>
                <a:ext uri="{FF2B5EF4-FFF2-40B4-BE49-F238E27FC236}">
                  <a16:creationId xmlns:a16="http://schemas.microsoft.com/office/drawing/2014/main" id="{C7B0A8B1-992D-179B-9797-605C6CE2E188}"/>
                </a:ext>
              </a:extLst>
            </p:cNvPr>
            <p:cNvGrpSpPr/>
            <p:nvPr/>
          </p:nvGrpSpPr>
          <p:grpSpPr>
            <a:xfrm flipH="1" flipV="1">
              <a:off x="4745571" y="5324357"/>
              <a:ext cx="170501" cy="170501"/>
              <a:chOff x="2968869" y="10878820"/>
              <a:chExt cx="276484" cy="276484"/>
            </a:xfrm>
          </p:grpSpPr>
          <p:cxnSp>
            <p:nvCxnSpPr>
              <p:cNvPr id="134" name="直接连接符 133">
                <a:extLst>
                  <a:ext uri="{FF2B5EF4-FFF2-40B4-BE49-F238E27FC236}">
                    <a16:creationId xmlns:a16="http://schemas.microsoft.com/office/drawing/2014/main" id="{D4433AC3-1CEE-DB92-0150-6157BD4216E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085F7011-90A3-981B-8936-ED747BF24AB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1" name="组合 130">
              <a:extLst>
                <a:ext uri="{FF2B5EF4-FFF2-40B4-BE49-F238E27FC236}">
                  <a16:creationId xmlns:a16="http://schemas.microsoft.com/office/drawing/2014/main" id="{A3308D28-EEB2-C51D-BF0B-FB0732C254AA}"/>
                </a:ext>
              </a:extLst>
            </p:cNvPr>
            <p:cNvGrpSpPr/>
            <p:nvPr/>
          </p:nvGrpSpPr>
          <p:grpSpPr>
            <a:xfrm flipV="1">
              <a:off x="2906867" y="5324357"/>
              <a:ext cx="170501" cy="170501"/>
              <a:chOff x="2968869" y="10878820"/>
              <a:chExt cx="276484" cy="276484"/>
            </a:xfrm>
          </p:grpSpPr>
          <p:cxnSp>
            <p:nvCxnSpPr>
              <p:cNvPr id="132" name="直接连接符 131">
                <a:extLst>
                  <a:ext uri="{FF2B5EF4-FFF2-40B4-BE49-F238E27FC236}">
                    <a16:creationId xmlns:a16="http://schemas.microsoft.com/office/drawing/2014/main" id="{67A79414-E7CD-780B-7A58-097C907D9586}"/>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B36E75B9-6E16-EE8D-8662-D1FE539E87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38" name="文本框 137">
            <a:extLst>
              <a:ext uri="{FF2B5EF4-FFF2-40B4-BE49-F238E27FC236}">
                <a16:creationId xmlns:a16="http://schemas.microsoft.com/office/drawing/2014/main" id="{447A9D15-0D3A-D1E9-EFE2-6822ADDCF8A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111" name="图片 110" descr="人戴着帽子&#10;&#10;低可信度描述已自动生成">
            <a:extLst>
              <a:ext uri="{FF2B5EF4-FFF2-40B4-BE49-F238E27FC236}">
                <a16:creationId xmlns:a16="http://schemas.microsoft.com/office/drawing/2014/main" id="{B4B146E4-C1A4-EF82-3547-11F050983C14}"/>
              </a:ext>
            </a:extLst>
          </p:cNvPr>
          <p:cNvPicPr>
            <a:picLocks noChangeAspect="1"/>
          </p:cNvPicPr>
          <p:nvPr/>
        </p:nvPicPr>
        <p:blipFill>
          <a:blip r:embed="rId4"/>
          <a:stretch>
            <a:fillRect/>
          </a:stretch>
        </p:blipFill>
        <p:spPr>
          <a:xfrm>
            <a:off x="3000263" y="712926"/>
            <a:ext cx="1821910" cy="182191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2112043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03203" y="2185628"/>
            <a:ext cx="2385589"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cc</a:t>
            </a:r>
            <a:r>
              <a:rPr lang="zh-CN" altLang="en-US" sz="3200" dirty="0">
                <a:solidFill>
                  <a:schemeClr val="tx1">
                    <a:lumMod val="95000"/>
                    <a:lumOff val="5000"/>
                  </a:schemeClr>
                </a:solidFill>
                <a:latin typeface="OPPOSans H"/>
                <a:ea typeface="OPPOSans H"/>
              </a:rPr>
              <a:t>先生</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58C404A3-BF9F-6707-3BD3-291D1D4257E6}"/>
              </a:ext>
            </a:extLst>
          </p:cNvPr>
          <p:cNvSpPr/>
          <p:nvPr/>
        </p:nvSpPr>
        <p:spPr>
          <a:xfrm rot="20612584">
            <a:off x="-232299" y="-97243"/>
            <a:ext cx="1332287" cy="1447330"/>
          </a:xfrm>
          <a:custGeom>
            <a:avLst/>
            <a:gdLst>
              <a:gd name="connsiteX0" fmla="*/ 427536 w 1332287"/>
              <a:gd name="connsiteY0" fmla="*/ 0 h 1447330"/>
              <a:gd name="connsiteX1" fmla="*/ 992763 w 1332287"/>
              <a:gd name="connsiteY1" fmla="*/ 166966 h 1447330"/>
              <a:gd name="connsiteX2" fmla="*/ 1084333 w 1332287"/>
              <a:gd name="connsiteY2" fmla="*/ 286977 h 1447330"/>
              <a:gd name="connsiteX3" fmla="*/ 793020 w 1332287"/>
              <a:gd name="connsiteY3" fmla="*/ 1326535 h 1447330"/>
              <a:gd name="connsiteX4" fmla="*/ 50562 w 1332287"/>
              <a:gd name="connsiteY4" fmla="*/ 1374675 h 1447330"/>
              <a:gd name="connsiteX5" fmla="*/ 0 w 1332287"/>
              <a:gd name="connsiteY5" fmla="*/ 1447330 h 144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2287" h="1447330">
                <a:moveTo>
                  <a:pt x="427536" y="0"/>
                </a:moveTo>
                <a:lnTo>
                  <a:pt x="992763" y="166966"/>
                </a:lnTo>
                <a:lnTo>
                  <a:pt x="1084333" y="286977"/>
                </a:lnTo>
                <a:cubicBezTo>
                  <a:pt x="1487961" y="891940"/>
                  <a:pt x="1404300" y="1657424"/>
                  <a:pt x="793020" y="1326535"/>
                </a:cubicBezTo>
                <a:cubicBezTo>
                  <a:pt x="409255" y="1118802"/>
                  <a:pt x="195763" y="1199851"/>
                  <a:pt x="50562" y="1374675"/>
                </a:cubicBezTo>
                <a:lnTo>
                  <a:pt x="0" y="144733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p>
        </p:txBody>
      </p:sp>
      <p:sp>
        <p:nvSpPr>
          <p:cNvPr id="9" name="任意多边形: 形状 8">
            <a:extLst>
              <a:ext uri="{FF2B5EF4-FFF2-40B4-BE49-F238E27FC236}">
                <a16:creationId xmlns:a16="http://schemas.microsoft.com/office/drawing/2014/main" id="{270949ED-9889-3CC0-CB79-68DB33A4C59F}"/>
              </a:ext>
            </a:extLst>
          </p:cNvPr>
          <p:cNvSpPr/>
          <p:nvPr/>
        </p:nvSpPr>
        <p:spPr>
          <a:xfrm rot="987416" flipH="1">
            <a:off x="10693383" y="5158250"/>
            <a:ext cx="1704895" cy="1756343"/>
          </a:xfrm>
          <a:custGeom>
            <a:avLst/>
            <a:gdLst>
              <a:gd name="connsiteX0" fmla="*/ 719687 w 1704895"/>
              <a:gd name="connsiteY0" fmla="*/ 61074 h 1756343"/>
              <a:gd name="connsiteX1" fmla="*/ 608286 w 1704895"/>
              <a:gd name="connsiteY1" fmla="*/ 29472 h 1756343"/>
              <a:gd name="connsiteX2" fmla="*/ 494383 w 1704895"/>
              <a:gd name="connsiteY2" fmla="*/ 6846 h 1756343"/>
              <a:gd name="connsiteX3" fmla="*/ 438083 w 1704895"/>
              <a:gd name="connsiteY3" fmla="*/ 0 h 1756343"/>
              <a:gd name="connsiteX4" fmla="*/ 0 w 1704895"/>
              <a:gd name="connsiteY4" fmla="*/ 1483037 h 1756343"/>
              <a:gd name="connsiteX5" fmla="*/ 516162 w 1704895"/>
              <a:gd name="connsiteY5" fmla="*/ 1635509 h 1756343"/>
              <a:gd name="connsiteX6" fmla="*/ 519302 w 1704895"/>
              <a:gd name="connsiteY6" fmla="*/ 1632503 h 1756343"/>
              <a:gd name="connsiteX7" fmla="*/ 1165628 w 1704895"/>
              <a:gd name="connsiteY7" fmla="*/ 1676444 h 1756343"/>
              <a:gd name="connsiteX8" fmla="*/ 719687 w 1704895"/>
              <a:gd name="connsiteY8" fmla="*/ 61074 h 175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4895" h="1756343">
                <a:moveTo>
                  <a:pt x="719687" y="61074"/>
                </a:moveTo>
                <a:cubicBezTo>
                  <a:pt x="683525" y="49107"/>
                  <a:pt x="646390" y="38534"/>
                  <a:pt x="608286" y="29472"/>
                </a:cubicBezTo>
                <a:cubicBezTo>
                  <a:pt x="570182" y="20411"/>
                  <a:pt x="532193" y="12886"/>
                  <a:pt x="494383" y="6846"/>
                </a:cubicBezTo>
                <a:lnTo>
                  <a:pt x="438083" y="0"/>
                </a:lnTo>
                <a:lnTo>
                  <a:pt x="0" y="1483037"/>
                </a:lnTo>
                <a:lnTo>
                  <a:pt x="516162" y="1635509"/>
                </a:lnTo>
                <a:lnTo>
                  <a:pt x="519302" y="1632503"/>
                </a:lnTo>
                <a:cubicBezTo>
                  <a:pt x="660579" y="1528891"/>
                  <a:pt x="858617" y="1510257"/>
                  <a:pt x="1165628" y="1676444"/>
                </a:cubicBezTo>
                <a:cubicBezTo>
                  <a:pt x="2026977" y="2142697"/>
                  <a:pt x="1840720" y="432061"/>
                  <a:pt x="719687" y="6107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p>
        </p:txBody>
      </p:sp>
      <p:sp>
        <p:nvSpPr>
          <p:cNvPr id="4" name="文本框 3">
            <a:extLst>
              <a:ext uri="{FF2B5EF4-FFF2-40B4-BE49-F238E27FC236}">
                <a16:creationId xmlns:a16="http://schemas.microsoft.com/office/drawing/2014/main" id="{19183120-0262-D1D3-6C6F-CF298CEB884D}"/>
              </a:ext>
            </a:extLst>
          </p:cNvPr>
          <p:cNvSpPr txBox="1"/>
          <p:nvPr/>
        </p:nvSpPr>
        <p:spPr>
          <a:xfrm>
            <a:off x="5320948" y="764704"/>
            <a:ext cx="1550104" cy="1130181"/>
          </a:xfrm>
          <a:prstGeom prst="rect">
            <a:avLst/>
          </a:prstGeom>
          <a:noFill/>
        </p:spPr>
        <p:txBody>
          <a:bodyPr wrap="none" lIns="0" tIns="0" rIns="0" bIns="0" rtlCol="0">
            <a:spAutoFit/>
          </a:bodyPr>
          <a:lstStyle/>
          <a:p>
            <a:pPr algn="ctr">
              <a:lnSpc>
                <a:spcPct val="120000"/>
              </a:lnSpc>
            </a:pPr>
            <a:r>
              <a:rPr lang="zh-CN" altLang="en-US" sz="7200" b="1" dirty="0">
                <a:solidFill>
                  <a:schemeClr val="accent2"/>
                </a:solidFill>
                <a:latin typeface="猫啃网秀雅圆" panose="020B0500000000000000" pitchFamily="34" charset="-122"/>
                <a:ea typeface="猫啃网秀雅圆" panose="020B0500000000000000" pitchFamily="34" charset="-122"/>
              </a:rPr>
              <a:t>目录</a:t>
            </a:r>
          </a:p>
        </p:txBody>
      </p:sp>
      <p:sp>
        <p:nvSpPr>
          <p:cNvPr id="5" name="文本框 4">
            <a:extLst>
              <a:ext uri="{FF2B5EF4-FFF2-40B4-BE49-F238E27FC236}">
                <a16:creationId xmlns:a16="http://schemas.microsoft.com/office/drawing/2014/main" id="{D3253C9C-4273-9EA5-EF07-409A93752192}"/>
              </a:ext>
            </a:extLst>
          </p:cNvPr>
          <p:cNvSpPr txBox="1"/>
          <p:nvPr/>
        </p:nvSpPr>
        <p:spPr>
          <a:xfrm>
            <a:off x="5015880" y="1802172"/>
            <a:ext cx="2160240" cy="353110"/>
          </a:xfrm>
          <a:prstGeom prst="rect">
            <a:avLst/>
          </a:prstGeom>
          <a:noFill/>
        </p:spPr>
        <p:txBody>
          <a:bodyPr wrap="square" lIns="0" tIns="0" rIns="0" bIns="0" rtlCol="0">
            <a:spAutoFit/>
          </a:bodyPr>
          <a:lstStyle/>
          <a:p>
            <a:pPr algn="dist">
              <a:lnSpc>
                <a:spcPct val="120000"/>
              </a:lnSpc>
            </a:pPr>
            <a:r>
              <a:rPr lang="en-US" altLang="zh-CN" sz="2000" dirty="0">
                <a:solidFill>
                  <a:schemeClr val="accent2"/>
                </a:solidFill>
              </a:rPr>
              <a:t>CONTENTS</a:t>
            </a:r>
            <a:endParaRPr lang="zh-CN" altLang="en-US" sz="2000" dirty="0">
              <a:solidFill>
                <a:schemeClr val="accent2"/>
              </a:solidFill>
            </a:endParaRPr>
          </a:p>
        </p:txBody>
      </p:sp>
      <p:grpSp>
        <p:nvGrpSpPr>
          <p:cNvPr id="22" name="组合 21">
            <a:extLst>
              <a:ext uri="{FF2B5EF4-FFF2-40B4-BE49-F238E27FC236}">
                <a16:creationId xmlns:a16="http://schemas.microsoft.com/office/drawing/2014/main" id="{5DADB2A4-50D4-E8C5-8578-2A1A61E8F20B}"/>
              </a:ext>
            </a:extLst>
          </p:cNvPr>
          <p:cNvGrpSpPr/>
          <p:nvPr/>
        </p:nvGrpSpPr>
        <p:grpSpPr>
          <a:xfrm>
            <a:off x="2936287" y="2276872"/>
            <a:ext cx="936104" cy="936104"/>
            <a:chOff x="2595185" y="2276872"/>
            <a:chExt cx="936104" cy="936104"/>
          </a:xfrm>
        </p:grpSpPr>
        <p:sp>
          <p:nvSpPr>
            <p:cNvPr id="16" name="椭圆 15">
              <a:extLst>
                <a:ext uri="{FF2B5EF4-FFF2-40B4-BE49-F238E27FC236}">
                  <a16:creationId xmlns:a16="http://schemas.microsoft.com/office/drawing/2014/main" id="{8405A5EC-7B3D-D8E2-061E-6876EE6EF0C8}"/>
                </a:ext>
              </a:extLst>
            </p:cNvPr>
            <p:cNvSpPr/>
            <p:nvPr/>
          </p:nvSpPr>
          <p:spPr>
            <a:xfrm>
              <a:off x="2595185" y="2276872"/>
              <a:ext cx="936104" cy="9361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sweater_93342">
              <a:extLst>
                <a:ext uri="{FF2B5EF4-FFF2-40B4-BE49-F238E27FC236}">
                  <a16:creationId xmlns:a16="http://schemas.microsoft.com/office/drawing/2014/main" id="{532C38EA-B289-DEBD-53B8-962D53D1860F}"/>
                </a:ext>
              </a:extLst>
            </p:cNvPr>
            <p:cNvSpPr/>
            <p:nvPr/>
          </p:nvSpPr>
          <p:spPr>
            <a:xfrm>
              <a:off x="2802570" y="2489074"/>
              <a:ext cx="518752" cy="511700"/>
            </a:xfrm>
            <a:custGeom>
              <a:avLst/>
              <a:gdLst>
                <a:gd name="connsiteX0" fmla="*/ 371970 w 607497"/>
                <a:gd name="connsiteY0" fmla="*/ 463784 h 599242"/>
                <a:gd name="connsiteX1" fmla="*/ 353687 w 607497"/>
                <a:gd name="connsiteY1" fmla="*/ 482960 h 599242"/>
                <a:gd name="connsiteX2" fmla="*/ 371970 w 607497"/>
                <a:gd name="connsiteY2" fmla="*/ 502136 h 599242"/>
                <a:gd name="connsiteX3" fmla="*/ 390100 w 607497"/>
                <a:gd name="connsiteY3" fmla="*/ 482960 h 599242"/>
                <a:gd name="connsiteX4" fmla="*/ 371970 w 607497"/>
                <a:gd name="connsiteY4" fmla="*/ 463784 h 599242"/>
                <a:gd name="connsiteX5" fmla="*/ 228472 w 607497"/>
                <a:gd name="connsiteY5" fmla="*/ 463784 h 599242"/>
                <a:gd name="connsiteX6" fmla="*/ 210189 w 607497"/>
                <a:gd name="connsiteY6" fmla="*/ 482960 h 599242"/>
                <a:gd name="connsiteX7" fmla="*/ 228472 w 607497"/>
                <a:gd name="connsiteY7" fmla="*/ 502136 h 599242"/>
                <a:gd name="connsiteX8" fmla="*/ 246755 w 607497"/>
                <a:gd name="connsiteY8" fmla="*/ 482960 h 599242"/>
                <a:gd name="connsiteX9" fmla="*/ 228472 w 607497"/>
                <a:gd name="connsiteY9" fmla="*/ 463784 h 599242"/>
                <a:gd name="connsiteX10" fmla="*/ 510399 w 607497"/>
                <a:gd name="connsiteY10" fmla="*/ 318815 h 599242"/>
                <a:gd name="connsiteX11" fmla="*/ 510399 w 607497"/>
                <a:gd name="connsiteY11" fmla="*/ 540487 h 599242"/>
                <a:gd name="connsiteX12" fmla="*/ 452631 w 607497"/>
                <a:gd name="connsiteY12" fmla="*/ 599242 h 599242"/>
                <a:gd name="connsiteX13" fmla="*/ 155340 w 607497"/>
                <a:gd name="connsiteY13" fmla="*/ 599242 h 599242"/>
                <a:gd name="connsiteX14" fmla="*/ 96957 w 607497"/>
                <a:gd name="connsiteY14" fmla="*/ 540487 h 599242"/>
                <a:gd name="connsiteX15" fmla="*/ 96957 w 607497"/>
                <a:gd name="connsiteY15" fmla="*/ 329553 h 599242"/>
                <a:gd name="connsiteX16" fmla="*/ 152728 w 607497"/>
                <a:gd name="connsiteY16" fmla="*/ 423285 h 599242"/>
                <a:gd name="connsiteX17" fmla="*/ 167170 w 607497"/>
                <a:gd name="connsiteY17" fmla="*/ 431415 h 599242"/>
                <a:gd name="connsiteX18" fmla="*/ 181766 w 607497"/>
                <a:gd name="connsiteY18" fmla="*/ 423285 h 599242"/>
                <a:gd name="connsiteX19" fmla="*/ 233849 w 607497"/>
                <a:gd name="connsiteY19" fmla="*/ 335383 h 599242"/>
                <a:gd name="connsiteX20" fmla="*/ 286086 w 607497"/>
                <a:gd name="connsiteY20" fmla="*/ 423285 h 599242"/>
                <a:gd name="connsiteX21" fmla="*/ 300528 w 607497"/>
                <a:gd name="connsiteY21" fmla="*/ 431415 h 599242"/>
                <a:gd name="connsiteX22" fmla="*/ 315124 w 607497"/>
                <a:gd name="connsiteY22" fmla="*/ 423285 h 599242"/>
                <a:gd name="connsiteX23" fmla="*/ 367208 w 607497"/>
                <a:gd name="connsiteY23" fmla="*/ 335383 h 599242"/>
                <a:gd name="connsiteX24" fmla="*/ 419445 w 607497"/>
                <a:gd name="connsiteY24" fmla="*/ 423285 h 599242"/>
                <a:gd name="connsiteX25" fmla="*/ 433887 w 607497"/>
                <a:gd name="connsiteY25" fmla="*/ 431415 h 599242"/>
                <a:gd name="connsiteX26" fmla="*/ 448483 w 607497"/>
                <a:gd name="connsiteY26" fmla="*/ 423285 h 599242"/>
                <a:gd name="connsiteX27" fmla="*/ 433900 w 607497"/>
                <a:gd name="connsiteY27" fmla="*/ 227503 h 599242"/>
                <a:gd name="connsiteX28" fmla="*/ 479350 w 607497"/>
                <a:gd name="connsiteY28" fmla="*/ 305292 h 599242"/>
                <a:gd name="connsiteX29" fmla="*/ 433900 w 607497"/>
                <a:gd name="connsiteY29" fmla="*/ 381547 h 599242"/>
                <a:gd name="connsiteX30" fmla="*/ 388603 w 607497"/>
                <a:gd name="connsiteY30" fmla="*/ 305292 h 599242"/>
                <a:gd name="connsiteX31" fmla="*/ 300538 w 607497"/>
                <a:gd name="connsiteY31" fmla="*/ 227503 h 599242"/>
                <a:gd name="connsiteX32" fmla="*/ 345841 w 607497"/>
                <a:gd name="connsiteY32" fmla="*/ 305292 h 599242"/>
                <a:gd name="connsiteX33" fmla="*/ 300538 w 607497"/>
                <a:gd name="connsiteY33" fmla="*/ 381547 h 599242"/>
                <a:gd name="connsiteX34" fmla="*/ 255235 w 607497"/>
                <a:gd name="connsiteY34" fmla="*/ 305292 h 599242"/>
                <a:gd name="connsiteX35" fmla="*/ 167169 w 607497"/>
                <a:gd name="connsiteY35" fmla="*/ 227503 h 599242"/>
                <a:gd name="connsiteX36" fmla="*/ 212472 w 607497"/>
                <a:gd name="connsiteY36" fmla="*/ 305292 h 599242"/>
                <a:gd name="connsiteX37" fmla="*/ 167169 w 607497"/>
                <a:gd name="connsiteY37" fmla="*/ 381547 h 599242"/>
                <a:gd name="connsiteX38" fmla="*/ 121866 w 607497"/>
                <a:gd name="connsiteY38" fmla="*/ 305292 h 599242"/>
                <a:gd name="connsiteX39" fmla="*/ 511164 w 607497"/>
                <a:gd name="connsiteY39" fmla="*/ 152038 h 599242"/>
                <a:gd name="connsiteX40" fmla="*/ 492881 w 607497"/>
                <a:gd name="connsiteY40" fmla="*/ 171215 h 599242"/>
                <a:gd name="connsiteX41" fmla="*/ 511164 w 607497"/>
                <a:gd name="connsiteY41" fmla="*/ 190392 h 599242"/>
                <a:gd name="connsiteX42" fmla="*/ 529294 w 607497"/>
                <a:gd name="connsiteY42" fmla="*/ 171215 h 599242"/>
                <a:gd name="connsiteX43" fmla="*/ 511164 w 607497"/>
                <a:gd name="connsiteY43" fmla="*/ 152038 h 599242"/>
                <a:gd name="connsiteX44" fmla="*/ 371965 w 607497"/>
                <a:gd name="connsiteY44" fmla="*/ 152038 h 599242"/>
                <a:gd name="connsiteX45" fmla="*/ 353682 w 607497"/>
                <a:gd name="connsiteY45" fmla="*/ 171215 h 599242"/>
                <a:gd name="connsiteX46" fmla="*/ 371965 w 607497"/>
                <a:gd name="connsiteY46" fmla="*/ 190392 h 599242"/>
                <a:gd name="connsiteX47" fmla="*/ 390095 w 607497"/>
                <a:gd name="connsiteY47" fmla="*/ 171215 h 599242"/>
                <a:gd name="connsiteX48" fmla="*/ 371965 w 607497"/>
                <a:gd name="connsiteY48" fmla="*/ 152038 h 599242"/>
                <a:gd name="connsiteX49" fmla="*/ 228464 w 607497"/>
                <a:gd name="connsiteY49" fmla="*/ 152038 h 599242"/>
                <a:gd name="connsiteX50" fmla="*/ 210181 w 607497"/>
                <a:gd name="connsiteY50" fmla="*/ 171215 h 599242"/>
                <a:gd name="connsiteX51" fmla="*/ 228464 w 607497"/>
                <a:gd name="connsiteY51" fmla="*/ 190392 h 599242"/>
                <a:gd name="connsiteX52" fmla="*/ 246748 w 607497"/>
                <a:gd name="connsiteY52" fmla="*/ 171215 h 599242"/>
                <a:gd name="connsiteX53" fmla="*/ 228464 w 607497"/>
                <a:gd name="connsiteY53" fmla="*/ 152038 h 599242"/>
                <a:gd name="connsiteX54" fmla="*/ 89265 w 607497"/>
                <a:gd name="connsiteY54" fmla="*/ 152038 h 599242"/>
                <a:gd name="connsiteX55" fmla="*/ 70982 w 607497"/>
                <a:gd name="connsiteY55" fmla="*/ 171215 h 599242"/>
                <a:gd name="connsiteX56" fmla="*/ 89265 w 607497"/>
                <a:gd name="connsiteY56" fmla="*/ 190392 h 599242"/>
                <a:gd name="connsiteX57" fmla="*/ 107549 w 607497"/>
                <a:gd name="connsiteY57" fmla="*/ 171215 h 599242"/>
                <a:gd name="connsiteX58" fmla="*/ 89265 w 607497"/>
                <a:gd name="connsiteY58" fmla="*/ 152038 h 599242"/>
                <a:gd name="connsiteX59" fmla="*/ 454624 w 607497"/>
                <a:gd name="connsiteY59" fmla="*/ 0 h 599242"/>
                <a:gd name="connsiteX60" fmla="*/ 467684 w 607497"/>
                <a:gd name="connsiteY60" fmla="*/ 1381 h 599242"/>
                <a:gd name="connsiteX61" fmla="*/ 559254 w 607497"/>
                <a:gd name="connsiteY61" fmla="*/ 23166 h 599242"/>
                <a:gd name="connsiteX62" fmla="*/ 607497 w 607497"/>
                <a:gd name="connsiteY62" fmla="*/ 84534 h 599242"/>
                <a:gd name="connsiteX63" fmla="*/ 607497 w 607497"/>
                <a:gd name="connsiteY63" fmla="*/ 508429 h 599242"/>
                <a:gd name="connsiteX64" fmla="*/ 561712 w 607497"/>
                <a:gd name="connsiteY64" fmla="*/ 555068 h 599242"/>
                <a:gd name="connsiteX65" fmla="*/ 543121 w 607497"/>
                <a:gd name="connsiteY65" fmla="*/ 555068 h 599242"/>
                <a:gd name="connsiteX66" fmla="*/ 544197 w 607497"/>
                <a:gd name="connsiteY66" fmla="*/ 540493 h 599242"/>
                <a:gd name="connsiteX67" fmla="*/ 544197 w 607497"/>
                <a:gd name="connsiteY67" fmla="*/ 281216 h 599242"/>
                <a:gd name="connsiteX68" fmla="*/ 527296 w 607497"/>
                <a:gd name="connsiteY68" fmla="*/ 264340 h 599242"/>
                <a:gd name="connsiteX69" fmla="*/ 510396 w 607497"/>
                <a:gd name="connsiteY69" fmla="*/ 281216 h 599242"/>
                <a:gd name="connsiteX70" fmla="*/ 510396 w 607497"/>
                <a:gd name="connsiteY70" fmla="*/ 291648 h 599242"/>
                <a:gd name="connsiteX71" fmla="*/ 448478 w 607497"/>
                <a:gd name="connsiteY71" fmla="*/ 185636 h 599242"/>
                <a:gd name="connsiteX72" fmla="*/ 433883 w 607497"/>
                <a:gd name="connsiteY72" fmla="*/ 177198 h 599242"/>
                <a:gd name="connsiteX73" fmla="*/ 419287 w 607497"/>
                <a:gd name="connsiteY73" fmla="*/ 185636 h 599242"/>
                <a:gd name="connsiteX74" fmla="*/ 367202 w 607497"/>
                <a:gd name="connsiteY74" fmla="*/ 274926 h 599242"/>
                <a:gd name="connsiteX75" fmla="*/ 315118 w 607497"/>
                <a:gd name="connsiteY75" fmla="*/ 185636 h 599242"/>
                <a:gd name="connsiteX76" fmla="*/ 300522 w 607497"/>
                <a:gd name="connsiteY76" fmla="*/ 177198 h 599242"/>
                <a:gd name="connsiteX77" fmla="*/ 285926 w 607497"/>
                <a:gd name="connsiteY77" fmla="*/ 185636 h 599242"/>
                <a:gd name="connsiteX78" fmla="*/ 233842 w 607497"/>
                <a:gd name="connsiteY78" fmla="*/ 274926 h 599242"/>
                <a:gd name="connsiteX79" fmla="*/ 181757 w 607497"/>
                <a:gd name="connsiteY79" fmla="*/ 185636 h 599242"/>
                <a:gd name="connsiteX80" fmla="*/ 167162 w 607497"/>
                <a:gd name="connsiteY80" fmla="*/ 177198 h 599242"/>
                <a:gd name="connsiteX81" fmla="*/ 152566 w 607497"/>
                <a:gd name="connsiteY81" fmla="*/ 185636 h 599242"/>
                <a:gd name="connsiteX82" fmla="*/ 96948 w 607497"/>
                <a:gd name="connsiteY82" fmla="*/ 280909 h 599242"/>
                <a:gd name="connsiteX83" fmla="*/ 80201 w 607497"/>
                <a:gd name="connsiteY83" fmla="*/ 264340 h 599242"/>
                <a:gd name="connsiteX84" fmla="*/ 63300 w 607497"/>
                <a:gd name="connsiteY84" fmla="*/ 281216 h 599242"/>
                <a:gd name="connsiteX85" fmla="*/ 63300 w 607497"/>
                <a:gd name="connsiteY85" fmla="*/ 540493 h 599242"/>
                <a:gd name="connsiteX86" fmla="*/ 64376 w 607497"/>
                <a:gd name="connsiteY86" fmla="*/ 555068 h 599242"/>
                <a:gd name="connsiteX87" fmla="*/ 46400 w 607497"/>
                <a:gd name="connsiteY87" fmla="*/ 555068 h 599242"/>
                <a:gd name="connsiteX88" fmla="*/ 0 w 607497"/>
                <a:gd name="connsiteY88" fmla="*/ 508429 h 599242"/>
                <a:gd name="connsiteX89" fmla="*/ 0 w 607497"/>
                <a:gd name="connsiteY89" fmla="*/ 86835 h 599242"/>
                <a:gd name="connsiteX90" fmla="*/ 48551 w 607497"/>
                <a:gd name="connsiteY90" fmla="*/ 25007 h 599242"/>
                <a:gd name="connsiteX91" fmla="*/ 140121 w 607497"/>
                <a:gd name="connsiteY91" fmla="*/ 2608 h 599242"/>
                <a:gd name="connsiteX92" fmla="*/ 153487 w 607497"/>
                <a:gd name="connsiteY92" fmla="*/ 1074 h 599242"/>
                <a:gd name="connsiteX93" fmla="*/ 215559 w 607497"/>
                <a:gd name="connsiteY93" fmla="*/ 34059 h 599242"/>
                <a:gd name="connsiteX94" fmla="*/ 303749 w 607497"/>
                <a:gd name="connsiteY94" fmla="*/ 76863 h 599242"/>
                <a:gd name="connsiteX95" fmla="*/ 392399 w 607497"/>
                <a:gd name="connsiteY95" fmla="*/ 33445 h 599242"/>
                <a:gd name="connsiteX96" fmla="*/ 454624 w 607497"/>
                <a:gd name="connsiteY96" fmla="*/ 0 h 59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07497" h="599242">
                  <a:moveTo>
                    <a:pt x="371970" y="463784"/>
                  </a:moveTo>
                  <a:cubicBezTo>
                    <a:pt x="361830" y="463784"/>
                    <a:pt x="353687" y="472375"/>
                    <a:pt x="353687" y="482960"/>
                  </a:cubicBezTo>
                  <a:cubicBezTo>
                    <a:pt x="353687" y="493545"/>
                    <a:pt x="361830" y="502136"/>
                    <a:pt x="371970" y="502136"/>
                  </a:cubicBezTo>
                  <a:cubicBezTo>
                    <a:pt x="381957" y="502136"/>
                    <a:pt x="390100" y="493545"/>
                    <a:pt x="390100" y="482960"/>
                  </a:cubicBezTo>
                  <a:cubicBezTo>
                    <a:pt x="390100" y="472375"/>
                    <a:pt x="381957" y="463784"/>
                    <a:pt x="371970" y="463784"/>
                  </a:cubicBezTo>
                  <a:close/>
                  <a:moveTo>
                    <a:pt x="228472" y="463784"/>
                  </a:moveTo>
                  <a:cubicBezTo>
                    <a:pt x="218332" y="463784"/>
                    <a:pt x="210189" y="472375"/>
                    <a:pt x="210189" y="482960"/>
                  </a:cubicBezTo>
                  <a:cubicBezTo>
                    <a:pt x="210189" y="493545"/>
                    <a:pt x="218332" y="502136"/>
                    <a:pt x="228472" y="502136"/>
                  </a:cubicBezTo>
                  <a:cubicBezTo>
                    <a:pt x="238612" y="502136"/>
                    <a:pt x="246755" y="493545"/>
                    <a:pt x="246755" y="482960"/>
                  </a:cubicBezTo>
                  <a:cubicBezTo>
                    <a:pt x="246755" y="472375"/>
                    <a:pt x="238612" y="463784"/>
                    <a:pt x="228472" y="463784"/>
                  </a:cubicBezTo>
                  <a:close/>
                  <a:moveTo>
                    <a:pt x="510399" y="318815"/>
                  </a:moveTo>
                  <a:lnTo>
                    <a:pt x="510399" y="540487"/>
                  </a:lnTo>
                  <a:cubicBezTo>
                    <a:pt x="510399" y="572856"/>
                    <a:pt x="484434" y="599242"/>
                    <a:pt x="452631" y="599242"/>
                  </a:cubicBezTo>
                  <a:lnTo>
                    <a:pt x="155340" y="599242"/>
                  </a:lnTo>
                  <a:cubicBezTo>
                    <a:pt x="123229" y="599242"/>
                    <a:pt x="96957" y="572856"/>
                    <a:pt x="96957" y="540487"/>
                  </a:cubicBezTo>
                  <a:lnTo>
                    <a:pt x="96957" y="329553"/>
                  </a:lnTo>
                  <a:lnTo>
                    <a:pt x="152728" y="423285"/>
                  </a:lnTo>
                  <a:cubicBezTo>
                    <a:pt x="155647" y="428347"/>
                    <a:pt x="161178" y="431415"/>
                    <a:pt x="167170" y="431415"/>
                  </a:cubicBezTo>
                  <a:cubicBezTo>
                    <a:pt x="173162" y="431415"/>
                    <a:pt x="178693" y="428347"/>
                    <a:pt x="181766" y="423285"/>
                  </a:cubicBezTo>
                  <a:lnTo>
                    <a:pt x="233849" y="335383"/>
                  </a:lnTo>
                  <a:lnTo>
                    <a:pt x="286086" y="423285"/>
                  </a:lnTo>
                  <a:cubicBezTo>
                    <a:pt x="289159" y="428347"/>
                    <a:pt x="294536" y="431415"/>
                    <a:pt x="300528" y="431415"/>
                  </a:cubicBezTo>
                  <a:cubicBezTo>
                    <a:pt x="306520" y="431415"/>
                    <a:pt x="312051" y="428347"/>
                    <a:pt x="315124" y="423285"/>
                  </a:cubicBezTo>
                  <a:lnTo>
                    <a:pt x="367208" y="335383"/>
                  </a:lnTo>
                  <a:lnTo>
                    <a:pt x="419445" y="423285"/>
                  </a:lnTo>
                  <a:cubicBezTo>
                    <a:pt x="422518" y="428347"/>
                    <a:pt x="428049" y="431415"/>
                    <a:pt x="433887" y="431415"/>
                  </a:cubicBezTo>
                  <a:cubicBezTo>
                    <a:pt x="439879" y="431415"/>
                    <a:pt x="445410" y="428347"/>
                    <a:pt x="448483" y="423285"/>
                  </a:cubicBezTo>
                  <a:close/>
                  <a:moveTo>
                    <a:pt x="433900" y="227503"/>
                  </a:moveTo>
                  <a:lnTo>
                    <a:pt x="479350" y="305292"/>
                  </a:lnTo>
                  <a:lnTo>
                    <a:pt x="433900" y="381547"/>
                  </a:lnTo>
                  <a:lnTo>
                    <a:pt x="388603" y="305292"/>
                  </a:lnTo>
                  <a:close/>
                  <a:moveTo>
                    <a:pt x="300538" y="227503"/>
                  </a:moveTo>
                  <a:lnTo>
                    <a:pt x="345841" y="305292"/>
                  </a:lnTo>
                  <a:lnTo>
                    <a:pt x="300538" y="381547"/>
                  </a:lnTo>
                  <a:lnTo>
                    <a:pt x="255235" y="305292"/>
                  </a:lnTo>
                  <a:close/>
                  <a:moveTo>
                    <a:pt x="167169" y="227503"/>
                  </a:moveTo>
                  <a:lnTo>
                    <a:pt x="212472" y="305292"/>
                  </a:lnTo>
                  <a:lnTo>
                    <a:pt x="167169" y="381547"/>
                  </a:lnTo>
                  <a:lnTo>
                    <a:pt x="121866" y="305292"/>
                  </a:lnTo>
                  <a:close/>
                  <a:moveTo>
                    <a:pt x="511164" y="152038"/>
                  </a:moveTo>
                  <a:cubicBezTo>
                    <a:pt x="501024" y="152038"/>
                    <a:pt x="492881" y="160629"/>
                    <a:pt x="492881" y="171215"/>
                  </a:cubicBezTo>
                  <a:cubicBezTo>
                    <a:pt x="492881" y="181801"/>
                    <a:pt x="501024" y="190392"/>
                    <a:pt x="511164" y="190392"/>
                  </a:cubicBezTo>
                  <a:cubicBezTo>
                    <a:pt x="521151" y="190392"/>
                    <a:pt x="529294" y="181801"/>
                    <a:pt x="529294" y="171215"/>
                  </a:cubicBezTo>
                  <a:cubicBezTo>
                    <a:pt x="529294" y="160629"/>
                    <a:pt x="521151" y="152038"/>
                    <a:pt x="511164" y="152038"/>
                  </a:cubicBezTo>
                  <a:close/>
                  <a:moveTo>
                    <a:pt x="371965" y="152038"/>
                  </a:moveTo>
                  <a:cubicBezTo>
                    <a:pt x="361825" y="152038"/>
                    <a:pt x="353682" y="160629"/>
                    <a:pt x="353682" y="171215"/>
                  </a:cubicBezTo>
                  <a:cubicBezTo>
                    <a:pt x="353682" y="181801"/>
                    <a:pt x="361825" y="190392"/>
                    <a:pt x="371965" y="190392"/>
                  </a:cubicBezTo>
                  <a:cubicBezTo>
                    <a:pt x="381952" y="190392"/>
                    <a:pt x="390095" y="181801"/>
                    <a:pt x="390095" y="171215"/>
                  </a:cubicBezTo>
                  <a:cubicBezTo>
                    <a:pt x="390095" y="160629"/>
                    <a:pt x="381952" y="152038"/>
                    <a:pt x="371965" y="152038"/>
                  </a:cubicBezTo>
                  <a:close/>
                  <a:moveTo>
                    <a:pt x="228464" y="152038"/>
                  </a:moveTo>
                  <a:cubicBezTo>
                    <a:pt x="218324" y="152038"/>
                    <a:pt x="210181" y="160629"/>
                    <a:pt x="210181" y="171215"/>
                  </a:cubicBezTo>
                  <a:cubicBezTo>
                    <a:pt x="210181" y="181801"/>
                    <a:pt x="218324" y="190392"/>
                    <a:pt x="228464" y="190392"/>
                  </a:cubicBezTo>
                  <a:cubicBezTo>
                    <a:pt x="238605" y="190392"/>
                    <a:pt x="246748" y="181801"/>
                    <a:pt x="246748" y="171215"/>
                  </a:cubicBezTo>
                  <a:cubicBezTo>
                    <a:pt x="246748" y="160629"/>
                    <a:pt x="238605" y="152038"/>
                    <a:pt x="228464" y="152038"/>
                  </a:cubicBezTo>
                  <a:close/>
                  <a:moveTo>
                    <a:pt x="89265" y="152038"/>
                  </a:moveTo>
                  <a:cubicBezTo>
                    <a:pt x="79125" y="152038"/>
                    <a:pt x="70982" y="160629"/>
                    <a:pt x="70982" y="171215"/>
                  </a:cubicBezTo>
                  <a:cubicBezTo>
                    <a:pt x="70982" y="181801"/>
                    <a:pt x="79125" y="190392"/>
                    <a:pt x="89265" y="190392"/>
                  </a:cubicBezTo>
                  <a:cubicBezTo>
                    <a:pt x="99406" y="190392"/>
                    <a:pt x="107549" y="181801"/>
                    <a:pt x="107549" y="171215"/>
                  </a:cubicBezTo>
                  <a:cubicBezTo>
                    <a:pt x="107549" y="160629"/>
                    <a:pt x="99406" y="152038"/>
                    <a:pt x="89265" y="152038"/>
                  </a:cubicBezTo>
                  <a:close/>
                  <a:moveTo>
                    <a:pt x="454624" y="0"/>
                  </a:moveTo>
                  <a:cubicBezTo>
                    <a:pt x="459233" y="0"/>
                    <a:pt x="463535" y="460"/>
                    <a:pt x="467684" y="1381"/>
                  </a:cubicBezTo>
                  <a:lnTo>
                    <a:pt x="559254" y="23166"/>
                  </a:lnTo>
                  <a:cubicBezTo>
                    <a:pt x="585373" y="29456"/>
                    <a:pt x="607497" y="57532"/>
                    <a:pt x="607497" y="84534"/>
                  </a:cubicBezTo>
                  <a:lnTo>
                    <a:pt x="607497" y="508429"/>
                  </a:lnTo>
                  <a:cubicBezTo>
                    <a:pt x="607497" y="534050"/>
                    <a:pt x="586909" y="555068"/>
                    <a:pt x="561712" y="555068"/>
                  </a:cubicBezTo>
                  <a:lnTo>
                    <a:pt x="543121" y="555068"/>
                  </a:lnTo>
                  <a:cubicBezTo>
                    <a:pt x="543736" y="550312"/>
                    <a:pt x="544197" y="545403"/>
                    <a:pt x="544197" y="540493"/>
                  </a:cubicBezTo>
                  <a:lnTo>
                    <a:pt x="544197" y="281216"/>
                  </a:lnTo>
                  <a:cubicBezTo>
                    <a:pt x="544197" y="271858"/>
                    <a:pt x="536668" y="264340"/>
                    <a:pt x="527296" y="264340"/>
                  </a:cubicBezTo>
                  <a:cubicBezTo>
                    <a:pt x="517924" y="264340"/>
                    <a:pt x="510396" y="271858"/>
                    <a:pt x="510396" y="281216"/>
                  </a:cubicBezTo>
                  <a:lnTo>
                    <a:pt x="510396" y="291648"/>
                  </a:lnTo>
                  <a:lnTo>
                    <a:pt x="448478" y="185636"/>
                  </a:lnTo>
                  <a:cubicBezTo>
                    <a:pt x="445559" y="180420"/>
                    <a:pt x="439875" y="177198"/>
                    <a:pt x="433883" y="177198"/>
                  </a:cubicBezTo>
                  <a:cubicBezTo>
                    <a:pt x="427891" y="177198"/>
                    <a:pt x="422359" y="180420"/>
                    <a:pt x="419287" y="185636"/>
                  </a:cubicBezTo>
                  <a:lnTo>
                    <a:pt x="367202" y="274926"/>
                  </a:lnTo>
                  <a:lnTo>
                    <a:pt x="315118" y="185636"/>
                  </a:lnTo>
                  <a:cubicBezTo>
                    <a:pt x="312045" y="180420"/>
                    <a:pt x="306514" y="177198"/>
                    <a:pt x="300522" y="177198"/>
                  </a:cubicBezTo>
                  <a:cubicBezTo>
                    <a:pt x="294530" y="177198"/>
                    <a:pt x="288999" y="180420"/>
                    <a:pt x="285926" y="185636"/>
                  </a:cubicBezTo>
                  <a:lnTo>
                    <a:pt x="233842" y="274926"/>
                  </a:lnTo>
                  <a:lnTo>
                    <a:pt x="181757" y="185636"/>
                  </a:lnTo>
                  <a:cubicBezTo>
                    <a:pt x="178685" y="180420"/>
                    <a:pt x="173154" y="177198"/>
                    <a:pt x="167162" y="177198"/>
                  </a:cubicBezTo>
                  <a:cubicBezTo>
                    <a:pt x="161170" y="177198"/>
                    <a:pt x="155638" y="180420"/>
                    <a:pt x="152566" y="185636"/>
                  </a:cubicBezTo>
                  <a:lnTo>
                    <a:pt x="96948" y="280909"/>
                  </a:lnTo>
                  <a:cubicBezTo>
                    <a:pt x="96794" y="271704"/>
                    <a:pt x="89419" y="264340"/>
                    <a:pt x="80201" y="264340"/>
                  </a:cubicBezTo>
                  <a:cubicBezTo>
                    <a:pt x="70829" y="264340"/>
                    <a:pt x="63300" y="271858"/>
                    <a:pt x="63300" y="281216"/>
                  </a:cubicBezTo>
                  <a:lnTo>
                    <a:pt x="63300" y="540493"/>
                  </a:lnTo>
                  <a:cubicBezTo>
                    <a:pt x="63300" y="545403"/>
                    <a:pt x="63607" y="550312"/>
                    <a:pt x="64376" y="555068"/>
                  </a:cubicBezTo>
                  <a:lnTo>
                    <a:pt x="46400" y="555068"/>
                  </a:lnTo>
                  <a:cubicBezTo>
                    <a:pt x="20742" y="555068"/>
                    <a:pt x="0" y="534050"/>
                    <a:pt x="0" y="508429"/>
                  </a:cubicBezTo>
                  <a:lnTo>
                    <a:pt x="0" y="86835"/>
                  </a:lnTo>
                  <a:cubicBezTo>
                    <a:pt x="0" y="59680"/>
                    <a:pt x="22278" y="31297"/>
                    <a:pt x="48551" y="25007"/>
                  </a:cubicBezTo>
                  <a:lnTo>
                    <a:pt x="140121" y="2608"/>
                  </a:lnTo>
                  <a:cubicBezTo>
                    <a:pt x="144269" y="1534"/>
                    <a:pt x="148878" y="1074"/>
                    <a:pt x="153487" y="1074"/>
                  </a:cubicBezTo>
                  <a:cubicBezTo>
                    <a:pt x="178070" y="1074"/>
                    <a:pt x="204035" y="14882"/>
                    <a:pt x="215559" y="34059"/>
                  </a:cubicBezTo>
                  <a:cubicBezTo>
                    <a:pt x="216480" y="35900"/>
                    <a:pt x="241677" y="76863"/>
                    <a:pt x="303749" y="76863"/>
                  </a:cubicBezTo>
                  <a:cubicBezTo>
                    <a:pt x="365973" y="76863"/>
                    <a:pt x="391324" y="35286"/>
                    <a:pt x="392399" y="33445"/>
                  </a:cubicBezTo>
                  <a:cubicBezTo>
                    <a:pt x="403769" y="14114"/>
                    <a:pt x="430041" y="0"/>
                    <a:pt x="4546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组合 22">
            <a:extLst>
              <a:ext uri="{FF2B5EF4-FFF2-40B4-BE49-F238E27FC236}">
                <a16:creationId xmlns:a16="http://schemas.microsoft.com/office/drawing/2014/main" id="{66158826-C477-A02E-7FE1-5890B354D5AF}"/>
              </a:ext>
            </a:extLst>
          </p:cNvPr>
          <p:cNvGrpSpPr/>
          <p:nvPr/>
        </p:nvGrpSpPr>
        <p:grpSpPr>
          <a:xfrm>
            <a:off x="2936287" y="3408115"/>
            <a:ext cx="936104" cy="936104"/>
            <a:chOff x="2595185" y="2276872"/>
            <a:chExt cx="936104" cy="936104"/>
          </a:xfrm>
        </p:grpSpPr>
        <p:sp>
          <p:nvSpPr>
            <p:cNvPr id="24" name="椭圆 23">
              <a:extLst>
                <a:ext uri="{FF2B5EF4-FFF2-40B4-BE49-F238E27FC236}">
                  <a16:creationId xmlns:a16="http://schemas.microsoft.com/office/drawing/2014/main" id="{5CB3736B-784B-49FB-6DE6-53CEFD2B1AE5}"/>
                </a:ext>
              </a:extLst>
            </p:cNvPr>
            <p:cNvSpPr/>
            <p:nvPr/>
          </p:nvSpPr>
          <p:spPr>
            <a:xfrm>
              <a:off x="2595185" y="2276872"/>
              <a:ext cx="936104" cy="9361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sweater_93342">
              <a:extLst>
                <a:ext uri="{FF2B5EF4-FFF2-40B4-BE49-F238E27FC236}">
                  <a16:creationId xmlns:a16="http://schemas.microsoft.com/office/drawing/2014/main" id="{7A63351D-1C0C-FCC4-54C9-F7F7A04916F2}"/>
                </a:ext>
              </a:extLst>
            </p:cNvPr>
            <p:cNvSpPr/>
            <p:nvPr/>
          </p:nvSpPr>
          <p:spPr>
            <a:xfrm>
              <a:off x="2802570" y="2489074"/>
              <a:ext cx="518752" cy="511700"/>
            </a:xfrm>
            <a:custGeom>
              <a:avLst/>
              <a:gdLst>
                <a:gd name="connsiteX0" fmla="*/ 371970 w 607497"/>
                <a:gd name="connsiteY0" fmla="*/ 463784 h 599242"/>
                <a:gd name="connsiteX1" fmla="*/ 353687 w 607497"/>
                <a:gd name="connsiteY1" fmla="*/ 482960 h 599242"/>
                <a:gd name="connsiteX2" fmla="*/ 371970 w 607497"/>
                <a:gd name="connsiteY2" fmla="*/ 502136 h 599242"/>
                <a:gd name="connsiteX3" fmla="*/ 390100 w 607497"/>
                <a:gd name="connsiteY3" fmla="*/ 482960 h 599242"/>
                <a:gd name="connsiteX4" fmla="*/ 371970 w 607497"/>
                <a:gd name="connsiteY4" fmla="*/ 463784 h 599242"/>
                <a:gd name="connsiteX5" fmla="*/ 228472 w 607497"/>
                <a:gd name="connsiteY5" fmla="*/ 463784 h 599242"/>
                <a:gd name="connsiteX6" fmla="*/ 210189 w 607497"/>
                <a:gd name="connsiteY6" fmla="*/ 482960 h 599242"/>
                <a:gd name="connsiteX7" fmla="*/ 228472 w 607497"/>
                <a:gd name="connsiteY7" fmla="*/ 502136 h 599242"/>
                <a:gd name="connsiteX8" fmla="*/ 246755 w 607497"/>
                <a:gd name="connsiteY8" fmla="*/ 482960 h 599242"/>
                <a:gd name="connsiteX9" fmla="*/ 228472 w 607497"/>
                <a:gd name="connsiteY9" fmla="*/ 463784 h 599242"/>
                <a:gd name="connsiteX10" fmla="*/ 510399 w 607497"/>
                <a:gd name="connsiteY10" fmla="*/ 318815 h 599242"/>
                <a:gd name="connsiteX11" fmla="*/ 510399 w 607497"/>
                <a:gd name="connsiteY11" fmla="*/ 540487 h 599242"/>
                <a:gd name="connsiteX12" fmla="*/ 452631 w 607497"/>
                <a:gd name="connsiteY12" fmla="*/ 599242 h 599242"/>
                <a:gd name="connsiteX13" fmla="*/ 155340 w 607497"/>
                <a:gd name="connsiteY13" fmla="*/ 599242 h 599242"/>
                <a:gd name="connsiteX14" fmla="*/ 96957 w 607497"/>
                <a:gd name="connsiteY14" fmla="*/ 540487 h 599242"/>
                <a:gd name="connsiteX15" fmla="*/ 96957 w 607497"/>
                <a:gd name="connsiteY15" fmla="*/ 329553 h 599242"/>
                <a:gd name="connsiteX16" fmla="*/ 152728 w 607497"/>
                <a:gd name="connsiteY16" fmla="*/ 423285 h 599242"/>
                <a:gd name="connsiteX17" fmla="*/ 167170 w 607497"/>
                <a:gd name="connsiteY17" fmla="*/ 431415 h 599242"/>
                <a:gd name="connsiteX18" fmla="*/ 181766 w 607497"/>
                <a:gd name="connsiteY18" fmla="*/ 423285 h 599242"/>
                <a:gd name="connsiteX19" fmla="*/ 233849 w 607497"/>
                <a:gd name="connsiteY19" fmla="*/ 335383 h 599242"/>
                <a:gd name="connsiteX20" fmla="*/ 286086 w 607497"/>
                <a:gd name="connsiteY20" fmla="*/ 423285 h 599242"/>
                <a:gd name="connsiteX21" fmla="*/ 300528 w 607497"/>
                <a:gd name="connsiteY21" fmla="*/ 431415 h 599242"/>
                <a:gd name="connsiteX22" fmla="*/ 315124 w 607497"/>
                <a:gd name="connsiteY22" fmla="*/ 423285 h 599242"/>
                <a:gd name="connsiteX23" fmla="*/ 367208 w 607497"/>
                <a:gd name="connsiteY23" fmla="*/ 335383 h 599242"/>
                <a:gd name="connsiteX24" fmla="*/ 419445 w 607497"/>
                <a:gd name="connsiteY24" fmla="*/ 423285 h 599242"/>
                <a:gd name="connsiteX25" fmla="*/ 433887 w 607497"/>
                <a:gd name="connsiteY25" fmla="*/ 431415 h 599242"/>
                <a:gd name="connsiteX26" fmla="*/ 448483 w 607497"/>
                <a:gd name="connsiteY26" fmla="*/ 423285 h 599242"/>
                <a:gd name="connsiteX27" fmla="*/ 433900 w 607497"/>
                <a:gd name="connsiteY27" fmla="*/ 227503 h 599242"/>
                <a:gd name="connsiteX28" fmla="*/ 479350 w 607497"/>
                <a:gd name="connsiteY28" fmla="*/ 305292 h 599242"/>
                <a:gd name="connsiteX29" fmla="*/ 433900 w 607497"/>
                <a:gd name="connsiteY29" fmla="*/ 381547 h 599242"/>
                <a:gd name="connsiteX30" fmla="*/ 388603 w 607497"/>
                <a:gd name="connsiteY30" fmla="*/ 305292 h 599242"/>
                <a:gd name="connsiteX31" fmla="*/ 300538 w 607497"/>
                <a:gd name="connsiteY31" fmla="*/ 227503 h 599242"/>
                <a:gd name="connsiteX32" fmla="*/ 345841 w 607497"/>
                <a:gd name="connsiteY32" fmla="*/ 305292 h 599242"/>
                <a:gd name="connsiteX33" fmla="*/ 300538 w 607497"/>
                <a:gd name="connsiteY33" fmla="*/ 381547 h 599242"/>
                <a:gd name="connsiteX34" fmla="*/ 255235 w 607497"/>
                <a:gd name="connsiteY34" fmla="*/ 305292 h 599242"/>
                <a:gd name="connsiteX35" fmla="*/ 167169 w 607497"/>
                <a:gd name="connsiteY35" fmla="*/ 227503 h 599242"/>
                <a:gd name="connsiteX36" fmla="*/ 212472 w 607497"/>
                <a:gd name="connsiteY36" fmla="*/ 305292 h 599242"/>
                <a:gd name="connsiteX37" fmla="*/ 167169 w 607497"/>
                <a:gd name="connsiteY37" fmla="*/ 381547 h 599242"/>
                <a:gd name="connsiteX38" fmla="*/ 121866 w 607497"/>
                <a:gd name="connsiteY38" fmla="*/ 305292 h 599242"/>
                <a:gd name="connsiteX39" fmla="*/ 511164 w 607497"/>
                <a:gd name="connsiteY39" fmla="*/ 152038 h 599242"/>
                <a:gd name="connsiteX40" fmla="*/ 492881 w 607497"/>
                <a:gd name="connsiteY40" fmla="*/ 171215 h 599242"/>
                <a:gd name="connsiteX41" fmla="*/ 511164 w 607497"/>
                <a:gd name="connsiteY41" fmla="*/ 190392 h 599242"/>
                <a:gd name="connsiteX42" fmla="*/ 529294 w 607497"/>
                <a:gd name="connsiteY42" fmla="*/ 171215 h 599242"/>
                <a:gd name="connsiteX43" fmla="*/ 511164 w 607497"/>
                <a:gd name="connsiteY43" fmla="*/ 152038 h 599242"/>
                <a:gd name="connsiteX44" fmla="*/ 371965 w 607497"/>
                <a:gd name="connsiteY44" fmla="*/ 152038 h 599242"/>
                <a:gd name="connsiteX45" fmla="*/ 353682 w 607497"/>
                <a:gd name="connsiteY45" fmla="*/ 171215 h 599242"/>
                <a:gd name="connsiteX46" fmla="*/ 371965 w 607497"/>
                <a:gd name="connsiteY46" fmla="*/ 190392 h 599242"/>
                <a:gd name="connsiteX47" fmla="*/ 390095 w 607497"/>
                <a:gd name="connsiteY47" fmla="*/ 171215 h 599242"/>
                <a:gd name="connsiteX48" fmla="*/ 371965 w 607497"/>
                <a:gd name="connsiteY48" fmla="*/ 152038 h 599242"/>
                <a:gd name="connsiteX49" fmla="*/ 228464 w 607497"/>
                <a:gd name="connsiteY49" fmla="*/ 152038 h 599242"/>
                <a:gd name="connsiteX50" fmla="*/ 210181 w 607497"/>
                <a:gd name="connsiteY50" fmla="*/ 171215 h 599242"/>
                <a:gd name="connsiteX51" fmla="*/ 228464 w 607497"/>
                <a:gd name="connsiteY51" fmla="*/ 190392 h 599242"/>
                <a:gd name="connsiteX52" fmla="*/ 246748 w 607497"/>
                <a:gd name="connsiteY52" fmla="*/ 171215 h 599242"/>
                <a:gd name="connsiteX53" fmla="*/ 228464 w 607497"/>
                <a:gd name="connsiteY53" fmla="*/ 152038 h 599242"/>
                <a:gd name="connsiteX54" fmla="*/ 89265 w 607497"/>
                <a:gd name="connsiteY54" fmla="*/ 152038 h 599242"/>
                <a:gd name="connsiteX55" fmla="*/ 70982 w 607497"/>
                <a:gd name="connsiteY55" fmla="*/ 171215 h 599242"/>
                <a:gd name="connsiteX56" fmla="*/ 89265 w 607497"/>
                <a:gd name="connsiteY56" fmla="*/ 190392 h 599242"/>
                <a:gd name="connsiteX57" fmla="*/ 107549 w 607497"/>
                <a:gd name="connsiteY57" fmla="*/ 171215 h 599242"/>
                <a:gd name="connsiteX58" fmla="*/ 89265 w 607497"/>
                <a:gd name="connsiteY58" fmla="*/ 152038 h 599242"/>
                <a:gd name="connsiteX59" fmla="*/ 454624 w 607497"/>
                <a:gd name="connsiteY59" fmla="*/ 0 h 599242"/>
                <a:gd name="connsiteX60" fmla="*/ 467684 w 607497"/>
                <a:gd name="connsiteY60" fmla="*/ 1381 h 599242"/>
                <a:gd name="connsiteX61" fmla="*/ 559254 w 607497"/>
                <a:gd name="connsiteY61" fmla="*/ 23166 h 599242"/>
                <a:gd name="connsiteX62" fmla="*/ 607497 w 607497"/>
                <a:gd name="connsiteY62" fmla="*/ 84534 h 599242"/>
                <a:gd name="connsiteX63" fmla="*/ 607497 w 607497"/>
                <a:gd name="connsiteY63" fmla="*/ 508429 h 599242"/>
                <a:gd name="connsiteX64" fmla="*/ 561712 w 607497"/>
                <a:gd name="connsiteY64" fmla="*/ 555068 h 599242"/>
                <a:gd name="connsiteX65" fmla="*/ 543121 w 607497"/>
                <a:gd name="connsiteY65" fmla="*/ 555068 h 599242"/>
                <a:gd name="connsiteX66" fmla="*/ 544197 w 607497"/>
                <a:gd name="connsiteY66" fmla="*/ 540493 h 599242"/>
                <a:gd name="connsiteX67" fmla="*/ 544197 w 607497"/>
                <a:gd name="connsiteY67" fmla="*/ 281216 h 599242"/>
                <a:gd name="connsiteX68" fmla="*/ 527296 w 607497"/>
                <a:gd name="connsiteY68" fmla="*/ 264340 h 599242"/>
                <a:gd name="connsiteX69" fmla="*/ 510396 w 607497"/>
                <a:gd name="connsiteY69" fmla="*/ 281216 h 599242"/>
                <a:gd name="connsiteX70" fmla="*/ 510396 w 607497"/>
                <a:gd name="connsiteY70" fmla="*/ 291648 h 599242"/>
                <a:gd name="connsiteX71" fmla="*/ 448478 w 607497"/>
                <a:gd name="connsiteY71" fmla="*/ 185636 h 599242"/>
                <a:gd name="connsiteX72" fmla="*/ 433883 w 607497"/>
                <a:gd name="connsiteY72" fmla="*/ 177198 h 599242"/>
                <a:gd name="connsiteX73" fmla="*/ 419287 w 607497"/>
                <a:gd name="connsiteY73" fmla="*/ 185636 h 599242"/>
                <a:gd name="connsiteX74" fmla="*/ 367202 w 607497"/>
                <a:gd name="connsiteY74" fmla="*/ 274926 h 599242"/>
                <a:gd name="connsiteX75" fmla="*/ 315118 w 607497"/>
                <a:gd name="connsiteY75" fmla="*/ 185636 h 599242"/>
                <a:gd name="connsiteX76" fmla="*/ 300522 w 607497"/>
                <a:gd name="connsiteY76" fmla="*/ 177198 h 599242"/>
                <a:gd name="connsiteX77" fmla="*/ 285926 w 607497"/>
                <a:gd name="connsiteY77" fmla="*/ 185636 h 599242"/>
                <a:gd name="connsiteX78" fmla="*/ 233842 w 607497"/>
                <a:gd name="connsiteY78" fmla="*/ 274926 h 599242"/>
                <a:gd name="connsiteX79" fmla="*/ 181757 w 607497"/>
                <a:gd name="connsiteY79" fmla="*/ 185636 h 599242"/>
                <a:gd name="connsiteX80" fmla="*/ 167162 w 607497"/>
                <a:gd name="connsiteY80" fmla="*/ 177198 h 599242"/>
                <a:gd name="connsiteX81" fmla="*/ 152566 w 607497"/>
                <a:gd name="connsiteY81" fmla="*/ 185636 h 599242"/>
                <a:gd name="connsiteX82" fmla="*/ 96948 w 607497"/>
                <a:gd name="connsiteY82" fmla="*/ 280909 h 599242"/>
                <a:gd name="connsiteX83" fmla="*/ 80201 w 607497"/>
                <a:gd name="connsiteY83" fmla="*/ 264340 h 599242"/>
                <a:gd name="connsiteX84" fmla="*/ 63300 w 607497"/>
                <a:gd name="connsiteY84" fmla="*/ 281216 h 599242"/>
                <a:gd name="connsiteX85" fmla="*/ 63300 w 607497"/>
                <a:gd name="connsiteY85" fmla="*/ 540493 h 599242"/>
                <a:gd name="connsiteX86" fmla="*/ 64376 w 607497"/>
                <a:gd name="connsiteY86" fmla="*/ 555068 h 599242"/>
                <a:gd name="connsiteX87" fmla="*/ 46400 w 607497"/>
                <a:gd name="connsiteY87" fmla="*/ 555068 h 599242"/>
                <a:gd name="connsiteX88" fmla="*/ 0 w 607497"/>
                <a:gd name="connsiteY88" fmla="*/ 508429 h 599242"/>
                <a:gd name="connsiteX89" fmla="*/ 0 w 607497"/>
                <a:gd name="connsiteY89" fmla="*/ 86835 h 599242"/>
                <a:gd name="connsiteX90" fmla="*/ 48551 w 607497"/>
                <a:gd name="connsiteY90" fmla="*/ 25007 h 599242"/>
                <a:gd name="connsiteX91" fmla="*/ 140121 w 607497"/>
                <a:gd name="connsiteY91" fmla="*/ 2608 h 599242"/>
                <a:gd name="connsiteX92" fmla="*/ 153487 w 607497"/>
                <a:gd name="connsiteY92" fmla="*/ 1074 h 599242"/>
                <a:gd name="connsiteX93" fmla="*/ 215559 w 607497"/>
                <a:gd name="connsiteY93" fmla="*/ 34059 h 599242"/>
                <a:gd name="connsiteX94" fmla="*/ 303749 w 607497"/>
                <a:gd name="connsiteY94" fmla="*/ 76863 h 599242"/>
                <a:gd name="connsiteX95" fmla="*/ 392399 w 607497"/>
                <a:gd name="connsiteY95" fmla="*/ 33445 h 599242"/>
                <a:gd name="connsiteX96" fmla="*/ 454624 w 607497"/>
                <a:gd name="connsiteY96" fmla="*/ 0 h 59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07497" h="599242">
                  <a:moveTo>
                    <a:pt x="371970" y="463784"/>
                  </a:moveTo>
                  <a:cubicBezTo>
                    <a:pt x="361830" y="463784"/>
                    <a:pt x="353687" y="472375"/>
                    <a:pt x="353687" y="482960"/>
                  </a:cubicBezTo>
                  <a:cubicBezTo>
                    <a:pt x="353687" y="493545"/>
                    <a:pt x="361830" y="502136"/>
                    <a:pt x="371970" y="502136"/>
                  </a:cubicBezTo>
                  <a:cubicBezTo>
                    <a:pt x="381957" y="502136"/>
                    <a:pt x="390100" y="493545"/>
                    <a:pt x="390100" y="482960"/>
                  </a:cubicBezTo>
                  <a:cubicBezTo>
                    <a:pt x="390100" y="472375"/>
                    <a:pt x="381957" y="463784"/>
                    <a:pt x="371970" y="463784"/>
                  </a:cubicBezTo>
                  <a:close/>
                  <a:moveTo>
                    <a:pt x="228472" y="463784"/>
                  </a:moveTo>
                  <a:cubicBezTo>
                    <a:pt x="218332" y="463784"/>
                    <a:pt x="210189" y="472375"/>
                    <a:pt x="210189" y="482960"/>
                  </a:cubicBezTo>
                  <a:cubicBezTo>
                    <a:pt x="210189" y="493545"/>
                    <a:pt x="218332" y="502136"/>
                    <a:pt x="228472" y="502136"/>
                  </a:cubicBezTo>
                  <a:cubicBezTo>
                    <a:pt x="238612" y="502136"/>
                    <a:pt x="246755" y="493545"/>
                    <a:pt x="246755" y="482960"/>
                  </a:cubicBezTo>
                  <a:cubicBezTo>
                    <a:pt x="246755" y="472375"/>
                    <a:pt x="238612" y="463784"/>
                    <a:pt x="228472" y="463784"/>
                  </a:cubicBezTo>
                  <a:close/>
                  <a:moveTo>
                    <a:pt x="510399" y="318815"/>
                  </a:moveTo>
                  <a:lnTo>
                    <a:pt x="510399" y="540487"/>
                  </a:lnTo>
                  <a:cubicBezTo>
                    <a:pt x="510399" y="572856"/>
                    <a:pt x="484434" y="599242"/>
                    <a:pt x="452631" y="599242"/>
                  </a:cubicBezTo>
                  <a:lnTo>
                    <a:pt x="155340" y="599242"/>
                  </a:lnTo>
                  <a:cubicBezTo>
                    <a:pt x="123229" y="599242"/>
                    <a:pt x="96957" y="572856"/>
                    <a:pt x="96957" y="540487"/>
                  </a:cubicBezTo>
                  <a:lnTo>
                    <a:pt x="96957" y="329553"/>
                  </a:lnTo>
                  <a:lnTo>
                    <a:pt x="152728" y="423285"/>
                  </a:lnTo>
                  <a:cubicBezTo>
                    <a:pt x="155647" y="428347"/>
                    <a:pt x="161178" y="431415"/>
                    <a:pt x="167170" y="431415"/>
                  </a:cubicBezTo>
                  <a:cubicBezTo>
                    <a:pt x="173162" y="431415"/>
                    <a:pt x="178693" y="428347"/>
                    <a:pt x="181766" y="423285"/>
                  </a:cubicBezTo>
                  <a:lnTo>
                    <a:pt x="233849" y="335383"/>
                  </a:lnTo>
                  <a:lnTo>
                    <a:pt x="286086" y="423285"/>
                  </a:lnTo>
                  <a:cubicBezTo>
                    <a:pt x="289159" y="428347"/>
                    <a:pt x="294536" y="431415"/>
                    <a:pt x="300528" y="431415"/>
                  </a:cubicBezTo>
                  <a:cubicBezTo>
                    <a:pt x="306520" y="431415"/>
                    <a:pt x="312051" y="428347"/>
                    <a:pt x="315124" y="423285"/>
                  </a:cubicBezTo>
                  <a:lnTo>
                    <a:pt x="367208" y="335383"/>
                  </a:lnTo>
                  <a:lnTo>
                    <a:pt x="419445" y="423285"/>
                  </a:lnTo>
                  <a:cubicBezTo>
                    <a:pt x="422518" y="428347"/>
                    <a:pt x="428049" y="431415"/>
                    <a:pt x="433887" y="431415"/>
                  </a:cubicBezTo>
                  <a:cubicBezTo>
                    <a:pt x="439879" y="431415"/>
                    <a:pt x="445410" y="428347"/>
                    <a:pt x="448483" y="423285"/>
                  </a:cubicBezTo>
                  <a:close/>
                  <a:moveTo>
                    <a:pt x="433900" y="227503"/>
                  </a:moveTo>
                  <a:lnTo>
                    <a:pt x="479350" y="305292"/>
                  </a:lnTo>
                  <a:lnTo>
                    <a:pt x="433900" y="381547"/>
                  </a:lnTo>
                  <a:lnTo>
                    <a:pt x="388603" y="305292"/>
                  </a:lnTo>
                  <a:close/>
                  <a:moveTo>
                    <a:pt x="300538" y="227503"/>
                  </a:moveTo>
                  <a:lnTo>
                    <a:pt x="345841" y="305292"/>
                  </a:lnTo>
                  <a:lnTo>
                    <a:pt x="300538" y="381547"/>
                  </a:lnTo>
                  <a:lnTo>
                    <a:pt x="255235" y="305292"/>
                  </a:lnTo>
                  <a:close/>
                  <a:moveTo>
                    <a:pt x="167169" y="227503"/>
                  </a:moveTo>
                  <a:lnTo>
                    <a:pt x="212472" y="305292"/>
                  </a:lnTo>
                  <a:lnTo>
                    <a:pt x="167169" y="381547"/>
                  </a:lnTo>
                  <a:lnTo>
                    <a:pt x="121866" y="305292"/>
                  </a:lnTo>
                  <a:close/>
                  <a:moveTo>
                    <a:pt x="511164" y="152038"/>
                  </a:moveTo>
                  <a:cubicBezTo>
                    <a:pt x="501024" y="152038"/>
                    <a:pt x="492881" y="160629"/>
                    <a:pt x="492881" y="171215"/>
                  </a:cubicBezTo>
                  <a:cubicBezTo>
                    <a:pt x="492881" y="181801"/>
                    <a:pt x="501024" y="190392"/>
                    <a:pt x="511164" y="190392"/>
                  </a:cubicBezTo>
                  <a:cubicBezTo>
                    <a:pt x="521151" y="190392"/>
                    <a:pt x="529294" y="181801"/>
                    <a:pt x="529294" y="171215"/>
                  </a:cubicBezTo>
                  <a:cubicBezTo>
                    <a:pt x="529294" y="160629"/>
                    <a:pt x="521151" y="152038"/>
                    <a:pt x="511164" y="152038"/>
                  </a:cubicBezTo>
                  <a:close/>
                  <a:moveTo>
                    <a:pt x="371965" y="152038"/>
                  </a:moveTo>
                  <a:cubicBezTo>
                    <a:pt x="361825" y="152038"/>
                    <a:pt x="353682" y="160629"/>
                    <a:pt x="353682" y="171215"/>
                  </a:cubicBezTo>
                  <a:cubicBezTo>
                    <a:pt x="353682" y="181801"/>
                    <a:pt x="361825" y="190392"/>
                    <a:pt x="371965" y="190392"/>
                  </a:cubicBezTo>
                  <a:cubicBezTo>
                    <a:pt x="381952" y="190392"/>
                    <a:pt x="390095" y="181801"/>
                    <a:pt x="390095" y="171215"/>
                  </a:cubicBezTo>
                  <a:cubicBezTo>
                    <a:pt x="390095" y="160629"/>
                    <a:pt x="381952" y="152038"/>
                    <a:pt x="371965" y="152038"/>
                  </a:cubicBezTo>
                  <a:close/>
                  <a:moveTo>
                    <a:pt x="228464" y="152038"/>
                  </a:moveTo>
                  <a:cubicBezTo>
                    <a:pt x="218324" y="152038"/>
                    <a:pt x="210181" y="160629"/>
                    <a:pt x="210181" y="171215"/>
                  </a:cubicBezTo>
                  <a:cubicBezTo>
                    <a:pt x="210181" y="181801"/>
                    <a:pt x="218324" y="190392"/>
                    <a:pt x="228464" y="190392"/>
                  </a:cubicBezTo>
                  <a:cubicBezTo>
                    <a:pt x="238605" y="190392"/>
                    <a:pt x="246748" y="181801"/>
                    <a:pt x="246748" y="171215"/>
                  </a:cubicBezTo>
                  <a:cubicBezTo>
                    <a:pt x="246748" y="160629"/>
                    <a:pt x="238605" y="152038"/>
                    <a:pt x="228464" y="152038"/>
                  </a:cubicBezTo>
                  <a:close/>
                  <a:moveTo>
                    <a:pt x="89265" y="152038"/>
                  </a:moveTo>
                  <a:cubicBezTo>
                    <a:pt x="79125" y="152038"/>
                    <a:pt x="70982" y="160629"/>
                    <a:pt x="70982" y="171215"/>
                  </a:cubicBezTo>
                  <a:cubicBezTo>
                    <a:pt x="70982" y="181801"/>
                    <a:pt x="79125" y="190392"/>
                    <a:pt x="89265" y="190392"/>
                  </a:cubicBezTo>
                  <a:cubicBezTo>
                    <a:pt x="99406" y="190392"/>
                    <a:pt x="107549" y="181801"/>
                    <a:pt x="107549" y="171215"/>
                  </a:cubicBezTo>
                  <a:cubicBezTo>
                    <a:pt x="107549" y="160629"/>
                    <a:pt x="99406" y="152038"/>
                    <a:pt x="89265" y="152038"/>
                  </a:cubicBezTo>
                  <a:close/>
                  <a:moveTo>
                    <a:pt x="454624" y="0"/>
                  </a:moveTo>
                  <a:cubicBezTo>
                    <a:pt x="459233" y="0"/>
                    <a:pt x="463535" y="460"/>
                    <a:pt x="467684" y="1381"/>
                  </a:cubicBezTo>
                  <a:lnTo>
                    <a:pt x="559254" y="23166"/>
                  </a:lnTo>
                  <a:cubicBezTo>
                    <a:pt x="585373" y="29456"/>
                    <a:pt x="607497" y="57532"/>
                    <a:pt x="607497" y="84534"/>
                  </a:cubicBezTo>
                  <a:lnTo>
                    <a:pt x="607497" y="508429"/>
                  </a:lnTo>
                  <a:cubicBezTo>
                    <a:pt x="607497" y="534050"/>
                    <a:pt x="586909" y="555068"/>
                    <a:pt x="561712" y="555068"/>
                  </a:cubicBezTo>
                  <a:lnTo>
                    <a:pt x="543121" y="555068"/>
                  </a:lnTo>
                  <a:cubicBezTo>
                    <a:pt x="543736" y="550312"/>
                    <a:pt x="544197" y="545403"/>
                    <a:pt x="544197" y="540493"/>
                  </a:cubicBezTo>
                  <a:lnTo>
                    <a:pt x="544197" y="281216"/>
                  </a:lnTo>
                  <a:cubicBezTo>
                    <a:pt x="544197" y="271858"/>
                    <a:pt x="536668" y="264340"/>
                    <a:pt x="527296" y="264340"/>
                  </a:cubicBezTo>
                  <a:cubicBezTo>
                    <a:pt x="517924" y="264340"/>
                    <a:pt x="510396" y="271858"/>
                    <a:pt x="510396" y="281216"/>
                  </a:cubicBezTo>
                  <a:lnTo>
                    <a:pt x="510396" y="291648"/>
                  </a:lnTo>
                  <a:lnTo>
                    <a:pt x="448478" y="185636"/>
                  </a:lnTo>
                  <a:cubicBezTo>
                    <a:pt x="445559" y="180420"/>
                    <a:pt x="439875" y="177198"/>
                    <a:pt x="433883" y="177198"/>
                  </a:cubicBezTo>
                  <a:cubicBezTo>
                    <a:pt x="427891" y="177198"/>
                    <a:pt x="422359" y="180420"/>
                    <a:pt x="419287" y="185636"/>
                  </a:cubicBezTo>
                  <a:lnTo>
                    <a:pt x="367202" y="274926"/>
                  </a:lnTo>
                  <a:lnTo>
                    <a:pt x="315118" y="185636"/>
                  </a:lnTo>
                  <a:cubicBezTo>
                    <a:pt x="312045" y="180420"/>
                    <a:pt x="306514" y="177198"/>
                    <a:pt x="300522" y="177198"/>
                  </a:cubicBezTo>
                  <a:cubicBezTo>
                    <a:pt x="294530" y="177198"/>
                    <a:pt x="288999" y="180420"/>
                    <a:pt x="285926" y="185636"/>
                  </a:cubicBezTo>
                  <a:lnTo>
                    <a:pt x="233842" y="274926"/>
                  </a:lnTo>
                  <a:lnTo>
                    <a:pt x="181757" y="185636"/>
                  </a:lnTo>
                  <a:cubicBezTo>
                    <a:pt x="178685" y="180420"/>
                    <a:pt x="173154" y="177198"/>
                    <a:pt x="167162" y="177198"/>
                  </a:cubicBezTo>
                  <a:cubicBezTo>
                    <a:pt x="161170" y="177198"/>
                    <a:pt x="155638" y="180420"/>
                    <a:pt x="152566" y="185636"/>
                  </a:cubicBezTo>
                  <a:lnTo>
                    <a:pt x="96948" y="280909"/>
                  </a:lnTo>
                  <a:cubicBezTo>
                    <a:pt x="96794" y="271704"/>
                    <a:pt x="89419" y="264340"/>
                    <a:pt x="80201" y="264340"/>
                  </a:cubicBezTo>
                  <a:cubicBezTo>
                    <a:pt x="70829" y="264340"/>
                    <a:pt x="63300" y="271858"/>
                    <a:pt x="63300" y="281216"/>
                  </a:cubicBezTo>
                  <a:lnTo>
                    <a:pt x="63300" y="540493"/>
                  </a:lnTo>
                  <a:cubicBezTo>
                    <a:pt x="63300" y="545403"/>
                    <a:pt x="63607" y="550312"/>
                    <a:pt x="64376" y="555068"/>
                  </a:cubicBezTo>
                  <a:lnTo>
                    <a:pt x="46400" y="555068"/>
                  </a:lnTo>
                  <a:cubicBezTo>
                    <a:pt x="20742" y="555068"/>
                    <a:pt x="0" y="534050"/>
                    <a:pt x="0" y="508429"/>
                  </a:cubicBezTo>
                  <a:lnTo>
                    <a:pt x="0" y="86835"/>
                  </a:lnTo>
                  <a:cubicBezTo>
                    <a:pt x="0" y="59680"/>
                    <a:pt x="22278" y="31297"/>
                    <a:pt x="48551" y="25007"/>
                  </a:cubicBezTo>
                  <a:lnTo>
                    <a:pt x="140121" y="2608"/>
                  </a:lnTo>
                  <a:cubicBezTo>
                    <a:pt x="144269" y="1534"/>
                    <a:pt x="148878" y="1074"/>
                    <a:pt x="153487" y="1074"/>
                  </a:cubicBezTo>
                  <a:cubicBezTo>
                    <a:pt x="178070" y="1074"/>
                    <a:pt x="204035" y="14882"/>
                    <a:pt x="215559" y="34059"/>
                  </a:cubicBezTo>
                  <a:cubicBezTo>
                    <a:pt x="216480" y="35900"/>
                    <a:pt x="241677" y="76863"/>
                    <a:pt x="303749" y="76863"/>
                  </a:cubicBezTo>
                  <a:cubicBezTo>
                    <a:pt x="365973" y="76863"/>
                    <a:pt x="391324" y="35286"/>
                    <a:pt x="392399" y="33445"/>
                  </a:cubicBezTo>
                  <a:cubicBezTo>
                    <a:pt x="403769" y="14114"/>
                    <a:pt x="430041" y="0"/>
                    <a:pt x="4546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组合 25">
            <a:extLst>
              <a:ext uri="{FF2B5EF4-FFF2-40B4-BE49-F238E27FC236}">
                <a16:creationId xmlns:a16="http://schemas.microsoft.com/office/drawing/2014/main" id="{8E9DC02B-F271-B7D9-00A3-AA321408F358}"/>
              </a:ext>
            </a:extLst>
          </p:cNvPr>
          <p:cNvGrpSpPr/>
          <p:nvPr/>
        </p:nvGrpSpPr>
        <p:grpSpPr>
          <a:xfrm>
            <a:off x="2936287" y="4539358"/>
            <a:ext cx="936104" cy="936104"/>
            <a:chOff x="2595185" y="2276872"/>
            <a:chExt cx="936104" cy="936104"/>
          </a:xfrm>
        </p:grpSpPr>
        <p:sp>
          <p:nvSpPr>
            <p:cNvPr id="27" name="椭圆 26">
              <a:extLst>
                <a:ext uri="{FF2B5EF4-FFF2-40B4-BE49-F238E27FC236}">
                  <a16:creationId xmlns:a16="http://schemas.microsoft.com/office/drawing/2014/main" id="{A4C5DC71-8365-F920-961E-F693B0D93A28}"/>
                </a:ext>
              </a:extLst>
            </p:cNvPr>
            <p:cNvSpPr/>
            <p:nvPr/>
          </p:nvSpPr>
          <p:spPr>
            <a:xfrm>
              <a:off x="2595185" y="2276872"/>
              <a:ext cx="936104" cy="9361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sweater_93342">
              <a:extLst>
                <a:ext uri="{FF2B5EF4-FFF2-40B4-BE49-F238E27FC236}">
                  <a16:creationId xmlns:a16="http://schemas.microsoft.com/office/drawing/2014/main" id="{FC8E36C5-C876-BB79-432C-FB37B194033E}"/>
                </a:ext>
              </a:extLst>
            </p:cNvPr>
            <p:cNvSpPr/>
            <p:nvPr/>
          </p:nvSpPr>
          <p:spPr>
            <a:xfrm>
              <a:off x="2802570" y="2489074"/>
              <a:ext cx="518752" cy="511700"/>
            </a:xfrm>
            <a:custGeom>
              <a:avLst/>
              <a:gdLst>
                <a:gd name="connsiteX0" fmla="*/ 371970 w 607497"/>
                <a:gd name="connsiteY0" fmla="*/ 463784 h 599242"/>
                <a:gd name="connsiteX1" fmla="*/ 353687 w 607497"/>
                <a:gd name="connsiteY1" fmla="*/ 482960 h 599242"/>
                <a:gd name="connsiteX2" fmla="*/ 371970 w 607497"/>
                <a:gd name="connsiteY2" fmla="*/ 502136 h 599242"/>
                <a:gd name="connsiteX3" fmla="*/ 390100 w 607497"/>
                <a:gd name="connsiteY3" fmla="*/ 482960 h 599242"/>
                <a:gd name="connsiteX4" fmla="*/ 371970 w 607497"/>
                <a:gd name="connsiteY4" fmla="*/ 463784 h 599242"/>
                <a:gd name="connsiteX5" fmla="*/ 228472 w 607497"/>
                <a:gd name="connsiteY5" fmla="*/ 463784 h 599242"/>
                <a:gd name="connsiteX6" fmla="*/ 210189 w 607497"/>
                <a:gd name="connsiteY6" fmla="*/ 482960 h 599242"/>
                <a:gd name="connsiteX7" fmla="*/ 228472 w 607497"/>
                <a:gd name="connsiteY7" fmla="*/ 502136 h 599242"/>
                <a:gd name="connsiteX8" fmla="*/ 246755 w 607497"/>
                <a:gd name="connsiteY8" fmla="*/ 482960 h 599242"/>
                <a:gd name="connsiteX9" fmla="*/ 228472 w 607497"/>
                <a:gd name="connsiteY9" fmla="*/ 463784 h 599242"/>
                <a:gd name="connsiteX10" fmla="*/ 510399 w 607497"/>
                <a:gd name="connsiteY10" fmla="*/ 318815 h 599242"/>
                <a:gd name="connsiteX11" fmla="*/ 510399 w 607497"/>
                <a:gd name="connsiteY11" fmla="*/ 540487 h 599242"/>
                <a:gd name="connsiteX12" fmla="*/ 452631 w 607497"/>
                <a:gd name="connsiteY12" fmla="*/ 599242 h 599242"/>
                <a:gd name="connsiteX13" fmla="*/ 155340 w 607497"/>
                <a:gd name="connsiteY13" fmla="*/ 599242 h 599242"/>
                <a:gd name="connsiteX14" fmla="*/ 96957 w 607497"/>
                <a:gd name="connsiteY14" fmla="*/ 540487 h 599242"/>
                <a:gd name="connsiteX15" fmla="*/ 96957 w 607497"/>
                <a:gd name="connsiteY15" fmla="*/ 329553 h 599242"/>
                <a:gd name="connsiteX16" fmla="*/ 152728 w 607497"/>
                <a:gd name="connsiteY16" fmla="*/ 423285 h 599242"/>
                <a:gd name="connsiteX17" fmla="*/ 167170 w 607497"/>
                <a:gd name="connsiteY17" fmla="*/ 431415 h 599242"/>
                <a:gd name="connsiteX18" fmla="*/ 181766 w 607497"/>
                <a:gd name="connsiteY18" fmla="*/ 423285 h 599242"/>
                <a:gd name="connsiteX19" fmla="*/ 233849 w 607497"/>
                <a:gd name="connsiteY19" fmla="*/ 335383 h 599242"/>
                <a:gd name="connsiteX20" fmla="*/ 286086 w 607497"/>
                <a:gd name="connsiteY20" fmla="*/ 423285 h 599242"/>
                <a:gd name="connsiteX21" fmla="*/ 300528 w 607497"/>
                <a:gd name="connsiteY21" fmla="*/ 431415 h 599242"/>
                <a:gd name="connsiteX22" fmla="*/ 315124 w 607497"/>
                <a:gd name="connsiteY22" fmla="*/ 423285 h 599242"/>
                <a:gd name="connsiteX23" fmla="*/ 367208 w 607497"/>
                <a:gd name="connsiteY23" fmla="*/ 335383 h 599242"/>
                <a:gd name="connsiteX24" fmla="*/ 419445 w 607497"/>
                <a:gd name="connsiteY24" fmla="*/ 423285 h 599242"/>
                <a:gd name="connsiteX25" fmla="*/ 433887 w 607497"/>
                <a:gd name="connsiteY25" fmla="*/ 431415 h 599242"/>
                <a:gd name="connsiteX26" fmla="*/ 448483 w 607497"/>
                <a:gd name="connsiteY26" fmla="*/ 423285 h 599242"/>
                <a:gd name="connsiteX27" fmla="*/ 433900 w 607497"/>
                <a:gd name="connsiteY27" fmla="*/ 227503 h 599242"/>
                <a:gd name="connsiteX28" fmla="*/ 479350 w 607497"/>
                <a:gd name="connsiteY28" fmla="*/ 305292 h 599242"/>
                <a:gd name="connsiteX29" fmla="*/ 433900 w 607497"/>
                <a:gd name="connsiteY29" fmla="*/ 381547 h 599242"/>
                <a:gd name="connsiteX30" fmla="*/ 388603 w 607497"/>
                <a:gd name="connsiteY30" fmla="*/ 305292 h 599242"/>
                <a:gd name="connsiteX31" fmla="*/ 300538 w 607497"/>
                <a:gd name="connsiteY31" fmla="*/ 227503 h 599242"/>
                <a:gd name="connsiteX32" fmla="*/ 345841 w 607497"/>
                <a:gd name="connsiteY32" fmla="*/ 305292 h 599242"/>
                <a:gd name="connsiteX33" fmla="*/ 300538 w 607497"/>
                <a:gd name="connsiteY33" fmla="*/ 381547 h 599242"/>
                <a:gd name="connsiteX34" fmla="*/ 255235 w 607497"/>
                <a:gd name="connsiteY34" fmla="*/ 305292 h 599242"/>
                <a:gd name="connsiteX35" fmla="*/ 167169 w 607497"/>
                <a:gd name="connsiteY35" fmla="*/ 227503 h 599242"/>
                <a:gd name="connsiteX36" fmla="*/ 212472 w 607497"/>
                <a:gd name="connsiteY36" fmla="*/ 305292 h 599242"/>
                <a:gd name="connsiteX37" fmla="*/ 167169 w 607497"/>
                <a:gd name="connsiteY37" fmla="*/ 381547 h 599242"/>
                <a:gd name="connsiteX38" fmla="*/ 121866 w 607497"/>
                <a:gd name="connsiteY38" fmla="*/ 305292 h 599242"/>
                <a:gd name="connsiteX39" fmla="*/ 511164 w 607497"/>
                <a:gd name="connsiteY39" fmla="*/ 152038 h 599242"/>
                <a:gd name="connsiteX40" fmla="*/ 492881 w 607497"/>
                <a:gd name="connsiteY40" fmla="*/ 171215 h 599242"/>
                <a:gd name="connsiteX41" fmla="*/ 511164 w 607497"/>
                <a:gd name="connsiteY41" fmla="*/ 190392 h 599242"/>
                <a:gd name="connsiteX42" fmla="*/ 529294 w 607497"/>
                <a:gd name="connsiteY42" fmla="*/ 171215 h 599242"/>
                <a:gd name="connsiteX43" fmla="*/ 511164 w 607497"/>
                <a:gd name="connsiteY43" fmla="*/ 152038 h 599242"/>
                <a:gd name="connsiteX44" fmla="*/ 371965 w 607497"/>
                <a:gd name="connsiteY44" fmla="*/ 152038 h 599242"/>
                <a:gd name="connsiteX45" fmla="*/ 353682 w 607497"/>
                <a:gd name="connsiteY45" fmla="*/ 171215 h 599242"/>
                <a:gd name="connsiteX46" fmla="*/ 371965 w 607497"/>
                <a:gd name="connsiteY46" fmla="*/ 190392 h 599242"/>
                <a:gd name="connsiteX47" fmla="*/ 390095 w 607497"/>
                <a:gd name="connsiteY47" fmla="*/ 171215 h 599242"/>
                <a:gd name="connsiteX48" fmla="*/ 371965 w 607497"/>
                <a:gd name="connsiteY48" fmla="*/ 152038 h 599242"/>
                <a:gd name="connsiteX49" fmla="*/ 228464 w 607497"/>
                <a:gd name="connsiteY49" fmla="*/ 152038 h 599242"/>
                <a:gd name="connsiteX50" fmla="*/ 210181 w 607497"/>
                <a:gd name="connsiteY50" fmla="*/ 171215 h 599242"/>
                <a:gd name="connsiteX51" fmla="*/ 228464 w 607497"/>
                <a:gd name="connsiteY51" fmla="*/ 190392 h 599242"/>
                <a:gd name="connsiteX52" fmla="*/ 246748 w 607497"/>
                <a:gd name="connsiteY52" fmla="*/ 171215 h 599242"/>
                <a:gd name="connsiteX53" fmla="*/ 228464 w 607497"/>
                <a:gd name="connsiteY53" fmla="*/ 152038 h 599242"/>
                <a:gd name="connsiteX54" fmla="*/ 89265 w 607497"/>
                <a:gd name="connsiteY54" fmla="*/ 152038 h 599242"/>
                <a:gd name="connsiteX55" fmla="*/ 70982 w 607497"/>
                <a:gd name="connsiteY55" fmla="*/ 171215 h 599242"/>
                <a:gd name="connsiteX56" fmla="*/ 89265 w 607497"/>
                <a:gd name="connsiteY56" fmla="*/ 190392 h 599242"/>
                <a:gd name="connsiteX57" fmla="*/ 107549 w 607497"/>
                <a:gd name="connsiteY57" fmla="*/ 171215 h 599242"/>
                <a:gd name="connsiteX58" fmla="*/ 89265 w 607497"/>
                <a:gd name="connsiteY58" fmla="*/ 152038 h 599242"/>
                <a:gd name="connsiteX59" fmla="*/ 454624 w 607497"/>
                <a:gd name="connsiteY59" fmla="*/ 0 h 599242"/>
                <a:gd name="connsiteX60" fmla="*/ 467684 w 607497"/>
                <a:gd name="connsiteY60" fmla="*/ 1381 h 599242"/>
                <a:gd name="connsiteX61" fmla="*/ 559254 w 607497"/>
                <a:gd name="connsiteY61" fmla="*/ 23166 h 599242"/>
                <a:gd name="connsiteX62" fmla="*/ 607497 w 607497"/>
                <a:gd name="connsiteY62" fmla="*/ 84534 h 599242"/>
                <a:gd name="connsiteX63" fmla="*/ 607497 w 607497"/>
                <a:gd name="connsiteY63" fmla="*/ 508429 h 599242"/>
                <a:gd name="connsiteX64" fmla="*/ 561712 w 607497"/>
                <a:gd name="connsiteY64" fmla="*/ 555068 h 599242"/>
                <a:gd name="connsiteX65" fmla="*/ 543121 w 607497"/>
                <a:gd name="connsiteY65" fmla="*/ 555068 h 599242"/>
                <a:gd name="connsiteX66" fmla="*/ 544197 w 607497"/>
                <a:gd name="connsiteY66" fmla="*/ 540493 h 599242"/>
                <a:gd name="connsiteX67" fmla="*/ 544197 w 607497"/>
                <a:gd name="connsiteY67" fmla="*/ 281216 h 599242"/>
                <a:gd name="connsiteX68" fmla="*/ 527296 w 607497"/>
                <a:gd name="connsiteY68" fmla="*/ 264340 h 599242"/>
                <a:gd name="connsiteX69" fmla="*/ 510396 w 607497"/>
                <a:gd name="connsiteY69" fmla="*/ 281216 h 599242"/>
                <a:gd name="connsiteX70" fmla="*/ 510396 w 607497"/>
                <a:gd name="connsiteY70" fmla="*/ 291648 h 599242"/>
                <a:gd name="connsiteX71" fmla="*/ 448478 w 607497"/>
                <a:gd name="connsiteY71" fmla="*/ 185636 h 599242"/>
                <a:gd name="connsiteX72" fmla="*/ 433883 w 607497"/>
                <a:gd name="connsiteY72" fmla="*/ 177198 h 599242"/>
                <a:gd name="connsiteX73" fmla="*/ 419287 w 607497"/>
                <a:gd name="connsiteY73" fmla="*/ 185636 h 599242"/>
                <a:gd name="connsiteX74" fmla="*/ 367202 w 607497"/>
                <a:gd name="connsiteY74" fmla="*/ 274926 h 599242"/>
                <a:gd name="connsiteX75" fmla="*/ 315118 w 607497"/>
                <a:gd name="connsiteY75" fmla="*/ 185636 h 599242"/>
                <a:gd name="connsiteX76" fmla="*/ 300522 w 607497"/>
                <a:gd name="connsiteY76" fmla="*/ 177198 h 599242"/>
                <a:gd name="connsiteX77" fmla="*/ 285926 w 607497"/>
                <a:gd name="connsiteY77" fmla="*/ 185636 h 599242"/>
                <a:gd name="connsiteX78" fmla="*/ 233842 w 607497"/>
                <a:gd name="connsiteY78" fmla="*/ 274926 h 599242"/>
                <a:gd name="connsiteX79" fmla="*/ 181757 w 607497"/>
                <a:gd name="connsiteY79" fmla="*/ 185636 h 599242"/>
                <a:gd name="connsiteX80" fmla="*/ 167162 w 607497"/>
                <a:gd name="connsiteY80" fmla="*/ 177198 h 599242"/>
                <a:gd name="connsiteX81" fmla="*/ 152566 w 607497"/>
                <a:gd name="connsiteY81" fmla="*/ 185636 h 599242"/>
                <a:gd name="connsiteX82" fmla="*/ 96948 w 607497"/>
                <a:gd name="connsiteY82" fmla="*/ 280909 h 599242"/>
                <a:gd name="connsiteX83" fmla="*/ 80201 w 607497"/>
                <a:gd name="connsiteY83" fmla="*/ 264340 h 599242"/>
                <a:gd name="connsiteX84" fmla="*/ 63300 w 607497"/>
                <a:gd name="connsiteY84" fmla="*/ 281216 h 599242"/>
                <a:gd name="connsiteX85" fmla="*/ 63300 w 607497"/>
                <a:gd name="connsiteY85" fmla="*/ 540493 h 599242"/>
                <a:gd name="connsiteX86" fmla="*/ 64376 w 607497"/>
                <a:gd name="connsiteY86" fmla="*/ 555068 h 599242"/>
                <a:gd name="connsiteX87" fmla="*/ 46400 w 607497"/>
                <a:gd name="connsiteY87" fmla="*/ 555068 h 599242"/>
                <a:gd name="connsiteX88" fmla="*/ 0 w 607497"/>
                <a:gd name="connsiteY88" fmla="*/ 508429 h 599242"/>
                <a:gd name="connsiteX89" fmla="*/ 0 w 607497"/>
                <a:gd name="connsiteY89" fmla="*/ 86835 h 599242"/>
                <a:gd name="connsiteX90" fmla="*/ 48551 w 607497"/>
                <a:gd name="connsiteY90" fmla="*/ 25007 h 599242"/>
                <a:gd name="connsiteX91" fmla="*/ 140121 w 607497"/>
                <a:gd name="connsiteY91" fmla="*/ 2608 h 599242"/>
                <a:gd name="connsiteX92" fmla="*/ 153487 w 607497"/>
                <a:gd name="connsiteY92" fmla="*/ 1074 h 599242"/>
                <a:gd name="connsiteX93" fmla="*/ 215559 w 607497"/>
                <a:gd name="connsiteY93" fmla="*/ 34059 h 599242"/>
                <a:gd name="connsiteX94" fmla="*/ 303749 w 607497"/>
                <a:gd name="connsiteY94" fmla="*/ 76863 h 599242"/>
                <a:gd name="connsiteX95" fmla="*/ 392399 w 607497"/>
                <a:gd name="connsiteY95" fmla="*/ 33445 h 599242"/>
                <a:gd name="connsiteX96" fmla="*/ 454624 w 607497"/>
                <a:gd name="connsiteY96" fmla="*/ 0 h 59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07497" h="599242">
                  <a:moveTo>
                    <a:pt x="371970" y="463784"/>
                  </a:moveTo>
                  <a:cubicBezTo>
                    <a:pt x="361830" y="463784"/>
                    <a:pt x="353687" y="472375"/>
                    <a:pt x="353687" y="482960"/>
                  </a:cubicBezTo>
                  <a:cubicBezTo>
                    <a:pt x="353687" y="493545"/>
                    <a:pt x="361830" y="502136"/>
                    <a:pt x="371970" y="502136"/>
                  </a:cubicBezTo>
                  <a:cubicBezTo>
                    <a:pt x="381957" y="502136"/>
                    <a:pt x="390100" y="493545"/>
                    <a:pt x="390100" y="482960"/>
                  </a:cubicBezTo>
                  <a:cubicBezTo>
                    <a:pt x="390100" y="472375"/>
                    <a:pt x="381957" y="463784"/>
                    <a:pt x="371970" y="463784"/>
                  </a:cubicBezTo>
                  <a:close/>
                  <a:moveTo>
                    <a:pt x="228472" y="463784"/>
                  </a:moveTo>
                  <a:cubicBezTo>
                    <a:pt x="218332" y="463784"/>
                    <a:pt x="210189" y="472375"/>
                    <a:pt x="210189" y="482960"/>
                  </a:cubicBezTo>
                  <a:cubicBezTo>
                    <a:pt x="210189" y="493545"/>
                    <a:pt x="218332" y="502136"/>
                    <a:pt x="228472" y="502136"/>
                  </a:cubicBezTo>
                  <a:cubicBezTo>
                    <a:pt x="238612" y="502136"/>
                    <a:pt x="246755" y="493545"/>
                    <a:pt x="246755" y="482960"/>
                  </a:cubicBezTo>
                  <a:cubicBezTo>
                    <a:pt x="246755" y="472375"/>
                    <a:pt x="238612" y="463784"/>
                    <a:pt x="228472" y="463784"/>
                  </a:cubicBezTo>
                  <a:close/>
                  <a:moveTo>
                    <a:pt x="510399" y="318815"/>
                  </a:moveTo>
                  <a:lnTo>
                    <a:pt x="510399" y="540487"/>
                  </a:lnTo>
                  <a:cubicBezTo>
                    <a:pt x="510399" y="572856"/>
                    <a:pt x="484434" y="599242"/>
                    <a:pt x="452631" y="599242"/>
                  </a:cubicBezTo>
                  <a:lnTo>
                    <a:pt x="155340" y="599242"/>
                  </a:lnTo>
                  <a:cubicBezTo>
                    <a:pt x="123229" y="599242"/>
                    <a:pt x="96957" y="572856"/>
                    <a:pt x="96957" y="540487"/>
                  </a:cubicBezTo>
                  <a:lnTo>
                    <a:pt x="96957" y="329553"/>
                  </a:lnTo>
                  <a:lnTo>
                    <a:pt x="152728" y="423285"/>
                  </a:lnTo>
                  <a:cubicBezTo>
                    <a:pt x="155647" y="428347"/>
                    <a:pt x="161178" y="431415"/>
                    <a:pt x="167170" y="431415"/>
                  </a:cubicBezTo>
                  <a:cubicBezTo>
                    <a:pt x="173162" y="431415"/>
                    <a:pt x="178693" y="428347"/>
                    <a:pt x="181766" y="423285"/>
                  </a:cubicBezTo>
                  <a:lnTo>
                    <a:pt x="233849" y="335383"/>
                  </a:lnTo>
                  <a:lnTo>
                    <a:pt x="286086" y="423285"/>
                  </a:lnTo>
                  <a:cubicBezTo>
                    <a:pt x="289159" y="428347"/>
                    <a:pt x="294536" y="431415"/>
                    <a:pt x="300528" y="431415"/>
                  </a:cubicBezTo>
                  <a:cubicBezTo>
                    <a:pt x="306520" y="431415"/>
                    <a:pt x="312051" y="428347"/>
                    <a:pt x="315124" y="423285"/>
                  </a:cubicBezTo>
                  <a:lnTo>
                    <a:pt x="367208" y="335383"/>
                  </a:lnTo>
                  <a:lnTo>
                    <a:pt x="419445" y="423285"/>
                  </a:lnTo>
                  <a:cubicBezTo>
                    <a:pt x="422518" y="428347"/>
                    <a:pt x="428049" y="431415"/>
                    <a:pt x="433887" y="431415"/>
                  </a:cubicBezTo>
                  <a:cubicBezTo>
                    <a:pt x="439879" y="431415"/>
                    <a:pt x="445410" y="428347"/>
                    <a:pt x="448483" y="423285"/>
                  </a:cubicBezTo>
                  <a:close/>
                  <a:moveTo>
                    <a:pt x="433900" y="227503"/>
                  </a:moveTo>
                  <a:lnTo>
                    <a:pt x="479350" y="305292"/>
                  </a:lnTo>
                  <a:lnTo>
                    <a:pt x="433900" y="381547"/>
                  </a:lnTo>
                  <a:lnTo>
                    <a:pt x="388603" y="305292"/>
                  </a:lnTo>
                  <a:close/>
                  <a:moveTo>
                    <a:pt x="300538" y="227503"/>
                  </a:moveTo>
                  <a:lnTo>
                    <a:pt x="345841" y="305292"/>
                  </a:lnTo>
                  <a:lnTo>
                    <a:pt x="300538" y="381547"/>
                  </a:lnTo>
                  <a:lnTo>
                    <a:pt x="255235" y="305292"/>
                  </a:lnTo>
                  <a:close/>
                  <a:moveTo>
                    <a:pt x="167169" y="227503"/>
                  </a:moveTo>
                  <a:lnTo>
                    <a:pt x="212472" y="305292"/>
                  </a:lnTo>
                  <a:lnTo>
                    <a:pt x="167169" y="381547"/>
                  </a:lnTo>
                  <a:lnTo>
                    <a:pt x="121866" y="305292"/>
                  </a:lnTo>
                  <a:close/>
                  <a:moveTo>
                    <a:pt x="511164" y="152038"/>
                  </a:moveTo>
                  <a:cubicBezTo>
                    <a:pt x="501024" y="152038"/>
                    <a:pt x="492881" y="160629"/>
                    <a:pt x="492881" y="171215"/>
                  </a:cubicBezTo>
                  <a:cubicBezTo>
                    <a:pt x="492881" y="181801"/>
                    <a:pt x="501024" y="190392"/>
                    <a:pt x="511164" y="190392"/>
                  </a:cubicBezTo>
                  <a:cubicBezTo>
                    <a:pt x="521151" y="190392"/>
                    <a:pt x="529294" y="181801"/>
                    <a:pt x="529294" y="171215"/>
                  </a:cubicBezTo>
                  <a:cubicBezTo>
                    <a:pt x="529294" y="160629"/>
                    <a:pt x="521151" y="152038"/>
                    <a:pt x="511164" y="152038"/>
                  </a:cubicBezTo>
                  <a:close/>
                  <a:moveTo>
                    <a:pt x="371965" y="152038"/>
                  </a:moveTo>
                  <a:cubicBezTo>
                    <a:pt x="361825" y="152038"/>
                    <a:pt x="353682" y="160629"/>
                    <a:pt x="353682" y="171215"/>
                  </a:cubicBezTo>
                  <a:cubicBezTo>
                    <a:pt x="353682" y="181801"/>
                    <a:pt x="361825" y="190392"/>
                    <a:pt x="371965" y="190392"/>
                  </a:cubicBezTo>
                  <a:cubicBezTo>
                    <a:pt x="381952" y="190392"/>
                    <a:pt x="390095" y="181801"/>
                    <a:pt x="390095" y="171215"/>
                  </a:cubicBezTo>
                  <a:cubicBezTo>
                    <a:pt x="390095" y="160629"/>
                    <a:pt x="381952" y="152038"/>
                    <a:pt x="371965" y="152038"/>
                  </a:cubicBezTo>
                  <a:close/>
                  <a:moveTo>
                    <a:pt x="228464" y="152038"/>
                  </a:moveTo>
                  <a:cubicBezTo>
                    <a:pt x="218324" y="152038"/>
                    <a:pt x="210181" y="160629"/>
                    <a:pt x="210181" y="171215"/>
                  </a:cubicBezTo>
                  <a:cubicBezTo>
                    <a:pt x="210181" y="181801"/>
                    <a:pt x="218324" y="190392"/>
                    <a:pt x="228464" y="190392"/>
                  </a:cubicBezTo>
                  <a:cubicBezTo>
                    <a:pt x="238605" y="190392"/>
                    <a:pt x="246748" y="181801"/>
                    <a:pt x="246748" y="171215"/>
                  </a:cubicBezTo>
                  <a:cubicBezTo>
                    <a:pt x="246748" y="160629"/>
                    <a:pt x="238605" y="152038"/>
                    <a:pt x="228464" y="152038"/>
                  </a:cubicBezTo>
                  <a:close/>
                  <a:moveTo>
                    <a:pt x="89265" y="152038"/>
                  </a:moveTo>
                  <a:cubicBezTo>
                    <a:pt x="79125" y="152038"/>
                    <a:pt x="70982" y="160629"/>
                    <a:pt x="70982" y="171215"/>
                  </a:cubicBezTo>
                  <a:cubicBezTo>
                    <a:pt x="70982" y="181801"/>
                    <a:pt x="79125" y="190392"/>
                    <a:pt x="89265" y="190392"/>
                  </a:cubicBezTo>
                  <a:cubicBezTo>
                    <a:pt x="99406" y="190392"/>
                    <a:pt x="107549" y="181801"/>
                    <a:pt x="107549" y="171215"/>
                  </a:cubicBezTo>
                  <a:cubicBezTo>
                    <a:pt x="107549" y="160629"/>
                    <a:pt x="99406" y="152038"/>
                    <a:pt x="89265" y="152038"/>
                  </a:cubicBezTo>
                  <a:close/>
                  <a:moveTo>
                    <a:pt x="454624" y="0"/>
                  </a:moveTo>
                  <a:cubicBezTo>
                    <a:pt x="459233" y="0"/>
                    <a:pt x="463535" y="460"/>
                    <a:pt x="467684" y="1381"/>
                  </a:cubicBezTo>
                  <a:lnTo>
                    <a:pt x="559254" y="23166"/>
                  </a:lnTo>
                  <a:cubicBezTo>
                    <a:pt x="585373" y="29456"/>
                    <a:pt x="607497" y="57532"/>
                    <a:pt x="607497" y="84534"/>
                  </a:cubicBezTo>
                  <a:lnTo>
                    <a:pt x="607497" y="508429"/>
                  </a:lnTo>
                  <a:cubicBezTo>
                    <a:pt x="607497" y="534050"/>
                    <a:pt x="586909" y="555068"/>
                    <a:pt x="561712" y="555068"/>
                  </a:cubicBezTo>
                  <a:lnTo>
                    <a:pt x="543121" y="555068"/>
                  </a:lnTo>
                  <a:cubicBezTo>
                    <a:pt x="543736" y="550312"/>
                    <a:pt x="544197" y="545403"/>
                    <a:pt x="544197" y="540493"/>
                  </a:cubicBezTo>
                  <a:lnTo>
                    <a:pt x="544197" y="281216"/>
                  </a:lnTo>
                  <a:cubicBezTo>
                    <a:pt x="544197" y="271858"/>
                    <a:pt x="536668" y="264340"/>
                    <a:pt x="527296" y="264340"/>
                  </a:cubicBezTo>
                  <a:cubicBezTo>
                    <a:pt x="517924" y="264340"/>
                    <a:pt x="510396" y="271858"/>
                    <a:pt x="510396" y="281216"/>
                  </a:cubicBezTo>
                  <a:lnTo>
                    <a:pt x="510396" y="291648"/>
                  </a:lnTo>
                  <a:lnTo>
                    <a:pt x="448478" y="185636"/>
                  </a:lnTo>
                  <a:cubicBezTo>
                    <a:pt x="445559" y="180420"/>
                    <a:pt x="439875" y="177198"/>
                    <a:pt x="433883" y="177198"/>
                  </a:cubicBezTo>
                  <a:cubicBezTo>
                    <a:pt x="427891" y="177198"/>
                    <a:pt x="422359" y="180420"/>
                    <a:pt x="419287" y="185636"/>
                  </a:cubicBezTo>
                  <a:lnTo>
                    <a:pt x="367202" y="274926"/>
                  </a:lnTo>
                  <a:lnTo>
                    <a:pt x="315118" y="185636"/>
                  </a:lnTo>
                  <a:cubicBezTo>
                    <a:pt x="312045" y="180420"/>
                    <a:pt x="306514" y="177198"/>
                    <a:pt x="300522" y="177198"/>
                  </a:cubicBezTo>
                  <a:cubicBezTo>
                    <a:pt x="294530" y="177198"/>
                    <a:pt x="288999" y="180420"/>
                    <a:pt x="285926" y="185636"/>
                  </a:cubicBezTo>
                  <a:lnTo>
                    <a:pt x="233842" y="274926"/>
                  </a:lnTo>
                  <a:lnTo>
                    <a:pt x="181757" y="185636"/>
                  </a:lnTo>
                  <a:cubicBezTo>
                    <a:pt x="178685" y="180420"/>
                    <a:pt x="173154" y="177198"/>
                    <a:pt x="167162" y="177198"/>
                  </a:cubicBezTo>
                  <a:cubicBezTo>
                    <a:pt x="161170" y="177198"/>
                    <a:pt x="155638" y="180420"/>
                    <a:pt x="152566" y="185636"/>
                  </a:cubicBezTo>
                  <a:lnTo>
                    <a:pt x="96948" y="280909"/>
                  </a:lnTo>
                  <a:cubicBezTo>
                    <a:pt x="96794" y="271704"/>
                    <a:pt x="89419" y="264340"/>
                    <a:pt x="80201" y="264340"/>
                  </a:cubicBezTo>
                  <a:cubicBezTo>
                    <a:pt x="70829" y="264340"/>
                    <a:pt x="63300" y="271858"/>
                    <a:pt x="63300" y="281216"/>
                  </a:cubicBezTo>
                  <a:lnTo>
                    <a:pt x="63300" y="540493"/>
                  </a:lnTo>
                  <a:cubicBezTo>
                    <a:pt x="63300" y="545403"/>
                    <a:pt x="63607" y="550312"/>
                    <a:pt x="64376" y="555068"/>
                  </a:cubicBezTo>
                  <a:lnTo>
                    <a:pt x="46400" y="555068"/>
                  </a:lnTo>
                  <a:cubicBezTo>
                    <a:pt x="20742" y="555068"/>
                    <a:pt x="0" y="534050"/>
                    <a:pt x="0" y="508429"/>
                  </a:cubicBezTo>
                  <a:lnTo>
                    <a:pt x="0" y="86835"/>
                  </a:lnTo>
                  <a:cubicBezTo>
                    <a:pt x="0" y="59680"/>
                    <a:pt x="22278" y="31297"/>
                    <a:pt x="48551" y="25007"/>
                  </a:cubicBezTo>
                  <a:lnTo>
                    <a:pt x="140121" y="2608"/>
                  </a:lnTo>
                  <a:cubicBezTo>
                    <a:pt x="144269" y="1534"/>
                    <a:pt x="148878" y="1074"/>
                    <a:pt x="153487" y="1074"/>
                  </a:cubicBezTo>
                  <a:cubicBezTo>
                    <a:pt x="178070" y="1074"/>
                    <a:pt x="204035" y="14882"/>
                    <a:pt x="215559" y="34059"/>
                  </a:cubicBezTo>
                  <a:cubicBezTo>
                    <a:pt x="216480" y="35900"/>
                    <a:pt x="241677" y="76863"/>
                    <a:pt x="303749" y="76863"/>
                  </a:cubicBezTo>
                  <a:cubicBezTo>
                    <a:pt x="365973" y="76863"/>
                    <a:pt x="391324" y="35286"/>
                    <a:pt x="392399" y="33445"/>
                  </a:cubicBezTo>
                  <a:cubicBezTo>
                    <a:pt x="403769" y="14114"/>
                    <a:pt x="430041" y="0"/>
                    <a:pt x="4546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33">
            <a:extLst>
              <a:ext uri="{FF2B5EF4-FFF2-40B4-BE49-F238E27FC236}">
                <a16:creationId xmlns:a16="http://schemas.microsoft.com/office/drawing/2014/main" id="{0FD74602-44CE-B18C-1FC9-A890C8C32624}"/>
              </a:ext>
            </a:extLst>
          </p:cNvPr>
          <p:cNvSpPr txBox="1"/>
          <p:nvPr/>
        </p:nvSpPr>
        <p:spPr>
          <a:xfrm>
            <a:off x="4079776" y="2411958"/>
            <a:ext cx="4493538" cy="588816"/>
          </a:xfrm>
          <a:prstGeom prst="rect">
            <a:avLst/>
          </a:prstGeom>
          <a:noFill/>
        </p:spPr>
        <p:txBody>
          <a:bodyPr wrap="none" rtlCol="0">
            <a:spAutoFit/>
          </a:bodyPr>
          <a:lstStyle/>
          <a:p>
            <a:pPr>
              <a:lnSpc>
                <a:spcPct val="150000"/>
              </a:lnSpc>
            </a:pPr>
            <a:r>
              <a:rPr lang="zh-CN" altLang="en-US" sz="2400" dirty="0">
                <a:solidFill>
                  <a:schemeClr val="tx1">
                    <a:lumMod val="85000"/>
                    <a:lumOff val="15000"/>
                  </a:schemeClr>
                </a:solidFill>
                <a:latin typeface="+mn-ea"/>
              </a:rPr>
              <a:t>请输入章节标题请输入章节标题</a:t>
            </a:r>
          </a:p>
        </p:txBody>
      </p:sp>
      <p:sp>
        <p:nvSpPr>
          <p:cNvPr id="30" name="TextBox 33">
            <a:extLst>
              <a:ext uri="{FF2B5EF4-FFF2-40B4-BE49-F238E27FC236}">
                <a16:creationId xmlns:a16="http://schemas.microsoft.com/office/drawing/2014/main" id="{BE2E8147-A57C-E1CB-6968-105A5F53CFB7}"/>
              </a:ext>
            </a:extLst>
          </p:cNvPr>
          <p:cNvSpPr txBox="1"/>
          <p:nvPr/>
        </p:nvSpPr>
        <p:spPr>
          <a:xfrm>
            <a:off x="4079776" y="3562819"/>
            <a:ext cx="4493538" cy="588816"/>
          </a:xfrm>
          <a:prstGeom prst="rect">
            <a:avLst/>
          </a:prstGeom>
          <a:noFill/>
        </p:spPr>
        <p:txBody>
          <a:bodyPr wrap="none" rtlCol="0">
            <a:spAutoFit/>
          </a:bodyPr>
          <a:lstStyle/>
          <a:p>
            <a:pPr>
              <a:lnSpc>
                <a:spcPct val="150000"/>
              </a:lnSpc>
            </a:pPr>
            <a:r>
              <a:rPr lang="zh-CN" altLang="en-US" sz="2400" dirty="0">
                <a:solidFill>
                  <a:schemeClr val="tx1">
                    <a:lumMod val="85000"/>
                    <a:lumOff val="15000"/>
                  </a:schemeClr>
                </a:solidFill>
                <a:latin typeface="+mn-ea"/>
              </a:rPr>
              <a:t>请输入章节标题请输入章节标题</a:t>
            </a:r>
          </a:p>
        </p:txBody>
      </p:sp>
      <p:sp>
        <p:nvSpPr>
          <p:cNvPr id="31" name="TextBox 33">
            <a:extLst>
              <a:ext uri="{FF2B5EF4-FFF2-40B4-BE49-F238E27FC236}">
                <a16:creationId xmlns:a16="http://schemas.microsoft.com/office/drawing/2014/main" id="{E53E0E58-A0FC-9B77-74A9-9720AFD4143F}"/>
              </a:ext>
            </a:extLst>
          </p:cNvPr>
          <p:cNvSpPr txBox="1"/>
          <p:nvPr/>
        </p:nvSpPr>
        <p:spPr>
          <a:xfrm>
            <a:off x="4079776" y="4713680"/>
            <a:ext cx="4493538" cy="588816"/>
          </a:xfrm>
          <a:prstGeom prst="rect">
            <a:avLst/>
          </a:prstGeom>
          <a:noFill/>
        </p:spPr>
        <p:txBody>
          <a:bodyPr wrap="none" rtlCol="0">
            <a:spAutoFit/>
          </a:bodyPr>
          <a:lstStyle/>
          <a:p>
            <a:pPr>
              <a:lnSpc>
                <a:spcPct val="150000"/>
              </a:lnSpc>
            </a:pPr>
            <a:r>
              <a:rPr lang="zh-CN" altLang="en-US" sz="2400" dirty="0">
                <a:solidFill>
                  <a:schemeClr val="tx1">
                    <a:lumMod val="85000"/>
                    <a:lumOff val="15000"/>
                  </a:schemeClr>
                </a:solidFill>
                <a:latin typeface="+mn-ea"/>
              </a:rPr>
              <a:t>请输入章节标题请输入章节标题</a:t>
            </a:r>
          </a:p>
        </p:txBody>
      </p:sp>
      <p:sp>
        <p:nvSpPr>
          <p:cNvPr id="32" name="TextBox 33">
            <a:extLst>
              <a:ext uri="{FF2B5EF4-FFF2-40B4-BE49-F238E27FC236}">
                <a16:creationId xmlns:a16="http://schemas.microsoft.com/office/drawing/2014/main" id="{0DA4DCA3-3971-7BE5-0999-E7E61C7D885E}"/>
              </a:ext>
            </a:extLst>
          </p:cNvPr>
          <p:cNvSpPr txBox="1"/>
          <p:nvPr/>
        </p:nvSpPr>
        <p:spPr>
          <a:xfrm>
            <a:off x="4096506" y="2794980"/>
            <a:ext cx="4375758" cy="411588"/>
          </a:xfrm>
          <a:prstGeom prst="rect">
            <a:avLst/>
          </a:prstGeom>
          <a:noFill/>
        </p:spPr>
        <p:txBody>
          <a:bodyPr wrap="square" rtlCol="0">
            <a:spAutoFit/>
          </a:bodyPr>
          <a:lstStyle/>
          <a:p>
            <a:pPr algn="dist">
              <a:lnSpc>
                <a:spcPct val="150000"/>
              </a:lnSpc>
            </a:pPr>
            <a:r>
              <a:rPr lang="en-US" altLang="zh-CN" sz="1600" dirty="0">
                <a:solidFill>
                  <a:schemeClr val="tx1">
                    <a:lumMod val="85000"/>
                    <a:lumOff val="15000"/>
                  </a:schemeClr>
                </a:solidFill>
              </a:rPr>
              <a:t>Please enter the chapter title</a:t>
            </a:r>
            <a:endParaRPr lang="zh-CN" altLang="en-US" sz="1600" dirty="0">
              <a:solidFill>
                <a:schemeClr val="tx1">
                  <a:lumMod val="85000"/>
                  <a:lumOff val="15000"/>
                </a:schemeClr>
              </a:solidFill>
            </a:endParaRPr>
          </a:p>
        </p:txBody>
      </p:sp>
      <p:sp>
        <p:nvSpPr>
          <p:cNvPr id="33" name="TextBox 33">
            <a:extLst>
              <a:ext uri="{FF2B5EF4-FFF2-40B4-BE49-F238E27FC236}">
                <a16:creationId xmlns:a16="http://schemas.microsoft.com/office/drawing/2014/main" id="{90624770-B605-7BD2-5EB0-7A20F31E36BE}"/>
              </a:ext>
            </a:extLst>
          </p:cNvPr>
          <p:cNvSpPr txBox="1"/>
          <p:nvPr/>
        </p:nvSpPr>
        <p:spPr>
          <a:xfrm>
            <a:off x="4096506" y="3945841"/>
            <a:ext cx="4375758" cy="411588"/>
          </a:xfrm>
          <a:prstGeom prst="rect">
            <a:avLst/>
          </a:prstGeom>
          <a:noFill/>
        </p:spPr>
        <p:txBody>
          <a:bodyPr wrap="square" rtlCol="0">
            <a:spAutoFit/>
          </a:bodyPr>
          <a:lstStyle/>
          <a:p>
            <a:pPr algn="dist">
              <a:lnSpc>
                <a:spcPct val="150000"/>
              </a:lnSpc>
            </a:pPr>
            <a:r>
              <a:rPr lang="en-US" altLang="zh-CN" sz="1600" dirty="0">
                <a:solidFill>
                  <a:schemeClr val="tx1">
                    <a:lumMod val="85000"/>
                    <a:lumOff val="15000"/>
                  </a:schemeClr>
                </a:solidFill>
              </a:rPr>
              <a:t>Please enter the chapter title</a:t>
            </a:r>
            <a:endParaRPr lang="zh-CN" altLang="en-US" sz="1600" dirty="0">
              <a:solidFill>
                <a:schemeClr val="tx1">
                  <a:lumMod val="85000"/>
                  <a:lumOff val="15000"/>
                </a:schemeClr>
              </a:solidFill>
            </a:endParaRPr>
          </a:p>
        </p:txBody>
      </p:sp>
      <p:sp>
        <p:nvSpPr>
          <p:cNvPr id="34" name="TextBox 33">
            <a:extLst>
              <a:ext uri="{FF2B5EF4-FFF2-40B4-BE49-F238E27FC236}">
                <a16:creationId xmlns:a16="http://schemas.microsoft.com/office/drawing/2014/main" id="{C1B8B282-B8F7-607A-1330-E007AF914D6E}"/>
              </a:ext>
            </a:extLst>
          </p:cNvPr>
          <p:cNvSpPr txBox="1"/>
          <p:nvPr/>
        </p:nvSpPr>
        <p:spPr>
          <a:xfrm>
            <a:off x="4096506" y="5096702"/>
            <a:ext cx="4375758" cy="411588"/>
          </a:xfrm>
          <a:prstGeom prst="rect">
            <a:avLst/>
          </a:prstGeom>
          <a:noFill/>
        </p:spPr>
        <p:txBody>
          <a:bodyPr wrap="square" rtlCol="0">
            <a:spAutoFit/>
          </a:bodyPr>
          <a:lstStyle/>
          <a:p>
            <a:pPr algn="dist">
              <a:lnSpc>
                <a:spcPct val="150000"/>
              </a:lnSpc>
            </a:pPr>
            <a:r>
              <a:rPr lang="en-US" altLang="zh-CN" sz="1600" dirty="0">
                <a:solidFill>
                  <a:schemeClr val="tx1">
                    <a:lumMod val="85000"/>
                    <a:lumOff val="15000"/>
                  </a:schemeClr>
                </a:solidFill>
              </a:rPr>
              <a:t>Please enter the chapter title</a:t>
            </a:r>
            <a:endParaRPr lang="zh-CN" altLang="en-US" sz="1600" dirty="0">
              <a:solidFill>
                <a:schemeClr val="tx1">
                  <a:lumMod val="85000"/>
                  <a:lumOff val="15000"/>
                </a:schemeClr>
              </a:solidFill>
            </a:endParaRPr>
          </a:p>
        </p:txBody>
      </p:sp>
    </p:spTree>
    <p:extLst>
      <p:ext uri="{BB962C8B-B14F-4D97-AF65-F5344CB8AC3E}">
        <p14:creationId xmlns:p14="http://schemas.microsoft.com/office/powerpoint/2010/main" val="36127288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2" name="Graphic 2">
            <a:extLst>
              <a:ext uri="{FF2B5EF4-FFF2-40B4-BE49-F238E27FC236}">
                <a16:creationId xmlns:a16="http://schemas.microsoft.com/office/drawing/2014/main" id="{46B60D4B-0C56-4350-DF6B-19E297317A9E}"/>
              </a:ext>
            </a:extLst>
          </p:cNvPr>
          <p:cNvSpPr/>
          <p:nvPr/>
        </p:nvSpPr>
        <p:spPr>
          <a:xfrm rot="16200000">
            <a:off x="646414" y="-642612"/>
            <a:ext cx="5317864" cy="6603088"/>
          </a:xfrm>
          <a:custGeom>
            <a:avLst/>
            <a:gdLst>
              <a:gd name="connsiteX0" fmla="*/ 164691 w 5516317"/>
              <a:gd name="connsiteY0" fmla="*/ 1820944 h 6849503"/>
              <a:gd name="connsiteX1" fmla="*/ 540977 w 5516317"/>
              <a:gd name="connsiteY1" fmla="*/ 0 h 6849503"/>
              <a:gd name="connsiteX2" fmla="*/ 5516318 w 5516317"/>
              <a:gd name="connsiteY2" fmla="*/ 0 h 6849503"/>
              <a:gd name="connsiteX3" fmla="*/ 5516318 w 5516317"/>
              <a:gd name="connsiteY3" fmla="*/ 5014247 h 6849503"/>
              <a:gd name="connsiteX4" fmla="*/ 3254800 w 5516317"/>
              <a:gd name="connsiteY4" fmla="*/ 6329585 h 6849503"/>
              <a:gd name="connsiteX5" fmla="*/ 411749 w 5516317"/>
              <a:gd name="connsiteY5" fmla="*/ 4584672 h 6849503"/>
              <a:gd name="connsiteX6" fmla="*/ 164691 w 5516317"/>
              <a:gd name="connsiteY6" fmla="*/ 1820944 h 684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6317" h="6849503">
                <a:moveTo>
                  <a:pt x="164691" y="1820944"/>
                </a:moveTo>
                <a:cubicBezTo>
                  <a:pt x="-261006" y="677437"/>
                  <a:pt x="238175" y="130520"/>
                  <a:pt x="540977" y="0"/>
                </a:cubicBezTo>
                <a:lnTo>
                  <a:pt x="5516318" y="0"/>
                </a:lnTo>
                <a:lnTo>
                  <a:pt x="5516318" y="5014247"/>
                </a:lnTo>
                <a:cubicBezTo>
                  <a:pt x="5412425" y="4947089"/>
                  <a:pt x="4814677" y="5116129"/>
                  <a:pt x="3254800" y="6329585"/>
                </a:cubicBezTo>
                <a:cubicBezTo>
                  <a:pt x="1304953" y="7846404"/>
                  <a:pt x="-2546" y="5668114"/>
                  <a:pt x="411749" y="4584672"/>
                </a:cubicBezTo>
                <a:cubicBezTo>
                  <a:pt x="826043" y="3501230"/>
                  <a:pt x="696813" y="3250327"/>
                  <a:pt x="164691" y="1820944"/>
                </a:cubicBezTo>
                <a:close/>
              </a:path>
            </a:pathLst>
          </a:custGeom>
          <a:solidFill>
            <a:schemeClr val="accent3"/>
          </a:solidFill>
          <a:ln w="7596" cap="flat">
            <a:noFill/>
            <a:prstDash val="solid"/>
            <a:miter/>
          </a:ln>
        </p:spPr>
        <p:txBody>
          <a:bodyPr rtlCol="0" anchor="ctr"/>
          <a:lstStyle/>
          <a:p>
            <a:endParaRPr lang="en-US"/>
          </a:p>
        </p:txBody>
      </p:sp>
      <p:sp>
        <p:nvSpPr>
          <p:cNvPr id="3" name="Graphic 7">
            <a:extLst>
              <a:ext uri="{FF2B5EF4-FFF2-40B4-BE49-F238E27FC236}">
                <a16:creationId xmlns:a16="http://schemas.microsoft.com/office/drawing/2014/main" id="{4169135B-E7C7-0453-4597-AEE1ED0B9AE9}"/>
              </a:ext>
            </a:extLst>
          </p:cNvPr>
          <p:cNvSpPr/>
          <p:nvPr/>
        </p:nvSpPr>
        <p:spPr>
          <a:xfrm rot="16200000">
            <a:off x="355001" y="-355001"/>
            <a:ext cx="5167256" cy="5877257"/>
          </a:xfrm>
          <a:custGeom>
            <a:avLst/>
            <a:gdLst>
              <a:gd name="connsiteX0" fmla="*/ 162744 w 6022262"/>
              <a:gd name="connsiteY0" fmla="*/ 1863391 h 6849744"/>
              <a:gd name="connsiteX1" fmla="*/ 640520 w 6022262"/>
              <a:gd name="connsiteY1" fmla="*/ 0 h 6849744"/>
              <a:gd name="connsiteX2" fmla="*/ 6022263 w 6022262"/>
              <a:gd name="connsiteY2" fmla="*/ 0 h 6849744"/>
              <a:gd name="connsiteX3" fmla="*/ 6022263 w 6022262"/>
              <a:gd name="connsiteY3" fmla="*/ 5527007 h 6849744"/>
              <a:gd name="connsiteX4" fmla="*/ 3971429 w 6022262"/>
              <a:gd name="connsiteY4" fmla="*/ 6366209 h 6849744"/>
              <a:gd name="connsiteX5" fmla="*/ 834331 w 6022262"/>
              <a:gd name="connsiteY5" fmla="*/ 4818648 h 6849744"/>
              <a:gd name="connsiteX6" fmla="*/ 162744 w 6022262"/>
              <a:gd name="connsiteY6" fmla="*/ 1863391 h 684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2262" h="6849744">
                <a:moveTo>
                  <a:pt x="162744" y="1863391"/>
                </a:moveTo>
                <a:cubicBezTo>
                  <a:pt x="-284383" y="1040431"/>
                  <a:pt x="294958" y="278230"/>
                  <a:pt x="640520" y="0"/>
                </a:cubicBezTo>
                <a:lnTo>
                  <a:pt x="6022263" y="0"/>
                </a:lnTo>
                <a:lnTo>
                  <a:pt x="6022263" y="5527007"/>
                </a:lnTo>
                <a:cubicBezTo>
                  <a:pt x="5899060" y="5432258"/>
                  <a:pt x="5316416" y="5467451"/>
                  <a:pt x="3971429" y="6366209"/>
                </a:cubicBezTo>
                <a:cubicBezTo>
                  <a:pt x="2290197" y="7489658"/>
                  <a:pt x="640520" y="6524124"/>
                  <a:pt x="834331" y="4818648"/>
                </a:cubicBezTo>
                <a:cubicBezTo>
                  <a:pt x="1028146" y="3113171"/>
                  <a:pt x="721652" y="2892091"/>
                  <a:pt x="162744" y="1863391"/>
                </a:cubicBezTo>
                <a:close/>
              </a:path>
            </a:pathLst>
          </a:custGeom>
          <a:solidFill>
            <a:schemeClr val="accent1"/>
          </a:solidFill>
          <a:ln w="9010" cap="flat">
            <a:noFill/>
            <a:prstDash val="solid"/>
            <a:miter/>
          </a:ln>
        </p:spPr>
        <p:txBody>
          <a:bodyPr rtlCol="0" anchor="ctr"/>
          <a:lstStyle/>
          <a:p>
            <a:endParaRPr lang="en-US"/>
          </a:p>
        </p:txBody>
      </p:sp>
      <p:sp>
        <p:nvSpPr>
          <p:cNvPr id="4" name="TextBox 3">
            <a:extLst>
              <a:ext uri="{FF2B5EF4-FFF2-40B4-BE49-F238E27FC236}">
                <a16:creationId xmlns:a16="http://schemas.microsoft.com/office/drawing/2014/main" id="{E264E496-B216-1843-2C87-98A91621C8D1}"/>
              </a:ext>
            </a:extLst>
          </p:cNvPr>
          <p:cNvSpPr txBox="1"/>
          <p:nvPr/>
        </p:nvSpPr>
        <p:spPr>
          <a:xfrm>
            <a:off x="894777" y="1653892"/>
            <a:ext cx="2709396" cy="1938992"/>
          </a:xfrm>
          <a:prstGeom prst="rect">
            <a:avLst/>
          </a:prstGeom>
          <a:noFill/>
        </p:spPr>
        <p:txBody>
          <a:bodyPr wrap="none" rtlCol="0">
            <a:spAutoFit/>
          </a:bodyPr>
          <a:lstStyle/>
          <a:p>
            <a:r>
              <a:rPr lang="zh-CN" altLang="en-US" sz="6000" b="1" dirty="0">
                <a:solidFill>
                  <a:schemeClr val="bg1"/>
                </a:solidFill>
                <a:latin typeface="猫啃网秀雅圆" panose="020B0500000000000000" pitchFamily="34" charset="-122"/>
                <a:ea typeface="猫啃网秀雅圆" panose="020B0500000000000000" pitchFamily="34" charset="-122"/>
                <a:cs typeface="Poppins" pitchFamily="2" charset="77"/>
              </a:rPr>
              <a:t>请输入</a:t>
            </a:r>
            <a:endParaRPr lang="en-US" altLang="zh-CN" sz="6000" b="1" dirty="0">
              <a:solidFill>
                <a:schemeClr val="bg1"/>
              </a:solidFill>
              <a:latin typeface="猫啃网秀雅圆" panose="020B0500000000000000" pitchFamily="34" charset="-122"/>
              <a:ea typeface="猫啃网秀雅圆" panose="020B0500000000000000" pitchFamily="34" charset="-122"/>
              <a:cs typeface="Poppins" pitchFamily="2" charset="77"/>
            </a:endParaRPr>
          </a:p>
          <a:p>
            <a:r>
              <a:rPr lang="zh-CN" altLang="en-US" sz="6000" b="1" dirty="0">
                <a:solidFill>
                  <a:schemeClr val="bg1"/>
                </a:solidFill>
                <a:latin typeface="猫啃网秀雅圆" panose="020B0500000000000000" pitchFamily="34" charset="-122"/>
                <a:ea typeface="猫啃网秀雅圆" panose="020B0500000000000000" pitchFamily="34" charset="-122"/>
                <a:cs typeface="Poppins" pitchFamily="2" charset="77"/>
              </a:rPr>
              <a:t>章节标题</a:t>
            </a:r>
            <a:endParaRPr lang="en-US" sz="6000" b="1" dirty="0">
              <a:solidFill>
                <a:schemeClr val="bg1"/>
              </a:solidFill>
              <a:latin typeface="猫啃网秀雅圆" panose="020B0500000000000000" pitchFamily="34" charset="-122"/>
              <a:ea typeface="猫啃网秀雅圆" panose="020B0500000000000000" pitchFamily="34" charset="-122"/>
              <a:cs typeface="Poppins" pitchFamily="2" charset="77"/>
            </a:endParaRPr>
          </a:p>
        </p:txBody>
      </p:sp>
      <p:sp>
        <p:nvSpPr>
          <p:cNvPr id="5" name="TextBox 4">
            <a:extLst>
              <a:ext uri="{FF2B5EF4-FFF2-40B4-BE49-F238E27FC236}">
                <a16:creationId xmlns:a16="http://schemas.microsoft.com/office/drawing/2014/main" id="{50A6AED0-F5A4-CF40-CB28-D4F686C2C209}"/>
              </a:ext>
            </a:extLst>
          </p:cNvPr>
          <p:cNvSpPr txBox="1"/>
          <p:nvPr/>
        </p:nvSpPr>
        <p:spPr>
          <a:xfrm>
            <a:off x="894777" y="3408218"/>
            <a:ext cx="1664238" cy="338554"/>
          </a:xfrm>
          <a:prstGeom prst="rect">
            <a:avLst/>
          </a:prstGeom>
          <a:noFill/>
        </p:spPr>
        <p:txBody>
          <a:bodyPr wrap="none" rtlCol="0">
            <a:spAutoFit/>
          </a:bodyPr>
          <a:lstStyle/>
          <a:p>
            <a:r>
              <a:rPr lang="en-US" sz="1600" dirty="0">
                <a:solidFill>
                  <a:schemeClr val="bg1"/>
                </a:solidFill>
                <a:latin typeface="+mj-lt"/>
                <a:cs typeface="Poppins Medium" pitchFamily="2" charset="77"/>
              </a:rPr>
              <a:t>Please enter the chapter title</a:t>
            </a:r>
          </a:p>
        </p:txBody>
      </p:sp>
      <p:sp>
        <p:nvSpPr>
          <p:cNvPr id="6" name="文本框 5">
            <a:extLst>
              <a:ext uri="{FF2B5EF4-FFF2-40B4-BE49-F238E27FC236}">
                <a16:creationId xmlns:a16="http://schemas.microsoft.com/office/drawing/2014/main" id="{FFA1B835-E0A7-E73C-D303-DE8DC7B90761}"/>
              </a:ext>
            </a:extLst>
          </p:cNvPr>
          <p:cNvSpPr txBox="1"/>
          <p:nvPr/>
        </p:nvSpPr>
        <p:spPr>
          <a:xfrm>
            <a:off x="7366190" y="764704"/>
            <a:ext cx="4533293" cy="5157502"/>
          </a:xfrm>
          <a:prstGeom prst="rect">
            <a:avLst/>
          </a:prstGeom>
          <a:noFill/>
        </p:spPr>
        <p:txBody>
          <a:bodyPr wrap="none" lIns="0" tIns="0" rIns="0" bIns="0" rtlCol="0">
            <a:spAutoFit/>
          </a:bodyPr>
          <a:lstStyle/>
          <a:p>
            <a:pPr algn="ctr">
              <a:lnSpc>
                <a:spcPct val="120000"/>
              </a:lnSpc>
            </a:pPr>
            <a:r>
              <a:rPr lang="en-US" altLang="zh-CN" sz="30000" dirty="0">
                <a:solidFill>
                  <a:schemeClr val="accent2"/>
                </a:solidFill>
                <a:latin typeface="+mj-lt"/>
              </a:rPr>
              <a:t>01</a:t>
            </a:r>
            <a:endParaRPr lang="zh-CN" altLang="en-US" sz="30000" dirty="0">
              <a:solidFill>
                <a:schemeClr val="accent2"/>
              </a:solidFill>
              <a:latin typeface="+mj-lt"/>
            </a:endParaRPr>
          </a:p>
        </p:txBody>
      </p:sp>
      <p:sp>
        <p:nvSpPr>
          <p:cNvPr id="7" name="文本框 6">
            <a:extLst>
              <a:ext uri="{FF2B5EF4-FFF2-40B4-BE49-F238E27FC236}">
                <a16:creationId xmlns:a16="http://schemas.microsoft.com/office/drawing/2014/main" id="{79847391-719C-04F5-0316-E9C9ECCE4952}"/>
              </a:ext>
            </a:extLst>
          </p:cNvPr>
          <p:cNvSpPr txBox="1"/>
          <p:nvPr/>
        </p:nvSpPr>
        <p:spPr>
          <a:xfrm>
            <a:off x="6313189" y="4025401"/>
            <a:ext cx="5407571" cy="2853795"/>
          </a:xfrm>
          <a:prstGeom prst="rect">
            <a:avLst/>
          </a:prstGeom>
          <a:noFill/>
          <a:ln>
            <a:noFill/>
          </a:ln>
        </p:spPr>
        <p:txBody>
          <a:bodyPr wrap="none" lIns="0" tIns="0" rIns="0" bIns="0" rtlCol="0">
            <a:spAutoFit/>
          </a:bodyPr>
          <a:lstStyle/>
          <a:p>
            <a:pPr algn="ctr">
              <a:lnSpc>
                <a:spcPct val="120000"/>
              </a:lnSpc>
            </a:pPr>
            <a:r>
              <a:rPr lang="en-US" altLang="zh-CN" sz="16600" dirty="0">
                <a:ln>
                  <a:gradFill flip="none" rotWithShape="1">
                    <a:gsLst>
                      <a:gs pos="26000">
                        <a:schemeClr val="accent2">
                          <a:alpha val="0"/>
                        </a:schemeClr>
                      </a:gs>
                      <a:gs pos="100000">
                        <a:schemeClr val="accent2"/>
                      </a:gs>
                    </a:gsLst>
                    <a:lin ang="5400000" scaled="1"/>
                    <a:tileRect/>
                  </a:gradFill>
                </a:ln>
                <a:noFill/>
                <a:latin typeface="+mj-lt"/>
              </a:rPr>
              <a:t>PART</a:t>
            </a:r>
            <a:endParaRPr lang="zh-CN" altLang="en-US" sz="16600" dirty="0">
              <a:ln>
                <a:gradFill flip="none" rotWithShape="1">
                  <a:gsLst>
                    <a:gs pos="26000">
                      <a:schemeClr val="accent2">
                        <a:alpha val="0"/>
                      </a:schemeClr>
                    </a:gs>
                    <a:gs pos="100000">
                      <a:schemeClr val="accent2"/>
                    </a:gs>
                  </a:gsLst>
                  <a:lin ang="5400000" scaled="1"/>
                  <a:tileRect/>
                </a:gradFill>
              </a:ln>
              <a:noFill/>
              <a:latin typeface="+mj-lt"/>
            </a:endParaRPr>
          </a:p>
        </p:txBody>
      </p:sp>
    </p:spTree>
    <p:extLst>
      <p:ext uri="{BB962C8B-B14F-4D97-AF65-F5344CB8AC3E}">
        <p14:creationId xmlns:p14="http://schemas.microsoft.com/office/powerpoint/2010/main" val="2142473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57" name="任意多边形: 形状 56">
            <a:extLst>
              <a:ext uri="{FF2B5EF4-FFF2-40B4-BE49-F238E27FC236}">
                <a16:creationId xmlns:a16="http://schemas.microsoft.com/office/drawing/2014/main" id="{1ECE33BB-AB0F-5199-7247-B82D1D2928A1}"/>
              </a:ext>
            </a:extLst>
          </p:cNvPr>
          <p:cNvSpPr/>
          <p:nvPr/>
        </p:nvSpPr>
        <p:spPr>
          <a:xfrm>
            <a:off x="0" y="1"/>
            <a:ext cx="1285316" cy="1452101"/>
          </a:xfrm>
          <a:custGeom>
            <a:avLst/>
            <a:gdLst>
              <a:gd name="connsiteX0" fmla="*/ 738079 w 1285316"/>
              <a:gd name="connsiteY0" fmla="*/ 0 h 1452101"/>
              <a:gd name="connsiteX1" fmla="*/ 1285316 w 1285316"/>
              <a:gd name="connsiteY1" fmla="*/ 0 h 1452101"/>
              <a:gd name="connsiteX2" fmla="*/ 1264316 w 1285316"/>
              <a:gd name="connsiteY2" fmla="*/ 137599 h 1452101"/>
              <a:gd name="connsiteX3" fmla="*/ 96473 w 1285316"/>
              <a:gd name="connsiteY3" fmla="*/ 1427295 h 1452101"/>
              <a:gd name="connsiteX4" fmla="*/ 0 w 1285316"/>
              <a:gd name="connsiteY4" fmla="*/ 1452101 h 1452101"/>
              <a:gd name="connsiteX5" fmla="*/ 0 w 1285316"/>
              <a:gd name="connsiteY5" fmla="*/ 886426 h 1452101"/>
              <a:gd name="connsiteX6" fmla="*/ 42919 w 1285316"/>
              <a:gd name="connsiteY6" fmla="*/ 870718 h 1452101"/>
              <a:gd name="connsiteX7" fmla="*/ 733737 w 1285316"/>
              <a:gd name="connsiteY7" fmla="*/ 28452 h 145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316" h="1452101">
                <a:moveTo>
                  <a:pt x="738079" y="0"/>
                </a:moveTo>
                <a:lnTo>
                  <a:pt x="1285316" y="0"/>
                </a:lnTo>
                <a:lnTo>
                  <a:pt x="1264316" y="137599"/>
                </a:lnTo>
                <a:cubicBezTo>
                  <a:pt x="1138916" y="750412"/>
                  <a:pt x="686018" y="1243928"/>
                  <a:pt x="96473" y="1427295"/>
                </a:cubicBezTo>
                <a:lnTo>
                  <a:pt x="0" y="1452101"/>
                </a:lnTo>
                <a:lnTo>
                  <a:pt x="0" y="886426"/>
                </a:lnTo>
                <a:lnTo>
                  <a:pt x="42919" y="870718"/>
                </a:lnTo>
                <a:cubicBezTo>
                  <a:pt x="392863" y="722704"/>
                  <a:pt x="655809" y="409276"/>
                  <a:pt x="733737" y="284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6000" dirty="0"/>
          </a:p>
        </p:txBody>
      </p:sp>
      <p:sp>
        <p:nvSpPr>
          <p:cNvPr id="2" name="Graphic 8">
            <a:extLst>
              <a:ext uri="{FF2B5EF4-FFF2-40B4-BE49-F238E27FC236}">
                <a16:creationId xmlns:a16="http://schemas.microsoft.com/office/drawing/2014/main" id="{51D82BA3-1455-3C86-34F8-D49890B28964}"/>
              </a:ext>
            </a:extLst>
          </p:cNvPr>
          <p:cNvSpPr/>
          <p:nvPr/>
        </p:nvSpPr>
        <p:spPr>
          <a:xfrm rot="6847084">
            <a:off x="826158" y="3140801"/>
            <a:ext cx="2614202" cy="2244568"/>
          </a:xfrm>
          <a:custGeom>
            <a:avLst/>
            <a:gdLst>
              <a:gd name="connsiteX0" fmla="*/ 1392992 w 1544413"/>
              <a:gd name="connsiteY0" fmla="*/ 200861 h 1326041"/>
              <a:gd name="connsiteX1" fmla="*/ 1514912 w 1544413"/>
              <a:gd name="connsiteY1" fmla="*/ 839036 h 1326041"/>
              <a:gd name="connsiteX2" fmla="*/ 1087240 w 1544413"/>
              <a:gd name="connsiteY2" fmla="*/ 1298141 h 1326041"/>
              <a:gd name="connsiteX3" fmla="*/ 488117 w 1544413"/>
              <a:gd name="connsiteY3" fmla="*/ 1220989 h 1326041"/>
              <a:gd name="connsiteX4" fmla="*/ 29012 w 1544413"/>
              <a:gd name="connsiteY4" fmla="*/ 819034 h 1326041"/>
              <a:gd name="connsiteX5" fmla="*/ 157600 w 1544413"/>
              <a:gd name="connsiteY5" fmla="*/ 229436 h 1326041"/>
              <a:gd name="connsiteX6" fmla="*/ 765295 w 1544413"/>
              <a:gd name="connsiteY6" fmla="*/ 836 h 1326041"/>
              <a:gd name="connsiteX7" fmla="*/ 1392992 w 1544413"/>
              <a:gd name="connsiteY7" fmla="*/ 200861 h 1326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4413" h="1326041">
                <a:moveTo>
                  <a:pt x="1392992" y="200861"/>
                </a:moveTo>
                <a:cubicBezTo>
                  <a:pt x="1537772" y="357071"/>
                  <a:pt x="1579682" y="619961"/>
                  <a:pt x="1514912" y="839036"/>
                </a:cubicBezTo>
                <a:cubicBezTo>
                  <a:pt x="1450142" y="1059064"/>
                  <a:pt x="1277740" y="1235276"/>
                  <a:pt x="1087240" y="1298141"/>
                </a:cubicBezTo>
                <a:cubicBezTo>
                  <a:pt x="896740" y="1361006"/>
                  <a:pt x="688142" y="1310524"/>
                  <a:pt x="488117" y="1220989"/>
                </a:cubicBezTo>
                <a:cubicBezTo>
                  <a:pt x="288092" y="1132406"/>
                  <a:pt x="97592" y="1005724"/>
                  <a:pt x="29012" y="819034"/>
                </a:cubicBezTo>
                <a:cubicBezTo>
                  <a:pt x="-38615" y="632344"/>
                  <a:pt x="15677" y="385646"/>
                  <a:pt x="157600" y="229436"/>
                </a:cubicBezTo>
                <a:cubicBezTo>
                  <a:pt x="299522" y="73226"/>
                  <a:pt x="527170" y="7504"/>
                  <a:pt x="765295" y="836"/>
                </a:cubicBezTo>
                <a:cubicBezTo>
                  <a:pt x="1002467" y="-6784"/>
                  <a:pt x="1249165" y="43699"/>
                  <a:pt x="1392992" y="200861"/>
                </a:cubicBezTo>
                <a:close/>
              </a:path>
            </a:pathLst>
          </a:custGeom>
          <a:solidFill>
            <a:schemeClr val="accent1"/>
          </a:solidFill>
          <a:ln w="9525" cap="flat">
            <a:noFill/>
            <a:prstDash val="solid"/>
            <a:miter/>
          </a:ln>
        </p:spPr>
        <p:txBody>
          <a:bodyPr rtlCol="0" anchor="ctr"/>
          <a:lstStyle/>
          <a:p>
            <a:endParaRPr lang="en-US" dirty="0"/>
          </a:p>
        </p:txBody>
      </p:sp>
      <p:sp>
        <p:nvSpPr>
          <p:cNvPr id="3" name="TextBox 1">
            <a:extLst>
              <a:ext uri="{FF2B5EF4-FFF2-40B4-BE49-F238E27FC236}">
                <a16:creationId xmlns:a16="http://schemas.microsoft.com/office/drawing/2014/main" id="{F35E5F75-7FB9-3541-2FA0-DE65275F7DCC}"/>
              </a:ext>
            </a:extLst>
          </p:cNvPr>
          <p:cNvSpPr txBox="1"/>
          <p:nvPr/>
        </p:nvSpPr>
        <p:spPr>
          <a:xfrm>
            <a:off x="4567381" y="1357945"/>
            <a:ext cx="3057247" cy="584775"/>
          </a:xfrm>
          <a:prstGeom prst="rect">
            <a:avLst/>
          </a:prstGeom>
          <a:noFill/>
        </p:spPr>
        <p:txBody>
          <a:bodyPr wrap="none" rtlCol="0">
            <a:spAutoFit/>
          </a:bodyPr>
          <a:lstStyle/>
          <a:p>
            <a:pPr algn="ctr"/>
            <a:r>
              <a:rPr lang="zh-CN" altLang="en-US" sz="3200" dirty="0">
                <a:solidFill>
                  <a:schemeClr val="accent2"/>
                </a:solidFill>
                <a:latin typeface="+mj-ea"/>
                <a:ea typeface="+mj-ea"/>
                <a:cs typeface="Poppins" pitchFamily="2" charset="77"/>
              </a:rPr>
              <a:t>请输入页面标题</a:t>
            </a:r>
            <a:endParaRPr lang="en-US" sz="3200" dirty="0">
              <a:solidFill>
                <a:schemeClr val="accent2"/>
              </a:solidFill>
              <a:latin typeface="+mj-ea"/>
              <a:ea typeface="+mj-ea"/>
              <a:cs typeface="Poppins" pitchFamily="2" charset="77"/>
            </a:endParaRPr>
          </a:p>
        </p:txBody>
      </p:sp>
      <p:sp>
        <p:nvSpPr>
          <p:cNvPr id="4" name="TextBox 2">
            <a:extLst>
              <a:ext uri="{FF2B5EF4-FFF2-40B4-BE49-F238E27FC236}">
                <a16:creationId xmlns:a16="http://schemas.microsoft.com/office/drawing/2014/main" id="{A9D31ABF-34DD-C4FA-E947-18547D7B8732}"/>
              </a:ext>
            </a:extLst>
          </p:cNvPr>
          <p:cNvSpPr txBox="1"/>
          <p:nvPr/>
        </p:nvSpPr>
        <p:spPr>
          <a:xfrm>
            <a:off x="5465058" y="1050168"/>
            <a:ext cx="1261884" cy="307777"/>
          </a:xfrm>
          <a:prstGeom prst="rect">
            <a:avLst/>
          </a:prstGeom>
          <a:noFill/>
        </p:spPr>
        <p:txBody>
          <a:bodyPr wrap="none" rtlCol="0">
            <a:spAutoFit/>
          </a:bodyPr>
          <a:lstStyle/>
          <a:p>
            <a:pPr algn="ctr"/>
            <a:r>
              <a:rPr lang="zh-CN" altLang="en-US" sz="1400" dirty="0">
                <a:solidFill>
                  <a:schemeClr val="tx1">
                    <a:lumMod val="75000"/>
                    <a:lumOff val="25000"/>
                  </a:schemeClr>
                </a:solidFill>
                <a:latin typeface="+mn-ea"/>
                <a:cs typeface="Poppins Medium" pitchFamily="2" charset="77"/>
              </a:rPr>
              <a:t>请输入副标题</a:t>
            </a:r>
            <a:endParaRPr lang="en-US" sz="1400" dirty="0">
              <a:solidFill>
                <a:schemeClr val="tx1">
                  <a:lumMod val="75000"/>
                  <a:lumOff val="25000"/>
                </a:schemeClr>
              </a:solidFill>
              <a:latin typeface="+mn-ea"/>
              <a:cs typeface="Poppins Medium" pitchFamily="2" charset="77"/>
            </a:endParaRPr>
          </a:p>
        </p:txBody>
      </p:sp>
      <p:sp>
        <p:nvSpPr>
          <p:cNvPr id="5" name="TextBox 3">
            <a:extLst>
              <a:ext uri="{FF2B5EF4-FFF2-40B4-BE49-F238E27FC236}">
                <a16:creationId xmlns:a16="http://schemas.microsoft.com/office/drawing/2014/main" id="{D98CCB98-87FC-6719-E1B0-EB19A302F713}"/>
              </a:ext>
            </a:extLst>
          </p:cNvPr>
          <p:cNvSpPr txBox="1"/>
          <p:nvPr/>
        </p:nvSpPr>
        <p:spPr>
          <a:xfrm>
            <a:off x="3741884" y="3710235"/>
            <a:ext cx="1569660" cy="369332"/>
          </a:xfrm>
          <a:prstGeom prst="rect">
            <a:avLst/>
          </a:prstGeom>
          <a:noFill/>
        </p:spPr>
        <p:txBody>
          <a:bodyPr wrap="none" rtlCol="0">
            <a:spAutoFit/>
          </a:bodyPr>
          <a:lstStyle/>
          <a:p>
            <a:r>
              <a:rPr lang="zh-CN" altLang="en-US" dirty="0">
                <a:latin typeface="+mj-ea"/>
                <a:ea typeface="+mj-ea"/>
                <a:cs typeface="Poppins Medium" pitchFamily="2" charset="77"/>
              </a:rPr>
              <a:t>请输入小标题</a:t>
            </a:r>
            <a:endParaRPr lang="en-US" dirty="0">
              <a:latin typeface="+mj-ea"/>
              <a:ea typeface="+mj-ea"/>
              <a:cs typeface="Poppins Medium" pitchFamily="2" charset="77"/>
            </a:endParaRPr>
          </a:p>
        </p:txBody>
      </p:sp>
      <p:sp>
        <p:nvSpPr>
          <p:cNvPr id="6" name="TextBox 4">
            <a:extLst>
              <a:ext uri="{FF2B5EF4-FFF2-40B4-BE49-F238E27FC236}">
                <a16:creationId xmlns:a16="http://schemas.microsoft.com/office/drawing/2014/main" id="{177B51FE-1226-CA85-FAC5-18543968B10A}"/>
              </a:ext>
            </a:extLst>
          </p:cNvPr>
          <p:cNvSpPr txBox="1"/>
          <p:nvPr/>
        </p:nvSpPr>
        <p:spPr>
          <a:xfrm>
            <a:off x="3741884" y="4052723"/>
            <a:ext cx="2379646" cy="958852"/>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latin typeface="+mn-ea"/>
                <a:cs typeface="Poppins" pitchFamily="2" charset="77"/>
              </a:rPr>
              <a:t>请输入内容请输入内容请输入内容请输入内容请输入内容请输入内容</a:t>
            </a:r>
            <a:endParaRPr lang="en-US" altLang="zh-CN" sz="1600" dirty="0">
              <a:solidFill>
                <a:schemeClr val="tx1">
                  <a:lumMod val="65000"/>
                  <a:lumOff val="35000"/>
                </a:schemeClr>
              </a:solidFill>
              <a:latin typeface="+mn-ea"/>
              <a:cs typeface="Poppins" pitchFamily="2" charset="77"/>
            </a:endParaRPr>
          </a:p>
        </p:txBody>
      </p:sp>
      <p:grpSp>
        <p:nvGrpSpPr>
          <p:cNvPr id="7" name="Group 26">
            <a:extLst>
              <a:ext uri="{FF2B5EF4-FFF2-40B4-BE49-F238E27FC236}">
                <a16:creationId xmlns:a16="http://schemas.microsoft.com/office/drawing/2014/main" id="{C296C032-CEAC-8E10-9C54-2CB3C069AD72}"/>
              </a:ext>
            </a:extLst>
          </p:cNvPr>
          <p:cNvGrpSpPr/>
          <p:nvPr/>
        </p:nvGrpSpPr>
        <p:grpSpPr>
          <a:xfrm>
            <a:off x="5801929" y="2234325"/>
            <a:ext cx="588142" cy="155455"/>
            <a:chOff x="5720692" y="1905083"/>
            <a:chExt cx="750615" cy="198399"/>
          </a:xfrm>
        </p:grpSpPr>
        <p:sp>
          <p:nvSpPr>
            <p:cNvPr id="8" name="Oval 23">
              <a:extLst>
                <a:ext uri="{FF2B5EF4-FFF2-40B4-BE49-F238E27FC236}">
                  <a16:creationId xmlns:a16="http://schemas.microsoft.com/office/drawing/2014/main" id="{FFCA55E5-546D-0B2D-7C7E-5146E10D1BAE}"/>
                </a:ext>
              </a:extLst>
            </p:cNvPr>
            <p:cNvSpPr/>
            <p:nvPr/>
          </p:nvSpPr>
          <p:spPr>
            <a:xfrm>
              <a:off x="5996800" y="1905083"/>
              <a:ext cx="198399" cy="19839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9" name="Oval 24">
              <a:extLst>
                <a:ext uri="{FF2B5EF4-FFF2-40B4-BE49-F238E27FC236}">
                  <a16:creationId xmlns:a16="http://schemas.microsoft.com/office/drawing/2014/main" id="{7E0B34E0-5618-2D13-EE6F-0039CC62EBC5}"/>
                </a:ext>
              </a:extLst>
            </p:cNvPr>
            <p:cNvSpPr/>
            <p:nvPr/>
          </p:nvSpPr>
          <p:spPr>
            <a:xfrm>
              <a:off x="6339273" y="1938265"/>
              <a:ext cx="132034" cy="1320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0" name="Oval 25">
              <a:extLst>
                <a:ext uri="{FF2B5EF4-FFF2-40B4-BE49-F238E27FC236}">
                  <a16:creationId xmlns:a16="http://schemas.microsoft.com/office/drawing/2014/main" id="{26256015-FAC4-FB97-2B2A-2B11F864AD90}"/>
                </a:ext>
              </a:extLst>
            </p:cNvPr>
            <p:cNvSpPr/>
            <p:nvPr/>
          </p:nvSpPr>
          <p:spPr>
            <a:xfrm>
              <a:off x="5720692" y="1938265"/>
              <a:ext cx="132034" cy="1320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pic>
        <p:nvPicPr>
          <p:cNvPr id="11" name="图片占位符 9" descr="女人穿着裙子&#10;&#10;描述已自动生成">
            <a:extLst>
              <a:ext uri="{FF2B5EF4-FFF2-40B4-BE49-F238E27FC236}">
                <a16:creationId xmlns:a16="http://schemas.microsoft.com/office/drawing/2014/main" id="{0A029F3A-4811-7B44-AA3E-AB85C219FC13}"/>
              </a:ext>
            </a:extLst>
          </p:cNvPr>
          <p:cNvPicPr>
            <a:picLocks noChangeAspect="1"/>
          </p:cNvPicPr>
          <p:nvPr/>
        </p:nvPicPr>
        <p:blipFill>
          <a:blip r:embed="rId2"/>
          <a:srcRect l="11174" r="11174"/>
          <a:stretch>
            <a:fillRect/>
          </a:stretch>
        </p:blipFill>
        <p:spPr>
          <a:xfrm>
            <a:off x="826327" y="3140969"/>
            <a:ext cx="2614202" cy="2244570"/>
          </a:xfrm>
          <a:custGeom>
            <a:avLst/>
            <a:gdLst>
              <a:gd name="connsiteX0" fmla="*/ 1446164 w 2614202"/>
              <a:gd name="connsiteY0" fmla="*/ 1181 h 2244570"/>
              <a:gd name="connsiteX1" fmla="*/ 2357725 w 2614202"/>
              <a:gd name="connsiteY1" fmla="*/ 339826 h 2244570"/>
              <a:gd name="connsiteX2" fmla="*/ 2564097 w 2614202"/>
              <a:gd name="connsiteY2" fmla="*/ 1420055 h 2244570"/>
              <a:gd name="connsiteX3" fmla="*/ 1840184 w 2614202"/>
              <a:gd name="connsiteY3" fmla="*/ 2197174 h 2244570"/>
              <a:gd name="connsiteX4" fmla="*/ 826059 w 2614202"/>
              <a:gd name="connsiteY4" fmla="*/ 2066580 h 2244570"/>
              <a:gd name="connsiteX5" fmla="*/ 48939 w 2614202"/>
              <a:gd name="connsiteY5" fmla="*/ 1386198 h 2244570"/>
              <a:gd name="connsiteX6" fmla="*/ 266598 w 2614202"/>
              <a:gd name="connsiteY6" fmla="*/ 388195 h 2244570"/>
              <a:gd name="connsiteX7" fmla="*/ 1295233 w 2614202"/>
              <a:gd name="connsiteY7" fmla="*/ 1247 h 2244570"/>
              <a:gd name="connsiteX8" fmla="*/ 1446164 w 2614202"/>
              <a:gd name="connsiteY8" fmla="*/ 1181 h 224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4202" h="2244570">
                <a:moveTo>
                  <a:pt x="1446164" y="1181"/>
                </a:moveTo>
                <a:cubicBezTo>
                  <a:pt x="1798365" y="12533"/>
                  <a:pt x="2144704" y="107054"/>
                  <a:pt x="2357725" y="339826"/>
                </a:cubicBezTo>
                <a:cubicBezTo>
                  <a:pt x="2602792" y="604240"/>
                  <a:pt x="2673732" y="1049230"/>
                  <a:pt x="2564097" y="1420055"/>
                </a:cubicBezTo>
                <a:cubicBezTo>
                  <a:pt x="2454462" y="1792493"/>
                  <a:pt x="2162640" y="2090764"/>
                  <a:pt x="1840184" y="2197174"/>
                </a:cubicBezTo>
                <a:cubicBezTo>
                  <a:pt x="1517728" y="2303585"/>
                  <a:pt x="1164638" y="2218135"/>
                  <a:pt x="826059" y="2066580"/>
                </a:cubicBezTo>
                <a:cubicBezTo>
                  <a:pt x="487480" y="1916637"/>
                  <a:pt x="165023" y="1702205"/>
                  <a:pt x="48939" y="1386198"/>
                </a:cubicBezTo>
                <a:cubicBezTo>
                  <a:pt x="-65532" y="1070191"/>
                  <a:pt x="26367" y="652609"/>
                  <a:pt x="266598" y="388195"/>
                </a:cubicBezTo>
                <a:cubicBezTo>
                  <a:pt x="506827" y="123781"/>
                  <a:pt x="892163" y="12534"/>
                  <a:pt x="1295233" y="1247"/>
                </a:cubicBezTo>
                <a:cubicBezTo>
                  <a:pt x="1345415" y="-365"/>
                  <a:pt x="1395849" y="-441"/>
                  <a:pt x="1446164" y="1181"/>
                </a:cubicBezTo>
                <a:close/>
              </a:path>
            </a:pathLst>
          </a:custGeom>
        </p:spPr>
      </p:pic>
      <p:sp>
        <p:nvSpPr>
          <p:cNvPr id="12" name="Graphic 8">
            <a:extLst>
              <a:ext uri="{FF2B5EF4-FFF2-40B4-BE49-F238E27FC236}">
                <a16:creationId xmlns:a16="http://schemas.microsoft.com/office/drawing/2014/main" id="{19DD9FB3-BDB5-6315-BCC7-F16CBF9611BE}"/>
              </a:ext>
            </a:extLst>
          </p:cNvPr>
          <p:cNvSpPr/>
          <p:nvPr/>
        </p:nvSpPr>
        <p:spPr>
          <a:xfrm>
            <a:off x="3025443" y="3472588"/>
            <a:ext cx="512346" cy="538610"/>
          </a:xfrm>
          <a:custGeom>
            <a:avLst/>
            <a:gdLst>
              <a:gd name="connsiteX0" fmla="*/ 1236755 w 1339044"/>
              <a:gd name="connsiteY0" fmla="*/ 215971 h 1407685"/>
              <a:gd name="connsiteX1" fmla="*/ 1297715 w 1339044"/>
              <a:gd name="connsiteY1" fmla="*/ 855099 h 1407685"/>
              <a:gd name="connsiteX2" fmla="*/ 933860 w 1339044"/>
              <a:gd name="connsiteY2" fmla="*/ 1360876 h 1407685"/>
              <a:gd name="connsiteX3" fmla="*/ 367122 w 1339044"/>
              <a:gd name="connsiteY3" fmla="*/ 1306584 h 1407685"/>
              <a:gd name="connsiteX4" fmla="*/ 54702 w 1339044"/>
              <a:gd name="connsiteY4" fmla="*/ 823666 h 1407685"/>
              <a:gd name="connsiteX5" fmla="*/ 65180 w 1339044"/>
              <a:gd name="connsiteY5" fmla="*/ 242641 h 1407685"/>
              <a:gd name="connsiteX6" fmla="*/ 629060 w 1339044"/>
              <a:gd name="connsiteY6" fmla="*/ 706 h 1407685"/>
              <a:gd name="connsiteX7" fmla="*/ 1236755 w 1339044"/>
              <a:gd name="connsiteY7" fmla="*/ 215971 h 140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9044" h="1407685">
                <a:moveTo>
                  <a:pt x="1236755" y="215971"/>
                </a:moveTo>
                <a:cubicBezTo>
                  <a:pt x="1360580" y="375039"/>
                  <a:pt x="1360580" y="629356"/>
                  <a:pt x="1297715" y="855099"/>
                </a:cubicBezTo>
                <a:cubicBezTo>
                  <a:pt x="1235803" y="1080841"/>
                  <a:pt x="1111025" y="1278961"/>
                  <a:pt x="933860" y="1360876"/>
                </a:cubicBezTo>
                <a:cubicBezTo>
                  <a:pt x="756695" y="1443744"/>
                  <a:pt x="528095" y="1411359"/>
                  <a:pt x="367122" y="1306584"/>
                </a:cubicBezTo>
                <a:cubicBezTo>
                  <a:pt x="207102" y="1201809"/>
                  <a:pt x="114710" y="1025596"/>
                  <a:pt x="54702" y="823666"/>
                </a:cubicBezTo>
                <a:cubicBezTo>
                  <a:pt x="-5305" y="622689"/>
                  <a:pt x="-33880" y="396946"/>
                  <a:pt x="65180" y="242641"/>
                </a:cubicBezTo>
                <a:cubicBezTo>
                  <a:pt x="164240" y="89289"/>
                  <a:pt x="391887" y="8326"/>
                  <a:pt x="629060" y="706"/>
                </a:cubicBezTo>
                <a:cubicBezTo>
                  <a:pt x="866232" y="-6914"/>
                  <a:pt x="1112930" y="56904"/>
                  <a:pt x="1236755" y="215971"/>
                </a:cubicBezTo>
                <a:close/>
              </a:path>
            </a:pathLst>
          </a:custGeom>
          <a:solidFill>
            <a:schemeClr val="accent2"/>
          </a:solidFill>
          <a:ln w="9525" cap="flat">
            <a:noFill/>
            <a:prstDash val="solid"/>
            <a:miter/>
          </a:ln>
        </p:spPr>
        <p:txBody>
          <a:bodyPr rtlCol="0" anchor="ctr"/>
          <a:lstStyle/>
          <a:p>
            <a:pPr algn="ctr"/>
            <a:r>
              <a:rPr lang="en-US" sz="2000" dirty="0">
                <a:solidFill>
                  <a:schemeClr val="bg1"/>
                </a:solidFill>
                <a:latin typeface="+mj-lt"/>
                <a:cs typeface="Poppins Medium" pitchFamily="2" charset="77"/>
              </a:rPr>
              <a:t>1</a:t>
            </a:r>
          </a:p>
        </p:txBody>
      </p:sp>
      <p:sp>
        <p:nvSpPr>
          <p:cNvPr id="13" name="Graphic 8">
            <a:extLst>
              <a:ext uri="{FF2B5EF4-FFF2-40B4-BE49-F238E27FC236}">
                <a16:creationId xmlns:a16="http://schemas.microsoft.com/office/drawing/2014/main" id="{AD951991-96C5-F390-C559-388492A323C7}"/>
              </a:ext>
            </a:extLst>
          </p:cNvPr>
          <p:cNvSpPr/>
          <p:nvPr/>
        </p:nvSpPr>
        <p:spPr>
          <a:xfrm rot="6847084">
            <a:off x="6114194" y="3140801"/>
            <a:ext cx="2614202" cy="2244568"/>
          </a:xfrm>
          <a:custGeom>
            <a:avLst/>
            <a:gdLst>
              <a:gd name="connsiteX0" fmla="*/ 1392992 w 1544413"/>
              <a:gd name="connsiteY0" fmla="*/ 200861 h 1326041"/>
              <a:gd name="connsiteX1" fmla="*/ 1514912 w 1544413"/>
              <a:gd name="connsiteY1" fmla="*/ 839036 h 1326041"/>
              <a:gd name="connsiteX2" fmla="*/ 1087240 w 1544413"/>
              <a:gd name="connsiteY2" fmla="*/ 1298141 h 1326041"/>
              <a:gd name="connsiteX3" fmla="*/ 488117 w 1544413"/>
              <a:gd name="connsiteY3" fmla="*/ 1220989 h 1326041"/>
              <a:gd name="connsiteX4" fmla="*/ 29012 w 1544413"/>
              <a:gd name="connsiteY4" fmla="*/ 819034 h 1326041"/>
              <a:gd name="connsiteX5" fmla="*/ 157600 w 1544413"/>
              <a:gd name="connsiteY5" fmla="*/ 229436 h 1326041"/>
              <a:gd name="connsiteX6" fmla="*/ 765295 w 1544413"/>
              <a:gd name="connsiteY6" fmla="*/ 836 h 1326041"/>
              <a:gd name="connsiteX7" fmla="*/ 1392992 w 1544413"/>
              <a:gd name="connsiteY7" fmla="*/ 200861 h 1326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4413" h="1326041">
                <a:moveTo>
                  <a:pt x="1392992" y="200861"/>
                </a:moveTo>
                <a:cubicBezTo>
                  <a:pt x="1537772" y="357071"/>
                  <a:pt x="1579682" y="619961"/>
                  <a:pt x="1514912" y="839036"/>
                </a:cubicBezTo>
                <a:cubicBezTo>
                  <a:pt x="1450142" y="1059064"/>
                  <a:pt x="1277740" y="1235276"/>
                  <a:pt x="1087240" y="1298141"/>
                </a:cubicBezTo>
                <a:cubicBezTo>
                  <a:pt x="896740" y="1361006"/>
                  <a:pt x="688142" y="1310524"/>
                  <a:pt x="488117" y="1220989"/>
                </a:cubicBezTo>
                <a:cubicBezTo>
                  <a:pt x="288092" y="1132406"/>
                  <a:pt x="97592" y="1005724"/>
                  <a:pt x="29012" y="819034"/>
                </a:cubicBezTo>
                <a:cubicBezTo>
                  <a:pt x="-38615" y="632344"/>
                  <a:pt x="15677" y="385646"/>
                  <a:pt x="157600" y="229436"/>
                </a:cubicBezTo>
                <a:cubicBezTo>
                  <a:pt x="299522" y="73226"/>
                  <a:pt x="527170" y="7504"/>
                  <a:pt x="765295" y="836"/>
                </a:cubicBezTo>
                <a:cubicBezTo>
                  <a:pt x="1002467" y="-6784"/>
                  <a:pt x="1249165" y="43699"/>
                  <a:pt x="1392992" y="200861"/>
                </a:cubicBezTo>
                <a:close/>
              </a:path>
            </a:pathLst>
          </a:custGeom>
          <a:solidFill>
            <a:schemeClr val="accent1"/>
          </a:solidFill>
          <a:ln w="9525" cap="flat">
            <a:noFill/>
            <a:prstDash val="solid"/>
            <a:miter/>
          </a:ln>
        </p:spPr>
        <p:txBody>
          <a:bodyPr rtlCol="0" anchor="ctr"/>
          <a:lstStyle/>
          <a:p>
            <a:endParaRPr lang="en-US"/>
          </a:p>
        </p:txBody>
      </p:sp>
      <p:sp>
        <p:nvSpPr>
          <p:cNvPr id="14" name="TextBox 3">
            <a:extLst>
              <a:ext uri="{FF2B5EF4-FFF2-40B4-BE49-F238E27FC236}">
                <a16:creationId xmlns:a16="http://schemas.microsoft.com/office/drawing/2014/main" id="{08D25329-9E25-B2F8-B246-D2FEC0E15846}"/>
              </a:ext>
            </a:extLst>
          </p:cNvPr>
          <p:cNvSpPr txBox="1"/>
          <p:nvPr/>
        </p:nvSpPr>
        <p:spPr>
          <a:xfrm>
            <a:off x="9029920" y="3710235"/>
            <a:ext cx="1569660" cy="369332"/>
          </a:xfrm>
          <a:prstGeom prst="rect">
            <a:avLst/>
          </a:prstGeom>
          <a:noFill/>
        </p:spPr>
        <p:txBody>
          <a:bodyPr wrap="none" rtlCol="0">
            <a:spAutoFit/>
          </a:bodyPr>
          <a:lstStyle/>
          <a:p>
            <a:r>
              <a:rPr lang="zh-CN" altLang="en-US" dirty="0">
                <a:latin typeface="+mj-ea"/>
                <a:ea typeface="+mj-ea"/>
                <a:cs typeface="Poppins Medium" pitchFamily="2" charset="77"/>
              </a:rPr>
              <a:t>请输入小标题</a:t>
            </a:r>
            <a:endParaRPr lang="en-US" dirty="0">
              <a:latin typeface="+mj-ea"/>
              <a:ea typeface="+mj-ea"/>
              <a:cs typeface="Poppins Medium" pitchFamily="2" charset="77"/>
            </a:endParaRPr>
          </a:p>
        </p:txBody>
      </p:sp>
      <p:sp>
        <p:nvSpPr>
          <p:cNvPr id="15" name="TextBox 4">
            <a:extLst>
              <a:ext uri="{FF2B5EF4-FFF2-40B4-BE49-F238E27FC236}">
                <a16:creationId xmlns:a16="http://schemas.microsoft.com/office/drawing/2014/main" id="{087A77FF-9BC3-5F36-34A8-6FF7F141C6F4}"/>
              </a:ext>
            </a:extLst>
          </p:cNvPr>
          <p:cNvSpPr txBox="1"/>
          <p:nvPr/>
        </p:nvSpPr>
        <p:spPr>
          <a:xfrm>
            <a:off x="9029920" y="4052723"/>
            <a:ext cx="2379646" cy="958852"/>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latin typeface="+mn-ea"/>
                <a:cs typeface="Poppins" pitchFamily="2" charset="77"/>
              </a:rPr>
              <a:t>请输入内容请输入内容请输入内容请输入内容请输入内容请输入内容</a:t>
            </a:r>
            <a:endParaRPr lang="en-US" altLang="zh-CN" sz="1600" dirty="0">
              <a:solidFill>
                <a:schemeClr val="tx1">
                  <a:lumMod val="65000"/>
                  <a:lumOff val="35000"/>
                </a:schemeClr>
              </a:solidFill>
              <a:latin typeface="+mn-ea"/>
              <a:cs typeface="Poppins" pitchFamily="2" charset="77"/>
            </a:endParaRPr>
          </a:p>
        </p:txBody>
      </p:sp>
      <p:pic>
        <p:nvPicPr>
          <p:cNvPr id="16" name="图片占位符 9" descr="女人穿着裙子&#10;&#10;描述已自动生成">
            <a:extLst>
              <a:ext uri="{FF2B5EF4-FFF2-40B4-BE49-F238E27FC236}">
                <a16:creationId xmlns:a16="http://schemas.microsoft.com/office/drawing/2014/main" id="{C8A199B4-3A4D-EB58-91B2-5DA6D381E3D9}"/>
              </a:ext>
            </a:extLst>
          </p:cNvPr>
          <p:cNvPicPr>
            <a:picLocks noChangeAspect="1"/>
          </p:cNvPicPr>
          <p:nvPr/>
        </p:nvPicPr>
        <p:blipFill>
          <a:blip r:embed="rId2"/>
          <a:srcRect l="11174" r="11174"/>
          <a:stretch>
            <a:fillRect/>
          </a:stretch>
        </p:blipFill>
        <p:spPr>
          <a:xfrm>
            <a:off x="6114363" y="3140969"/>
            <a:ext cx="2614202" cy="2244570"/>
          </a:xfrm>
          <a:custGeom>
            <a:avLst/>
            <a:gdLst>
              <a:gd name="connsiteX0" fmla="*/ 1446164 w 2614202"/>
              <a:gd name="connsiteY0" fmla="*/ 1181 h 2244570"/>
              <a:gd name="connsiteX1" fmla="*/ 2357725 w 2614202"/>
              <a:gd name="connsiteY1" fmla="*/ 339826 h 2244570"/>
              <a:gd name="connsiteX2" fmla="*/ 2564097 w 2614202"/>
              <a:gd name="connsiteY2" fmla="*/ 1420055 h 2244570"/>
              <a:gd name="connsiteX3" fmla="*/ 1840184 w 2614202"/>
              <a:gd name="connsiteY3" fmla="*/ 2197174 h 2244570"/>
              <a:gd name="connsiteX4" fmla="*/ 826059 w 2614202"/>
              <a:gd name="connsiteY4" fmla="*/ 2066580 h 2244570"/>
              <a:gd name="connsiteX5" fmla="*/ 48939 w 2614202"/>
              <a:gd name="connsiteY5" fmla="*/ 1386198 h 2244570"/>
              <a:gd name="connsiteX6" fmla="*/ 266598 w 2614202"/>
              <a:gd name="connsiteY6" fmla="*/ 388195 h 2244570"/>
              <a:gd name="connsiteX7" fmla="*/ 1295233 w 2614202"/>
              <a:gd name="connsiteY7" fmla="*/ 1247 h 2244570"/>
              <a:gd name="connsiteX8" fmla="*/ 1446164 w 2614202"/>
              <a:gd name="connsiteY8" fmla="*/ 1181 h 224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4202" h="2244570">
                <a:moveTo>
                  <a:pt x="1446164" y="1181"/>
                </a:moveTo>
                <a:cubicBezTo>
                  <a:pt x="1798365" y="12533"/>
                  <a:pt x="2144704" y="107054"/>
                  <a:pt x="2357725" y="339826"/>
                </a:cubicBezTo>
                <a:cubicBezTo>
                  <a:pt x="2602792" y="604240"/>
                  <a:pt x="2673732" y="1049230"/>
                  <a:pt x="2564097" y="1420055"/>
                </a:cubicBezTo>
                <a:cubicBezTo>
                  <a:pt x="2454462" y="1792493"/>
                  <a:pt x="2162640" y="2090764"/>
                  <a:pt x="1840184" y="2197174"/>
                </a:cubicBezTo>
                <a:cubicBezTo>
                  <a:pt x="1517728" y="2303585"/>
                  <a:pt x="1164638" y="2218135"/>
                  <a:pt x="826059" y="2066580"/>
                </a:cubicBezTo>
                <a:cubicBezTo>
                  <a:pt x="487480" y="1916637"/>
                  <a:pt x="165023" y="1702205"/>
                  <a:pt x="48939" y="1386198"/>
                </a:cubicBezTo>
                <a:cubicBezTo>
                  <a:pt x="-65532" y="1070191"/>
                  <a:pt x="26367" y="652609"/>
                  <a:pt x="266598" y="388195"/>
                </a:cubicBezTo>
                <a:cubicBezTo>
                  <a:pt x="506827" y="123781"/>
                  <a:pt x="892163" y="12534"/>
                  <a:pt x="1295233" y="1247"/>
                </a:cubicBezTo>
                <a:cubicBezTo>
                  <a:pt x="1345415" y="-365"/>
                  <a:pt x="1395849" y="-441"/>
                  <a:pt x="1446164" y="1181"/>
                </a:cubicBezTo>
                <a:close/>
              </a:path>
            </a:pathLst>
          </a:custGeom>
        </p:spPr>
      </p:pic>
      <p:sp>
        <p:nvSpPr>
          <p:cNvPr id="17" name="Graphic 8">
            <a:extLst>
              <a:ext uri="{FF2B5EF4-FFF2-40B4-BE49-F238E27FC236}">
                <a16:creationId xmlns:a16="http://schemas.microsoft.com/office/drawing/2014/main" id="{5ED6E3F0-EF83-0D8F-2778-F52E3CCD4B6F}"/>
              </a:ext>
            </a:extLst>
          </p:cNvPr>
          <p:cNvSpPr/>
          <p:nvPr/>
        </p:nvSpPr>
        <p:spPr>
          <a:xfrm>
            <a:off x="8313479" y="3472588"/>
            <a:ext cx="512346" cy="538610"/>
          </a:xfrm>
          <a:custGeom>
            <a:avLst/>
            <a:gdLst>
              <a:gd name="connsiteX0" fmla="*/ 1236755 w 1339044"/>
              <a:gd name="connsiteY0" fmla="*/ 215971 h 1407685"/>
              <a:gd name="connsiteX1" fmla="*/ 1297715 w 1339044"/>
              <a:gd name="connsiteY1" fmla="*/ 855099 h 1407685"/>
              <a:gd name="connsiteX2" fmla="*/ 933860 w 1339044"/>
              <a:gd name="connsiteY2" fmla="*/ 1360876 h 1407685"/>
              <a:gd name="connsiteX3" fmla="*/ 367122 w 1339044"/>
              <a:gd name="connsiteY3" fmla="*/ 1306584 h 1407685"/>
              <a:gd name="connsiteX4" fmla="*/ 54702 w 1339044"/>
              <a:gd name="connsiteY4" fmla="*/ 823666 h 1407685"/>
              <a:gd name="connsiteX5" fmla="*/ 65180 w 1339044"/>
              <a:gd name="connsiteY5" fmla="*/ 242641 h 1407685"/>
              <a:gd name="connsiteX6" fmla="*/ 629060 w 1339044"/>
              <a:gd name="connsiteY6" fmla="*/ 706 h 1407685"/>
              <a:gd name="connsiteX7" fmla="*/ 1236755 w 1339044"/>
              <a:gd name="connsiteY7" fmla="*/ 215971 h 140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9044" h="1407685">
                <a:moveTo>
                  <a:pt x="1236755" y="215971"/>
                </a:moveTo>
                <a:cubicBezTo>
                  <a:pt x="1360580" y="375039"/>
                  <a:pt x="1360580" y="629356"/>
                  <a:pt x="1297715" y="855099"/>
                </a:cubicBezTo>
                <a:cubicBezTo>
                  <a:pt x="1235803" y="1080841"/>
                  <a:pt x="1111025" y="1278961"/>
                  <a:pt x="933860" y="1360876"/>
                </a:cubicBezTo>
                <a:cubicBezTo>
                  <a:pt x="756695" y="1443744"/>
                  <a:pt x="528095" y="1411359"/>
                  <a:pt x="367122" y="1306584"/>
                </a:cubicBezTo>
                <a:cubicBezTo>
                  <a:pt x="207102" y="1201809"/>
                  <a:pt x="114710" y="1025596"/>
                  <a:pt x="54702" y="823666"/>
                </a:cubicBezTo>
                <a:cubicBezTo>
                  <a:pt x="-5305" y="622689"/>
                  <a:pt x="-33880" y="396946"/>
                  <a:pt x="65180" y="242641"/>
                </a:cubicBezTo>
                <a:cubicBezTo>
                  <a:pt x="164240" y="89289"/>
                  <a:pt x="391887" y="8326"/>
                  <a:pt x="629060" y="706"/>
                </a:cubicBezTo>
                <a:cubicBezTo>
                  <a:pt x="866232" y="-6914"/>
                  <a:pt x="1112930" y="56904"/>
                  <a:pt x="1236755" y="215971"/>
                </a:cubicBezTo>
                <a:close/>
              </a:path>
            </a:pathLst>
          </a:custGeom>
          <a:solidFill>
            <a:schemeClr val="accent2"/>
          </a:solidFill>
          <a:ln w="9525" cap="flat">
            <a:noFill/>
            <a:prstDash val="solid"/>
            <a:miter/>
          </a:ln>
        </p:spPr>
        <p:txBody>
          <a:bodyPr rtlCol="0" anchor="ctr"/>
          <a:lstStyle/>
          <a:p>
            <a:pPr algn="ctr"/>
            <a:r>
              <a:rPr lang="en-US" sz="2000" dirty="0">
                <a:solidFill>
                  <a:schemeClr val="bg1"/>
                </a:solidFill>
                <a:latin typeface="+mj-lt"/>
                <a:cs typeface="Poppins Medium" pitchFamily="2" charset="77"/>
              </a:rPr>
              <a:t>2</a:t>
            </a:r>
          </a:p>
        </p:txBody>
      </p:sp>
    </p:spTree>
    <p:extLst>
      <p:ext uri="{BB962C8B-B14F-4D97-AF65-F5344CB8AC3E}">
        <p14:creationId xmlns:p14="http://schemas.microsoft.com/office/powerpoint/2010/main" val="2469117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57" name="任意多边形: 形状 56">
            <a:extLst>
              <a:ext uri="{FF2B5EF4-FFF2-40B4-BE49-F238E27FC236}">
                <a16:creationId xmlns:a16="http://schemas.microsoft.com/office/drawing/2014/main" id="{1ECE33BB-AB0F-5199-7247-B82D1D2928A1}"/>
              </a:ext>
            </a:extLst>
          </p:cNvPr>
          <p:cNvSpPr/>
          <p:nvPr/>
        </p:nvSpPr>
        <p:spPr>
          <a:xfrm>
            <a:off x="0" y="1"/>
            <a:ext cx="1285316" cy="1452101"/>
          </a:xfrm>
          <a:custGeom>
            <a:avLst/>
            <a:gdLst>
              <a:gd name="connsiteX0" fmla="*/ 738079 w 1285316"/>
              <a:gd name="connsiteY0" fmla="*/ 0 h 1452101"/>
              <a:gd name="connsiteX1" fmla="*/ 1285316 w 1285316"/>
              <a:gd name="connsiteY1" fmla="*/ 0 h 1452101"/>
              <a:gd name="connsiteX2" fmla="*/ 1264316 w 1285316"/>
              <a:gd name="connsiteY2" fmla="*/ 137599 h 1452101"/>
              <a:gd name="connsiteX3" fmla="*/ 96473 w 1285316"/>
              <a:gd name="connsiteY3" fmla="*/ 1427295 h 1452101"/>
              <a:gd name="connsiteX4" fmla="*/ 0 w 1285316"/>
              <a:gd name="connsiteY4" fmla="*/ 1452101 h 1452101"/>
              <a:gd name="connsiteX5" fmla="*/ 0 w 1285316"/>
              <a:gd name="connsiteY5" fmla="*/ 886426 h 1452101"/>
              <a:gd name="connsiteX6" fmla="*/ 42919 w 1285316"/>
              <a:gd name="connsiteY6" fmla="*/ 870718 h 1452101"/>
              <a:gd name="connsiteX7" fmla="*/ 733737 w 1285316"/>
              <a:gd name="connsiteY7" fmla="*/ 28452 h 145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316" h="1452101">
                <a:moveTo>
                  <a:pt x="738079" y="0"/>
                </a:moveTo>
                <a:lnTo>
                  <a:pt x="1285316" y="0"/>
                </a:lnTo>
                <a:lnTo>
                  <a:pt x="1264316" y="137599"/>
                </a:lnTo>
                <a:cubicBezTo>
                  <a:pt x="1138916" y="750412"/>
                  <a:pt x="686018" y="1243928"/>
                  <a:pt x="96473" y="1427295"/>
                </a:cubicBezTo>
                <a:lnTo>
                  <a:pt x="0" y="1452101"/>
                </a:lnTo>
                <a:lnTo>
                  <a:pt x="0" y="886426"/>
                </a:lnTo>
                <a:lnTo>
                  <a:pt x="42919" y="870718"/>
                </a:lnTo>
                <a:cubicBezTo>
                  <a:pt x="392863" y="722704"/>
                  <a:pt x="655809" y="409276"/>
                  <a:pt x="733737" y="284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6000" dirty="0"/>
          </a:p>
        </p:txBody>
      </p:sp>
      <p:sp>
        <p:nvSpPr>
          <p:cNvPr id="56" name="Graphic 6">
            <a:extLst>
              <a:ext uri="{FF2B5EF4-FFF2-40B4-BE49-F238E27FC236}">
                <a16:creationId xmlns:a16="http://schemas.microsoft.com/office/drawing/2014/main" id="{751F11A0-028F-42FB-7CD1-9A7F152DC389}"/>
              </a:ext>
            </a:extLst>
          </p:cNvPr>
          <p:cNvSpPr/>
          <p:nvPr/>
        </p:nvSpPr>
        <p:spPr>
          <a:xfrm flipV="1">
            <a:off x="0" y="5335123"/>
            <a:ext cx="12188187" cy="1518421"/>
          </a:xfrm>
          <a:custGeom>
            <a:avLst/>
            <a:gdLst>
              <a:gd name="connsiteX0" fmla="*/ 0 w 12188187"/>
              <a:gd name="connsiteY0" fmla="*/ 1645903 h 3008675"/>
              <a:gd name="connsiteX1" fmla="*/ 0 w 12188187"/>
              <a:gd name="connsiteY1" fmla="*/ 0 h 3008675"/>
              <a:gd name="connsiteX2" fmla="*/ 12188188 w 12188187"/>
              <a:gd name="connsiteY2" fmla="*/ 0 h 3008675"/>
              <a:gd name="connsiteX3" fmla="*/ 12188188 w 12188187"/>
              <a:gd name="connsiteY3" fmla="*/ 2076428 h 3008675"/>
              <a:gd name="connsiteX4" fmla="*/ 8421553 w 12188187"/>
              <a:gd name="connsiteY4" fmla="*/ 2445994 h 3008675"/>
              <a:gd name="connsiteX5" fmla="*/ 2504736 w 12188187"/>
              <a:gd name="connsiteY5" fmla="*/ 1645903 h 3008675"/>
              <a:gd name="connsiteX6" fmla="*/ 0 w 12188187"/>
              <a:gd name="connsiteY6" fmla="*/ 1645903 h 300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187" h="3008675">
                <a:moveTo>
                  <a:pt x="0" y="1645903"/>
                </a:moveTo>
                <a:lnTo>
                  <a:pt x="0" y="0"/>
                </a:lnTo>
                <a:lnTo>
                  <a:pt x="12188188" y="0"/>
                </a:lnTo>
                <a:lnTo>
                  <a:pt x="12188188" y="2076428"/>
                </a:lnTo>
                <a:cubicBezTo>
                  <a:pt x="11813278" y="2688559"/>
                  <a:pt x="10535138" y="3619462"/>
                  <a:pt x="8421553" y="2445994"/>
                </a:cubicBezTo>
                <a:cubicBezTo>
                  <a:pt x="5779572" y="979160"/>
                  <a:pt x="4670169" y="681983"/>
                  <a:pt x="2504736" y="1645903"/>
                </a:cubicBezTo>
                <a:cubicBezTo>
                  <a:pt x="772389" y="2417039"/>
                  <a:pt x="113100" y="1967212"/>
                  <a:pt x="0" y="1645903"/>
                </a:cubicBezTo>
                <a:close/>
              </a:path>
            </a:pathLst>
          </a:custGeom>
          <a:solidFill>
            <a:schemeClr val="accent3"/>
          </a:solidFill>
          <a:ln w="7625" cap="flat">
            <a:noFill/>
            <a:prstDash val="solid"/>
            <a:miter/>
          </a:ln>
        </p:spPr>
        <p:txBody>
          <a:bodyPr rtlCol="0" anchor="ctr"/>
          <a:lstStyle/>
          <a:p>
            <a:endParaRPr lang="en-US"/>
          </a:p>
        </p:txBody>
      </p:sp>
      <p:sp>
        <p:nvSpPr>
          <p:cNvPr id="58" name="Graphic 6">
            <a:extLst>
              <a:ext uri="{FF2B5EF4-FFF2-40B4-BE49-F238E27FC236}">
                <a16:creationId xmlns:a16="http://schemas.microsoft.com/office/drawing/2014/main" id="{A94D5009-FFC7-D9FE-A08B-3E54264A8F04}"/>
              </a:ext>
            </a:extLst>
          </p:cNvPr>
          <p:cNvSpPr/>
          <p:nvPr/>
        </p:nvSpPr>
        <p:spPr>
          <a:xfrm flipV="1">
            <a:off x="-1294" y="5494846"/>
            <a:ext cx="12188187" cy="1405458"/>
          </a:xfrm>
          <a:custGeom>
            <a:avLst/>
            <a:gdLst>
              <a:gd name="connsiteX0" fmla="*/ 0 w 12188187"/>
              <a:gd name="connsiteY0" fmla="*/ 1645903 h 3008675"/>
              <a:gd name="connsiteX1" fmla="*/ 0 w 12188187"/>
              <a:gd name="connsiteY1" fmla="*/ 0 h 3008675"/>
              <a:gd name="connsiteX2" fmla="*/ 12188188 w 12188187"/>
              <a:gd name="connsiteY2" fmla="*/ 0 h 3008675"/>
              <a:gd name="connsiteX3" fmla="*/ 12188188 w 12188187"/>
              <a:gd name="connsiteY3" fmla="*/ 2076428 h 3008675"/>
              <a:gd name="connsiteX4" fmla="*/ 8421553 w 12188187"/>
              <a:gd name="connsiteY4" fmla="*/ 2445994 h 3008675"/>
              <a:gd name="connsiteX5" fmla="*/ 2504736 w 12188187"/>
              <a:gd name="connsiteY5" fmla="*/ 1645903 h 3008675"/>
              <a:gd name="connsiteX6" fmla="*/ 0 w 12188187"/>
              <a:gd name="connsiteY6" fmla="*/ 1645903 h 300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187" h="3008675">
                <a:moveTo>
                  <a:pt x="0" y="1645903"/>
                </a:moveTo>
                <a:lnTo>
                  <a:pt x="0" y="0"/>
                </a:lnTo>
                <a:lnTo>
                  <a:pt x="12188188" y="0"/>
                </a:lnTo>
                <a:lnTo>
                  <a:pt x="12188188" y="2076428"/>
                </a:lnTo>
                <a:cubicBezTo>
                  <a:pt x="11813278" y="2688559"/>
                  <a:pt x="10535138" y="3619462"/>
                  <a:pt x="8421553" y="2445994"/>
                </a:cubicBezTo>
                <a:cubicBezTo>
                  <a:pt x="5779572" y="979160"/>
                  <a:pt x="4670169" y="681983"/>
                  <a:pt x="2504736" y="1645903"/>
                </a:cubicBezTo>
                <a:cubicBezTo>
                  <a:pt x="772389" y="2417039"/>
                  <a:pt x="113100" y="1967212"/>
                  <a:pt x="0" y="1645903"/>
                </a:cubicBezTo>
                <a:close/>
              </a:path>
            </a:pathLst>
          </a:custGeom>
          <a:solidFill>
            <a:schemeClr val="accent1"/>
          </a:solidFill>
          <a:ln w="7625" cap="flat">
            <a:noFill/>
            <a:prstDash val="solid"/>
            <a:miter/>
          </a:ln>
        </p:spPr>
        <p:txBody>
          <a:bodyPr rtlCol="0" anchor="ctr"/>
          <a:lstStyle/>
          <a:p>
            <a:endParaRPr lang="en-US"/>
          </a:p>
        </p:txBody>
      </p:sp>
      <p:sp>
        <p:nvSpPr>
          <p:cNvPr id="62" name="TextBox 1">
            <a:extLst>
              <a:ext uri="{FF2B5EF4-FFF2-40B4-BE49-F238E27FC236}">
                <a16:creationId xmlns:a16="http://schemas.microsoft.com/office/drawing/2014/main" id="{EDAE27D8-E20A-521A-B81D-ACF44DA7562F}"/>
              </a:ext>
            </a:extLst>
          </p:cNvPr>
          <p:cNvSpPr txBox="1"/>
          <p:nvPr/>
        </p:nvSpPr>
        <p:spPr>
          <a:xfrm>
            <a:off x="1053012" y="2792193"/>
            <a:ext cx="3649618" cy="958852"/>
          </a:xfrm>
          <a:prstGeom prst="rect">
            <a:avLst/>
          </a:prstGeom>
          <a:noFill/>
        </p:spPr>
        <p:txBody>
          <a:bodyPr wrap="square" rtlCol="0">
            <a:spAutoFit/>
          </a:bodyPr>
          <a:lstStyle>
            <a:defPPr>
              <a:defRPr lang="en-US"/>
            </a:defPPr>
            <a:lvl1pPr>
              <a:lnSpc>
                <a:spcPct val="150000"/>
              </a:lnSpc>
              <a:defRPr sz="1200">
                <a:solidFill>
                  <a:schemeClr val="tx1">
                    <a:lumMod val="65000"/>
                    <a:lumOff val="35000"/>
                  </a:schemeClr>
                </a:solidFill>
                <a:latin typeface="Poppins" pitchFamily="2" charset="77"/>
                <a:cs typeface="Poppins" pitchFamily="2" charset="77"/>
              </a:defRPr>
            </a:lvl1pPr>
          </a:lstStyle>
          <a:p>
            <a:pPr>
              <a:lnSpc>
                <a:spcPct val="120000"/>
              </a:lnSpc>
            </a:pPr>
            <a:r>
              <a:rPr lang="zh-CN" altLang="en-US" sz="1600" dirty="0">
                <a:latin typeface="+mn-ea"/>
              </a:rPr>
              <a:t>请输入内容请输入内容请输入内容请输入内容请输入内容请输入内容请输入内容请输入内容</a:t>
            </a:r>
            <a:endParaRPr lang="en-US" altLang="zh-CN" sz="1600" dirty="0">
              <a:latin typeface="+mn-ea"/>
            </a:endParaRPr>
          </a:p>
        </p:txBody>
      </p:sp>
      <p:sp>
        <p:nvSpPr>
          <p:cNvPr id="63" name="TextBox 2">
            <a:extLst>
              <a:ext uri="{FF2B5EF4-FFF2-40B4-BE49-F238E27FC236}">
                <a16:creationId xmlns:a16="http://schemas.microsoft.com/office/drawing/2014/main" id="{C501DC4A-D749-9425-C65D-8D252766F8AC}"/>
              </a:ext>
            </a:extLst>
          </p:cNvPr>
          <p:cNvSpPr txBox="1"/>
          <p:nvPr/>
        </p:nvSpPr>
        <p:spPr>
          <a:xfrm>
            <a:off x="1040996" y="4332606"/>
            <a:ext cx="960519" cy="523220"/>
          </a:xfrm>
          <a:prstGeom prst="rect">
            <a:avLst/>
          </a:prstGeom>
          <a:noFill/>
        </p:spPr>
        <p:txBody>
          <a:bodyPr wrap="none" rtlCol="0">
            <a:spAutoFit/>
          </a:bodyPr>
          <a:lstStyle>
            <a:defPPr>
              <a:defRPr lang="en-US"/>
            </a:defPPr>
            <a:lvl1pPr>
              <a:defRPr sz="3200" b="1">
                <a:latin typeface="Nunito Sans Black" pitchFamily="2" charset="77"/>
                <a:cs typeface="Poppins ExtraBold" pitchFamily="2" charset="77"/>
              </a:defRPr>
            </a:lvl1pPr>
          </a:lstStyle>
          <a:p>
            <a:r>
              <a:rPr lang="en-US" sz="2800" b="0" dirty="0">
                <a:solidFill>
                  <a:schemeClr val="accent2"/>
                </a:solidFill>
                <a:latin typeface="+mj-lt"/>
                <a:cs typeface="Poppins" pitchFamily="2" charset="77"/>
              </a:rPr>
              <a:t>84%</a:t>
            </a:r>
          </a:p>
        </p:txBody>
      </p:sp>
      <p:sp>
        <p:nvSpPr>
          <p:cNvPr id="64" name="TextBox 3">
            <a:extLst>
              <a:ext uri="{FF2B5EF4-FFF2-40B4-BE49-F238E27FC236}">
                <a16:creationId xmlns:a16="http://schemas.microsoft.com/office/drawing/2014/main" id="{0E023611-9E84-D690-2C02-AFBEE15A501B}"/>
              </a:ext>
            </a:extLst>
          </p:cNvPr>
          <p:cNvSpPr txBox="1"/>
          <p:nvPr/>
        </p:nvSpPr>
        <p:spPr>
          <a:xfrm>
            <a:off x="1040996" y="4826170"/>
            <a:ext cx="954107" cy="276999"/>
          </a:xfrm>
          <a:prstGeom prst="rect">
            <a:avLst/>
          </a:prstGeom>
          <a:noFill/>
        </p:spPr>
        <p:txBody>
          <a:bodyPr wrap="none" rtlCol="0">
            <a:spAutoFit/>
          </a:bodyPr>
          <a:lstStyle>
            <a:defPPr>
              <a:defRPr lang="en-US"/>
            </a:defPPr>
            <a:lvl1pPr>
              <a:defRPr sz="1400">
                <a:solidFill>
                  <a:schemeClr val="tx1">
                    <a:lumMod val="75000"/>
                    <a:lumOff val="25000"/>
                  </a:schemeClr>
                </a:solidFill>
                <a:latin typeface="Poppins Medium" pitchFamily="2" charset="77"/>
                <a:cs typeface="Poppins Medium" pitchFamily="2" charset="77"/>
              </a:defRPr>
            </a:lvl1pPr>
          </a:lstStyle>
          <a:p>
            <a:r>
              <a:rPr lang="zh-CN" altLang="en-US" sz="1200" dirty="0">
                <a:latin typeface="+mn-ea"/>
                <a:cs typeface="Poppins" pitchFamily="2" charset="77"/>
              </a:rPr>
              <a:t>请输入内容</a:t>
            </a:r>
          </a:p>
        </p:txBody>
      </p:sp>
      <p:sp>
        <p:nvSpPr>
          <p:cNvPr id="65" name="TextBox 4">
            <a:extLst>
              <a:ext uri="{FF2B5EF4-FFF2-40B4-BE49-F238E27FC236}">
                <a16:creationId xmlns:a16="http://schemas.microsoft.com/office/drawing/2014/main" id="{95587A9D-BB8D-4473-3FFB-D4633B8A73D0}"/>
              </a:ext>
            </a:extLst>
          </p:cNvPr>
          <p:cNvSpPr txBox="1"/>
          <p:nvPr/>
        </p:nvSpPr>
        <p:spPr>
          <a:xfrm>
            <a:off x="3077923" y="4332606"/>
            <a:ext cx="960519" cy="523220"/>
          </a:xfrm>
          <a:prstGeom prst="rect">
            <a:avLst/>
          </a:prstGeom>
          <a:noFill/>
        </p:spPr>
        <p:txBody>
          <a:bodyPr wrap="none" rtlCol="0">
            <a:spAutoFit/>
          </a:bodyPr>
          <a:lstStyle>
            <a:defPPr>
              <a:defRPr lang="en-US"/>
            </a:defPPr>
            <a:lvl1pPr>
              <a:defRPr sz="3200" b="1">
                <a:latin typeface="Nunito Sans Black" pitchFamily="2" charset="77"/>
                <a:cs typeface="Poppins ExtraBold" pitchFamily="2" charset="77"/>
              </a:defRPr>
            </a:lvl1pPr>
          </a:lstStyle>
          <a:p>
            <a:r>
              <a:rPr lang="en-US" sz="2800" b="0" dirty="0">
                <a:solidFill>
                  <a:schemeClr val="accent2"/>
                </a:solidFill>
                <a:latin typeface="+mj-lt"/>
                <a:cs typeface="Poppins" pitchFamily="2" charset="77"/>
              </a:rPr>
              <a:t>96%</a:t>
            </a:r>
          </a:p>
        </p:txBody>
      </p:sp>
      <p:sp>
        <p:nvSpPr>
          <p:cNvPr id="66" name="TextBox 5">
            <a:extLst>
              <a:ext uri="{FF2B5EF4-FFF2-40B4-BE49-F238E27FC236}">
                <a16:creationId xmlns:a16="http://schemas.microsoft.com/office/drawing/2014/main" id="{D9B8C960-DBD6-067B-D67E-58E62EE5AD5C}"/>
              </a:ext>
            </a:extLst>
          </p:cNvPr>
          <p:cNvSpPr txBox="1"/>
          <p:nvPr/>
        </p:nvSpPr>
        <p:spPr>
          <a:xfrm>
            <a:off x="3077923" y="4826170"/>
            <a:ext cx="954107" cy="276999"/>
          </a:xfrm>
          <a:prstGeom prst="rect">
            <a:avLst/>
          </a:prstGeom>
          <a:noFill/>
        </p:spPr>
        <p:txBody>
          <a:bodyPr wrap="none" rtlCol="0">
            <a:spAutoFit/>
          </a:bodyPr>
          <a:lstStyle>
            <a:defPPr>
              <a:defRPr lang="en-US"/>
            </a:defPPr>
            <a:lvl1pPr>
              <a:defRPr sz="1400">
                <a:solidFill>
                  <a:schemeClr val="tx1">
                    <a:lumMod val="75000"/>
                    <a:lumOff val="25000"/>
                  </a:schemeClr>
                </a:solidFill>
                <a:latin typeface="Poppins Medium" pitchFamily="2" charset="77"/>
                <a:cs typeface="Poppins Medium" pitchFamily="2" charset="77"/>
              </a:defRPr>
            </a:lvl1pPr>
          </a:lstStyle>
          <a:p>
            <a:r>
              <a:rPr lang="zh-CN" altLang="en-US" sz="1200" dirty="0">
                <a:latin typeface="+mn-ea"/>
                <a:cs typeface="Poppins" pitchFamily="2" charset="77"/>
              </a:rPr>
              <a:t>请输入内容</a:t>
            </a:r>
          </a:p>
        </p:txBody>
      </p:sp>
      <p:sp>
        <p:nvSpPr>
          <p:cNvPr id="67" name="TextBox 8">
            <a:extLst>
              <a:ext uri="{FF2B5EF4-FFF2-40B4-BE49-F238E27FC236}">
                <a16:creationId xmlns:a16="http://schemas.microsoft.com/office/drawing/2014/main" id="{F7BD4A38-6AC8-6234-1C88-6E1AA30C1F27}"/>
              </a:ext>
            </a:extLst>
          </p:cNvPr>
          <p:cNvSpPr txBox="1"/>
          <p:nvPr/>
        </p:nvSpPr>
        <p:spPr>
          <a:xfrm>
            <a:off x="1040996" y="1600710"/>
            <a:ext cx="2236510" cy="584775"/>
          </a:xfrm>
          <a:prstGeom prst="rect">
            <a:avLst/>
          </a:prstGeom>
          <a:noFill/>
        </p:spPr>
        <p:txBody>
          <a:bodyPr wrap="none" rtlCol="0">
            <a:spAutoFit/>
          </a:bodyPr>
          <a:lstStyle>
            <a:defPPr>
              <a:defRPr lang="en-US"/>
            </a:defPPr>
            <a:lvl1pPr>
              <a:defRPr sz="3200" b="1">
                <a:latin typeface="Nunito Sans Black" pitchFamily="2" charset="77"/>
                <a:cs typeface="Poppins ExtraBold" pitchFamily="2" charset="77"/>
              </a:defRPr>
            </a:lvl1pPr>
          </a:lstStyle>
          <a:p>
            <a:r>
              <a:rPr lang="zh-CN" altLang="en-US" b="0" dirty="0">
                <a:solidFill>
                  <a:schemeClr val="accent2"/>
                </a:solidFill>
                <a:latin typeface="+mj-ea"/>
                <a:ea typeface="+mj-ea"/>
                <a:cs typeface="Poppins" pitchFamily="2" charset="77"/>
              </a:rPr>
              <a:t>请输入标题</a:t>
            </a:r>
            <a:endParaRPr lang="en-US" b="0" dirty="0">
              <a:solidFill>
                <a:schemeClr val="accent2"/>
              </a:solidFill>
              <a:latin typeface="+mj-ea"/>
              <a:ea typeface="+mj-ea"/>
              <a:cs typeface="Poppins" pitchFamily="2" charset="77"/>
            </a:endParaRPr>
          </a:p>
        </p:txBody>
      </p:sp>
      <p:graphicFrame>
        <p:nvGraphicFramePr>
          <p:cNvPr id="69" name="Chart 12">
            <a:extLst>
              <a:ext uri="{FF2B5EF4-FFF2-40B4-BE49-F238E27FC236}">
                <a16:creationId xmlns:a16="http://schemas.microsoft.com/office/drawing/2014/main" id="{FD622B7A-ECE3-C893-B8FD-90C58D598138}"/>
              </a:ext>
            </a:extLst>
          </p:cNvPr>
          <p:cNvGraphicFramePr/>
          <p:nvPr>
            <p:extLst>
              <p:ext uri="{D42A27DB-BD31-4B8C-83A1-F6EECF244321}">
                <p14:modId xmlns:p14="http://schemas.microsoft.com/office/powerpoint/2010/main" val="3659572021"/>
              </p:ext>
            </p:extLst>
          </p:nvPr>
        </p:nvGraphicFramePr>
        <p:xfrm>
          <a:off x="5921297" y="1600710"/>
          <a:ext cx="5229707" cy="367948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26853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2" name="Round Single Corner Rectangle 16">
            <a:extLst>
              <a:ext uri="{FF2B5EF4-FFF2-40B4-BE49-F238E27FC236}">
                <a16:creationId xmlns:a16="http://schemas.microsoft.com/office/drawing/2014/main" id="{61184502-4A87-0BAE-F947-A93BC82662DF}"/>
              </a:ext>
            </a:extLst>
          </p:cNvPr>
          <p:cNvSpPr/>
          <p:nvPr/>
        </p:nvSpPr>
        <p:spPr>
          <a:xfrm flipH="1" flipV="1">
            <a:off x="7702144" y="0"/>
            <a:ext cx="4489853" cy="6858000"/>
          </a:xfrm>
          <a:prstGeom prst="round1Rect">
            <a:avLst>
              <a:gd name="adj" fmla="val 31093"/>
            </a:avLst>
          </a:prstGeom>
          <a:gradFill flip="none" rotWithShape="1">
            <a:gsLst>
              <a:gs pos="0">
                <a:schemeClr val="accent2">
                  <a:lumMod val="20000"/>
                  <a:lumOff val="80000"/>
                  <a:alpha val="94000"/>
                </a:schemeClr>
              </a:gs>
              <a:gs pos="100000">
                <a:schemeClr val="accent3">
                  <a:lumMod val="20000"/>
                  <a:lumOff val="80000"/>
                  <a:alpha val="6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1">
            <a:extLst>
              <a:ext uri="{FF2B5EF4-FFF2-40B4-BE49-F238E27FC236}">
                <a16:creationId xmlns:a16="http://schemas.microsoft.com/office/drawing/2014/main" id="{18093374-CDF8-84D3-65AE-70C14F25E256}"/>
              </a:ext>
            </a:extLst>
          </p:cNvPr>
          <p:cNvSpPr txBox="1"/>
          <p:nvPr/>
        </p:nvSpPr>
        <p:spPr>
          <a:xfrm>
            <a:off x="1020286" y="2041611"/>
            <a:ext cx="3506088" cy="712439"/>
          </a:xfrm>
          <a:prstGeom prst="rect">
            <a:avLst/>
          </a:prstGeom>
          <a:noFill/>
        </p:spPr>
        <p:txBody>
          <a:bodyPr wrap="none" rtlCol="0">
            <a:spAutoFit/>
          </a:bodyPr>
          <a:lstStyle/>
          <a:p>
            <a:pPr>
              <a:lnSpc>
                <a:spcPct val="120000"/>
              </a:lnSpc>
            </a:pPr>
            <a:r>
              <a:rPr lang="zh-CN" altLang="en-US" sz="3600" dirty="0">
                <a:solidFill>
                  <a:schemeClr val="accent2"/>
                </a:solidFill>
                <a:latin typeface="+mj-ea"/>
                <a:ea typeface="+mj-ea"/>
                <a:cs typeface="Poppins" pitchFamily="2" charset="77"/>
              </a:rPr>
              <a:t>请输入页面标题</a:t>
            </a:r>
          </a:p>
        </p:txBody>
      </p:sp>
      <p:sp>
        <p:nvSpPr>
          <p:cNvPr id="4" name="TextBox 2">
            <a:extLst>
              <a:ext uri="{FF2B5EF4-FFF2-40B4-BE49-F238E27FC236}">
                <a16:creationId xmlns:a16="http://schemas.microsoft.com/office/drawing/2014/main" id="{418CCAB2-58BE-9DB7-A229-F27FD1B05C5C}"/>
              </a:ext>
            </a:extLst>
          </p:cNvPr>
          <p:cNvSpPr txBox="1"/>
          <p:nvPr/>
        </p:nvSpPr>
        <p:spPr>
          <a:xfrm>
            <a:off x="1094681" y="1740734"/>
            <a:ext cx="1082348" cy="333489"/>
          </a:xfrm>
          <a:prstGeom prst="rect">
            <a:avLst/>
          </a:prstGeom>
          <a:noFill/>
        </p:spPr>
        <p:txBody>
          <a:bodyPr wrap="none" rtlCol="0">
            <a:spAutoFit/>
          </a:bodyPr>
          <a:lstStyle/>
          <a:p>
            <a:pPr>
              <a:lnSpc>
                <a:spcPct val="120000"/>
              </a:lnSpc>
            </a:pPr>
            <a:r>
              <a:rPr lang="zh-CN" altLang="en-US" sz="1400" dirty="0">
                <a:solidFill>
                  <a:schemeClr val="tx1">
                    <a:lumMod val="75000"/>
                    <a:lumOff val="25000"/>
                  </a:schemeClr>
                </a:solidFill>
                <a:latin typeface="+mn-ea"/>
                <a:cs typeface="Poppins Medium" pitchFamily="2" charset="77"/>
              </a:rPr>
              <a:t>请输入内容</a:t>
            </a:r>
            <a:endParaRPr lang="en-US" sz="1400" dirty="0">
              <a:solidFill>
                <a:schemeClr val="tx1">
                  <a:lumMod val="75000"/>
                  <a:lumOff val="25000"/>
                </a:schemeClr>
              </a:solidFill>
              <a:latin typeface="+mn-ea"/>
              <a:cs typeface="Poppins Medium" pitchFamily="2" charset="77"/>
            </a:endParaRPr>
          </a:p>
        </p:txBody>
      </p:sp>
      <p:sp>
        <p:nvSpPr>
          <p:cNvPr id="5" name="TextBox 3">
            <a:extLst>
              <a:ext uri="{FF2B5EF4-FFF2-40B4-BE49-F238E27FC236}">
                <a16:creationId xmlns:a16="http://schemas.microsoft.com/office/drawing/2014/main" id="{DD2E4A14-BC45-2939-1715-B20FABC9A3B4}"/>
              </a:ext>
            </a:extLst>
          </p:cNvPr>
          <p:cNvSpPr txBox="1"/>
          <p:nvPr/>
        </p:nvSpPr>
        <p:spPr>
          <a:xfrm>
            <a:off x="1020287" y="3481771"/>
            <a:ext cx="3506087" cy="1549783"/>
          </a:xfrm>
          <a:prstGeom prst="rect">
            <a:avLst/>
          </a:prstGeom>
          <a:noFill/>
        </p:spPr>
        <p:txBody>
          <a:bodyPr wrap="square" rtlCol="0">
            <a:spAutoFit/>
          </a:bodyPr>
          <a:lstStyle>
            <a:defPPr>
              <a:defRPr lang="en-US"/>
            </a:defPPr>
            <a:lvl1pPr>
              <a:lnSpc>
                <a:spcPct val="150000"/>
              </a:lnSpc>
              <a:defRPr sz="1200">
                <a:solidFill>
                  <a:schemeClr val="tx1">
                    <a:lumMod val="65000"/>
                    <a:lumOff val="35000"/>
                  </a:schemeClr>
                </a:solidFill>
                <a:latin typeface="Poppins" pitchFamily="2" charset="77"/>
                <a:cs typeface="Poppins" pitchFamily="2" charset="77"/>
              </a:defRPr>
            </a:lvl1pPr>
          </a:lstStyle>
          <a:p>
            <a:pPr>
              <a:lnSpc>
                <a:spcPct val="120000"/>
              </a:lnSpc>
            </a:pPr>
            <a:r>
              <a:rPr lang="zh-CN" altLang="en-US" sz="1600" dirty="0">
                <a:latin typeface="+mn-ea"/>
              </a:rPr>
              <a:t>请输入内容请输入内容请输入内容请输入内容请输入内容请输入内容请输入内容请输入内容请输入内容请输入内容请输入内容请输入内容请输入内容请输入内容</a:t>
            </a:r>
            <a:endParaRPr lang="en-ID" altLang="zh-CN" sz="1600" dirty="0">
              <a:latin typeface="+mn-ea"/>
            </a:endParaRPr>
          </a:p>
        </p:txBody>
      </p:sp>
      <p:sp>
        <p:nvSpPr>
          <p:cNvPr id="6" name="Oval 18">
            <a:extLst>
              <a:ext uri="{FF2B5EF4-FFF2-40B4-BE49-F238E27FC236}">
                <a16:creationId xmlns:a16="http://schemas.microsoft.com/office/drawing/2014/main" id="{13A29A63-0800-8E30-E253-FC620B9F8299}"/>
              </a:ext>
            </a:extLst>
          </p:cNvPr>
          <p:cNvSpPr/>
          <p:nvPr/>
        </p:nvSpPr>
        <p:spPr>
          <a:xfrm>
            <a:off x="11311549" y="719882"/>
            <a:ext cx="330196" cy="3301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19">
            <a:extLst>
              <a:ext uri="{FF2B5EF4-FFF2-40B4-BE49-F238E27FC236}">
                <a16:creationId xmlns:a16="http://schemas.microsoft.com/office/drawing/2014/main" id="{FA0C0A8A-0003-BF7D-6C9D-19510D204E29}"/>
              </a:ext>
            </a:extLst>
          </p:cNvPr>
          <p:cNvSpPr/>
          <p:nvPr/>
        </p:nvSpPr>
        <p:spPr>
          <a:xfrm>
            <a:off x="4221703" y="802431"/>
            <a:ext cx="165098" cy="165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20">
            <a:extLst>
              <a:ext uri="{FF2B5EF4-FFF2-40B4-BE49-F238E27FC236}">
                <a16:creationId xmlns:a16="http://schemas.microsoft.com/office/drawing/2014/main" id="{7BE4D168-E4A4-F312-AD2E-B45786399E84}"/>
              </a:ext>
            </a:extLst>
          </p:cNvPr>
          <p:cNvSpPr/>
          <p:nvPr/>
        </p:nvSpPr>
        <p:spPr>
          <a:xfrm>
            <a:off x="9970832" y="6190796"/>
            <a:ext cx="165098" cy="1650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任意多边形: 形状 15">
            <a:extLst>
              <a:ext uri="{FF2B5EF4-FFF2-40B4-BE49-F238E27FC236}">
                <a16:creationId xmlns:a16="http://schemas.microsoft.com/office/drawing/2014/main" id="{41FFFED4-46A3-CC3E-E9C7-9A0B4306DD63}"/>
              </a:ext>
            </a:extLst>
          </p:cNvPr>
          <p:cNvSpPr/>
          <p:nvPr/>
        </p:nvSpPr>
        <p:spPr>
          <a:xfrm>
            <a:off x="0" y="6093296"/>
            <a:ext cx="1020286" cy="764704"/>
          </a:xfrm>
          <a:custGeom>
            <a:avLst/>
            <a:gdLst>
              <a:gd name="connsiteX0" fmla="*/ 308672 w 1020286"/>
              <a:gd name="connsiteY0" fmla="*/ 0 h 764704"/>
              <a:gd name="connsiteX1" fmla="*/ 1020286 w 1020286"/>
              <a:gd name="connsiteY1" fmla="*/ 711614 h 764704"/>
              <a:gd name="connsiteX2" fmla="*/ 1014934 w 1020286"/>
              <a:gd name="connsiteY2" fmla="*/ 764704 h 764704"/>
              <a:gd name="connsiteX3" fmla="*/ 0 w 1020286"/>
              <a:gd name="connsiteY3" fmla="*/ 764704 h 764704"/>
              <a:gd name="connsiteX4" fmla="*/ 0 w 1020286"/>
              <a:gd name="connsiteY4" fmla="*/ 73117 h 764704"/>
              <a:gd name="connsiteX5" fmla="*/ 31680 w 1020286"/>
              <a:gd name="connsiteY5" fmla="*/ 55922 h 764704"/>
              <a:gd name="connsiteX6" fmla="*/ 308672 w 1020286"/>
              <a:gd name="connsiteY6" fmla="*/ 0 h 76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286" h="764704">
                <a:moveTo>
                  <a:pt x="308672" y="0"/>
                </a:moveTo>
                <a:cubicBezTo>
                  <a:pt x="701686" y="0"/>
                  <a:pt x="1020286" y="318600"/>
                  <a:pt x="1020286" y="711614"/>
                </a:cubicBezTo>
                <a:lnTo>
                  <a:pt x="1014934" y="764704"/>
                </a:lnTo>
                <a:lnTo>
                  <a:pt x="0" y="764704"/>
                </a:lnTo>
                <a:lnTo>
                  <a:pt x="0" y="73117"/>
                </a:lnTo>
                <a:lnTo>
                  <a:pt x="31680" y="55922"/>
                </a:lnTo>
                <a:cubicBezTo>
                  <a:pt x="116816" y="19913"/>
                  <a:pt x="210419" y="0"/>
                  <a:pt x="3086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1" name="图片占位符 10" descr="女人穿着裙子&#10;&#10;描述已自动生成">
            <a:extLst>
              <a:ext uri="{FF2B5EF4-FFF2-40B4-BE49-F238E27FC236}">
                <a16:creationId xmlns:a16="http://schemas.microsoft.com/office/drawing/2014/main" id="{CB688068-6122-0F40-B048-B494E2670475}"/>
              </a:ext>
            </a:extLst>
          </p:cNvPr>
          <p:cNvPicPr>
            <a:picLocks noChangeAspect="1"/>
          </p:cNvPicPr>
          <p:nvPr/>
        </p:nvPicPr>
        <p:blipFill>
          <a:blip r:embed="rId2"/>
          <a:srcRect l="16645" r="16645"/>
          <a:stretch>
            <a:fillRect/>
          </a:stretch>
        </p:blipFill>
        <p:spPr>
          <a:xfrm>
            <a:off x="6108954" y="905706"/>
            <a:ext cx="2460055" cy="2460055"/>
          </a:xfrm>
          <a:custGeom>
            <a:avLst/>
            <a:gdLst>
              <a:gd name="connsiteX0" fmla="*/ 1074404 w 2460055"/>
              <a:gd name="connsiteY0" fmla="*/ 0 h 2460055"/>
              <a:gd name="connsiteX1" fmla="*/ 1894415 w 2460055"/>
              <a:gd name="connsiteY1" fmla="*/ 0 h 2460055"/>
              <a:gd name="connsiteX2" fmla="*/ 2460055 w 2460055"/>
              <a:gd name="connsiteY2" fmla="*/ 565640 h 2460055"/>
              <a:gd name="connsiteX3" fmla="*/ 2460055 w 2460055"/>
              <a:gd name="connsiteY3" fmla="*/ 1385651 h 2460055"/>
              <a:gd name="connsiteX4" fmla="*/ 1385651 w 2460055"/>
              <a:gd name="connsiteY4" fmla="*/ 2460055 h 2460055"/>
              <a:gd name="connsiteX5" fmla="*/ 565640 w 2460055"/>
              <a:gd name="connsiteY5" fmla="*/ 2460055 h 2460055"/>
              <a:gd name="connsiteX6" fmla="*/ 0 w 2460055"/>
              <a:gd name="connsiteY6" fmla="*/ 1894415 h 2460055"/>
              <a:gd name="connsiteX7" fmla="*/ 0 w 2460055"/>
              <a:gd name="connsiteY7" fmla="*/ 1074404 h 2460055"/>
              <a:gd name="connsiteX8" fmla="*/ 1074404 w 2460055"/>
              <a:gd name="connsiteY8" fmla="*/ 0 h 246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0055" h="2460055">
                <a:moveTo>
                  <a:pt x="1074404" y="0"/>
                </a:moveTo>
                <a:lnTo>
                  <a:pt x="1894415" y="0"/>
                </a:lnTo>
                <a:cubicBezTo>
                  <a:pt x="2206809" y="0"/>
                  <a:pt x="2460055" y="253246"/>
                  <a:pt x="2460055" y="565640"/>
                </a:cubicBezTo>
                <a:lnTo>
                  <a:pt x="2460055" y="1385651"/>
                </a:lnTo>
                <a:cubicBezTo>
                  <a:pt x="2460055" y="1979028"/>
                  <a:pt x="1979028" y="2460055"/>
                  <a:pt x="1385651" y="2460055"/>
                </a:cubicBezTo>
                <a:lnTo>
                  <a:pt x="565640" y="2460055"/>
                </a:lnTo>
                <a:cubicBezTo>
                  <a:pt x="253246" y="2460055"/>
                  <a:pt x="0" y="2206809"/>
                  <a:pt x="0" y="1894415"/>
                </a:cubicBezTo>
                <a:lnTo>
                  <a:pt x="0" y="1074404"/>
                </a:lnTo>
                <a:cubicBezTo>
                  <a:pt x="0" y="481027"/>
                  <a:pt x="481027" y="0"/>
                  <a:pt x="1074404" y="0"/>
                </a:cubicBezTo>
                <a:close/>
              </a:path>
            </a:pathLst>
          </a:custGeom>
        </p:spPr>
      </p:pic>
      <p:pic>
        <p:nvPicPr>
          <p:cNvPr id="12" name="图片占位符 13" descr="女人穿着裙子&#10;&#10;描述已自动生成">
            <a:extLst>
              <a:ext uri="{FF2B5EF4-FFF2-40B4-BE49-F238E27FC236}">
                <a16:creationId xmlns:a16="http://schemas.microsoft.com/office/drawing/2014/main" id="{4092E15A-8B25-4535-EDBC-F855DD664CF3}"/>
              </a:ext>
            </a:extLst>
          </p:cNvPr>
          <p:cNvPicPr>
            <a:picLocks noChangeAspect="1"/>
          </p:cNvPicPr>
          <p:nvPr/>
        </p:nvPicPr>
        <p:blipFill>
          <a:blip r:embed="rId2"/>
          <a:srcRect l="16667" r="16667"/>
          <a:stretch>
            <a:fillRect/>
          </a:stretch>
        </p:blipFill>
        <p:spPr>
          <a:xfrm>
            <a:off x="8711658" y="905705"/>
            <a:ext cx="2460055" cy="2460055"/>
          </a:xfrm>
          <a:custGeom>
            <a:avLst/>
            <a:gdLst>
              <a:gd name="connsiteX0" fmla="*/ 565640 w 2460055"/>
              <a:gd name="connsiteY0" fmla="*/ 0 h 2460055"/>
              <a:gd name="connsiteX1" fmla="*/ 1385651 w 2460055"/>
              <a:gd name="connsiteY1" fmla="*/ 0 h 2460055"/>
              <a:gd name="connsiteX2" fmla="*/ 2460055 w 2460055"/>
              <a:gd name="connsiteY2" fmla="*/ 1074404 h 2460055"/>
              <a:gd name="connsiteX3" fmla="*/ 2460055 w 2460055"/>
              <a:gd name="connsiteY3" fmla="*/ 1894415 h 2460055"/>
              <a:gd name="connsiteX4" fmla="*/ 1894415 w 2460055"/>
              <a:gd name="connsiteY4" fmla="*/ 2460055 h 2460055"/>
              <a:gd name="connsiteX5" fmla="*/ 1074404 w 2460055"/>
              <a:gd name="connsiteY5" fmla="*/ 2460055 h 2460055"/>
              <a:gd name="connsiteX6" fmla="*/ 0 w 2460055"/>
              <a:gd name="connsiteY6" fmla="*/ 1385651 h 2460055"/>
              <a:gd name="connsiteX7" fmla="*/ 0 w 2460055"/>
              <a:gd name="connsiteY7" fmla="*/ 565640 h 2460055"/>
              <a:gd name="connsiteX8" fmla="*/ 565640 w 2460055"/>
              <a:gd name="connsiteY8" fmla="*/ 0 h 246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0055" h="2460055">
                <a:moveTo>
                  <a:pt x="565640" y="0"/>
                </a:moveTo>
                <a:lnTo>
                  <a:pt x="1385651" y="0"/>
                </a:lnTo>
                <a:cubicBezTo>
                  <a:pt x="1979028" y="0"/>
                  <a:pt x="2460055" y="481027"/>
                  <a:pt x="2460055" y="1074404"/>
                </a:cubicBezTo>
                <a:lnTo>
                  <a:pt x="2460055" y="1894415"/>
                </a:lnTo>
                <a:cubicBezTo>
                  <a:pt x="2460055" y="2206809"/>
                  <a:pt x="2206809" y="2460055"/>
                  <a:pt x="1894415" y="2460055"/>
                </a:cubicBezTo>
                <a:lnTo>
                  <a:pt x="1074404" y="2460055"/>
                </a:lnTo>
                <a:cubicBezTo>
                  <a:pt x="481027" y="2460055"/>
                  <a:pt x="0" y="1979028"/>
                  <a:pt x="0" y="1385651"/>
                </a:cubicBezTo>
                <a:lnTo>
                  <a:pt x="0" y="565640"/>
                </a:lnTo>
                <a:cubicBezTo>
                  <a:pt x="0" y="253246"/>
                  <a:pt x="253246" y="0"/>
                  <a:pt x="565640" y="0"/>
                </a:cubicBezTo>
                <a:close/>
              </a:path>
            </a:pathLst>
          </a:custGeom>
        </p:spPr>
      </p:pic>
      <p:pic>
        <p:nvPicPr>
          <p:cNvPr id="13" name="图片占位符 15" descr="女人穿着裙子&#10;&#10;描述已自动生成">
            <a:extLst>
              <a:ext uri="{FF2B5EF4-FFF2-40B4-BE49-F238E27FC236}">
                <a16:creationId xmlns:a16="http://schemas.microsoft.com/office/drawing/2014/main" id="{1CE6BB80-4C1A-464A-F557-FE9705207462}"/>
              </a:ext>
            </a:extLst>
          </p:cNvPr>
          <p:cNvPicPr>
            <a:picLocks noChangeAspect="1"/>
          </p:cNvPicPr>
          <p:nvPr/>
        </p:nvPicPr>
        <p:blipFill>
          <a:blip r:embed="rId2"/>
          <a:srcRect l="16667" r="16667"/>
          <a:stretch>
            <a:fillRect/>
          </a:stretch>
        </p:blipFill>
        <p:spPr>
          <a:xfrm>
            <a:off x="8711658" y="3492240"/>
            <a:ext cx="2460055" cy="2460055"/>
          </a:xfrm>
          <a:custGeom>
            <a:avLst/>
            <a:gdLst>
              <a:gd name="connsiteX0" fmla="*/ 1074404 w 2460055"/>
              <a:gd name="connsiteY0" fmla="*/ 0 h 2460055"/>
              <a:gd name="connsiteX1" fmla="*/ 1894415 w 2460055"/>
              <a:gd name="connsiteY1" fmla="*/ 0 h 2460055"/>
              <a:gd name="connsiteX2" fmla="*/ 2460055 w 2460055"/>
              <a:gd name="connsiteY2" fmla="*/ 565640 h 2460055"/>
              <a:gd name="connsiteX3" fmla="*/ 2460055 w 2460055"/>
              <a:gd name="connsiteY3" fmla="*/ 1385651 h 2460055"/>
              <a:gd name="connsiteX4" fmla="*/ 1385651 w 2460055"/>
              <a:gd name="connsiteY4" fmla="*/ 2460055 h 2460055"/>
              <a:gd name="connsiteX5" fmla="*/ 565640 w 2460055"/>
              <a:gd name="connsiteY5" fmla="*/ 2460055 h 2460055"/>
              <a:gd name="connsiteX6" fmla="*/ 0 w 2460055"/>
              <a:gd name="connsiteY6" fmla="*/ 1894415 h 2460055"/>
              <a:gd name="connsiteX7" fmla="*/ 0 w 2460055"/>
              <a:gd name="connsiteY7" fmla="*/ 1074404 h 2460055"/>
              <a:gd name="connsiteX8" fmla="*/ 1074404 w 2460055"/>
              <a:gd name="connsiteY8" fmla="*/ 0 h 246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0055" h="2460055">
                <a:moveTo>
                  <a:pt x="1074404" y="0"/>
                </a:moveTo>
                <a:lnTo>
                  <a:pt x="1894415" y="0"/>
                </a:lnTo>
                <a:cubicBezTo>
                  <a:pt x="2206809" y="0"/>
                  <a:pt x="2460055" y="253246"/>
                  <a:pt x="2460055" y="565640"/>
                </a:cubicBezTo>
                <a:lnTo>
                  <a:pt x="2460055" y="1385651"/>
                </a:lnTo>
                <a:cubicBezTo>
                  <a:pt x="2460055" y="1979028"/>
                  <a:pt x="1979028" y="2460055"/>
                  <a:pt x="1385651" y="2460055"/>
                </a:cubicBezTo>
                <a:lnTo>
                  <a:pt x="565640" y="2460055"/>
                </a:lnTo>
                <a:cubicBezTo>
                  <a:pt x="253246" y="2460055"/>
                  <a:pt x="0" y="2206809"/>
                  <a:pt x="0" y="1894415"/>
                </a:cubicBezTo>
                <a:lnTo>
                  <a:pt x="0" y="1074404"/>
                </a:lnTo>
                <a:cubicBezTo>
                  <a:pt x="0" y="481027"/>
                  <a:pt x="481027" y="0"/>
                  <a:pt x="1074404" y="0"/>
                </a:cubicBezTo>
                <a:close/>
              </a:path>
            </a:pathLst>
          </a:custGeom>
        </p:spPr>
      </p:pic>
      <p:pic>
        <p:nvPicPr>
          <p:cNvPr id="14" name="图片占位符 6" descr="女人穿着裙子&#10;&#10;描述已自动生成">
            <a:extLst>
              <a:ext uri="{FF2B5EF4-FFF2-40B4-BE49-F238E27FC236}">
                <a16:creationId xmlns:a16="http://schemas.microsoft.com/office/drawing/2014/main" id="{5F74BB72-713E-E31B-920E-2EA94F49C208}"/>
              </a:ext>
            </a:extLst>
          </p:cNvPr>
          <p:cNvPicPr>
            <a:picLocks noChangeAspect="1"/>
          </p:cNvPicPr>
          <p:nvPr/>
        </p:nvPicPr>
        <p:blipFill>
          <a:blip r:embed="rId2"/>
          <a:srcRect l="16645" r="16645"/>
          <a:stretch>
            <a:fillRect/>
          </a:stretch>
        </p:blipFill>
        <p:spPr>
          <a:xfrm>
            <a:off x="6108954" y="3492240"/>
            <a:ext cx="2460055" cy="2460055"/>
          </a:xfrm>
          <a:custGeom>
            <a:avLst/>
            <a:gdLst>
              <a:gd name="connsiteX0" fmla="*/ 565640 w 2460055"/>
              <a:gd name="connsiteY0" fmla="*/ 0 h 2460055"/>
              <a:gd name="connsiteX1" fmla="*/ 1385651 w 2460055"/>
              <a:gd name="connsiteY1" fmla="*/ 0 h 2460055"/>
              <a:gd name="connsiteX2" fmla="*/ 2460055 w 2460055"/>
              <a:gd name="connsiteY2" fmla="*/ 1074404 h 2460055"/>
              <a:gd name="connsiteX3" fmla="*/ 2460055 w 2460055"/>
              <a:gd name="connsiteY3" fmla="*/ 1894415 h 2460055"/>
              <a:gd name="connsiteX4" fmla="*/ 1894415 w 2460055"/>
              <a:gd name="connsiteY4" fmla="*/ 2460055 h 2460055"/>
              <a:gd name="connsiteX5" fmla="*/ 1074404 w 2460055"/>
              <a:gd name="connsiteY5" fmla="*/ 2460055 h 2460055"/>
              <a:gd name="connsiteX6" fmla="*/ 0 w 2460055"/>
              <a:gd name="connsiteY6" fmla="*/ 1385651 h 2460055"/>
              <a:gd name="connsiteX7" fmla="*/ 0 w 2460055"/>
              <a:gd name="connsiteY7" fmla="*/ 565640 h 2460055"/>
              <a:gd name="connsiteX8" fmla="*/ 565640 w 2460055"/>
              <a:gd name="connsiteY8" fmla="*/ 0 h 246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0055" h="2460055">
                <a:moveTo>
                  <a:pt x="565640" y="0"/>
                </a:moveTo>
                <a:lnTo>
                  <a:pt x="1385651" y="0"/>
                </a:lnTo>
                <a:cubicBezTo>
                  <a:pt x="1979028" y="0"/>
                  <a:pt x="2460055" y="481027"/>
                  <a:pt x="2460055" y="1074404"/>
                </a:cubicBezTo>
                <a:lnTo>
                  <a:pt x="2460055" y="1894415"/>
                </a:lnTo>
                <a:cubicBezTo>
                  <a:pt x="2460055" y="2206809"/>
                  <a:pt x="2206809" y="2460055"/>
                  <a:pt x="1894415" y="2460055"/>
                </a:cubicBezTo>
                <a:lnTo>
                  <a:pt x="1074404" y="2460055"/>
                </a:lnTo>
                <a:cubicBezTo>
                  <a:pt x="481027" y="2460055"/>
                  <a:pt x="0" y="1979028"/>
                  <a:pt x="0" y="1385651"/>
                </a:cubicBezTo>
                <a:lnTo>
                  <a:pt x="0" y="565640"/>
                </a:lnTo>
                <a:cubicBezTo>
                  <a:pt x="0" y="253246"/>
                  <a:pt x="253246" y="0"/>
                  <a:pt x="565640" y="0"/>
                </a:cubicBezTo>
                <a:close/>
              </a:path>
            </a:pathLst>
          </a:custGeom>
        </p:spPr>
      </p:pic>
      <p:sp>
        <p:nvSpPr>
          <p:cNvPr id="10" name="Oval 17">
            <a:extLst>
              <a:ext uri="{FF2B5EF4-FFF2-40B4-BE49-F238E27FC236}">
                <a16:creationId xmlns:a16="http://schemas.microsoft.com/office/drawing/2014/main" id="{490CFFBE-25DB-63F9-A344-162BCD8D272F}"/>
              </a:ext>
            </a:extLst>
          </p:cNvPr>
          <p:cNvSpPr/>
          <p:nvPr/>
        </p:nvSpPr>
        <p:spPr>
          <a:xfrm>
            <a:off x="6387202" y="817271"/>
            <a:ext cx="538691" cy="53869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任意多边形: 形状 23">
            <a:extLst>
              <a:ext uri="{FF2B5EF4-FFF2-40B4-BE49-F238E27FC236}">
                <a16:creationId xmlns:a16="http://schemas.microsoft.com/office/drawing/2014/main" id="{18024B26-BD3F-B244-EEC5-051440D519CC}"/>
              </a:ext>
            </a:extLst>
          </p:cNvPr>
          <p:cNvSpPr/>
          <p:nvPr/>
        </p:nvSpPr>
        <p:spPr>
          <a:xfrm>
            <a:off x="0" y="0"/>
            <a:ext cx="1285316" cy="1452101"/>
          </a:xfrm>
          <a:custGeom>
            <a:avLst/>
            <a:gdLst>
              <a:gd name="connsiteX0" fmla="*/ 738079 w 1285316"/>
              <a:gd name="connsiteY0" fmla="*/ 0 h 1452101"/>
              <a:gd name="connsiteX1" fmla="*/ 1285316 w 1285316"/>
              <a:gd name="connsiteY1" fmla="*/ 0 h 1452101"/>
              <a:gd name="connsiteX2" fmla="*/ 1264316 w 1285316"/>
              <a:gd name="connsiteY2" fmla="*/ 137599 h 1452101"/>
              <a:gd name="connsiteX3" fmla="*/ 96473 w 1285316"/>
              <a:gd name="connsiteY3" fmla="*/ 1427295 h 1452101"/>
              <a:gd name="connsiteX4" fmla="*/ 0 w 1285316"/>
              <a:gd name="connsiteY4" fmla="*/ 1452101 h 1452101"/>
              <a:gd name="connsiteX5" fmla="*/ 0 w 1285316"/>
              <a:gd name="connsiteY5" fmla="*/ 886426 h 1452101"/>
              <a:gd name="connsiteX6" fmla="*/ 42919 w 1285316"/>
              <a:gd name="connsiteY6" fmla="*/ 870718 h 1452101"/>
              <a:gd name="connsiteX7" fmla="*/ 733737 w 1285316"/>
              <a:gd name="connsiteY7" fmla="*/ 28452 h 145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316" h="1452101">
                <a:moveTo>
                  <a:pt x="738079" y="0"/>
                </a:moveTo>
                <a:lnTo>
                  <a:pt x="1285316" y="0"/>
                </a:lnTo>
                <a:lnTo>
                  <a:pt x="1264316" y="137599"/>
                </a:lnTo>
                <a:cubicBezTo>
                  <a:pt x="1138916" y="750412"/>
                  <a:pt x="686018" y="1243928"/>
                  <a:pt x="96473" y="1427295"/>
                </a:cubicBezTo>
                <a:lnTo>
                  <a:pt x="0" y="1452101"/>
                </a:lnTo>
                <a:lnTo>
                  <a:pt x="0" y="886426"/>
                </a:lnTo>
                <a:lnTo>
                  <a:pt x="42919" y="870718"/>
                </a:lnTo>
                <a:cubicBezTo>
                  <a:pt x="392863" y="722704"/>
                  <a:pt x="655809" y="409276"/>
                  <a:pt x="733737" y="284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6000" dirty="0"/>
          </a:p>
        </p:txBody>
      </p:sp>
    </p:spTree>
    <p:extLst>
      <p:ext uri="{BB962C8B-B14F-4D97-AF65-F5344CB8AC3E}">
        <p14:creationId xmlns:p14="http://schemas.microsoft.com/office/powerpoint/2010/main" val="989038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2" name="Graphic 2">
            <a:extLst>
              <a:ext uri="{FF2B5EF4-FFF2-40B4-BE49-F238E27FC236}">
                <a16:creationId xmlns:a16="http://schemas.microsoft.com/office/drawing/2014/main" id="{46B60D4B-0C56-4350-DF6B-19E297317A9E}"/>
              </a:ext>
            </a:extLst>
          </p:cNvPr>
          <p:cNvSpPr/>
          <p:nvPr/>
        </p:nvSpPr>
        <p:spPr>
          <a:xfrm rot="16200000">
            <a:off x="646414" y="-642612"/>
            <a:ext cx="5317864" cy="6603088"/>
          </a:xfrm>
          <a:custGeom>
            <a:avLst/>
            <a:gdLst>
              <a:gd name="connsiteX0" fmla="*/ 164691 w 5516317"/>
              <a:gd name="connsiteY0" fmla="*/ 1820944 h 6849503"/>
              <a:gd name="connsiteX1" fmla="*/ 540977 w 5516317"/>
              <a:gd name="connsiteY1" fmla="*/ 0 h 6849503"/>
              <a:gd name="connsiteX2" fmla="*/ 5516318 w 5516317"/>
              <a:gd name="connsiteY2" fmla="*/ 0 h 6849503"/>
              <a:gd name="connsiteX3" fmla="*/ 5516318 w 5516317"/>
              <a:gd name="connsiteY3" fmla="*/ 5014247 h 6849503"/>
              <a:gd name="connsiteX4" fmla="*/ 3254800 w 5516317"/>
              <a:gd name="connsiteY4" fmla="*/ 6329585 h 6849503"/>
              <a:gd name="connsiteX5" fmla="*/ 411749 w 5516317"/>
              <a:gd name="connsiteY5" fmla="*/ 4584672 h 6849503"/>
              <a:gd name="connsiteX6" fmla="*/ 164691 w 5516317"/>
              <a:gd name="connsiteY6" fmla="*/ 1820944 h 684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6317" h="6849503">
                <a:moveTo>
                  <a:pt x="164691" y="1820944"/>
                </a:moveTo>
                <a:cubicBezTo>
                  <a:pt x="-261006" y="677437"/>
                  <a:pt x="238175" y="130520"/>
                  <a:pt x="540977" y="0"/>
                </a:cubicBezTo>
                <a:lnTo>
                  <a:pt x="5516318" y="0"/>
                </a:lnTo>
                <a:lnTo>
                  <a:pt x="5516318" y="5014247"/>
                </a:lnTo>
                <a:cubicBezTo>
                  <a:pt x="5412425" y="4947089"/>
                  <a:pt x="4814677" y="5116129"/>
                  <a:pt x="3254800" y="6329585"/>
                </a:cubicBezTo>
                <a:cubicBezTo>
                  <a:pt x="1304953" y="7846404"/>
                  <a:pt x="-2546" y="5668114"/>
                  <a:pt x="411749" y="4584672"/>
                </a:cubicBezTo>
                <a:cubicBezTo>
                  <a:pt x="826043" y="3501230"/>
                  <a:pt x="696813" y="3250327"/>
                  <a:pt x="164691" y="1820944"/>
                </a:cubicBezTo>
                <a:close/>
              </a:path>
            </a:pathLst>
          </a:custGeom>
          <a:solidFill>
            <a:schemeClr val="accent3"/>
          </a:solidFill>
          <a:ln w="7596" cap="flat">
            <a:noFill/>
            <a:prstDash val="solid"/>
            <a:miter/>
          </a:ln>
        </p:spPr>
        <p:txBody>
          <a:bodyPr rtlCol="0" anchor="ctr"/>
          <a:lstStyle/>
          <a:p>
            <a:endParaRPr lang="en-US"/>
          </a:p>
        </p:txBody>
      </p:sp>
      <p:sp>
        <p:nvSpPr>
          <p:cNvPr id="3" name="Graphic 7">
            <a:extLst>
              <a:ext uri="{FF2B5EF4-FFF2-40B4-BE49-F238E27FC236}">
                <a16:creationId xmlns:a16="http://schemas.microsoft.com/office/drawing/2014/main" id="{4169135B-E7C7-0453-4597-AEE1ED0B9AE9}"/>
              </a:ext>
            </a:extLst>
          </p:cNvPr>
          <p:cNvSpPr/>
          <p:nvPr/>
        </p:nvSpPr>
        <p:spPr>
          <a:xfrm rot="16200000">
            <a:off x="355001" y="-355001"/>
            <a:ext cx="5167256" cy="5877257"/>
          </a:xfrm>
          <a:custGeom>
            <a:avLst/>
            <a:gdLst>
              <a:gd name="connsiteX0" fmla="*/ 162744 w 6022262"/>
              <a:gd name="connsiteY0" fmla="*/ 1863391 h 6849744"/>
              <a:gd name="connsiteX1" fmla="*/ 640520 w 6022262"/>
              <a:gd name="connsiteY1" fmla="*/ 0 h 6849744"/>
              <a:gd name="connsiteX2" fmla="*/ 6022263 w 6022262"/>
              <a:gd name="connsiteY2" fmla="*/ 0 h 6849744"/>
              <a:gd name="connsiteX3" fmla="*/ 6022263 w 6022262"/>
              <a:gd name="connsiteY3" fmla="*/ 5527007 h 6849744"/>
              <a:gd name="connsiteX4" fmla="*/ 3971429 w 6022262"/>
              <a:gd name="connsiteY4" fmla="*/ 6366209 h 6849744"/>
              <a:gd name="connsiteX5" fmla="*/ 834331 w 6022262"/>
              <a:gd name="connsiteY5" fmla="*/ 4818648 h 6849744"/>
              <a:gd name="connsiteX6" fmla="*/ 162744 w 6022262"/>
              <a:gd name="connsiteY6" fmla="*/ 1863391 h 684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2262" h="6849744">
                <a:moveTo>
                  <a:pt x="162744" y="1863391"/>
                </a:moveTo>
                <a:cubicBezTo>
                  <a:pt x="-284383" y="1040431"/>
                  <a:pt x="294958" y="278230"/>
                  <a:pt x="640520" y="0"/>
                </a:cubicBezTo>
                <a:lnTo>
                  <a:pt x="6022263" y="0"/>
                </a:lnTo>
                <a:lnTo>
                  <a:pt x="6022263" y="5527007"/>
                </a:lnTo>
                <a:cubicBezTo>
                  <a:pt x="5899060" y="5432258"/>
                  <a:pt x="5316416" y="5467451"/>
                  <a:pt x="3971429" y="6366209"/>
                </a:cubicBezTo>
                <a:cubicBezTo>
                  <a:pt x="2290197" y="7489658"/>
                  <a:pt x="640520" y="6524124"/>
                  <a:pt x="834331" y="4818648"/>
                </a:cubicBezTo>
                <a:cubicBezTo>
                  <a:pt x="1028146" y="3113171"/>
                  <a:pt x="721652" y="2892091"/>
                  <a:pt x="162744" y="1863391"/>
                </a:cubicBezTo>
                <a:close/>
              </a:path>
            </a:pathLst>
          </a:custGeom>
          <a:solidFill>
            <a:schemeClr val="accent1"/>
          </a:solidFill>
          <a:ln w="9010" cap="flat">
            <a:noFill/>
            <a:prstDash val="solid"/>
            <a:miter/>
          </a:ln>
        </p:spPr>
        <p:txBody>
          <a:bodyPr rtlCol="0" anchor="ctr"/>
          <a:lstStyle/>
          <a:p>
            <a:endParaRPr lang="en-US"/>
          </a:p>
        </p:txBody>
      </p:sp>
      <p:sp>
        <p:nvSpPr>
          <p:cNvPr id="4" name="TextBox 3">
            <a:extLst>
              <a:ext uri="{FF2B5EF4-FFF2-40B4-BE49-F238E27FC236}">
                <a16:creationId xmlns:a16="http://schemas.microsoft.com/office/drawing/2014/main" id="{E264E496-B216-1843-2C87-98A91621C8D1}"/>
              </a:ext>
            </a:extLst>
          </p:cNvPr>
          <p:cNvSpPr txBox="1"/>
          <p:nvPr/>
        </p:nvSpPr>
        <p:spPr>
          <a:xfrm>
            <a:off x="894777" y="1653892"/>
            <a:ext cx="2709396" cy="1938992"/>
          </a:xfrm>
          <a:prstGeom prst="rect">
            <a:avLst/>
          </a:prstGeom>
          <a:noFill/>
        </p:spPr>
        <p:txBody>
          <a:bodyPr wrap="none" rtlCol="0">
            <a:spAutoFit/>
          </a:bodyPr>
          <a:lstStyle/>
          <a:p>
            <a:r>
              <a:rPr lang="zh-CN" altLang="en-US" sz="6000" b="1" dirty="0">
                <a:solidFill>
                  <a:schemeClr val="bg1"/>
                </a:solidFill>
                <a:latin typeface="猫啃网秀雅圆" panose="020B0500000000000000" pitchFamily="34" charset="-122"/>
                <a:ea typeface="猫啃网秀雅圆" panose="020B0500000000000000" pitchFamily="34" charset="-122"/>
                <a:cs typeface="Poppins" pitchFamily="2" charset="77"/>
              </a:rPr>
              <a:t>请输入</a:t>
            </a:r>
            <a:endParaRPr lang="en-US" altLang="zh-CN" sz="6000" b="1" dirty="0">
              <a:solidFill>
                <a:schemeClr val="bg1"/>
              </a:solidFill>
              <a:latin typeface="猫啃网秀雅圆" panose="020B0500000000000000" pitchFamily="34" charset="-122"/>
              <a:ea typeface="猫啃网秀雅圆" panose="020B0500000000000000" pitchFamily="34" charset="-122"/>
              <a:cs typeface="Poppins" pitchFamily="2" charset="77"/>
            </a:endParaRPr>
          </a:p>
          <a:p>
            <a:r>
              <a:rPr lang="zh-CN" altLang="en-US" sz="6000" b="1" dirty="0">
                <a:solidFill>
                  <a:schemeClr val="bg1"/>
                </a:solidFill>
                <a:latin typeface="猫啃网秀雅圆" panose="020B0500000000000000" pitchFamily="34" charset="-122"/>
                <a:ea typeface="猫啃网秀雅圆" panose="020B0500000000000000" pitchFamily="34" charset="-122"/>
                <a:cs typeface="Poppins" pitchFamily="2" charset="77"/>
              </a:rPr>
              <a:t>章节标题</a:t>
            </a:r>
            <a:endParaRPr lang="en-US" sz="6000" b="1" dirty="0">
              <a:solidFill>
                <a:schemeClr val="bg1"/>
              </a:solidFill>
              <a:latin typeface="猫啃网秀雅圆" panose="020B0500000000000000" pitchFamily="34" charset="-122"/>
              <a:ea typeface="猫啃网秀雅圆" panose="020B0500000000000000" pitchFamily="34" charset="-122"/>
              <a:cs typeface="Poppins" pitchFamily="2" charset="77"/>
            </a:endParaRPr>
          </a:p>
        </p:txBody>
      </p:sp>
      <p:sp>
        <p:nvSpPr>
          <p:cNvPr id="5" name="TextBox 4">
            <a:extLst>
              <a:ext uri="{FF2B5EF4-FFF2-40B4-BE49-F238E27FC236}">
                <a16:creationId xmlns:a16="http://schemas.microsoft.com/office/drawing/2014/main" id="{50A6AED0-F5A4-CF40-CB28-D4F686C2C209}"/>
              </a:ext>
            </a:extLst>
          </p:cNvPr>
          <p:cNvSpPr txBox="1"/>
          <p:nvPr/>
        </p:nvSpPr>
        <p:spPr>
          <a:xfrm>
            <a:off x="894777" y="3408218"/>
            <a:ext cx="1664238" cy="338554"/>
          </a:xfrm>
          <a:prstGeom prst="rect">
            <a:avLst/>
          </a:prstGeom>
          <a:noFill/>
        </p:spPr>
        <p:txBody>
          <a:bodyPr wrap="none" rtlCol="0">
            <a:spAutoFit/>
          </a:bodyPr>
          <a:lstStyle/>
          <a:p>
            <a:r>
              <a:rPr lang="en-US" sz="1600" dirty="0">
                <a:solidFill>
                  <a:schemeClr val="bg1"/>
                </a:solidFill>
                <a:latin typeface="+mj-lt"/>
                <a:cs typeface="Poppins Medium" pitchFamily="2" charset="77"/>
              </a:rPr>
              <a:t>Please enter the chapter title</a:t>
            </a:r>
          </a:p>
        </p:txBody>
      </p:sp>
      <p:sp>
        <p:nvSpPr>
          <p:cNvPr id="6" name="文本框 5">
            <a:extLst>
              <a:ext uri="{FF2B5EF4-FFF2-40B4-BE49-F238E27FC236}">
                <a16:creationId xmlns:a16="http://schemas.microsoft.com/office/drawing/2014/main" id="{FFA1B835-E0A7-E73C-D303-DE8DC7B90761}"/>
              </a:ext>
            </a:extLst>
          </p:cNvPr>
          <p:cNvSpPr txBox="1"/>
          <p:nvPr/>
        </p:nvSpPr>
        <p:spPr>
          <a:xfrm>
            <a:off x="7366190" y="764704"/>
            <a:ext cx="4533292" cy="5157502"/>
          </a:xfrm>
          <a:prstGeom prst="rect">
            <a:avLst/>
          </a:prstGeom>
          <a:noFill/>
        </p:spPr>
        <p:txBody>
          <a:bodyPr wrap="none" lIns="0" tIns="0" rIns="0" bIns="0" rtlCol="0">
            <a:spAutoFit/>
          </a:bodyPr>
          <a:lstStyle/>
          <a:p>
            <a:pPr algn="ctr">
              <a:lnSpc>
                <a:spcPct val="120000"/>
              </a:lnSpc>
            </a:pPr>
            <a:r>
              <a:rPr lang="en-US" altLang="zh-CN" sz="30000" dirty="0">
                <a:solidFill>
                  <a:schemeClr val="accent2"/>
                </a:solidFill>
                <a:latin typeface="+mj-lt"/>
              </a:rPr>
              <a:t>02</a:t>
            </a:r>
            <a:endParaRPr lang="zh-CN" altLang="en-US" sz="30000" dirty="0">
              <a:solidFill>
                <a:schemeClr val="accent2"/>
              </a:solidFill>
              <a:latin typeface="+mj-lt"/>
            </a:endParaRPr>
          </a:p>
        </p:txBody>
      </p:sp>
      <p:sp>
        <p:nvSpPr>
          <p:cNvPr id="7" name="文本框 6">
            <a:extLst>
              <a:ext uri="{FF2B5EF4-FFF2-40B4-BE49-F238E27FC236}">
                <a16:creationId xmlns:a16="http://schemas.microsoft.com/office/drawing/2014/main" id="{79847391-719C-04F5-0316-E9C9ECCE4952}"/>
              </a:ext>
            </a:extLst>
          </p:cNvPr>
          <p:cNvSpPr txBox="1"/>
          <p:nvPr/>
        </p:nvSpPr>
        <p:spPr>
          <a:xfrm>
            <a:off x="6313189" y="4025401"/>
            <a:ext cx="5407571" cy="2853795"/>
          </a:xfrm>
          <a:prstGeom prst="rect">
            <a:avLst/>
          </a:prstGeom>
          <a:noFill/>
          <a:ln>
            <a:noFill/>
          </a:ln>
        </p:spPr>
        <p:txBody>
          <a:bodyPr wrap="none" lIns="0" tIns="0" rIns="0" bIns="0" rtlCol="0">
            <a:spAutoFit/>
          </a:bodyPr>
          <a:lstStyle/>
          <a:p>
            <a:pPr algn="ctr">
              <a:lnSpc>
                <a:spcPct val="120000"/>
              </a:lnSpc>
            </a:pPr>
            <a:r>
              <a:rPr lang="en-US" altLang="zh-CN" sz="16600" dirty="0">
                <a:ln>
                  <a:gradFill flip="none" rotWithShape="1">
                    <a:gsLst>
                      <a:gs pos="26000">
                        <a:schemeClr val="accent2">
                          <a:alpha val="0"/>
                        </a:schemeClr>
                      </a:gs>
                      <a:gs pos="100000">
                        <a:schemeClr val="accent2"/>
                      </a:gs>
                    </a:gsLst>
                    <a:lin ang="5400000" scaled="1"/>
                    <a:tileRect/>
                  </a:gradFill>
                </a:ln>
                <a:noFill/>
                <a:latin typeface="+mj-lt"/>
              </a:rPr>
              <a:t>PART</a:t>
            </a:r>
            <a:endParaRPr lang="zh-CN" altLang="en-US" sz="16600" dirty="0">
              <a:ln>
                <a:gradFill flip="none" rotWithShape="1">
                  <a:gsLst>
                    <a:gs pos="26000">
                      <a:schemeClr val="accent2">
                        <a:alpha val="0"/>
                      </a:schemeClr>
                    </a:gs>
                    <a:gs pos="100000">
                      <a:schemeClr val="accent2"/>
                    </a:gs>
                  </a:gsLst>
                  <a:lin ang="5400000" scaled="1"/>
                  <a:tileRect/>
                </a:gradFill>
              </a:ln>
              <a:noFill/>
              <a:latin typeface="+mj-lt"/>
            </a:endParaRPr>
          </a:p>
        </p:txBody>
      </p:sp>
    </p:spTree>
    <p:extLst>
      <p:ext uri="{BB962C8B-B14F-4D97-AF65-F5344CB8AC3E}">
        <p14:creationId xmlns:p14="http://schemas.microsoft.com/office/powerpoint/2010/main" val="778426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57" name="任意多边形: 形状 56">
            <a:extLst>
              <a:ext uri="{FF2B5EF4-FFF2-40B4-BE49-F238E27FC236}">
                <a16:creationId xmlns:a16="http://schemas.microsoft.com/office/drawing/2014/main" id="{1ECE33BB-AB0F-5199-7247-B82D1D2928A1}"/>
              </a:ext>
            </a:extLst>
          </p:cNvPr>
          <p:cNvSpPr/>
          <p:nvPr/>
        </p:nvSpPr>
        <p:spPr>
          <a:xfrm>
            <a:off x="0" y="0"/>
            <a:ext cx="1285316" cy="1452101"/>
          </a:xfrm>
          <a:custGeom>
            <a:avLst/>
            <a:gdLst>
              <a:gd name="connsiteX0" fmla="*/ 738079 w 1285316"/>
              <a:gd name="connsiteY0" fmla="*/ 0 h 1452101"/>
              <a:gd name="connsiteX1" fmla="*/ 1285316 w 1285316"/>
              <a:gd name="connsiteY1" fmla="*/ 0 h 1452101"/>
              <a:gd name="connsiteX2" fmla="*/ 1264316 w 1285316"/>
              <a:gd name="connsiteY2" fmla="*/ 137599 h 1452101"/>
              <a:gd name="connsiteX3" fmla="*/ 96473 w 1285316"/>
              <a:gd name="connsiteY3" fmla="*/ 1427295 h 1452101"/>
              <a:gd name="connsiteX4" fmla="*/ 0 w 1285316"/>
              <a:gd name="connsiteY4" fmla="*/ 1452101 h 1452101"/>
              <a:gd name="connsiteX5" fmla="*/ 0 w 1285316"/>
              <a:gd name="connsiteY5" fmla="*/ 886426 h 1452101"/>
              <a:gd name="connsiteX6" fmla="*/ 42919 w 1285316"/>
              <a:gd name="connsiteY6" fmla="*/ 870718 h 1452101"/>
              <a:gd name="connsiteX7" fmla="*/ 733737 w 1285316"/>
              <a:gd name="connsiteY7" fmla="*/ 28452 h 145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316" h="1452101">
                <a:moveTo>
                  <a:pt x="738079" y="0"/>
                </a:moveTo>
                <a:lnTo>
                  <a:pt x="1285316" y="0"/>
                </a:lnTo>
                <a:lnTo>
                  <a:pt x="1264316" y="137599"/>
                </a:lnTo>
                <a:cubicBezTo>
                  <a:pt x="1138916" y="750412"/>
                  <a:pt x="686018" y="1243928"/>
                  <a:pt x="96473" y="1427295"/>
                </a:cubicBezTo>
                <a:lnTo>
                  <a:pt x="0" y="1452101"/>
                </a:lnTo>
                <a:lnTo>
                  <a:pt x="0" y="886426"/>
                </a:lnTo>
                <a:lnTo>
                  <a:pt x="42919" y="870718"/>
                </a:lnTo>
                <a:cubicBezTo>
                  <a:pt x="392863" y="722704"/>
                  <a:pt x="655809" y="409276"/>
                  <a:pt x="733737" y="284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6000" dirty="0"/>
          </a:p>
        </p:txBody>
      </p:sp>
      <p:pic>
        <p:nvPicPr>
          <p:cNvPr id="14" name="图片占位符 3" descr="女人穿着裙子&#10;&#10;描述已自动生成">
            <a:extLst>
              <a:ext uri="{FF2B5EF4-FFF2-40B4-BE49-F238E27FC236}">
                <a16:creationId xmlns:a16="http://schemas.microsoft.com/office/drawing/2014/main" id="{E2DA9236-9400-E145-933B-690E8CE4BE3E}"/>
              </a:ext>
            </a:extLst>
          </p:cNvPr>
          <p:cNvPicPr>
            <a:picLocks noChangeAspect="1"/>
          </p:cNvPicPr>
          <p:nvPr/>
        </p:nvPicPr>
        <p:blipFill>
          <a:blip r:embed="rId2">
            <a:extLst>
              <a:ext uri="{28A0092B-C50C-407E-A947-70E740481C1C}">
                <a14:useLocalDpi xmlns:a14="http://schemas.microsoft.com/office/drawing/2010/main" val="0"/>
              </a:ext>
            </a:extLst>
          </a:blip>
          <a:srcRect l="26443" r="26443"/>
          <a:stretch>
            <a:fillRect/>
          </a:stretch>
        </p:blipFill>
        <p:spPr>
          <a:xfrm>
            <a:off x="6612854" y="3152"/>
            <a:ext cx="4846321" cy="6858000"/>
          </a:xfrm>
          <a:custGeom>
            <a:avLst/>
            <a:gdLst>
              <a:gd name="connsiteX0" fmla="*/ 1540510 w 4846320"/>
              <a:gd name="connsiteY0" fmla="*/ 3855720 h 6858000"/>
              <a:gd name="connsiteX1" fmla="*/ 2423160 w 4846320"/>
              <a:gd name="connsiteY1" fmla="*/ 4738370 h 6858000"/>
              <a:gd name="connsiteX2" fmla="*/ 2423160 w 4846320"/>
              <a:gd name="connsiteY2" fmla="*/ 6858000 h 6858000"/>
              <a:gd name="connsiteX3" fmla="*/ 657860 w 4846320"/>
              <a:gd name="connsiteY3" fmla="*/ 6858000 h 6858000"/>
              <a:gd name="connsiteX4" fmla="*/ 657860 w 4846320"/>
              <a:gd name="connsiteY4" fmla="*/ 4738370 h 6858000"/>
              <a:gd name="connsiteX5" fmla="*/ 1540510 w 4846320"/>
              <a:gd name="connsiteY5" fmla="*/ 3855720 h 6858000"/>
              <a:gd name="connsiteX6" fmla="*/ 2255520 w 4846320"/>
              <a:gd name="connsiteY6" fmla="*/ 1014306 h 6858000"/>
              <a:gd name="connsiteX7" fmla="*/ 2255520 w 4846320"/>
              <a:gd name="connsiteY7" fmla="*/ 2274493 h 6858000"/>
              <a:gd name="connsiteX8" fmla="*/ 3305810 w 4846320"/>
              <a:gd name="connsiteY8" fmla="*/ 3233530 h 6858000"/>
              <a:gd name="connsiteX9" fmla="*/ 4356100 w 4846320"/>
              <a:gd name="connsiteY9" fmla="*/ 2274493 h 6858000"/>
              <a:gd name="connsiteX10" fmla="*/ 4356100 w 4846320"/>
              <a:gd name="connsiteY10" fmla="*/ 1972043 h 6858000"/>
              <a:gd name="connsiteX11" fmla="*/ 4432483 w 4846320"/>
              <a:gd name="connsiteY11" fmla="*/ 2074189 h 6858000"/>
              <a:gd name="connsiteX12" fmla="*/ 4846320 w 4846320"/>
              <a:gd name="connsiteY12" fmla="*/ 3429001 h 6858000"/>
              <a:gd name="connsiteX13" fmla="*/ 2670915 w 4846320"/>
              <a:gd name="connsiteY13" fmla="*/ 5839651 h 6858000"/>
              <a:gd name="connsiteX14" fmla="*/ 2590800 w 4846320"/>
              <a:gd name="connsiteY14" fmla="*/ 5843696 h 6858000"/>
              <a:gd name="connsiteX15" fmla="*/ 2590800 w 4846320"/>
              <a:gd name="connsiteY15" fmla="*/ 4583508 h 6858000"/>
              <a:gd name="connsiteX16" fmla="*/ 1540510 w 4846320"/>
              <a:gd name="connsiteY16" fmla="*/ 3624471 h 6858000"/>
              <a:gd name="connsiteX17" fmla="*/ 490220 w 4846320"/>
              <a:gd name="connsiteY17" fmla="*/ 4583508 h 6858000"/>
              <a:gd name="connsiteX18" fmla="*/ 490220 w 4846320"/>
              <a:gd name="connsiteY18" fmla="*/ 4885960 h 6858000"/>
              <a:gd name="connsiteX19" fmla="*/ 413837 w 4846320"/>
              <a:gd name="connsiteY19" fmla="*/ 4783814 h 6858000"/>
              <a:gd name="connsiteX20" fmla="*/ 0 w 4846320"/>
              <a:gd name="connsiteY20" fmla="*/ 3429001 h 6858000"/>
              <a:gd name="connsiteX21" fmla="*/ 2175406 w 4846320"/>
              <a:gd name="connsiteY21" fmla="*/ 1018352 h 6858000"/>
              <a:gd name="connsiteX22" fmla="*/ 2423160 w 4846320"/>
              <a:gd name="connsiteY22" fmla="*/ 0 h 6858000"/>
              <a:gd name="connsiteX23" fmla="*/ 4188460 w 4846320"/>
              <a:gd name="connsiteY23" fmla="*/ 0 h 6858000"/>
              <a:gd name="connsiteX24" fmla="*/ 4188460 w 4846320"/>
              <a:gd name="connsiteY24" fmla="*/ 2119630 h 6858000"/>
              <a:gd name="connsiteX25" fmla="*/ 3305810 w 4846320"/>
              <a:gd name="connsiteY25" fmla="*/ 3002280 h 6858000"/>
              <a:gd name="connsiteX26" fmla="*/ 2423160 w 4846320"/>
              <a:gd name="connsiteY26" fmla="*/ 211963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46320" h="6858000">
                <a:moveTo>
                  <a:pt x="1540510" y="3855720"/>
                </a:moveTo>
                <a:cubicBezTo>
                  <a:pt x="2027984" y="3855720"/>
                  <a:pt x="2423160" y="4250896"/>
                  <a:pt x="2423160" y="4738370"/>
                </a:cubicBezTo>
                <a:lnTo>
                  <a:pt x="2423160" y="6858000"/>
                </a:lnTo>
                <a:lnTo>
                  <a:pt x="657860" y="6858000"/>
                </a:lnTo>
                <a:lnTo>
                  <a:pt x="657860" y="4738370"/>
                </a:lnTo>
                <a:cubicBezTo>
                  <a:pt x="657860" y="4250896"/>
                  <a:pt x="1053036" y="3855720"/>
                  <a:pt x="1540510" y="3855720"/>
                </a:cubicBezTo>
                <a:close/>
                <a:moveTo>
                  <a:pt x="2255520" y="1014306"/>
                </a:moveTo>
                <a:lnTo>
                  <a:pt x="2255520" y="2274493"/>
                </a:lnTo>
                <a:cubicBezTo>
                  <a:pt x="2255520" y="2804155"/>
                  <a:pt x="2725751" y="3233530"/>
                  <a:pt x="3305810" y="3233530"/>
                </a:cubicBezTo>
                <a:cubicBezTo>
                  <a:pt x="3885869" y="3233530"/>
                  <a:pt x="4356100" y="2804155"/>
                  <a:pt x="4356100" y="2274493"/>
                </a:cubicBezTo>
                <a:lnTo>
                  <a:pt x="4356100" y="1972043"/>
                </a:lnTo>
                <a:lnTo>
                  <a:pt x="4432483" y="2074189"/>
                </a:lnTo>
                <a:cubicBezTo>
                  <a:pt x="4693759" y="2460927"/>
                  <a:pt x="4846320" y="2927148"/>
                  <a:pt x="4846320" y="3429001"/>
                </a:cubicBezTo>
                <a:cubicBezTo>
                  <a:pt x="4846320" y="4683636"/>
                  <a:pt x="3892809" y="5715561"/>
                  <a:pt x="2670915" y="5839651"/>
                </a:cubicBezTo>
                <a:lnTo>
                  <a:pt x="2590800" y="5843696"/>
                </a:lnTo>
                <a:lnTo>
                  <a:pt x="2590800" y="4583508"/>
                </a:lnTo>
                <a:cubicBezTo>
                  <a:pt x="2590800" y="4053847"/>
                  <a:pt x="2120569" y="3624471"/>
                  <a:pt x="1540510" y="3624471"/>
                </a:cubicBezTo>
                <a:cubicBezTo>
                  <a:pt x="960451" y="3624471"/>
                  <a:pt x="490220" y="4053847"/>
                  <a:pt x="490220" y="4583508"/>
                </a:cubicBezTo>
                <a:lnTo>
                  <a:pt x="490220" y="4885960"/>
                </a:lnTo>
                <a:lnTo>
                  <a:pt x="413837" y="4783814"/>
                </a:lnTo>
                <a:cubicBezTo>
                  <a:pt x="152562" y="4397075"/>
                  <a:pt x="0" y="3930855"/>
                  <a:pt x="0" y="3429001"/>
                </a:cubicBezTo>
                <a:cubicBezTo>
                  <a:pt x="0" y="2174367"/>
                  <a:pt x="953511" y="1142442"/>
                  <a:pt x="2175406" y="1018352"/>
                </a:cubicBezTo>
                <a:close/>
                <a:moveTo>
                  <a:pt x="2423160" y="0"/>
                </a:moveTo>
                <a:lnTo>
                  <a:pt x="4188460" y="0"/>
                </a:lnTo>
                <a:lnTo>
                  <a:pt x="4188460" y="2119630"/>
                </a:lnTo>
                <a:cubicBezTo>
                  <a:pt x="4188460" y="2607104"/>
                  <a:pt x="3793284" y="3002280"/>
                  <a:pt x="3305810" y="3002280"/>
                </a:cubicBezTo>
                <a:cubicBezTo>
                  <a:pt x="2818336" y="3002280"/>
                  <a:pt x="2423160" y="2607104"/>
                  <a:pt x="2423160" y="2119630"/>
                </a:cubicBezTo>
                <a:close/>
              </a:path>
            </a:pathLst>
          </a:custGeom>
          <a:effectLst/>
        </p:spPr>
      </p:pic>
      <p:sp>
        <p:nvSpPr>
          <p:cNvPr id="22" name="Freeform 15">
            <a:extLst>
              <a:ext uri="{FF2B5EF4-FFF2-40B4-BE49-F238E27FC236}">
                <a16:creationId xmlns:a16="http://schemas.microsoft.com/office/drawing/2014/main" id="{56E7B290-86FE-3FDD-D45A-D57FC92C01C7}"/>
              </a:ext>
            </a:extLst>
          </p:cNvPr>
          <p:cNvSpPr/>
          <p:nvPr/>
        </p:nvSpPr>
        <p:spPr bwMode="auto">
          <a:xfrm>
            <a:off x="6909063" y="526625"/>
            <a:ext cx="1251789" cy="1251789"/>
          </a:xfrm>
          <a:custGeom>
            <a:avLst/>
            <a:gdLst>
              <a:gd name="connsiteX0" fmla="*/ 1557579 w 3115160"/>
              <a:gd name="connsiteY0" fmla="*/ 790413 h 3115160"/>
              <a:gd name="connsiteX1" fmla="*/ 790412 w 3115160"/>
              <a:gd name="connsiteY1" fmla="*/ 1557580 h 3115160"/>
              <a:gd name="connsiteX2" fmla="*/ 1557579 w 3115160"/>
              <a:gd name="connsiteY2" fmla="*/ 2324747 h 3115160"/>
              <a:gd name="connsiteX3" fmla="*/ 2324746 w 3115160"/>
              <a:gd name="connsiteY3" fmla="*/ 1557580 h 3115160"/>
              <a:gd name="connsiteX4" fmla="*/ 1557579 w 3115160"/>
              <a:gd name="connsiteY4" fmla="*/ 790413 h 3115160"/>
              <a:gd name="connsiteX5" fmla="*/ 1557580 w 3115160"/>
              <a:gd name="connsiteY5" fmla="*/ 0 h 3115160"/>
              <a:gd name="connsiteX6" fmla="*/ 3115160 w 3115160"/>
              <a:gd name="connsiteY6" fmla="*/ 1557580 h 3115160"/>
              <a:gd name="connsiteX7" fmla="*/ 1557580 w 3115160"/>
              <a:gd name="connsiteY7" fmla="*/ 3115160 h 3115160"/>
              <a:gd name="connsiteX8" fmla="*/ 0 w 3115160"/>
              <a:gd name="connsiteY8" fmla="*/ 1557580 h 3115160"/>
              <a:gd name="connsiteX9" fmla="*/ 1557580 w 3115160"/>
              <a:gd name="connsiteY9" fmla="*/ 0 h 311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5160" h="3115160">
                <a:moveTo>
                  <a:pt x="1557579" y="790413"/>
                </a:moveTo>
                <a:cubicBezTo>
                  <a:pt x="1133884" y="790413"/>
                  <a:pt x="790412" y="1133885"/>
                  <a:pt x="790412" y="1557580"/>
                </a:cubicBezTo>
                <a:cubicBezTo>
                  <a:pt x="790412" y="1981275"/>
                  <a:pt x="1133884" y="2324747"/>
                  <a:pt x="1557579" y="2324747"/>
                </a:cubicBezTo>
                <a:cubicBezTo>
                  <a:pt x="1981274" y="2324747"/>
                  <a:pt x="2324746" y="1981275"/>
                  <a:pt x="2324746" y="1557580"/>
                </a:cubicBezTo>
                <a:cubicBezTo>
                  <a:pt x="2324746" y="1133885"/>
                  <a:pt x="1981274" y="790413"/>
                  <a:pt x="1557579" y="790413"/>
                </a:cubicBezTo>
                <a:close/>
                <a:moveTo>
                  <a:pt x="1557580" y="0"/>
                </a:moveTo>
                <a:cubicBezTo>
                  <a:pt x="2417808" y="0"/>
                  <a:pt x="3115160" y="697352"/>
                  <a:pt x="3115160" y="1557580"/>
                </a:cubicBezTo>
                <a:cubicBezTo>
                  <a:pt x="3115160" y="2417808"/>
                  <a:pt x="2417808" y="3115160"/>
                  <a:pt x="1557580" y="3115160"/>
                </a:cubicBezTo>
                <a:cubicBezTo>
                  <a:pt x="697352" y="3115160"/>
                  <a:pt x="0" y="2417808"/>
                  <a:pt x="0" y="1557580"/>
                </a:cubicBezTo>
                <a:cubicBezTo>
                  <a:pt x="0" y="697352"/>
                  <a:pt x="697352" y="0"/>
                  <a:pt x="1557580" y="0"/>
                </a:cubicBezTo>
                <a:close/>
              </a:path>
            </a:pathLst>
          </a:custGeom>
          <a:solidFill>
            <a:schemeClr val="accent1"/>
          </a:solidFill>
          <a:ln w="0">
            <a:noFill/>
            <a:prstDash val="solid"/>
            <a:round/>
            <a:headEnd/>
            <a:tailEnd/>
          </a:ln>
          <a:effectLst/>
        </p:spPr>
        <p:txBody>
          <a:bodyPr vert="horz" wrap="square" lIns="91440" tIns="45720" rIns="91440" bIns="45720" numCol="1" rtlCol="0" anchor="t" anchorCtr="0" compatLnSpc="1">
            <a:prstTxWarp prst="textNoShape">
              <a:avLst/>
            </a:prstTxWarp>
          </a:bodyPr>
          <a:lstStyle/>
          <a:p>
            <a:pPr algn="l"/>
            <a:endParaRPr lang="en-US" sz="3000"/>
          </a:p>
        </p:txBody>
      </p:sp>
      <p:sp>
        <p:nvSpPr>
          <p:cNvPr id="3" name="任意多边形: 形状 2">
            <a:extLst>
              <a:ext uri="{FF2B5EF4-FFF2-40B4-BE49-F238E27FC236}">
                <a16:creationId xmlns:a16="http://schemas.microsoft.com/office/drawing/2014/main" id="{8FB222B4-A1CF-F819-6225-BAA36B7A0CA9}"/>
              </a:ext>
            </a:extLst>
          </p:cNvPr>
          <p:cNvSpPr/>
          <p:nvPr/>
        </p:nvSpPr>
        <p:spPr bwMode="auto">
          <a:xfrm>
            <a:off x="9616094" y="6098914"/>
            <a:ext cx="1196519" cy="759086"/>
          </a:xfrm>
          <a:custGeom>
            <a:avLst/>
            <a:gdLst>
              <a:gd name="connsiteX0" fmla="*/ 598260 w 1196519"/>
              <a:gd name="connsiteY0" fmla="*/ 0 h 759086"/>
              <a:gd name="connsiteX1" fmla="*/ 1196519 w 1196519"/>
              <a:gd name="connsiteY1" fmla="*/ 598260 h 759086"/>
              <a:gd name="connsiteX2" fmla="*/ 1184364 w 1196519"/>
              <a:gd name="connsiteY2" fmla="*/ 718830 h 759086"/>
              <a:gd name="connsiteX3" fmla="*/ 1171868 w 1196519"/>
              <a:gd name="connsiteY3" fmla="*/ 759086 h 759086"/>
              <a:gd name="connsiteX4" fmla="*/ 844730 w 1196519"/>
              <a:gd name="connsiteY4" fmla="*/ 759086 h 759086"/>
              <a:gd name="connsiteX5" fmla="*/ 869768 w 1196519"/>
              <a:gd name="connsiteY5" fmla="*/ 712957 h 759086"/>
              <a:gd name="connsiteX6" fmla="*/ 892924 w 1196519"/>
              <a:gd name="connsiteY6" fmla="*/ 598260 h 759086"/>
              <a:gd name="connsiteX7" fmla="*/ 598259 w 1196519"/>
              <a:gd name="connsiteY7" fmla="*/ 303594 h 759086"/>
              <a:gd name="connsiteX8" fmla="*/ 303594 w 1196519"/>
              <a:gd name="connsiteY8" fmla="*/ 598260 h 759086"/>
              <a:gd name="connsiteX9" fmla="*/ 326750 w 1196519"/>
              <a:gd name="connsiteY9" fmla="*/ 712957 h 759086"/>
              <a:gd name="connsiteX10" fmla="*/ 351788 w 1196519"/>
              <a:gd name="connsiteY10" fmla="*/ 759086 h 759086"/>
              <a:gd name="connsiteX11" fmla="*/ 24651 w 1196519"/>
              <a:gd name="connsiteY11" fmla="*/ 759086 h 759086"/>
              <a:gd name="connsiteX12" fmla="*/ 12155 w 1196519"/>
              <a:gd name="connsiteY12" fmla="*/ 718830 h 759086"/>
              <a:gd name="connsiteX13" fmla="*/ 0 w 1196519"/>
              <a:gd name="connsiteY13" fmla="*/ 598260 h 759086"/>
              <a:gd name="connsiteX14" fmla="*/ 598260 w 1196519"/>
              <a:gd name="connsiteY14" fmla="*/ 0 h 759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6519" h="759086">
                <a:moveTo>
                  <a:pt x="598260" y="0"/>
                </a:moveTo>
                <a:cubicBezTo>
                  <a:pt x="928669" y="0"/>
                  <a:pt x="1196519" y="267850"/>
                  <a:pt x="1196519" y="598260"/>
                </a:cubicBezTo>
                <a:cubicBezTo>
                  <a:pt x="1196519" y="639561"/>
                  <a:pt x="1192334" y="679885"/>
                  <a:pt x="1184364" y="718830"/>
                </a:cubicBezTo>
                <a:lnTo>
                  <a:pt x="1171868" y="759086"/>
                </a:lnTo>
                <a:lnTo>
                  <a:pt x="844730" y="759086"/>
                </a:lnTo>
                <a:lnTo>
                  <a:pt x="869768" y="712957"/>
                </a:lnTo>
                <a:cubicBezTo>
                  <a:pt x="884679" y="677704"/>
                  <a:pt x="892924" y="638945"/>
                  <a:pt x="892924" y="598260"/>
                </a:cubicBezTo>
                <a:cubicBezTo>
                  <a:pt x="892924" y="435520"/>
                  <a:pt x="760998" y="303594"/>
                  <a:pt x="598259" y="303594"/>
                </a:cubicBezTo>
                <a:cubicBezTo>
                  <a:pt x="435520" y="303594"/>
                  <a:pt x="303594" y="435520"/>
                  <a:pt x="303594" y="598260"/>
                </a:cubicBezTo>
                <a:cubicBezTo>
                  <a:pt x="303594" y="638945"/>
                  <a:pt x="311839" y="677704"/>
                  <a:pt x="326750" y="712957"/>
                </a:cubicBezTo>
                <a:lnTo>
                  <a:pt x="351788" y="759086"/>
                </a:lnTo>
                <a:lnTo>
                  <a:pt x="24651" y="759086"/>
                </a:lnTo>
                <a:lnTo>
                  <a:pt x="12155" y="718830"/>
                </a:lnTo>
                <a:cubicBezTo>
                  <a:pt x="4185" y="679885"/>
                  <a:pt x="0" y="639561"/>
                  <a:pt x="0" y="598260"/>
                </a:cubicBezTo>
                <a:cubicBezTo>
                  <a:pt x="0" y="267850"/>
                  <a:pt x="267850" y="0"/>
                  <a:pt x="598260" y="0"/>
                </a:cubicBezTo>
                <a:close/>
              </a:path>
            </a:pathLst>
          </a:custGeom>
          <a:solidFill>
            <a:schemeClr val="accent1"/>
          </a:solidFill>
          <a:ln w="0">
            <a:noFill/>
            <a:prstDash val="solid"/>
            <a:round/>
            <a:headEnd/>
            <a:tailEnd/>
          </a:ln>
          <a:effectLst/>
        </p:spPr>
        <p:txBody>
          <a:bodyPr vert="horz" wrap="square" lIns="91440" tIns="45720" rIns="91440" bIns="45720" numCol="1" rtlCol="0" anchor="t" anchorCtr="0" compatLnSpc="1">
            <a:prstTxWarp prst="textNoShape">
              <a:avLst/>
            </a:prstTxWarp>
            <a:noAutofit/>
          </a:bodyPr>
          <a:lstStyle/>
          <a:p>
            <a:pPr algn="l"/>
            <a:endParaRPr lang="en-US" sz="3000"/>
          </a:p>
        </p:txBody>
      </p:sp>
      <p:sp>
        <p:nvSpPr>
          <p:cNvPr id="24" name="Freeform 17">
            <a:extLst>
              <a:ext uri="{FF2B5EF4-FFF2-40B4-BE49-F238E27FC236}">
                <a16:creationId xmlns:a16="http://schemas.microsoft.com/office/drawing/2014/main" id="{9FF47DD8-7A7E-BEB9-7598-52ECF32D1501}"/>
              </a:ext>
            </a:extLst>
          </p:cNvPr>
          <p:cNvSpPr/>
          <p:nvPr/>
        </p:nvSpPr>
        <p:spPr bwMode="auto">
          <a:xfrm>
            <a:off x="10214354" y="5005446"/>
            <a:ext cx="699713" cy="699713"/>
          </a:xfrm>
          <a:custGeom>
            <a:avLst/>
            <a:gdLst>
              <a:gd name="connsiteX0" fmla="*/ 1557579 w 3115160"/>
              <a:gd name="connsiteY0" fmla="*/ 790413 h 3115160"/>
              <a:gd name="connsiteX1" fmla="*/ 790412 w 3115160"/>
              <a:gd name="connsiteY1" fmla="*/ 1557580 h 3115160"/>
              <a:gd name="connsiteX2" fmla="*/ 1557579 w 3115160"/>
              <a:gd name="connsiteY2" fmla="*/ 2324747 h 3115160"/>
              <a:gd name="connsiteX3" fmla="*/ 2324746 w 3115160"/>
              <a:gd name="connsiteY3" fmla="*/ 1557580 h 3115160"/>
              <a:gd name="connsiteX4" fmla="*/ 1557579 w 3115160"/>
              <a:gd name="connsiteY4" fmla="*/ 790413 h 3115160"/>
              <a:gd name="connsiteX5" fmla="*/ 1557580 w 3115160"/>
              <a:gd name="connsiteY5" fmla="*/ 0 h 3115160"/>
              <a:gd name="connsiteX6" fmla="*/ 3115160 w 3115160"/>
              <a:gd name="connsiteY6" fmla="*/ 1557580 h 3115160"/>
              <a:gd name="connsiteX7" fmla="*/ 1557580 w 3115160"/>
              <a:gd name="connsiteY7" fmla="*/ 3115160 h 3115160"/>
              <a:gd name="connsiteX8" fmla="*/ 0 w 3115160"/>
              <a:gd name="connsiteY8" fmla="*/ 1557580 h 3115160"/>
              <a:gd name="connsiteX9" fmla="*/ 1557580 w 3115160"/>
              <a:gd name="connsiteY9" fmla="*/ 0 h 311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5160" h="3115160">
                <a:moveTo>
                  <a:pt x="1557579" y="790413"/>
                </a:moveTo>
                <a:cubicBezTo>
                  <a:pt x="1133884" y="790413"/>
                  <a:pt x="790412" y="1133885"/>
                  <a:pt x="790412" y="1557580"/>
                </a:cubicBezTo>
                <a:cubicBezTo>
                  <a:pt x="790412" y="1981275"/>
                  <a:pt x="1133884" y="2324747"/>
                  <a:pt x="1557579" y="2324747"/>
                </a:cubicBezTo>
                <a:cubicBezTo>
                  <a:pt x="1981274" y="2324747"/>
                  <a:pt x="2324746" y="1981275"/>
                  <a:pt x="2324746" y="1557580"/>
                </a:cubicBezTo>
                <a:cubicBezTo>
                  <a:pt x="2324746" y="1133885"/>
                  <a:pt x="1981274" y="790413"/>
                  <a:pt x="1557579" y="790413"/>
                </a:cubicBezTo>
                <a:close/>
                <a:moveTo>
                  <a:pt x="1557580" y="0"/>
                </a:moveTo>
                <a:cubicBezTo>
                  <a:pt x="2417808" y="0"/>
                  <a:pt x="3115160" y="697352"/>
                  <a:pt x="3115160" y="1557580"/>
                </a:cubicBezTo>
                <a:cubicBezTo>
                  <a:pt x="3115160" y="2417808"/>
                  <a:pt x="2417808" y="3115160"/>
                  <a:pt x="1557580" y="3115160"/>
                </a:cubicBezTo>
                <a:cubicBezTo>
                  <a:pt x="697352" y="3115160"/>
                  <a:pt x="0" y="2417808"/>
                  <a:pt x="0" y="1557580"/>
                </a:cubicBezTo>
                <a:cubicBezTo>
                  <a:pt x="0" y="697352"/>
                  <a:pt x="697352" y="0"/>
                  <a:pt x="1557580" y="0"/>
                </a:cubicBezTo>
                <a:close/>
              </a:path>
            </a:pathLst>
          </a:custGeom>
          <a:solidFill>
            <a:schemeClr val="accent3"/>
          </a:solidFill>
          <a:ln w="0">
            <a:noFill/>
            <a:prstDash val="solid"/>
            <a:round/>
            <a:headEnd/>
            <a:tailEnd/>
          </a:ln>
          <a:effectLst/>
        </p:spPr>
        <p:txBody>
          <a:bodyPr vert="horz" wrap="square" lIns="91440" tIns="45720" rIns="91440" bIns="45720" numCol="1" rtlCol="0" anchor="t" anchorCtr="0" compatLnSpc="1">
            <a:prstTxWarp prst="textNoShape">
              <a:avLst/>
            </a:prstTxWarp>
          </a:bodyPr>
          <a:lstStyle/>
          <a:p>
            <a:pPr algn="l"/>
            <a:endParaRPr lang="en-US" sz="3000"/>
          </a:p>
        </p:txBody>
      </p:sp>
      <p:sp>
        <p:nvSpPr>
          <p:cNvPr id="15" name="Title 4">
            <a:extLst>
              <a:ext uri="{FF2B5EF4-FFF2-40B4-BE49-F238E27FC236}">
                <a16:creationId xmlns:a16="http://schemas.microsoft.com/office/drawing/2014/main" id="{1D04E265-69D2-FD41-1023-D0AFC5BF65F4}"/>
              </a:ext>
            </a:extLst>
          </p:cNvPr>
          <p:cNvSpPr txBox="1">
            <a:spLocks/>
          </p:cNvSpPr>
          <p:nvPr/>
        </p:nvSpPr>
        <p:spPr>
          <a:xfrm>
            <a:off x="1340881" y="1324729"/>
            <a:ext cx="3242951" cy="1183147"/>
          </a:xfrm>
          <a:prstGeom prst="rect">
            <a:avLst/>
          </a:prstGeom>
          <a:effectLst/>
        </p:spPr>
        <p:txBody>
          <a:bodyPr lIns="45720" tIns="22860" rIns="45720" bIns="2286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3200" dirty="0">
                <a:solidFill>
                  <a:schemeClr val="accent2"/>
                </a:solidFill>
                <a:latin typeface="+mj-ea"/>
                <a:cs typeface="Poppins" pitchFamily="2" charset="77"/>
              </a:rPr>
              <a:t>请输入页面标题请输入页面标题</a:t>
            </a:r>
          </a:p>
          <a:p>
            <a:pPr>
              <a:lnSpc>
                <a:spcPct val="100000"/>
              </a:lnSpc>
            </a:pPr>
            <a:endParaRPr lang="zh-CN" altLang="en-US" sz="3200" dirty="0">
              <a:solidFill>
                <a:schemeClr val="accent2"/>
              </a:solidFill>
              <a:latin typeface="+mj-ea"/>
              <a:cs typeface="Poppins" pitchFamily="2" charset="77"/>
            </a:endParaRPr>
          </a:p>
        </p:txBody>
      </p:sp>
      <p:sp>
        <p:nvSpPr>
          <p:cNvPr id="17" name="TextBox 10">
            <a:extLst>
              <a:ext uri="{FF2B5EF4-FFF2-40B4-BE49-F238E27FC236}">
                <a16:creationId xmlns:a16="http://schemas.microsoft.com/office/drawing/2014/main" id="{BD881176-A65F-5BC9-965A-8277FF765A98}"/>
              </a:ext>
            </a:extLst>
          </p:cNvPr>
          <p:cNvSpPr txBox="1"/>
          <p:nvPr/>
        </p:nvSpPr>
        <p:spPr>
          <a:xfrm>
            <a:off x="1340880" y="5412771"/>
            <a:ext cx="1118255" cy="292388"/>
          </a:xfrm>
          <a:prstGeom prst="rect">
            <a:avLst/>
          </a:prstGeom>
          <a:noFill/>
          <a:effectLst/>
        </p:spPr>
        <p:txBody>
          <a:bodyPr wrap="none" lIns="45720" tIns="22860" rIns="45720" bIns="22860" rtlCol="0" anchor="ctr">
            <a:spAutoFit/>
          </a:bodyPr>
          <a:lstStyle/>
          <a:p>
            <a:r>
              <a:rPr lang="zh-CN" altLang="en-US" sz="1600" dirty="0">
                <a:latin typeface="+mn-ea"/>
              </a:rPr>
              <a:t>请输入内容</a:t>
            </a:r>
            <a:endParaRPr lang="en-ID" sz="1600" dirty="0">
              <a:latin typeface="+mn-ea"/>
            </a:endParaRPr>
          </a:p>
        </p:txBody>
      </p:sp>
      <p:sp>
        <p:nvSpPr>
          <p:cNvPr id="18" name="TextBox 11">
            <a:extLst>
              <a:ext uri="{FF2B5EF4-FFF2-40B4-BE49-F238E27FC236}">
                <a16:creationId xmlns:a16="http://schemas.microsoft.com/office/drawing/2014/main" id="{C7A1098C-4D1A-C193-9408-33ECC7DBFAC1}"/>
              </a:ext>
            </a:extLst>
          </p:cNvPr>
          <p:cNvSpPr txBox="1"/>
          <p:nvPr/>
        </p:nvSpPr>
        <p:spPr>
          <a:xfrm>
            <a:off x="1340880" y="4959582"/>
            <a:ext cx="2194324" cy="477053"/>
          </a:xfrm>
          <a:prstGeom prst="rect">
            <a:avLst/>
          </a:prstGeom>
          <a:noFill/>
          <a:effectLst/>
        </p:spPr>
        <p:txBody>
          <a:bodyPr wrap="square" lIns="45720" tIns="22860" rIns="45720" bIns="22860" rtlCol="0" anchor="ctr">
            <a:spAutoFit/>
          </a:bodyPr>
          <a:lstStyle/>
          <a:p>
            <a:r>
              <a:rPr lang="en-ID" sz="2800" dirty="0">
                <a:latin typeface="+mj-lt"/>
              </a:rPr>
              <a:t>23644</a:t>
            </a:r>
          </a:p>
        </p:txBody>
      </p:sp>
      <p:sp>
        <p:nvSpPr>
          <p:cNvPr id="19" name="TextBox 12">
            <a:extLst>
              <a:ext uri="{FF2B5EF4-FFF2-40B4-BE49-F238E27FC236}">
                <a16:creationId xmlns:a16="http://schemas.microsoft.com/office/drawing/2014/main" id="{43283ABC-57B4-4E15-CDF0-9957EB8E7269}"/>
              </a:ext>
            </a:extLst>
          </p:cNvPr>
          <p:cNvSpPr txBox="1"/>
          <p:nvPr/>
        </p:nvSpPr>
        <p:spPr>
          <a:xfrm>
            <a:off x="3830068" y="5412771"/>
            <a:ext cx="1118255" cy="292388"/>
          </a:xfrm>
          <a:prstGeom prst="rect">
            <a:avLst/>
          </a:prstGeom>
          <a:noFill/>
          <a:effectLst/>
        </p:spPr>
        <p:txBody>
          <a:bodyPr wrap="none" lIns="45720" tIns="22860" rIns="45720" bIns="22860" rtlCol="0" anchor="ctr">
            <a:spAutoFit/>
          </a:bodyPr>
          <a:lstStyle/>
          <a:p>
            <a:r>
              <a:rPr lang="zh-CN" altLang="en-US" sz="1600" dirty="0">
                <a:latin typeface="+mn-ea"/>
              </a:rPr>
              <a:t>请输入内容</a:t>
            </a:r>
            <a:endParaRPr lang="en-ID" sz="1600" dirty="0">
              <a:latin typeface="+mn-ea"/>
            </a:endParaRPr>
          </a:p>
        </p:txBody>
      </p:sp>
      <p:sp>
        <p:nvSpPr>
          <p:cNvPr id="20" name="TextBox 13">
            <a:extLst>
              <a:ext uri="{FF2B5EF4-FFF2-40B4-BE49-F238E27FC236}">
                <a16:creationId xmlns:a16="http://schemas.microsoft.com/office/drawing/2014/main" id="{0A0A18F2-908E-C4E9-7985-7173BF60F694}"/>
              </a:ext>
            </a:extLst>
          </p:cNvPr>
          <p:cNvSpPr txBox="1"/>
          <p:nvPr/>
        </p:nvSpPr>
        <p:spPr>
          <a:xfrm>
            <a:off x="3830068" y="4959583"/>
            <a:ext cx="2194324" cy="477053"/>
          </a:xfrm>
          <a:prstGeom prst="rect">
            <a:avLst/>
          </a:prstGeom>
          <a:noFill/>
          <a:effectLst/>
        </p:spPr>
        <p:txBody>
          <a:bodyPr wrap="square" lIns="45720" tIns="22860" rIns="45720" bIns="22860" rtlCol="0" anchor="ctr">
            <a:spAutoFit/>
          </a:bodyPr>
          <a:lstStyle/>
          <a:p>
            <a:r>
              <a:rPr lang="en-ID" sz="2800" dirty="0">
                <a:latin typeface="+mj-lt"/>
              </a:rPr>
              <a:t>2654</a:t>
            </a:r>
          </a:p>
        </p:txBody>
      </p:sp>
      <p:sp>
        <p:nvSpPr>
          <p:cNvPr id="27" name="TextBox 3">
            <a:extLst>
              <a:ext uri="{FF2B5EF4-FFF2-40B4-BE49-F238E27FC236}">
                <a16:creationId xmlns:a16="http://schemas.microsoft.com/office/drawing/2014/main" id="{405E6BDB-457B-CA3B-1498-41D9522C0A25}"/>
              </a:ext>
            </a:extLst>
          </p:cNvPr>
          <p:cNvSpPr txBox="1"/>
          <p:nvPr/>
        </p:nvSpPr>
        <p:spPr>
          <a:xfrm>
            <a:off x="1330244" y="2507876"/>
            <a:ext cx="4045676" cy="1254318"/>
          </a:xfrm>
          <a:prstGeom prst="rect">
            <a:avLst/>
          </a:prstGeom>
          <a:noFill/>
        </p:spPr>
        <p:txBody>
          <a:bodyPr wrap="square" rtlCol="0">
            <a:spAutoFit/>
          </a:bodyPr>
          <a:lstStyle>
            <a:defPPr>
              <a:defRPr lang="en-US"/>
            </a:defPPr>
            <a:lvl1pPr>
              <a:lnSpc>
                <a:spcPct val="150000"/>
              </a:lnSpc>
              <a:defRPr sz="1200">
                <a:solidFill>
                  <a:schemeClr val="tx1">
                    <a:lumMod val="65000"/>
                    <a:lumOff val="35000"/>
                  </a:schemeClr>
                </a:solidFill>
                <a:latin typeface="Poppins" pitchFamily="2" charset="77"/>
                <a:cs typeface="Poppins" pitchFamily="2" charset="77"/>
              </a:defRPr>
            </a:lvl1pPr>
          </a:lstStyle>
          <a:p>
            <a:pPr>
              <a:lnSpc>
                <a:spcPct val="120000"/>
              </a:lnSpc>
            </a:pPr>
            <a:r>
              <a:rPr lang="zh-CN" altLang="en-US" sz="1600" dirty="0">
                <a:latin typeface="+mn-ea"/>
              </a:rPr>
              <a:t>请输入内容请输入内容请输入内容请输入内容请输入内容请输入内容请输入内容请输入内容请输入内容请输入内容请输入内容请输入内容请输入内容请输入内容</a:t>
            </a:r>
            <a:endParaRPr lang="en-ID" altLang="zh-CN" sz="1600" dirty="0">
              <a:latin typeface="+mn-ea"/>
            </a:endParaRPr>
          </a:p>
        </p:txBody>
      </p:sp>
      <p:sp>
        <p:nvSpPr>
          <p:cNvPr id="28" name="TextBox 3">
            <a:extLst>
              <a:ext uri="{FF2B5EF4-FFF2-40B4-BE49-F238E27FC236}">
                <a16:creationId xmlns:a16="http://schemas.microsoft.com/office/drawing/2014/main" id="{3095D5FB-C266-BEC4-9B62-C62B0794C6EB}"/>
              </a:ext>
            </a:extLst>
          </p:cNvPr>
          <p:cNvSpPr txBox="1"/>
          <p:nvPr/>
        </p:nvSpPr>
        <p:spPr>
          <a:xfrm>
            <a:off x="1330244" y="3951798"/>
            <a:ext cx="4045676" cy="742254"/>
          </a:xfrm>
          <a:prstGeom prst="rect">
            <a:avLst/>
          </a:prstGeom>
          <a:noFill/>
        </p:spPr>
        <p:txBody>
          <a:bodyPr wrap="square" rtlCol="0">
            <a:spAutoFit/>
          </a:bodyPr>
          <a:lstStyle>
            <a:defPPr>
              <a:defRPr lang="en-US"/>
            </a:defPPr>
            <a:lvl1pPr>
              <a:lnSpc>
                <a:spcPct val="150000"/>
              </a:lnSpc>
              <a:defRPr sz="1200">
                <a:solidFill>
                  <a:schemeClr val="tx1">
                    <a:lumMod val="65000"/>
                    <a:lumOff val="35000"/>
                  </a:schemeClr>
                </a:solidFill>
                <a:latin typeface="Poppins" pitchFamily="2" charset="77"/>
                <a:cs typeface="Poppins" pitchFamily="2" charset="77"/>
              </a:defRPr>
            </a:lvl1pPr>
          </a:lstStyle>
          <a:p>
            <a:pPr>
              <a:lnSpc>
                <a:spcPct val="120000"/>
              </a:lnSpc>
            </a:pPr>
            <a:r>
              <a:rPr lang="zh-CN" altLang="en-US" dirty="0">
                <a:latin typeface="+mn-ea"/>
              </a:rPr>
              <a:t>请输入内容请输入内容请输入内容请输入内容请输入内容请输入内容请输入内容请输入内容请输入内容请输入内容请输入内容请输入内容请输入内容请输入内容</a:t>
            </a:r>
            <a:endParaRPr lang="en-ID" altLang="zh-CN" dirty="0">
              <a:latin typeface="+mn-ea"/>
            </a:endParaRPr>
          </a:p>
        </p:txBody>
      </p:sp>
    </p:spTree>
    <p:extLst>
      <p:ext uri="{BB962C8B-B14F-4D97-AF65-F5344CB8AC3E}">
        <p14:creationId xmlns:p14="http://schemas.microsoft.com/office/powerpoint/2010/main" val="4159385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5DBD3"/>
        </a:solidFill>
        <a:effectLst/>
      </p:bgPr>
    </p:bg>
    <p:spTree>
      <p:nvGrpSpPr>
        <p:cNvPr id="1" name=""/>
        <p:cNvGrpSpPr/>
        <p:nvPr/>
      </p:nvGrpSpPr>
      <p:grpSpPr>
        <a:xfrm>
          <a:off x="0" y="0"/>
          <a:ext cx="0" cy="0"/>
          <a:chOff x="0" y="0"/>
          <a:chExt cx="0" cy="0"/>
        </a:xfrm>
      </p:grpSpPr>
      <p:sp>
        <p:nvSpPr>
          <p:cNvPr id="57" name="任意多边形: 形状 56">
            <a:extLst>
              <a:ext uri="{FF2B5EF4-FFF2-40B4-BE49-F238E27FC236}">
                <a16:creationId xmlns:a16="http://schemas.microsoft.com/office/drawing/2014/main" id="{1ECE33BB-AB0F-5199-7247-B82D1D2928A1}"/>
              </a:ext>
            </a:extLst>
          </p:cNvPr>
          <p:cNvSpPr/>
          <p:nvPr/>
        </p:nvSpPr>
        <p:spPr>
          <a:xfrm>
            <a:off x="0" y="1"/>
            <a:ext cx="1285316" cy="1452101"/>
          </a:xfrm>
          <a:custGeom>
            <a:avLst/>
            <a:gdLst>
              <a:gd name="connsiteX0" fmla="*/ 738079 w 1285316"/>
              <a:gd name="connsiteY0" fmla="*/ 0 h 1452101"/>
              <a:gd name="connsiteX1" fmla="*/ 1285316 w 1285316"/>
              <a:gd name="connsiteY1" fmla="*/ 0 h 1452101"/>
              <a:gd name="connsiteX2" fmla="*/ 1264316 w 1285316"/>
              <a:gd name="connsiteY2" fmla="*/ 137599 h 1452101"/>
              <a:gd name="connsiteX3" fmla="*/ 96473 w 1285316"/>
              <a:gd name="connsiteY3" fmla="*/ 1427295 h 1452101"/>
              <a:gd name="connsiteX4" fmla="*/ 0 w 1285316"/>
              <a:gd name="connsiteY4" fmla="*/ 1452101 h 1452101"/>
              <a:gd name="connsiteX5" fmla="*/ 0 w 1285316"/>
              <a:gd name="connsiteY5" fmla="*/ 886426 h 1452101"/>
              <a:gd name="connsiteX6" fmla="*/ 42919 w 1285316"/>
              <a:gd name="connsiteY6" fmla="*/ 870718 h 1452101"/>
              <a:gd name="connsiteX7" fmla="*/ 733737 w 1285316"/>
              <a:gd name="connsiteY7" fmla="*/ 28452 h 145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316" h="1452101">
                <a:moveTo>
                  <a:pt x="738079" y="0"/>
                </a:moveTo>
                <a:lnTo>
                  <a:pt x="1285316" y="0"/>
                </a:lnTo>
                <a:lnTo>
                  <a:pt x="1264316" y="137599"/>
                </a:lnTo>
                <a:cubicBezTo>
                  <a:pt x="1138916" y="750412"/>
                  <a:pt x="686018" y="1243928"/>
                  <a:pt x="96473" y="1427295"/>
                </a:cubicBezTo>
                <a:lnTo>
                  <a:pt x="0" y="1452101"/>
                </a:lnTo>
                <a:lnTo>
                  <a:pt x="0" y="886426"/>
                </a:lnTo>
                <a:lnTo>
                  <a:pt x="42919" y="870718"/>
                </a:lnTo>
                <a:cubicBezTo>
                  <a:pt x="392863" y="722704"/>
                  <a:pt x="655809" y="409276"/>
                  <a:pt x="733737" y="284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6000" dirty="0"/>
          </a:p>
        </p:txBody>
      </p:sp>
      <p:sp>
        <p:nvSpPr>
          <p:cNvPr id="48" name="任意多边形: 形状 47">
            <a:extLst>
              <a:ext uri="{FF2B5EF4-FFF2-40B4-BE49-F238E27FC236}">
                <a16:creationId xmlns:a16="http://schemas.microsoft.com/office/drawing/2014/main" id="{3EA1F901-4ACA-7303-DEAB-D8EAEE8F16DF}"/>
              </a:ext>
            </a:extLst>
          </p:cNvPr>
          <p:cNvSpPr/>
          <p:nvPr/>
        </p:nvSpPr>
        <p:spPr>
          <a:xfrm>
            <a:off x="9344356" y="4988646"/>
            <a:ext cx="2847644" cy="1869355"/>
          </a:xfrm>
          <a:custGeom>
            <a:avLst/>
            <a:gdLst>
              <a:gd name="connsiteX0" fmla="*/ 1815332 w 2847644"/>
              <a:gd name="connsiteY0" fmla="*/ 0 h 1869355"/>
              <a:gd name="connsiteX1" fmla="*/ 2830301 w 2847644"/>
              <a:gd name="connsiteY1" fmla="*/ 310030 h 1869355"/>
              <a:gd name="connsiteX2" fmla="*/ 2847644 w 2847644"/>
              <a:gd name="connsiteY2" fmla="*/ 322999 h 1869355"/>
              <a:gd name="connsiteX3" fmla="*/ 2847644 w 2847644"/>
              <a:gd name="connsiteY3" fmla="*/ 1127631 h 1869355"/>
              <a:gd name="connsiteX4" fmla="*/ 2844327 w 2847644"/>
              <a:gd name="connsiteY4" fmla="*/ 1121519 h 1869355"/>
              <a:gd name="connsiteX5" fmla="*/ 1815332 w 2847644"/>
              <a:gd name="connsiteY5" fmla="*/ 574407 h 1869355"/>
              <a:gd name="connsiteX6" fmla="*/ 574407 w 2847644"/>
              <a:gd name="connsiteY6" fmla="*/ 1815332 h 1869355"/>
              <a:gd name="connsiteX7" fmla="*/ 577135 w 2847644"/>
              <a:gd name="connsiteY7" fmla="*/ 1869355 h 1869355"/>
              <a:gd name="connsiteX8" fmla="*/ 2728 w 2847644"/>
              <a:gd name="connsiteY8" fmla="*/ 1869355 h 1869355"/>
              <a:gd name="connsiteX9" fmla="*/ 0 w 2847644"/>
              <a:gd name="connsiteY9" fmla="*/ 1815332 h 1869355"/>
              <a:gd name="connsiteX10" fmla="*/ 1815332 w 2847644"/>
              <a:gd name="connsiteY10" fmla="*/ 0 h 1869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644" h="1869355">
                <a:moveTo>
                  <a:pt x="1815332" y="0"/>
                </a:moveTo>
                <a:cubicBezTo>
                  <a:pt x="2191300" y="0"/>
                  <a:pt x="2540573" y="114293"/>
                  <a:pt x="2830301" y="310030"/>
                </a:cubicBezTo>
                <a:lnTo>
                  <a:pt x="2847644" y="322999"/>
                </a:lnTo>
                <a:lnTo>
                  <a:pt x="2847644" y="1127631"/>
                </a:lnTo>
                <a:lnTo>
                  <a:pt x="2844327" y="1121519"/>
                </a:lnTo>
                <a:cubicBezTo>
                  <a:pt x="2621323" y="791431"/>
                  <a:pt x="2243672" y="574407"/>
                  <a:pt x="1815332" y="574407"/>
                </a:cubicBezTo>
                <a:cubicBezTo>
                  <a:pt x="1129988" y="574407"/>
                  <a:pt x="574407" y="1129988"/>
                  <a:pt x="574407" y="1815332"/>
                </a:cubicBezTo>
                <a:lnTo>
                  <a:pt x="577135" y="1869355"/>
                </a:lnTo>
                <a:lnTo>
                  <a:pt x="2728" y="1869355"/>
                </a:lnTo>
                <a:lnTo>
                  <a:pt x="0" y="1815332"/>
                </a:lnTo>
                <a:cubicBezTo>
                  <a:pt x="0" y="812752"/>
                  <a:pt x="812752" y="0"/>
                  <a:pt x="1815332"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45720" tIns="22860" rIns="45720" bIns="22860" rtlCol="0" anchor="ctr">
            <a:noAutofit/>
          </a:bodyPr>
          <a:lstStyle/>
          <a:p>
            <a:pPr algn="ctr"/>
            <a:endParaRPr lang="en-US" sz="3000"/>
          </a:p>
        </p:txBody>
      </p:sp>
      <p:sp>
        <p:nvSpPr>
          <p:cNvPr id="16" name="Oval 21">
            <a:extLst>
              <a:ext uri="{FF2B5EF4-FFF2-40B4-BE49-F238E27FC236}">
                <a16:creationId xmlns:a16="http://schemas.microsoft.com/office/drawing/2014/main" id="{6ABC16C7-829C-B474-F666-04FD6EF14F60}"/>
              </a:ext>
            </a:extLst>
          </p:cNvPr>
          <p:cNvSpPr/>
          <p:nvPr/>
        </p:nvSpPr>
        <p:spPr>
          <a:xfrm rot="5400000">
            <a:off x="6682548" y="3789221"/>
            <a:ext cx="1189898" cy="1189898"/>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dirty="0">
              <a:latin typeface="+mn-ea"/>
            </a:endParaRPr>
          </a:p>
        </p:txBody>
      </p:sp>
      <p:sp>
        <p:nvSpPr>
          <p:cNvPr id="17" name="Oval 22">
            <a:extLst>
              <a:ext uri="{FF2B5EF4-FFF2-40B4-BE49-F238E27FC236}">
                <a16:creationId xmlns:a16="http://schemas.microsoft.com/office/drawing/2014/main" id="{CF17CF85-9A8F-3753-28AE-5910BBC2F834}"/>
              </a:ext>
            </a:extLst>
          </p:cNvPr>
          <p:cNvSpPr/>
          <p:nvPr/>
        </p:nvSpPr>
        <p:spPr>
          <a:xfrm rot="16200000">
            <a:off x="4343351" y="3813019"/>
            <a:ext cx="1189898" cy="1189898"/>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dirty="0">
              <a:latin typeface="+mn-ea"/>
            </a:endParaRPr>
          </a:p>
        </p:txBody>
      </p:sp>
      <p:sp>
        <p:nvSpPr>
          <p:cNvPr id="18" name="Oval 23">
            <a:extLst>
              <a:ext uri="{FF2B5EF4-FFF2-40B4-BE49-F238E27FC236}">
                <a16:creationId xmlns:a16="http://schemas.microsoft.com/office/drawing/2014/main" id="{9455F180-6F56-5EEB-E669-9DF98244FA23}"/>
              </a:ext>
            </a:extLst>
          </p:cNvPr>
          <p:cNvSpPr/>
          <p:nvPr/>
        </p:nvSpPr>
        <p:spPr>
          <a:xfrm>
            <a:off x="5501052" y="1858735"/>
            <a:ext cx="1189898" cy="1189898"/>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dirty="0">
              <a:latin typeface="+mn-ea"/>
            </a:endParaRPr>
          </a:p>
        </p:txBody>
      </p:sp>
      <p:sp>
        <p:nvSpPr>
          <p:cNvPr id="19" name="Oval 24">
            <a:extLst>
              <a:ext uri="{FF2B5EF4-FFF2-40B4-BE49-F238E27FC236}">
                <a16:creationId xmlns:a16="http://schemas.microsoft.com/office/drawing/2014/main" id="{7060F441-20AC-AB8B-F90E-42DAA753133D}"/>
              </a:ext>
            </a:extLst>
          </p:cNvPr>
          <p:cNvSpPr/>
          <p:nvPr/>
        </p:nvSpPr>
        <p:spPr>
          <a:xfrm rot="5400000">
            <a:off x="6682548" y="2501740"/>
            <a:ext cx="1189898" cy="1189898"/>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dirty="0">
              <a:latin typeface="+mn-ea"/>
            </a:endParaRPr>
          </a:p>
        </p:txBody>
      </p:sp>
      <p:sp>
        <p:nvSpPr>
          <p:cNvPr id="20" name="Oval 25">
            <a:extLst>
              <a:ext uri="{FF2B5EF4-FFF2-40B4-BE49-F238E27FC236}">
                <a16:creationId xmlns:a16="http://schemas.microsoft.com/office/drawing/2014/main" id="{897CEB75-75A6-08B5-25AE-050C0DC79596}"/>
              </a:ext>
            </a:extLst>
          </p:cNvPr>
          <p:cNvSpPr/>
          <p:nvPr/>
        </p:nvSpPr>
        <p:spPr>
          <a:xfrm rot="10800000">
            <a:off x="5524850" y="4505723"/>
            <a:ext cx="1189898" cy="1189898"/>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dirty="0">
              <a:latin typeface="+mn-ea"/>
            </a:endParaRPr>
          </a:p>
        </p:txBody>
      </p:sp>
      <p:sp>
        <p:nvSpPr>
          <p:cNvPr id="21" name="Oval 26">
            <a:extLst>
              <a:ext uri="{FF2B5EF4-FFF2-40B4-BE49-F238E27FC236}">
                <a16:creationId xmlns:a16="http://schemas.microsoft.com/office/drawing/2014/main" id="{3B5E0A36-3E3E-AE13-5F3D-8D746783438B}"/>
              </a:ext>
            </a:extLst>
          </p:cNvPr>
          <p:cNvSpPr/>
          <p:nvPr/>
        </p:nvSpPr>
        <p:spPr>
          <a:xfrm rot="16200000">
            <a:off x="4343351" y="2525538"/>
            <a:ext cx="1189898" cy="1189898"/>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dirty="0">
              <a:latin typeface="+mn-ea"/>
            </a:endParaRPr>
          </a:p>
        </p:txBody>
      </p:sp>
      <p:sp>
        <p:nvSpPr>
          <p:cNvPr id="22" name="Oval 27">
            <a:extLst>
              <a:ext uri="{FF2B5EF4-FFF2-40B4-BE49-F238E27FC236}">
                <a16:creationId xmlns:a16="http://schemas.microsoft.com/office/drawing/2014/main" id="{D2C2AFEC-53AD-C8D4-2DCC-8082CDE11ADF}"/>
              </a:ext>
            </a:extLst>
          </p:cNvPr>
          <p:cNvSpPr/>
          <p:nvPr/>
        </p:nvSpPr>
        <p:spPr>
          <a:xfrm>
            <a:off x="5158638" y="2831647"/>
            <a:ext cx="1867527" cy="1867526"/>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en-US" sz="3000">
              <a:latin typeface="+mn-ea"/>
            </a:endParaRPr>
          </a:p>
        </p:txBody>
      </p:sp>
      <p:sp>
        <p:nvSpPr>
          <p:cNvPr id="23" name="Freeform 127">
            <a:extLst>
              <a:ext uri="{FF2B5EF4-FFF2-40B4-BE49-F238E27FC236}">
                <a16:creationId xmlns:a16="http://schemas.microsoft.com/office/drawing/2014/main" id="{1B4E7551-7FE8-32F9-FB26-CD1935749BD7}"/>
              </a:ext>
            </a:extLst>
          </p:cNvPr>
          <p:cNvSpPr>
            <a:spLocks noEditPoints="1"/>
          </p:cNvSpPr>
          <p:nvPr/>
        </p:nvSpPr>
        <p:spPr bwMode="auto">
          <a:xfrm>
            <a:off x="7060248" y="2907066"/>
            <a:ext cx="419100" cy="331788"/>
          </a:xfrm>
          <a:custGeom>
            <a:avLst/>
            <a:gdLst>
              <a:gd name="T0" fmla="*/ 44 w 112"/>
              <a:gd name="T1" fmla="*/ 64 h 88"/>
              <a:gd name="T2" fmla="*/ 33 w 112"/>
              <a:gd name="T3" fmla="*/ 63 h 88"/>
              <a:gd name="T4" fmla="*/ 16 w 112"/>
              <a:gd name="T5" fmla="*/ 71 h 88"/>
              <a:gd name="T6" fmla="*/ 10 w 112"/>
              <a:gd name="T7" fmla="*/ 72 h 88"/>
              <a:gd name="T8" fmla="*/ 10 w 112"/>
              <a:gd name="T9" fmla="*/ 72 h 88"/>
              <a:gd name="T10" fmla="*/ 8 w 112"/>
              <a:gd name="T11" fmla="*/ 70 h 88"/>
              <a:gd name="T12" fmla="*/ 9 w 112"/>
              <a:gd name="T13" fmla="*/ 67 h 88"/>
              <a:gd name="T14" fmla="*/ 17 w 112"/>
              <a:gd name="T15" fmla="*/ 57 h 88"/>
              <a:gd name="T16" fmla="*/ 0 w 112"/>
              <a:gd name="T17" fmla="*/ 32 h 88"/>
              <a:gd name="T18" fmla="*/ 44 w 112"/>
              <a:gd name="T19" fmla="*/ 0 h 88"/>
              <a:gd name="T20" fmla="*/ 88 w 112"/>
              <a:gd name="T21" fmla="*/ 32 h 88"/>
              <a:gd name="T22" fmla="*/ 44 w 112"/>
              <a:gd name="T23" fmla="*/ 64 h 88"/>
              <a:gd name="T24" fmla="*/ 95 w 112"/>
              <a:gd name="T25" fmla="*/ 73 h 88"/>
              <a:gd name="T26" fmla="*/ 103 w 112"/>
              <a:gd name="T27" fmla="*/ 83 h 88"/>
              <a:gd name="T28" fmla="*/ 104 w 112"/>
              <a:gd name="T29" fmla="*/ 86 h 88"/>
              <a:gd name="T30" fmla="*/ 102 w 112"/>
              <a:gd name="T31" fmla="*/ 88 h 88"/>
              <a:gd name="T32" fmla="*/ 96 w 112"/>
              <a:gd name="T33" fmla="*/ 87 h 88"/>
              <a:gd name="T34" fmla="*/ 79 w 112"/>
              <a:gd name="T35" fmla="*/ 79 h 88"/>
              <a:gd name="T36" fmla="*/ 68 w 112"/>
              <a:gd name="T37" fmla="*/ 80 h 88"/>
              <a:gd name="T38" fmla="*/ 38 w 112"/>
              <a:gd name="T39" fmla="*/ 72 h 88"/>
              <a:gd name="T40" fmla="*/ 44 w 112"/>
              <a:gd name="T41" fmla="*/ 72 h 88"/>
              <a:gd name="T42" fmla="*/ 80 w 112"/>
              <a:gd name="T43" fmla="*/ 61 h 88"/>
              <a:gd name="T44" fmla="*/ 96 w 112"/>
              <a:gd name="T45" fmla="*/ 32 h 88"/>
              <a:gd name="T46" fmla="*/ 95 w 112"/>
              <a:gd name="T47" fmla="*/ 22 h 88"/>
              <a:gd name="T48" fmla="*/ 112 w 112"/>
              <a:gd name="T49" fmla="*/ 48 h 88"/>
              <a:gd name="T50" fmla="*/ 95 w 112"/>
              <a:gd name="T51"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2" h="88">
                <a:moveTo>
                  <a:pt x="44" y="64"/>
                </a:moveTo>
                <a:cubicBezTo>
                  <a:pt x="40" y="64"/>
                  <a:pt x="36" y="64"/>
                  <a:pt x="33" y="63"/>
                </a:cubicBezTo>
                <a:cubicBezTo>
                  <a:pt x="28" y="67"/>
                  <a:pt x="22" y="69"/>
                  <a:pt x="16" y="71"/>
                </a:cubicBezTo>
                <a:cubicBezTo>
                  <a:pt x="14" y="71"/>
                  <a:pt x="12" y="72"/>
                  <a:pt x="10" y="72"/>
                </a:cubicBezTo>
                <a:cubicBezTo>
                  <a:pt x="10" y="72"/>
                  <a:pt x="10" y="72"/>
                  <a:pt x="10" y="72"/>
                </a:cubicBezTo>
                <a:cubicBezTo>
                  <a:pt x="9" y="72"/>
                  <a:pt x="8" y="71"/>
                  <a:pt x="8" y="70"/>
                </a:cubicBezTo>
                <a:cubicBezTo>
                  <a:pt x="8" y="69"/>
                  <a:pt x="9" y="68"/>
                  <a:pt x="9" y="67"/>
                </a:cubicBezTo>
                <a:cubicBezTo>
                  <a:pt x="12" y="65"/>
                  <a:pt x="15" y="62"/>
                  <a:pt x="17" y="57"/>
                </a:cubicBezTo>
                <a:cubicBezTo>
                  <a:pt x="7" y="51"/>
                  <a:pt x="0" y="42"/>
                  <a:pt x="0" y="32"/>
                </a:cubicBezTo>
                <a:cubicBezTo>
                  <a:pt x="0" y="14"/>
                  <a:pt x="20" y="0"/>
                  <a:pt x="44" y="0"/>
                </a:cubicBezTo>
                <a:cubicBezTo>
                  <a:pt x="68" y="0"/>
                  <a:pt x="88" y="14"/>
                  <a:pt x="88" y="32"/>
                </a:cubicBezTo>
                <a:cubicBezTo>
                  <a:pt x="88" y="50"/>
                  <a:pt x="68" y="64"/>
                  <a:pt x="44" y="64"/>
                </a:cubicBezTo>
                <a:close/>
                <a:moveTo>
                  <a:pt x="95" y="73"/>
                </a:moveTo>
                <a:cubicBezTo>
                  <a:pt x="97" y="78"/>
                  <a:pt x="100" y="81"/>
                  <a:pt x="103" y="83"/>
                </a:cubicBezTo>
                <a:cubicBezTo>
                  <a:pt x="103" y="84"/>
                  <a:pt x="104" y="85"/>
                  <a:pt x="104" y="86"/>
                </a:cubicBezTo>
                <a:cubicBezTo>
                  <a:pt x="104" y="87"/>
                  <a:pt x="103" y="88"/>
                  <a:pt x="102" y="88"/>
                </a:cubicBezTo>
                <a:cubicBezTo>
                  <a:pt x="100" y="88"/>
                  <a:pt x="98" y="87"/>
                  <a:pt x="96" y="87"/>
                </a:cubicBezTo>
                <a:cubicBezTo>
                  <a:pt x="90" y="85"/>
                  <a:pt x="84" y="83"/>
                  <a:pt x="79" y="79"/>
                </a:cubicBezTo>
                <a:cubicBezTo>
                  <a:pt x="75" y="80"/>
                  <a:pt x="72" y="80"/>
                  <a:pt x="68" y="80"/>
                </a:cubicBezTo>
                <a:cubicBezTo>
                  <a:pt x="57" y="80"/>
                  <a:pt x="46" y="77"/>
                  <a:pt x="38" y="72"/>
                </a:cubicBezTo>
                <a:cubicBezTo>
                  <a:pt x="40" y="72"/>
                  <a:pt x="42" y="72"/>
                  <a:pt x="44" y="72"/>
                </a:cubicBezTo>
                <a:cubicBezTo>
                  <a:pt x="57" y="72"/>
                  <a:pt x="70" y="68"/>
                  <a:pt x="80" y="61"/>
                </a:cubicBezTo>
                <a:cubicBezTo>
                  <a:pt x="90" y="53"/>
                  <a:pt x="96" y="43"/>
                  <a:pt x="96" y="32"/>
                </a:cubicBezTo>
                <a:cubicBezTo>
                  <a:pt x="96" y="29"/>
                  <a:pt x="95" y="26"/>
                  <a:pt x="95" y="22"/>
                </a:cubicBezTo>
                <a:cubicBezTo>
                  <a:pt x="105" y="28"/>
                  <a:pt x="112" y="38"/>
                  <a:pt x="112" y="48"/>
                </a:cubicBezTo>
                <a:cubicBezTo>
                  <a:pt x="112" y="58"/>
                  <a:pt x="105" y="67"/>
                  <a:pt x="95" y="73"/>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sz="3000">
              <a:latin typeface="+mn-ea"/>
            </a:endParaRPr>
          </a:p>
        </p:txBody>
      </p:sp>
      <p:sp>
        <p:nvSpPr>
          <p:cNvPr id="24" name="Freeform 153">
            <a:extLst>
              <a:ext uri="{FF2B5EF4-FFF2-40B4-BE49-F238E27FC236}">
                <a16:creationId xmlns:a16="http://schemas.microsoft.com/office/drawing/2014/main" id="{916D9564-2EF3-AA34-8434-A4A0BD675A8D}"/>
              </a:ext>
            </a:extLst>
          </p:cNvPr>
          <p:cNvSpPr>
            <a:spLocks noEditPoints="1"/>
          </p:cNvSpPr>
          <p:nvPr/>
        </p:nvSpPr>
        <p:spPr bwMode="auto">
          <a:xfrm>
            <a:off x="5915821" y="4938776"/>
            <a:ext cx="360363" cy="360363"/>
          </a:xfrm>
          <a:custGeom>
            <a:avLst/>
            <a:gdLst>
              <a:gd name="T0" fmla="*/ 0 w 96"/>
              <a:gd name="T1" fmla="*/ 48 h 96"/>
              <a:gd name="T2" fmla="*/ 63 w 96"/>
              <a:gd name="T3" fmla="*/ 33 h 96"/>
              <a:gd name="T4" fmla="*/ 69 w 96"/>
              <a:gd name="T5" fmla="*/ 30 h 96"/>
              <a:gd name="T6" fmla="*/ 75 w 96"/>
              <a:gd name="T7" fmla="*/ 29 h 96"/>
              <a:gd name="T8" fmla="*/ 73 w 96"/>
              <a:gd name="T9" fmla="*/ 26 h 96"/>
              <a:gd name="T10" fmla="*/ 69 w 96"/>
              <a:gd name="T11" fmla="*/ 22 h 96"/>
              <a:gd name="T12" fmla="*/ 66 w 96"/>
              <a:gd name="T13" fmla="*/ 22 h 96"/>
              <a:gd name="T14" fmla="*/ 63 w 96"/>
              <a:gd name="T15" fmla="*/ 20 h 96"/>
              <a:gd name="T16" fmla="*/ 57 w 96"/>
              <a:gd name="T17" fmla="*/ 18 h 96"/>
              <a:gd name="T18" fmla="*/ 58 w 96"/>
              <a:gd name="T19" fmla="*/ 24 h 96"/>
              <a:gd name="T20" fmla="*/ 56 w 96"/>
              <a:gd name="T21" fmla="*/ 29 h 96"/>
              <a:gd name="T22" fmla="*/ 51 w 96"/>
              <a:gd name="T23" fmla="*/ 25 h 96"/>
              <a:gd name="T24" fmla="*/ 43 w 96"/>
              <a:gd name="T25" fmla="*/ 22 h 96"/>
              <a:gd name="T26" fmla="*/ 45 w 96"/>
              <a:gd name="T27" fmla="*/ 17 h 96"/>
              <a:gd name="T28" fmla="*/ 53 w 96"/>
              <a:gd name="T29" fmla="*/ 14 h 96"/>
              <a:gd name="T30" fmla="*/ 51 w 96"/>
              <a:gd name="T31" fmla="*/ 12 h 96"/>
              <a:gd name="T32" fmla="*/ 47 w 96"/>
              <a:gd name="T33" fmla="*/ 12 h 96"/>
              <a:gd name="T34" fmla="*/ 41 w 96"/>
              <a:gd name="T35" fmla="*/ 9 h 96"/>
              <a:gd name="T36" fmla="*/ 42 w 96"/>
              <a:gd name="T37" fmla="*/ 13 h 96"/>
              <a:gd name="T38" fmla="*/ 39 w 96"/>
              <a:gd name="T39" fmla="*/ 13 h 96"/>
              <a:gd name="T40" fmla="*/ 35 w 96"/>
              <a:gd name="T41" fmla="*/ 10 h 96"/>
              <a:gd name="T42" fmla="*/ 31 w 96"/>
              <a:gd name="T43" fmla="*/ 12 h 96"/>
              <a:gd name="T44" fmla="*/ 35 w 96"/>
              <a:gd name="T45" fmla="*/ 12 h 96"/>
              <a:gd name="T46" fmla="*/ 32 w 96"/>
              <a:gd name="T47" fmla="*/ 14 h 96"/>
              <a:gd name="T48" fmla="*/ 14 w 96"/>
              <a:gd name="T49" fmla="*/ 26 h 96"/>
              <a:gd name="T50" fmla="*/ 16 w 96"/>
              <a:gd name="T51" fmla="*/ 29 h 96"/>
              <a:gd name="T52" fmla="*/ 19 w 96"/>
              <a:gd name="T53" fmla="*/ 33 h 96"/>
              <a:gd name="T54" fmla="*/ 18 w 96"/>
              <a:gd name="T55" fmla="*/ 39 h 96"/>
              <a:gd name="T56" fmla="*/ 22 w 96"/>
              <a:gd name="T57" fmla="*/ 46 h 96"/>
              <a:gd name="T58" fmla="*/ 27 w 96"/>
              <a:gd name="T59" fmla="*/ 53 h 96"/>
              <a:gd name="T60" fmla="*/ 29 w 96"/>
              <a:gd name="T61" fmla="*/ 56 h 96"/>
              <a:gd name="T62" fmla="*/ 26 w 96"/>
              <a:gd name="T63" fmla="*/ 49 h 96"/>
              <a:gd name="T64" fmla="*/ 31 w 96"/>
              <a:gd name="T65" fmla="*/ 56 h 96"/>
              <a:gd name="T66" fmla="*/ 37 w 96"/>
              <a:gd name="T67" fmla="*/ 63 h 96"/>
              <a:gd name="T68" fmla="*/ 46 w 96"/>
              <a:gd name="T69" fmla="*/ 67 h 96"/>
              <a:gd name="T70" fmla="*/ 53 w 96"/>
              <a:gd name="T71" fmla="*/ 72 h 96"/>
              <a:gd name="T72" fmla="*/ 56 w 96"/>
              <a:gd name="T73" fmla="*/ 71 h 96"/>
              <a:gd name="T74" fmla="*/ 52 w 96"/>
              <a:gd name="T75" fmla="*/ 66 h 96"/>
              <a:gd name="T76" fmla="*/ 49 w 96"/>
              <a:gd name="T77" fmla="*/ 65 h 96"/>
              <a:gd name="T78" fmla="*/ 48 w 96"/>
              <a:gd name="T79" fmla="*/ 59 h 96"/>
              <a:gd name="T80" fmla="*/ 42 w 96"/>
              <a:gd name="T81" fmla="*/ 62 h 96"/>
              <a:gd name="T82" fmla="*/ 41 w 96"/>
              <a:gd name="T83" fmla="*/ 52 h 96"/>
              <a:gd name="T84" fmla="*/ 45 w 96"/>
              <a:gd name="T85" fmla="*/ 51 h 96"/>
              <a:gd name="T86" fmla="*/ 48 w 96"/>
              <a:gd name="T87" fmla="*/ 50 h 96"/>
              <a:gd name="T88" fmla="*/ 53 w 96"/>
              <a:gd name="T89" fmla="*/ 52 h 96"/>
              <a:gd name="T90" fmla="*/ 55 w 96"/>
              <a:gd name="T91" fmla="*/ 51 h 96"/>
              <a:gd name="T92" fmla="*/ 58 w 96"/>
              <a:gd name="T93" fmla="*/ 45 h 96"/>
              <a:gd name="T94" fmla="*/ 58 w 96"/>
              <a:gd name="T95" fmla="*/ 42 h 96"/>
              <a:gd name="T96" fmla="*/ 62 w 96"/>
              <a:gd name="T97" fmla="*/ 39 h 96"/>
              <a:gd name="T98" fmla="*/ 66 w 96"/>
              <a:gd name="T99" fmla="*/ 35 h 96"/>
              <a:gd name="T100" fmla="*/ 68 w 96"/>
              <a:gd name="T101" fmla="*/ 32 h 96"/>
              <a:gd name="T102" fmla="*/ 63 w 96"/>
              <a:gd name="T103" fmla="*/ 33 h 96"/>
              <a:gd name="T104" fmla="*/ 73 w 96"/>
              <a:gd name="T105" fmla="*/ 74 h 96"/>
              <a:gd name="T106" fmla="*/ 68 w 96"/>
              <a:gd name="T107" fmla="*/ 72 h 96"/>
              <a:gd name="T108" fmla="*/ 62 w 96"/>
              <a:gd name="T109" fmla="*/ 71 h 96"/>
              <a:gd name="T110" fmla="*/ 59 w 96"/>
              <a:gd name="T111" fmla="*/ 71 h 96"/>
              <a:gd name="T112" fmla="*/ 57 w 96"/>
              <a:gd name="T113" fmla="*/ 76 h 96"/>
              <a:gd name="T114" fmla="*/ 55 w 96"/>
              <a:gd name="T115" fmla="*/ 83 h 96"/>
              <a:gd name="T116" fmla="*/ 76 w 96"/>
              <a:gd name="T117"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96">
                <a:moveTo>
                  <a:pt x="96" y="48"/>
                </a:moveTo>
                <a:cubicBezTo>
                  <a:pt x="96" y="74"/>
                  <a:pt x="74" y="96"/>
                  <a:pt x="48" y="96"/>
                </a:cubicBezTo>
                <a:cubicBezTo>
                  <a:pt x="21" y="96"/>
                  <a:pt x="0" y="74"/>
                  <a:pt x="0" y="48"/>
                </a:cubicBezTo>
                <a:cubicBezTo>
                  <a:pt x="0" y="21"/>
                  <a:pt x="21" y="0"/>
                  <a:pt x="48" y="0"/>
                </a:cubicBezTo>
                <a:cubicBezTo>
                  <a:pt x="74" y="0"/>
                  <a:pt x="96" y="21"/>
                  <a:pt x="96" y="48"/>
                </a:cubicBezTo>
                <a:close/>
                <a:moveTo>
                  <a:pt x="63" y="33"/>
                </a:moveTo>
                <a:cubicBezTo>
                  <a:pt x="64" y="33"/>
                  <a:pt x="64" y="32"/>
                  <a:pt x="64" y="32"/>
                </a:cubicBezTo>
                <a:cubicBezTo>
                  <a:pt x="64" y="32"/>
                  <a:pt x="65" y="31"/>
                  <a:pt x="65" y="31"/>
                </a:cubicBezTo>
                <a:cubicBezTo>
                  <a:pt x="66" y="31"/>
                  <a:pt x="68" y="30"/>
                  <a:pt x="69" y="30"/>
                </a:cubicBezTo>
                <a:cubicBezTo>
                  <a:pt x="70" y="30"/>
                  <a:pt x="71" y="30"/>
                  <a:pt x="72" y="31"/>
                </a:cubicBezTo>
                <a:cubicBezTo>
                  <a:pt x="72" y="31"/>
                  <a:pt x="73" y="29"/>
                  <a:pt x="73" y="29"/>
                </a:cubicBezTo>
                <a:cubicBezTo>
                  <a:pt x="74" y="29"/>
                  <a:pt x="75" y="29"/>
                  <a:pt x="75" y="29"/>
                </a:cubicBezTo>
                <a:cubicBezTo>
                  <a:pt x="75" y="28"/>
                  <a:pt x="75" y="27"/>
                  <a:pt x="75" y="27"/>
                </a:cubicBezTo>
                <a:cubicBezTo>
                  <a:pt x="74" y="27"/>
                  <a:pt x="74" y="26"/>
                  <a:pt x="74" y="26"/>
                </a:cubicBezTo>
                <a:cubicBezTo>
                  <a:pt x="74" y="26"/>
                  <a:pt x="74" y="26"/>
                  <a:pt x="73" y="26"/>
                </a:cubicBezTo>
                <a:cubicBezTo>
                  <a:pt x="74" y="25"/>
                  <a:pt x="72" y="26"/>
                  <a:pt x="72" y="26"/>
                </a:cubicBezTo>
                <a:cubicBezTo>
                  <a:pt x="70" y="25"/>
                  <a:pt x="71" y="24"/>
                  <a:pt x="70" y="23"/>
                </a:cubicBezTo>
                <a:cubicBezTo>
                  <a:pt x="70" y="23"/>
                  <a:pt x="69" y="22"/>
                  <a:pt x="69" y="22"/>
                </a:cubicBezTo>
                <a:cubicBezTo>
                  <a:pt x="69" y="22"/>
                  <a:pt x="69" y="21"/>
                  <a:pt x="68" y="21"/>
                </a:cubicBezTo>
                <a:cubicBezTo>
                  <a:pt x="68" y="21"/>
                  <a:pt x="67" y="22"/>
                  <a:pt x="67" y="22"/>
                </a:cubicBezTo>
                <a:cubicBezTo>
                  <a:pt x="66" y="22"/>
                  <a:pt x="66" y="22"/>
                  <a:pt x="66" y="22"/>
                </a:cubicBezTo>
                <a:cubicBezTo>
                  <a:pt x="65" y="23"/>
                  <a:pt x="65" y="22"/>
                  <a:pt x="65" y="23"/>
                </a:cubicBezTo>
                <a:cubicBezTo>
                  <a:pt x="66" y="22"/>
                  <a:pt x="64" y="22"/>
                  <a:pt x="64" y="22"/>
                </a:cubicBezTo>
                <a:cubicBezTo>
                  <a:pt x="64" y="21"/>
                  <a:pt x="64" y="21"/>
                  <a:pt x="63" y="20"/>
                </a:cubicBezTo>
                <a:cubicBezTo>
                  <a:pt x="64" y="20"/>
                  <a:pt x="64" y="20"/>
                  <a:pt x="64" y="20"/>
                </a:cubicBezTo>
                <a:cubicBezTo>
                  <a:pt x="64" y="20"/>
                  <a:pt x="62" y="19"/>
                  <a:pt x="61" y="19"/>
                </a:cubicBezTo>
                <a:cubicBezTo>
                  <a:pt x="61" y="18"/>
                  <a:pt x="58" y="18"/>
                  <a:pt x="57" y="18"/>
                </a:cubicBezTo>
                <a:cubicBezTo>
                  <a:pt x="56" y="18"/>
                  <a:pt x="57" y="20"/>
                  <a:pt x="57" y="20"/>
                </a:cubicBezTo>
                <a:cubicBezTo>
                  <a:pt x="57" y="21"/>
                  <a:pt x="57" y="21"/>
                  <a:pt x="57" y="22"/>
                </a:cubicBezTo>
                <a:cubicBezTo>
                  <a:pt x="57" y="23"/>
                  <a:pt x="59" y="23"/>
                  <a:pt x="58" y="24"/>
                </a:cubicBezTo>
                <a:cubicBezTo>
                  <a:pt x="58" y="25"/>
                  <a:pt x="57" y="25"/>
                  <a:pt x="56" y="26"/>
                </a:cubicBezTo>
                <a:cubicBezTo>
                  <a:pt x="56" y="27"/>
                  <a:pt x="56" y="28"/>
                  <a:pt x="57" y="28"/>
                </a:cubicBezTo>
                <a:cubicBezTo>
                  <a:pt x="57" y="29"/>
                  <a:pt x="56" y="29"/>
                  <a:pt x="56" y="29"/>
                </a:cubicBezTo>
                <a:cubicBezTo>
                  <a:pt x="55" y="30"/>
                  <a:pt x="54" y="28"/>
                  <a:pt x="53" y="27"/>
                </a:cubicBezTo>
                <a:cubicBezTo>
                  <a:pt x="53" y="27"/>
                  <a:pt x="53" y="26"/>
                  <a:pt x="52" y="25"/>
                </a:cubicBezTo>
                <a:cubicBezTo>
                  <a:pt x="52" y="25"/>
                  <a:pt x="51" y="25"/>
                  <a:pt x="51" y="25"/>
                </a:cubicBezTo>
                <a:cubicBezTo>
                  <a:pt x="50" y="25"/>
                  <a:pt x="49" y="24"/>
                  <a:pt x="48" y="24"/>
                </a:cubicBezTo>
                <a:cubicBezTo>
                  <a:pt x="47" y="23"/>
                  <a:pt x="46" y="23"/>
                  <a:pt x="44" y="24"/>
                </a:cubicBezTo>
                <a:cubicBezTo>
                  <a:pt x="45" y="24"/>
                  <a:pt x="44" y="22"/>
                  <a:pt x="43" y="22"/>
                </a:cubicBezTo>
                <a:cubicBezTo>
                  <a:pt x="44" y="21"/>
                  <a:pt x="43" y="21"/>
                  <a:pt x="44" y="20"/>
                </a:cubicBezTo>
                <a:cubicBezTo>
                  <a:pt x="44" y="19"/>
                  <a:pt x="44" y="19"/>
                  <a:pt x="44" y="19"/>
                </a:cubicBezTo>
                <a:cubicBezTo>
                  <a:pt x="44" y="18"/>
                  <a:pt x="46" y="17"/>
                  <a:pt x="45" y="17"/>
                </a:cubicBezTo>
                <a:cubicBezTo>
                  <a:pt x="46" y="17"/>
                  <a:pt x="48" y="17"/>
                  <a:pt x="49" y="16"/>
                </a:cubicBezTo>
                <a:cubicBezTo>
                  <a:pt x="49" y="16"/>
                  <a:pt x="49" y="15"/>
                  <a:pt x="50" y="14"/>
                </a:cubicBezTo>
                <a:cubicBezTo>
                  <a:pt x="51" y="13"/>
                  <a:pt x="52" y="14"/>
                  <a:pt x="53" y="14"/>
                </a:cubicBezTo>
                <a:cubicBezTo>
                  <a:pt x="54" y="14"/>
                  <a:pt x="54" y="13"/>
                  <a:pt x="53" y="12"/>
                </a:cubicBezTo>
                <a:cubicBezTo>
                  <a:pt x="54" y="12"/>
                  <a:pt x="53" y="11"/>
                  <a:pt x="53" y="11"/>
                </a:cubicBezTo>
                <a:cubicBezTo>
                  <a:pt x="52" y="11"/>
                  <a:pt x="50" y="11"/>
                  <a:pt x="51" y="12"/>
                </a:cubicBezTo>
                <a:cubicBezTo>
                  <a:pt x="51" y="11"/>
                  <a:pt x="49" y="15"/>
                  <a:pt x="49" y="13"/>
                </a:cubicBezTo>
                <a:cubicBezTo>
                  <a:pt x="48" y="13"/>
                  <a:pt x="48" y="11"/>
                  <a:pt x="48" y="11"/>
                </a:cubicBezTo>
                <a:cubicBezTo>
                  <a:pt x="47" y="11"/>
                  <a:pt x="47" y="12"/>
                  <a:pt x="47" y="12"/>
                </a:cubicBezTo>
                <a:cubicBezTo>
                  <a:pt x="47" y="11"/>
                  <a:pt x="45" y="11"/>
                  <a:pt x="44" y="11"/>
                </a:cubicBezTo>
                <a:cubicBezTo>
                  <a:pt x="45" y="10"/>
                  <a:pt x="45" y="9"/>
                  <a:pt x="44" y="9"/>
                </a:cubicBezTo>
                <a:cubicBezTo>
                  <a:pt x="43" y="9"/>
                  <a:pt x="42" y="9"/>
                  <a:pt x="41" y="9"/>
                </a:cubicBezTo>
                <a:cubicBezTo>
                  <a:pt x="40" y="10"/>
                  <a:pt x="43" y="11"/>
                  <a:pt x="43" y="11"/>
                </a:cubicBezTo>
                <a:cubicBezTo>
                  <a:pt x="44" y="11"/>
                  <a:pt x="44" y="12"/>
                  <a:pt x="44" y="12"/>
                </a:cubicBezTo>
                <a:cubicBezTo>
                  <a:pt x="43" y="12"/>
                  <a:pt x="42" y="12"/>
                  <a:pt x="42" y="13"/>
                </a:cubicBezTo>
                <a:cubicBezTo>
                  <a:pt x="42" y="13"/>
                  <a:pt x="43" y="14"/>
                  <a:pt x="42" y="14"/>
                </a:cubicBezTo>
                <a:cubicBezTo>
                  <a:pt x="42" y="14"/>
                  <a:pt x="42" y="13"/>
                  <a:pt x="41" y="12"/>
                </a:cubicBezTo>
                <a:cubicBezTo>
                  <a:pt x="42" y="13"/>
                  <a:pt x="39" y="13"/>
                  <a:pt x="39" y="13"/>
                </a:cubicBezTo>
                <a:cubicBezTo>
                  <a:pt x="38" y="13"/>
                  <a:pt x="36" y="13"/>
                  <a:pt x="36" y="12"/>
                </a:cubicBezTo>
                <a:cubicBezTo>
                  <a:pt x="36" y="12"/>
                  <a:pt x="36" y="11"/>
                  <a:pt x="36" y="11"/>
                </a:cubicBezTo>
                <a:cubicBezTo>
                  <a:pt x="35" y="10"/>
                  <a:pt x="35" y="10"/>
                  <a:pt x="35" y="10"/>
                </a:cubicBezTo>
                <a:cubicBezTo>
                  <a:pt x="33" y="10"/>
                  <a:pt x="31" y="11"/>
                  <a:pt x="29" y="12"/>
                </a:cubicBezTo>
                <a:cubicBezTo>
                  <a:pt x="29" y="12"/>
                  <a:pt x="29" y="12"/>
                  <a:pt x="30" y="12"/>
                </a:cubicBezTo>
                <a:cubicBezTo>
                  <a:pt x="30" y="12"/>
                  <a:pt x="31" y="12"/>
                  <a:pt x="31" y="12"/>
                </a:cubicBezTo>
                <a:cubicBezTo>
                  <a:pt x="32" y="11"/>
                  <a:pt x="33" y="11"/>
                  <a:pt x="34" y="11"/>
                </a:cubicBezTo>
                <a:cubicBezTo>
                  <a:pt x="34" y="11"/>
                  <a:pt x="34" y="11"/>
                  <a:pt x="34" y="11"/>
                </a:cubicBezTo>
                <a:cubicBezTo>
                  <a:pt x="34" y="11"/>
                  <a:pt x="35" y="12"/>
                  <a:pt x="35" y="12"/>
                </a:cubicBezTo>
                <a:cubicBezTo>
                  <a:pt x="35" y="12"/>
                  <a:pt x="34" y="12"/>
                  <a:pt x="33" y="12"/>
                </a:cubicBezTo>
                <a:cubicBezTo>
                  <a:pt x="33" y="12"/>
                  <a:pt x="32" y="13"/>
                  <a:pt x="32" y="13"/>
                </a:cubicBezTo>
                <a:cubicBezTo>
                  <a:pt x="32" y="13"/>
                  <a:pt x="32" y="14"/>
                  <a:pt x="32" y="14"/>
                </a:cubicBezTo>
                <a:cubicBezTo>
                  <a:pt x="32" y="14"/>
                  <a:pt x="31" y="13"/>
                  <a:pt x="30" y="13"/>
                </a:cubicBezTo>
                <a:cubicBezTo>
                  <a:pt x="29" y="13"/>
                  <a:pt x="29" y="13"/>
                  <a:pt x="28" y="13"/>
                </a:cubicBezTo>
                <a:cubicBezTo>
                  <a:pt x="22" y="16"/>
                  <a:pt x="17" y="21"/>
                  <a:pt x="14" y="26"/>
                </a:cubicBezTo>
                <a:cubicBezTo>
                  <a:pt x="14" y="27"/>
                  <a:pt x="14" y="27"/>
                  <a:pt x="14" y="27"/>
                </a:cubicBezTo>
                <a:cubicBezTo>
                  <a:pt x="15" y="27"/>
                  <a:pt x="14" y="29"/>
                  <a:pt x="16" y="28"/>
                </a:cubicBezTo>
                <a:cubicBezTo>
                  <a:pt x="16" y="28"/>
                  <a:pt x="16" y="29"/>
                  <a:pt x="16" y="29"/>
                </a:cubicBezTo>
                <a:cubicBezTo>
                  <a:pt x="16" y="29"/>
                  <a:pt x="18" y="31"/>
                  <a:pt x="19" y="31"/>
                </a:cubicBezTo>
                <a:cubicBezTo>
                  <a:pt x="19" y="31"/>
                  <a:pt x="20" y="32"/>
                  <a:pt x="20" y="32"/>
                </a:cubicBezTo>
                <a:cubicBezTo>
                  <a:pt x="20" y="33"/>
                  <a:pt x="20" y="33"/>
                  <a:pt x="19" y="33"/>
                </a:cubicBezTo>
                <a:cubicBezTo>
                  <a:pt x="19" y="33"/>
                  <a:pt x="18" y="32"/>
                  <a:pt x="18" y="33"/>
                </a:cubicBezTo>
                <a:cubicBezTo>
                  <a:pt x="18" y="33"/>
                  <a:pt x="18" y="35"/>
                  <a:pt x="19" y="34"/>
                </a:cubicBezTo>
                <a:cubicBezTo>
                  <a:pt x="18" y="35"/>
                  <a:pt x="18" y="38"/>
                  <a:pt x="18" y="39"/>
                </a:cubicBezTo>
                <a:cubicBezTo>
                  <a:pt x="18" y="39"/>
                  <a:pt x="18" y="39"/>
                  <a:pt x="18" y="39"/>
                </a:cubicBezTo>
                <a:cubicBezTo>
                  <a:pt x="18" y="40"/>
                  <a:pt x="19" y="43"/>
                  <a:pt x="20" y="43"/>
                </a:cubicBezTo>
                <a:cubicBezTo>
                  <a:pt x="19" y="43"/>
                  <a:pt x="21" y="46"/>
                  <a:pt x="22" y="46"/>
                </a:cubicBezTo>
                <a:cubicBezTo>
                  <a:pt x="22" y="46"/>
                  <a:pt x="23" y="47"/>
                  <a:pt x="24" y="48"/>
                </a:cubicBezTo>
                <a:cubicBezTo>
                  <a:pt x="25" y="48"/>
                  <a:pt x="25" y="50"/>
                  <a:pt x="25" y="50"/>
                </a:cubicBezTo>
                <a:cubicBezTo>
                  <a:pt x="25" y="51"/>
                  <a:pt x="27" y="52"/>
                  <a:pt x="27" y="53"/>
                </a:cubicBezTo>
                <a:cubicBezTo>
                  <a:pt x="27" y="53"/>
                  <a:pt x="26" y="53"/>
                  <a:pt x="26" y="53"/>
                </a:cubicBezTo>
                <a:cubicBezTo>
                  <a:pt x="27" y="54"/>
                  <a:pt x="28" y="54"/>
                  <a:pt x="28" y="55"/>
                </a:cubicBezTo>
                <a:cubicBezTo>
                  <a:pt x="29" y="55"/>
                  <a:pt x="28" y="57"/>
                  <a:pt x="29" y="56"/>
                </a:cubicBezTo>
                <a:cubicBezTo>
                  <a:pt x="29" y="55"/>
                  <a:pt x="28" y="54"/>
                  <a:pt x="28" y="53"/>
                </a:cubicBezTo>
                <a:cubicBezTo>
                  <a:pt x="27" y="52"/>
                  <a:pt x="27" y="51"/>
                  <a:pt x="27" y="51"/>
                </a:cubicBezTo>
                <a:cubicBezTo>
                  <a:pt x="26" y="50"/>
                  <a:pt x="26" y="49"/>
                  <a:pt x="26" y="49"/>
                </a:cubicBezTo>
                <a:cubicBezTo>
                  <a:pt x="26" y="49"/>
                  <a:pt x="28" y="49"/>
                  <a:pt x="27" y="50"/>
                </a:cubicBezTo>
                <a:cubicBezTo>
                  <a:pt x="27" y="51"/>
                  <a:pt x="29" y="53"/>
                  <a:pt x="30" y="54"/>
                </a:cubicBezTo>
                <a:cubicBezTo>
                  <a:pt x="30" y="54"/>
                  <a:pt x="32" y="56"/>
                  <a:pt x="31" y="56"/>
                </a:cubicBezTo>
                <a:cubicBezTo>
                  <a:pt x="32" y="56"/>
                  <a:pt x="33" y="57"/>
                  <a:pt x="33" y="58"/>
                </a:cubicBezTo>
                <a:cubicBezTo>
                  <a:pt x="34" y="59"/>
                  <a:pt x="34" y="60"/>
                  <a:pt x="34" y="61"/>
                </a:cubicBezTo>
                <a:cubicBezTo>
                  <a:pt x="34" y="62"/>
                  <a:pt x="36" y="63"/>
                  <a:pt x="37" y="63"/>
                </a:cubicBezTo>
                <a:cubicBezTo>
                  <a:pt x="38" y="64"/>
                  <a:pt x="39" y="64"/>
                  <a:pt x="40" y="65"/>
                </a:cubicBezTo>
                <a:cubicBezTo>
                  <a:pt x="41" y="65"/>
                  <a:pt x="41" y="65"/>
                  <a:pt x="42" y="64"/>
                </a:cubicBezTo>
                <a:cubicBezTo>
                  <a:pt x="44" y="64"/>
                  <a:pt x="44" y="66"/>
                  <a:pt x="46" y="67"/>
                </a:cubicBezTo>
                <a:cubicBezTo>
                  <a:pt x="46" y="67"/>
                  <a:pt x="48" y="68"/>
                  <a:pt x="49" y="67"/>
                </a:cubicBezTo>
                <a:cubicBezTo>
                  <a:pt x="49" y="68"/>
                  <a:pt x="50" y="70"/>
                  <a:pt x="50" y="70"/>
                </a:cubicBezTo>
                <a:cubicBezTo>
                  <a:pt x="51" y="71"/>
                  <a:pt x="52" y="71"/>
                  <a:pt x="53" y="72"/>
                </a:cubicBezTo>
                <a:cubicBezTo>
                  <a:pt x="53" y="72"/>
                  <a:pt x="53" y="72"/>
                  <a:pt x="53" y="72"/>
                </a:cubicBezTo>
                <a:cubicBezTo>
                  <a:pt x="53" y="72"/>
                  <a:pt x="54" y="74"/>
                  <a:pt x="55" y="73"/>
                </a:cubicBezTo>
                <a:cubicBezTo>
                  <a:pt x="55" y="73"/>
                  <a:pt x="56" y="72"/>
                  <a:pt x="56" y="71"/>
                </a:cubicBezTo>
                <a:cubicBezTo>
                  <a:pt x="54" y="72"/>
                  <a:pt x="53" y="72"/>
                  <a:pt x="52" y="70"/>
                </a:cubicBezTo>
                <a:cubicBezTo>
                  <a:pt x="52" y="70"/>
                  <a:pt x="51" y="68"/>
                  <a:pt x="52" y="68"/>
                </a:cubicBezTo>
                <a:cubicBezTo>
                  <a:pt x="53" y="68"/>
                  <a:pt x="53" y="67"/>
                  <a:pt x="52" y="66"/>
                </a:cubicBezTo>
                <a:cubicBezTo>
                  <a:pt x="52" y="66"/>
                  <a:pt x="51" y="65"/>
                  <a:pt x="51" y="64"/>
                </a:cubicBezTo>
                <a:cubicBezTo>
                  <a:pt x="51" y="65"/>
                  <a:pt x="49" y="65"/>
                  <a:pt x="49" y="64"/>
                </a:cubicBezTo>
                <a:cubicBezTo>
                  <a:pt x="49" y="64"/>
                  <a:pt x="49" y="65"/>
                  <a:pt x="49" y="65"/>
                </a:cubicBezTo>
                <a:cubicBezTo>
                  <a:pt x="49" y="65"/>
                  <a:pt x="48" y="65"/>
                  <a:pt x="48" y="65"/>
                </a:cubicBezTo>
                <a:cubicBezTo>
                  <a:pt x="48" y="64"/>
                  <a:pt x="48" y="63"/>
                  <a:pt x="48" y="62"/>
                </a:cubicBezTo>
                <a:cubicBezTo>
                  <a:pt x="49" y="61"/>
                  <a:pt x="51" y="59"/>
                  <a:pt x="48" y="59"/>
                </a:cubicBezTo>
                <a:cubicBezTo>
                  <a:pt x="47" y="59"/>
                  <a:pt x="47" y="60"/>
                  <a:pt x="46" y="60"/>
                </a:cubicBezTo>
                <a:cubicBezTo>
                  <a:pt x="46" y="61"/>
                  <a:pt x="46" y="62"/>
                  <a:pt x="45" y="62"/>
                </a:cubicBezTo>
                <a:cubicBezTo>
                  <a:pt x="45" y="63"/>
                  <a:pt x="43" y="62"/>
                  <a:pt x="42" y="62"/>
                </a:cubicBezTo>
                <a:cubicBezTo>
                  <a:pt x="41" y="61"/>
                  <a:pt x="40" y="59"/>
                  <a:pt x="40" y="58"/>
                </a:cubicBezTo>
                <a:cubicBezTo>
                  <a:pt x="40" y="56"/>
                  <a:pt x="41" y="55"/>
                  <a:pt x="40" y="53"/>
                </a:cubicBezTo>
                <a:cubicBezTo>
                  <a:pt x="41" y="53"/>
                  <a:pt x="41" y="52"/>
                  <a:pt x="41" y="52"/>
                </a:cubicBezTo>
                <a:cubicBezTo>
                  <a:pt x="42" y="52"/>
                  <a:pt x="42" y="52"/>
                  <a:pt x="42" y="51"/>
                </a:cubicBezTo>
                <a:cubicBezTo>
                  <a:pt x="42" y="51"/>
                  <a:pt x="42" y="51"/>
                  <a:pt x="42" y="51"/>
                </a:cubicBezTo>
                <a:cubicBezTo>
                  <a:pt x="43" y="52"/>
                  <a:pt x="45" y="50"/>
                  <a:pt x="45" y="51"/>
                </a:cubicBezTo>
                <a:cubicBezTo>
                  <a:pt x="46" y="51"/>
                  <a:pt x="47" y="52"/>
                  <a:pt x="47" y="51"/>
                </a:cubicBezTo>
                <a:cubicBezTo>
                  <a:pt x="47" y="51"/>
                  <a:pt x="46" y="50"/>
                  <a:pt x="47" y="50"/>
                </a:cubicBezTo>
                <a:cubicBezTo>
                  <a:pt x="47" y="51"/>
                  <a:pt x="48" y="51"/>
                  <a:pt x="48" y="50"/>
                </a:cubicBezTo>
                <a:cubicBezTo>
                  <a:pt x="49" y="50"/>
                  <a:pt x="50" y="50"/>
                  <a:pt x="51" y="51"/>
                </a:cubicBezTo>
                <a:cubicBezTo>
                  <a:pt x="51" y="51"/>
                  <a:pt x="51" y="52"/>
                  <a:pt x="52" y="51"/>
                </a:cubicBezTo>
                <a:cubicBezTo>
                  <a:pt x="53" y="52"/>
                  <a:pt x="53" y="52"/>
                  <a:pt x="53" y="52"/>
                </a:cubicBezTo>
                <a:cubicBezTo>
                  <a:pt x="53" y="53"/>
                  <a:pt x="53" y="55"/>
                  <a:pt x="54" y="55"/>
                </a:cubicBezTo>
                <a:cubicBezTo>
                  <a:pt x="55" y="56"/>
                  <a:pt x="55" y="54"/>
                  <a:pt x="55" y="53"/>
                </a:cubicBezTo>
                <a:cubicBezTo>
                  <a:pt x="55" y="53"/>
                  <a:pt x="55" y="51"/>
                  <a:pt x="55" y="51"/>
                </a:cubicBezTo>
                <a:cubicBezTo>
                  <a:pt x="53" y="50"/>
                  <a:pt x="54" y="49"/>
                  <a:pt x="55" y="48"/>
                </a:cubicBezTo>
                <a:cubicBezTo>
                  <a:pt x="55" y="48"/>
                  <a:pt x="56" y="47"/>
                  <a:pt x="57" y="47"/>
                </a:cubicBezTo>
                <a:cubicBezTo>
                  <a:pt x="58" y="46"/>
                  <a:pt x="58" y="45"/>
                  <a:pt x="58" y="45"/>
                </a:cubicBezTo>
                <a:cubicBezTo>
                  <a:pt x="58" y="45"/>
                  <a:pt x="58" y="44"/>
                  <a:pt x="59" y="44"/>
                </a:cubicBezTo>
                <a:cubicBezTo>
                  <a:pt x="58" y="44"/>
                  <a:pt x="58" y="43"/>
                  <a:pt x="58" y="43"/>
                </a:cubicBezTo>
                <a:cubicBezTo>
                  <a:pt x="58" y="43"/>
                  <a:pt x="58" y="43"/>
                  <a:pt x="58" y="42"/>
                </a:cubicBezTo>
                <a:cubicBezTo>
                  <a:pt x="58" y="42"/>
                  <a:pt x="58" y="41"/>
                  <a:pt x="59" y="41"/>
                </a:cubicBezTo>
                <a:cubicBezTo>
                  <a:pt x="59" y="42"/>
                  <a:pt x="61" y="41"/>
                  <a:pt x="60" y="40"/>
                </a:cubicBezTo>
                <a:cubicBezTo>
                  <a:pt x="61" y="39"/>
                  <a:pt x="62" y="40"/>
                  <a:pt x="62" y="39"/>
                </a:cubicBezTo>
                <a:cubicBezTo>
                  <a:pt x="63" y="39"/>
                  <a:pt x="63" y="38"/>
                  <a:pt x="63" y="37"/>
                </a:cubicBezTo>
                <a:cubicBezTo>
                  <a:pt x="64" y="37"/>
                  <a:pt x="64" y="37"/>
                  <a:pt x="65" y="36"/>
                </a:cubicBezTo>
                <a:cubicBezTo>
                  <a:pt x="65" y="36"/>
                  <a:pt x="66" y="36"/>
                  <a:pt x="66" y="35"/>
                </a:cubicBezTo>
                <a:cubicBezTo>
                  <a:pt x="67" y="36"/>
                  <a:pt x="69" y="34"/>
                  <a:pt x="68" y="34"/>
                </a:cubicBezTo>
                <a:cubicBezTo>
                  <a:pt x="68" y="33"/>
                  <a:pt x="67" y="33"/>
                  <a:pt x="66" y="33"/>
                </a:cubicBezTo>
                <a:cubicBezTo>
                  <a:pt x="67" y="32"/>
                  <a:pt x="67" y="33"/>
                  <a:pt x="68" y="32"/>
                </a:cubicBezTo>
                <a:cubicBezTo>
                  <a:pt x="69" y="32"/>
                  <a:pt x="68" y="32"/>
                  <a:pt x="67" y="31"/>
                </a:cubicBezTo>
                <a:cubicBezTo>
                  <a:pt x="66" y="31"/>
                  <a:pt x="65" y="32"/>
                  <a:pt x="65" y="32"/>
                </a:cubicBezTo>
                <a:cubicBezTo>
                  <a:pt x="64" y="33"/>
                  <a:pt x="64" y="33"/>
                  <a:pt x="63" y="33"/>
                </a:cubicBezTo>
                <a:close/>
                <a:moveTo>
                  <a:pt x="76" y="75"/>
                </a:moveTo>
                <a:cubicBezTo>
                  <a:pt x="76" y="75"/>
                  <a:pt x="75" y="75"/>
                  <a:pt x="75" y="75"/>
                </a:cubicBezTo>
                <a:cubicBezTo>
                  <a:pt x="74" y="74"/>
                  <a:pt x="74" y="74"/>
                  <a:pt x="73" y="74"/>
                </a:cubicBezTo>
                <a:cubicBezTo>
                  <a:pt x="73" y="73"/>
                  <a:pt x="72" y="72"/>
                  <a:pt x="71" y="72"/>
                </a:cubicBezTo>
                <a:cubicBezTo>
                  <a:pt x="70" y="71"/>
                  <a:pt x="70" y="71"/>
                  <a:pt x="69" y="71"/>
                </a:cubicBezTo>
                <a:cubicBezTo>
                  <a:pt x="69" y="71"/>
                  <a:pt x="67" y="71"/>
                  <a:pt x="68" y="72"/>
                </a:cubicBezTo>
                <a:cubicBezTo>
                  <a:pt x="67" y="71"/>
                  <a:pt x="66" y="70"/>
                  <a:pt x="65" y="70"/>
                </a:cubicBezTo>
                <a:cubicBezTo>
                  <a:pt x="64" y="70"/>
                  <a:pt x="64" y="69"/>
                  <a:pt x="63" y="70"/>
                </a:cubicBezTo>
                <a:cubicBezTo>
                  <a:pt x="62" y="70"/>
                  <a:pt x="62" y="71"/>
                  <a:pt x="62" y="71"/>
                </a:cubicBezTo>
                <a:cubicBezTo>
                  <a:pt x="61" y="71"/>
                  <a:pt x="63" y="70"/>
                  <a:pt x="62" y="69"/>
                </a:cubicBezTo>
                <a:cubicBezTo>
                  <a:pt x="62" y="68"/>
                  <a:pt x="60" y="70"/>
                  <a:pt x="60" y="70"/>
                </a:cubicBezTo>
                <a:cubicBezTo>
                  <a:pt x="59" y="70"/>
                  <a:pt x="59" y="71"/>
                  <a:pt x="59" y="71"/>
                </a:cubicBezTo>
                <a:cubicBezTo>
                  <a:pt x="58" y="71"/>
                  <a:pt x="58" y="72"/>
                  <a:pt x="58" y="72"/>
                </a:cubicBezTo>
                <a:cubicBezTo>
                  <a:pt x="58" y="72"/>
                  <a:pt x="57" y="72"/>
                  <a:pt x="57" y="72"/>
                </a:cubicBezTo>
                <a:cubicBezTo>
                  <a:pt x="57" y="73"/>
                  <a:pt x="57" y="75"/>
                  <a:pt x="57" y="76"/>
                </a:cubicBezTo>
                <a:cubicBezTo>
                  <a:pt x="57" y="77"/>
                  <a:pt x="57" y="79"/>
                  <a:pt x="56" y="79"/>
                </a:cubicBezTo>
                <a:cubicBezTo>
                  <a:pt x="56" y="80"/>
                  <a:pt x="55" y="81"/>
                  <a:pt x="55" y="82"/>
                </a:cubicBezTo>
                <a:cubicBezTo>
                  <a:pt x="54" y="82"/>
                  <a:pt x="55" y="83"/>
                  <a:pt x="55" y="83"/>
                </a:cubicBezTo>
                <a:cubicBezTo>
                  <a:pt x="55" y="84"/>
                  <a:pt x="54" y="85"/>
                  <a:pt x="54" y="86"/>
                </a:cubicBezTo>
                <a:cubicBezTo>
                  <a:pt x="54" y="86"/>
                  <a:pt x="54" y="87"/>
                  <a:pt x="54" y="87"/>
                </a:cubicBezTo>
                <a:cubicBezTo>
                  <a:pt x="63" y="85"/>
                  <a:pt x="71" y="81"/>
                  <a:pt x="76" y="75"/>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sz="3000">
              <a:latin typeface="+mn-ea"/>
            </a:endParaRPr>
          </a:p>
        </p:txBody>
      </p:sp>
      <p:sp>
        <p:nvSpPr>
          <p:cNvPr id="25" name="Freeform 159">
            <a:extLst>
              <a:ext uri="{FF2B5EF4-FFF2-40B4-BE49-F238E27FC236}">
                <a16:creationId xmlns:a16="http://schemas.microsoft.com/office/drawing/2014/main" id="{406C6ABC-678C-0767-87D4-A923F5653420}"/>
              </a:ext>
            </a:extLst>
          </p:cNvPr>
          <p:cNvSpPr>
            <a:spLocks noEditPoints="1"/>
          </p:cNvSpPr>
          <p:nvPr/>
        </p:nvSpPr>
        <p:spPr bwMode="auto">
          <a:xfrm>
            <a:off x="7044373" y="4173826"/>
            <a:ext cx="450850" cy="420688"/>
          </a:xfrm>
          <a:custGeom>
            <a:avLst/>
            <a:gdLst>
              <a:gd name="T0" fmla="*/ 21 w 120"/>
              <a:gd name="T1" fmla="*/ 64 h 112"/>
              <a:gd name="T2" fmla="*/ 12 w 120"/>
              <a:gd name="T3" fmla="*/ 64 h 112"/>
              <a:gd name="T4" fmla="*/ 0 w 120"/>
              <a:gd name="T5" fmla="*/ 54 h 112"/>
              <a:gd name="T6" fmla="*/ 8 w 120"/>
              <a:gd name="T7" fmla="*/ 32 h 112"/>
              <a:gd name="T8" fmla="*/ 24 w 120"/>
              <a:gd name="T9" fmla="*/ 37 h 112"/>
              <a:gd name="T10" fmla="*/ 33 w 120"/>
              <a:gd name="T11" fmla="*/ 36 h 112"/>
              <a:gd name="T12" fmla="*/ 32 w 120"/>
              <a:gd name="T13" fmla="*/ 40 h 112"/>
              <a:gd name="T14" fmla="*/ 37 w 120"/>
              <a:gd name="T15" fmla="*/ 56 h 112"/>
              <a:gd name="T16" fmla="*/ 21 w 120"/>
              <a:gd name="T17" fmla="*/ 64 h 112"/>
              <a:gd name="T18" fmla="*/ 24 w 120"/>
              <a:gd name="T19" fmla="*/ 32 h 112"/>
              <a:gd name="T20" fmla="*/ 8 w 120"/>
              <a:gd name="T21" fmla="*/ 16 h 112"/>
              <a:gd name="T22" fmla="*/ 24 w 120"/>
              <a:gd name="T23" fmla="*/ 0 h 112"/>
              <a:gd name="T24" fmla="*/ 40 w 120"/>
              <a:gd name="T25" fmla="*/ 16 h 112"/>
              <a:gd name="T26" fmla="*/ 24 w 120"/>
              <a:gd name="T27" fmla="*/ 32 h 112"/>
              <a:gd name="T28" fmla="*/ 87 w 120"/>
              <a:gd name="T29" fmla="*/ 112 h 112"/>
              <a:gd name="T30" fmla="*/ 33 w 120"/>
              <a:gd name="T31" fmla="*/ 112 h 112"/>
              <a:gd name="T32" fmla="*/ 16 w 120"/>
              <a:gd name="T33" fmla="*/ 95 h 112"/>
              <a:gd name="T34" fmla="*/ 38 w 120"/>
              <a:gd name="T35" fmla="*/ 60 h 112"/>
              <a:gd name="T36" fmla="*/ 60 w 120"/>
              <a:gd name="T37" fmla="*/ 68 h 112"/>
              <a:gd name="T38" fmla="*/ 83 w 120"/>
              <a:gd name="T39" fmla="*/ 60 h 112"/>
              <a:gd name="T40" fmla="*/ 104 w 120"/>
              <a:gd name="T41" fmla="*/ 95 h 112"/>
              <a:gd name="T42" fmla="*/ 87 w 120"/>
              <a:gd name="T43" fmla="*/ 112 h 112"/>
              <a:gd name="T44" fmla="*/ 60 w 120"/>
              <a:gd name="T45" fmla="*/ 64 h 112"/>
              <a:gd name="T46" fmla="*/ 36 w 120"/>
              <a:gd name="T47" fmla="*/ 40 h 112"/>
              <a:gd name="T48" fmla="*/ 60 w 120"/>
              <a:gd name="T49" fmla="*/ 16 h 112"/>
              <a:gd name="T50" fmla="*/ 84 w 120"/>
              <a:gd name="T51" fmla="*/ 40 h 112"/>
              <a:gd name="T52" fmla="*/ 60 w 120"/>
              <a:gd name="T53" fmla="*/ 64 h 112"/>
              <a:gd name="T54" fmla="*/ 96 w 120"/>
              <a:gd name="T55" fmla="*/ 32 h 112"/>
              <a:gd name="T56" fmla="*/ 80 w 120"/>
              <a:gd name="T57" fmla="*/ 16 h 112"/>
              <a:gd name="T58" fmla="*/ 96 w 120"/>
              <a:gd name="T59" fmla="*/ 0 h 112"/>
              <a:gd name="T60" fmla="*/ 112 w 120"/>
              <a:gd name="T61" fmla="*/ 16 h 112"/>
              <a:gd name="T62" fmla="*/ 96 w 120"/>
              <a:gd name="T63" fmla="*/ 32 h 112"/>
              <a:gd name="T64" fmla="*/ 108 w 120"/>
              <a:gd name="T65" fmla="*/ 64 h 112"/>
              <a:gd name="T66" fmla="*/ 100 w 120"/>
              <a:gd name="T67" fmla="*/ 64 h 112"/>
              <a:gd name="T68" fmla="*/ 83 w 120"/>
              <a:gd name="T69" fmla="*/ 56 h 112"/>
              <a:gd name="T70" fmla="*/ 88 w 120"/>
              <a:gd name="T71" fmla="*/ 40 h 112"/>
              <a:gd name="T72" fmla="*/ 88 w 120"/>
              <a:gd name="T73" fmla="*/ 36 h 112"/>
              <a:gd name="T74" fmla="*/ 96 w 120"/>
              <a:gd name="T75" fmla="*/ 37 h 112"/>
              <a:gd name="T76" fmla="*/ 112 w 120"/>
              <a:gd name="T77" fmla="*/ 32 h 112"/>
              <a:gd name="T78" fmla="*/ 120 w 120"/>
              <a:gd name="T79" fmla="*/ 54 h 112"/>
              <a:gd name="T80" fmla="*/ 108 w 120"/>
              <a:gd name="T81" fmla="*/ 6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0" h="112">
                <a:moveTo>
                  <a:pt x="21" y="64"/>
                </a:moveTo>
                <a:cubicBezTo>
                  <a:pt x="12" y="64"/>
                  <a:pt x="12" y="64"/>
                  <a:pt x="12" y="64"/>
                </a:cubicBezTo>
                <a:cubicBezTo>
                  <a:pt x="6" y="64"/>
                  <a:pt x="0" y="61"/>
                  <a:pt x="0" y="54"/>
                </a:cubicBezTo>
                <a:cubicBezTo>
                  <a:pt x="0" y="49"/>
                  <a:pt x="0" y="32"/>
                  <a:pt x="8" y="32"/>
                </a:cubicBezTo>
                <a:cubicBezTo>
                  <a:pt x="9" y="32"/>
                  <a:pt x="16" y="37"/>
                  <a:pt x="24" y="37"/>
                </a:cubicBezTo>
                <a:cubicBezTo>
                  <a:pt x="27" y="37"/>
                  <a:pt x="30" y="36"/>
                  <a:pt x="33" y="36"/>
                </a:cubicBezTo>
                <a:cubicBezTo>
                  <a:pt x="32" y="37"/>
                  <a:pt x="32" y="38"/>
                  <a:pt x="32" y="40"/>
                </a:cubicBezTo>
                <a:cubicBezTo>
                  <a:pt x="32" y="45"/>
                  <a:pt x="34" y="51"/>
                  <a:pt x="37" y="56"/>
                </a:cubicBezTo>
                <a:cubicBezTo>
                  <a:pt x="31" y="56"/>
                  <a:pt x="25" y="59"/>
                  <a:pt x="21" y="64"/>
                </a:cubicBezTo>
                <a:close/>
                <a:moveTo>
                  <a:pt x="24" y="32"/>
                </a:moveTo>
                <a:cubicBezTo>
                  <a:pt x="15" y="32"/>
                  <a:pt x="8" y="24"/>
                  <a:pt x="8" y="16"/>
                </a:cubicBezTo>
                <a:cubicBezTo>
                  <a:pt x="8" y="7"/>
                  <a:pt x="15" y="0"/>
                  <a:pt x="24" y="0"/>
                </a:cubicBezTo>
                <a:cubicBezTo>
                  <a:pt x="33" y="0"/>
                  <a:pt x="40" y="7"/>
                  <a:pt x="40" y="16"/>
                </a:cubicBezTo>
                <a:cubicBezTo>
                  <a:pt x="40" y="24"/>
                  <a:pt x="33" y="32"/>
                  <a:pt x="24" y="32"/>
                </a:cubicBezTo>
                <a:close/>
                <a:moveTo>
                  <a:pt x="87" y="112"/>
                </a:moveTo>
                <a:cubicBezTo>
                  <a:pt x="33" y="112"/>
                  <a:pt x="33" y="112"/>
                  <a:pt x="33" y="112"/>
                </a:cubicBezTo>
                <a:cubicBezTo>
                  <a:pt x="23" y="112"/>
                  <a:pt x="16" y="106"/>
                  <a:pt x="16" y="95"/>
                </a:cubicBezTo>
                <a:cubicBezTo>
                  <a:pt x="16" y="81"/>
                  <a:pt x="20" y="60"/>
                  <a:pt x="38" y="60"/>
                </a:cubicBezTo>
                <a:cubicBezTo>
                  <a:pt x="40" y="60"/>
                  <a:pt x="48" y="68"/>
                  <a:pt x="60" y="68"/>
                </a:cubicBezTo>
                <a:cubicBezTo>
                  <a:pt x="73" y="68"/>
                  <a:pt x="80" y="60"/>
                  <a:pt x="83" y="60"/>
                </a:cubicBezTo>
                <a:cubicBezTo>
                  <a:pt x="101" y="60"/>
                  <a:pt x="104" y="81"/>
                  <a:pt x="104" y="95"/>
                </a:cubicBezTo>
                <a:cubicBezTo>
                  <a:pt x="104" y="106"/>
                  <a:pt x="97" y="112"/>
                  <a:pt x="87" y="112"/>
                </a:cubicBezTo>
                <a:close/>
                <a:moveTo>
                  <a:pt x="60" y="64"/>
                </a:moveTo>
                <a:cubicBezTo>
                  <a:pt x="47" y="64"/>
                  <a:pt x="36" y="53"/>
                  <a:pt x="36" y="40"/>
                </a:cubicBezTo>
                <a:cubicBezTo>
                  <a:pt x="36" y="26"/>
                  <a:pt x="47" y="16"/>
                  <a:pt x="60" y="16"/>
                </a:cubicBezTo>
                <a:cubicBezTo>
                  <a:pt x="73" y="16"/>
                  <a:pt x="84" y="26"/>
                  <a:pt x="84" y="40"/>
                </a:cubicBezTo>
                <a:cubicBezTo>
                  <a:pt x="84" y="53"/>
                  <a:pt x="73" y="64"/>
                  <a:pt x="60" y="64"/>
                </a:cubicBezTo>
                <a:close/>
                <a:moveTo>
                  <a:pt x="96" y="32"/>
                </a:moveTo>
                <a:cubicBezTo>
                  <a:pt x="87" y="32"/>
                  <a:pt x="80" y="24"/>
                  <a:pt x="80" y="16"/>
                </a:cubicBezTo>
                <a:cubicBezTo>
                  <a:pt x="80" y="7"/>
                  <a:pt x="87" y="0"/>
                  <a:pt x="96" y="0"/>
                </a:cubicBezTo>
                <a:cubicBezTo>
                  <a:pt x="105" y="0"/>
                  <a:pt x="112" y="7"/>
                  <a:pt x="112" y="16"/>
                </a:cubicBezTo>
                <a:cubicBezTo>
                  <a:pt x="112" y="24"/>
                  <a:pt x="105" y="32"/>
                  <a:pt x="96" y="32"/>
                </a:cubicBezTo>
                <a:close/>
                <a:moveTo>
                  <a:pt x="108" y="64"/>
                </a:moveTo>
                <a:cubicBezTo>
                  <a:pt x="100" y="64"/>
                  <a:pt x="100" y="64"/>
                  <a:pt x="100" y="64"/>
                </a:cubicBezTo>
                <a:cubicBezTo>
                  <a:pt x="95" y="59"/>
                  <a:pt x="90" y="56"/>
                  <a:pt x="83" y="56"/>
                </a:cubicBezTo>
                <a:cubicBezTo>
                  <a:pt x="86" y="51"/>
                  <a:pt x="88" y="45"/>
                  <a:pt x="88" y="40"/>
                </a:cubicBezTo>
                <a:cubicBezTo>
                  <a:pt x="88" y="38"/>
                  <a:pt x="88" y="37"/>
                  <a:pt x="88" y="36"/>
                </a:cubicBezTo>
                <a:cubicBezTo>
                  <a:pt x="91" y="36"/>
                  <a:pt x="93" y="37"/>
                  <a:pt x="96" y="37"/>
                </a:cubicBezTo>
                <a:cubicBezTo>
                  <a:pt x="105" y="37"/>
                  <a:pt x="111" y="32"/>
                  <a:pt x="112" y="32"/>
                </a:cubicBezTo>
                <a:cubicBezTo>
                  <a:pt x="120" y="32"/>
                  <a:pt x="120" y="49"/>
                  <a:pt x="120" y="54"/>
                </a:cubicBezTo>
                <a:cubicBezTo>
                  <a:pt x="120" y="61"/>
                  <a:pt x="114" y="64"/>
                  <a:pt x="108" y="64"/>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sz="3000">
              <a:latin typeface="+mn-ea"/>
            </a:endParaRPr>
          </a:p>
        </p:txBody>
      </p:sp>
      <p:sp>
        <p:nvSpPr>
          <p:cNvPr id="26" name="Freeform 167">
            <a:extLst>
              <a:ext uri="{FF2B5EF4-FFF2-40B4-BE49-F238E27FC236}">
                <a16:creationId xmlns:a16="http://schemas.microsoft.com/office/drawing/2014/main" id="{79762D17-C30F-FF3A-AAF7-88BE8E545762}"/>
              </a:ext>
            </a:extLst>
          </p:cNvPr>
          <p:cNvSpPr>
            <a:spLocks noEditPoints="1"/>
          </p:cNvSpPr>
          <p:nvPr/>
        </p:nvSpPr>
        <p:spPr bwMode="auto">
          <a:xfrm>
            <a:off x="4708623" y="4192876"/>
            <a:ext cx="382588" cy="382588"/>
          </a:xfrm>
          <a:custGeom>
            <a:avLst/>
            <a:gdLst>
              <a:gd name="T0" fmla="*/ 99 w 102"/>
              <a:gd name="T1" fmla="*/ 20 h 102"/>
              <a:gd name="T2" fmla="*/ 19 w 102"/>
              <a:gd name="T3" fmla="*/ 101 h 102"/>
              <a:gd name="T4" fmla="*/ 16 w 102"/>
              <a:gd name="T5" fmla="*/ 102 h 102"/>
              <a:gd name="T6" fmla="*/ 13 w 102"/>
              <a:gd name="T7" fmla="*/ 101 h 102"/>
              <a:gd name="T8" fmla="*/ 1 w 102"/>
              <a:gd name="T9" fmla="*/ 88 h 102"/>
              <a:gd name="T10" fmla="*/ 0 w 102"/>
              <a:gd name="T11" fmla="*/ 86 h 102"/>
              <a:gd name="T12" fmla="*/ 1 w 102"/>
              <a:gd name="T13" fmla="*/ 83 h 102"/>
              <a:gd name="T14" fmla="*/ 81 w 102"/>
              <a:gd name="T15" fmla="*/ 2 h 102"/>
              <a:gd name="T16" fmla="*/ 84 w 102"/>
              <a:gd name="T17" fmla="*/ 1 h 102"/>
              <a:gd name="T18" fmla="*/ 87 w 102"/>
              <a:gd name="T19" fmla="*/ 2 h 102"/>
              <a:gd name="T20" fmla="*/ 99 w 102"/>
              <a:gd name="T21" fmla="*/ 15 h 102"/>
              <a:gd name="T22" fmla="*/ 100 w 102"/>
              <a:gd name="T23" fmla="*/ 18 h 102"/>
              <a:gd name="T24" fmla="*/ 99 w 102"/>
              <a:gd name="T25" fmla="*/ 20 h 102"/>
              <a:gd name="T26" fmla="*/ 22 w 102"/>
              <a:gd name="T27" fmla="*/ 8 h 102"/>
              <a:gd name="T28" fmla="*/ 16 w 102"/>
              <a:gd name="T29" fmla="*/ 9 h 102"/>
              <a:gd name="T30" fmla="*/ 14 w 102"/>
              <a:gd name="T31" fmla="*/ 16 h 102"/>
              <a:gd name="T32" fmla="*/ 12 w 102"/>
              <a:gd name="T33" fmla="*/ 9 h 102"/>
              <a:gd name="T34" fmla="*/ 6 w 102"/>
              <a:gd name="T35" fmla="*/ 8 h 102"/>
              <a:gd name="T36" fmla="*/ 12 w 102"/>
              <a:gd name="T37" fmla="*/ 6 h 102"/>
              <a:gd name="T38" fmla="*/ 14 w 102"/>
              <a:gd name="T39" fmla="*/ 0 h 102"/>
              <a:gd name="T40" fmla="*/ 16 w 102"/>
              <a:gd name="T41" fmla="*/ 6 h 102"/>
              <a:gd name="T42" fmla="*/ 22 w 102"/>
              <a:gd name="T43" fmla="*/ 8 h 102"/>
              <a:gd name="T44" fmla="*/ 50 w 102"/>
              <a:gd name="T45" fmla="*/ 20 h 102"/>
              <a:gd name="T46" fmla="*/ 38 w 102"/>
              <a:gd name="T47" fmla="*/ 23 h 102"/>
              <a:gd name="T48" fmla="*/ 34 w 102"/>
              <a:gd name="T49" fmla="*/ 36 h 102"/>
              <a:gd name="T50" fmla="*/ 30 w 102"/>
              <a:gd name="T51" fmla="*/ 23 h 102"/>
              <a:gd name="T52" fmla="*/ 18 w 102"/>
              <a:gd name="T53" fmla="*/ 20 h 102"/>
              <a:gd name="T54" fmla="*/ 30 w 102"/>
              <a:gd name="T55" fmla="*/ 16 h 102"/>
              <a:gd name="T56" fmla="*/ 34 w 102"/>
              <a:gd name="T57" fmla="*/ 4 h 102"/>
              <a:gd name="T58" fmla="*/ 38 w 102"/>
              <a:gd name="T59" fmla="*/ 16 h 102"/>
              <a:gd name="T60" fmla="*/ 50 w 102"/>
              <a:gd name="T61" fmla="*/ 20 h 102"/>
              <a:gd name="T62" fmla="*/ 62 w 102"/>
              <a:gd name="T63" fmla="*/ 8 h 102"/>
              <a:gd name="T64" fmla="*/ 56 w 102"/>
              <a:gd name="T65" fmla="*/ 9 h 102"/>
              <a:gd name="T66" fmla="*/ 54 w 102"/>
              <a:gd name="T67" fmla="*/ 16 h 102"/>
              <a:gd name="T68" fmla="*/ 52 w 102"/>
              <a:gd name="T69" fmla="*/ 9 h 102"/>
              <a:gd name="T70" fmla="*/ 46 w 102"/>
              <a:gd name="T71" fmla="*/ 8 h 102"/>
              <a:gd name="T72" fmla="*/ 52 w 102"/>
              <a:gd name="T73" fmla="*/ 6 h 102"/>
              <a:gd name="T74" fmla="*/ 54 w 102"/>
              <a:gd name="T75" fmla="*/ 0 h 102"/>
              <a:gd name="T76" fmla="*/ 56 w 102"/>
              <a:gd name="T77" fmla="*/ 6 h 102"/>
              <a:gd name="T78" fmla="*/ 62 w 102"/>
              <a:gd name="T79" fmla="*/ 8 h 102"/>
              <a:gd name="T80" fmla="*/ 90 w 102"/>
              <a:gd name="T81" fmla="*/ 18 h 102"/>
              <a:gd name="T82" fmla="*/ 84 w 102"/>
              <a:gd name="T83" fmla="*/ 11 h 102"/>
              <a:gd name="T84" fmla="*/ 65 w 102"/>
              <a:gd name="T85" fmla="*/ 29 h 102"/>
              <a:gd name="T86" fmla="*/ 72 w 102"/>
              <a:gd name="T87" fmla="*/ 36 h 102"/>
              <a:gd name="T88" fmla="*/ 90 w 102"/>
              <a:gd name="T89" fmla="*/ 18 h 102"/>
              <a:gd name="T90" fmla="*/ 102 w 102"/>
              <a:gd name="T91" fmla="*/ 48 h 102"/>
              <a:gd name="T92" fmla="*/ 96 w 102"/>
              <a:gd name="T93" fmla="*/ 49 h 102"/>
              <a:gd name="T94" fmla="*/ 94 w 102"/>
              <a:gd name="T95" fmla="*/ 56 h 102"/>
              <a:gd name="T96" fmla="*/ 92 w 102"/>
              <a:gd name="T97" fmla="*/ 49 h 102"/>
              <a:gd name="T98" fmla="*/ 86 w 102"/>
              <a:gd name="T99" fmla="*/ 48 h 102"/>
              <a:gd name="T100" fmla="*/ 92 w 102"/>
              <a:gd name="T101" fmla="*/ 46 h 102"/>
              <a:gd name="T102" fmla="*/ 94 w 102"/>
              <a:gd name="T103" fmla="*/ 40 h 102"/>
              <a:gd name="T104" fmla="*/ 96 w 102"/>
              <a:gd name="T105" fmla="*/ 46 h 102"/>
              <a:gd name="T106" fmla="*/ 102 w 102"/>
              <a:gd name="T107" fmla="*/ 4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2" h="102">
                <a:moveTo>
                  <a:pt x="99" y="20"/>
                </a:moveTo>
                <a:cubicBezTo>
                  <a:pt x="19" y="101"/>
                  <a:pt x="19" y="101"/>
                  <a:pt x="19" y="101"/>
                </a:cubicBezTo>
                <a:cubicBezTo>
                  <a:pt x="18" y="101"/>
                  <a:pt x="17" y="102"/>
                  <a:pt x="16" y="102"/>
                </a:cubicBezTo>
                <a:cubicBezTo>
                  <a:pt x="15" y="102"/>
                  <a:pt x="14" y="101"/>
                  <a:pt x="13" y="101"/>
                </a:cubicBezTo>
                <a:cubicBezTo>
                  <a:pt x="1" y="88"/>
                  <a:pt x="1" y="88"/>
                  <a:pt x="1" y="88"/>
                </a:cubicBezTo>
                <a:cubicBezTo>
                  <a:pt x="0" y="88"/>
                  <a:pt x="0" y="87"/>
                  <a:pt x="0" y="86"/>
                </a:cubicBezTo>
                <a:cubicBezTo>
                  <a:pt x="0" y="84"/>
                  <a:pt x="0" y="83"/>
                  <a:pt x="1" y="83"/>
                </a:cubicBezTo>
                <a:cubicBezTo>
                  <a:pt x="81" y="2"/>
                  <a:pt x="81" y="2"/>
                  <a:pt x="81" y="2"/>
                </a:cubicBezTo>
                <a:cubicBezTo>
                  <a:pt x="82" y="2"/>
                  <a:pt x="83" y="1"/>
                  <a:pt x="84" y="1"/>
                </a:cubicBezTo>
                <a:cubicBezTo>
                  <a:pt x="85" y="1"/>
                  <a:pt x="86" y="2"/>
                  <a:pt x="87" y="2"/>
                </a:cubicBezTo>
                <a:cubicBezTo>
                  <a:pt x="99" y="15"/>
                  <a:pt x="99" y="15"/>
                  <a:pt x="99" y="15"/>
                </a:cubicBezTo>
                <a:cubicBezTo>
                  <a:pt x="100" y="16"/>
                  <a:pt x="100" y="17"/>
                  <a:pt x="100" y="18"/>
                </a:cubicBezTo>
                <a:cubicBezTo>
                  <a:pt x="100" y="19"/>
                  <a:pt x="100" y="20"/>
                  <a:pt x="99" y="20"/>
                </a:cubicBezTo>
                <a:close/>
                <a:moveTo>
                  <a:pt x="22" y="8"/>
                </a:moveTo>
                <a:cubicBezTo>
                  <a:pt x="16" y="9"/>
                  <a:pt x="16" y="9"/>
                  <a:pt x="16" y="9"/>
                </a:cubicBezTo>
                <a:cubicBezTo>
                  <a:pt x="14" y="16"/>
                  <a:pt x="14" y="16"/>
                  <a:pt x="14" y="16"/>
                </a:cubicBezTo>
                <a:cubicBezTo>
                  <a:pt x="12" y="9"/>
                  <a:pt x="12" y="9"/>
                  <a:pt x="12" y="9"/>
                </a:cubicBezTo>
                <a:cubicBezTo>
                  <a:pt x="6" y="8"/>
                  <a:pt x="6" y="8"/>
                  <a:pt x="6" y="8"/>
                </a:cubicBezTo>
                <a:cubicBezTo>
                  <a:pt x="12" y="6"/>
                  <a:pt x="12" y="6"/>
                  <a:pt x="12" y="6"/>
                </a:cubicBezTo>
                <a:cubicBezTo>
                  <a:pt x="14" y="0"/>
                  <a:pt x="14" y="0"/>
                  <a:pt x="14" y="0"/>
                </a:cubicBezTo>
                <a:cubicBezTo>
                  <a:pt x="16" y="6"/>
                  <a:pt x="16" y="6"/>
                  <a:pt x="16" y="6"/>
                </a:cubicBezTo>
                <a:lnTo>
                  <a:pt x="22" y="8"/>
                </a:lnTo>
                <a:close/>
                <a:moveTo>
                  <a:pt x="50" y="20"/>
                </a:moveTo>
                <a:cubicBezTo>
                  <a:pt x="38" y="23"/>
                  <a:pt x="38" y="23"/>
                  <a:pt x="38" y="23"/>
                </a:cubicBezTo>
                <a:cubicBezTo>
                  <a:pt x="34" y="36"/>
                  <a:pt x="34" y="36"/>
                  <a:pt x="34" y="36"/>
                </a:cubicBezTo>
                <a:cubicBezTo>
                  <a:pt x="30" y="23"/>
                  <a:pt x="30" y="23"/>
                  <a:pt x="30" y="23"/>
                </a:cubicBezTo>
                <a:cubicBezTo>
                  <a:pt x="18" y="20"/>
                  <a:pt x="18" y="20"/>
                  <a:pt x="18" y="20"/>
                </a:cubicBezTo>
                <a:cubicBezTo>
                  <a:pt x="30" y="16"/>
                  <a:pt x="30" y="16"/>
                  <a:pt x="30" y="16"/>
                </a:cubicBezTo>
                <a:cubicBezTo>
                  <a:pt x="34" y="4"/>
                  <a:pt x="34" y="4"/>
                  <a:pt x="34" y="4"/>
                </a:cubicBezTo>
                <a:cubicBezTo>
                  <a:pt x="38" y="16"/>
                  <a:pt x="38" y="16"/>
                  <a:pt x="38" y="16"/>
                </a:cubicBezTo>
                <a:lnTo>
                  <a:pt x="50" y="20"/>
                </a:lnTo>
                <a:close/>
                <a:moveTo>
                  <a:pt x="62" y="8"/>
                </a:moveTo>
                <a:cubicBezTo>
                  <a:pt x="56" y="9"/>
                  <a:pt x="56" y="9"/>
                  <a:pt x="56" y="9"/>
                </a:cubicBezTo>
                <a:cubicBezTo>
                  <a:pt x="54" y="16"/>
                  <a:pt x="54" y="16"/>
                  <a:pt x="54" y="16"/>
                </a:cubicBezTo>
                <a:cubicBezTo>
                  <a:pt x="52" y="9"/>
                  <a:pt x="52" y="9"/>
                  <a:pt x="52" y="9"/>
                </a:cubicBezTo>
                <a:cubicBezTo>
                  <a:pt x="46" y="8"/>
                  <a:pt x="46" y="8"/>
                  <a:pt x="46" y="8"/>
                </a:cubicBezTo>
                <a:cubicBezTo>
                  <a:pt x="52" y="6"/>
                  <a:pt x="52" y="6"/>
                  <a:pt x="52" y="6"/>
                </a:cubicBezTo>
                <a:cubicBezTo>
                  <a:pt x="54" y="0"/>
                  <a:pt x="54" y="0"/>
                  <a:pt x="54" y="0"/>
                </a:cubicBezTo>
                <a:cubicBezTo>
                  <a:pt x="56" y="6"/>
                  <a:pt x="56" y="6"/>
                  <a:pt x="56" y="6"/>
                </a:cubicBezTo>
                <a:lnTo>
                  <a:pt x="62" y="8"/>
                </a:lnTo>
                <a:close/>
                <a:moveTo>
                  <a:pt x="90" y="18"/>
                </a:moveTo>
                <a:cubicBezTo>
                  <a:pt x="84" y="11"/>
                  <a:pt x="84" y="11"/>
                  <a:pt x="84" y="11"/>
                </a:cubicBezTo>
                <a:cubicBezTo>
                  <a:pt x="65" y="29"/>
                  <a:pt x="65" y="29"/>
                  <a:pt x="65" y="29"/>
                </a:cubicBezTo>
                <a:cubicBezTo>
                  <a:pt x="72" y="36"/>
                  <a:pt x="72" y="36"/>
                  <a:pt x="72" y="36"/>
                </a:cubicBezTo>
                <a:lnTo>
                  <a:pt x="90" y="18"/>
                </a:lnTo>
                <a:close/>
                <a:moveTo>
                  <a:pt x="102" y="48"/>
                </a:moveTo>
                <a:cubicBezTo>
                  <a:pt x="96" y="49"/>
                  <a:pt x="96" y="49"/>
                  <a:pt x="96" y="49"/>
                </a:cubicBezTo>
                <a:cubicBezTo>
                  <a:pt x="94" y="56"/>
                  <a:pt x="94" y="56"/>
                  <a:pt x="94" y="56"/>
                </a:cubicBezTo>
                <a:cubicBezTo>
                  <a:pt x="92" y="49"/>
                  <a:pt x="92" y="49"/>
                  <a:pt x="92" y="49"/>
                </a:cubicBezTo>
                <a:cubicBezTo>
                  <a:pt x="86" y="48"/>
                  <a:pt x="86" y="48"/>
                  <a:pt x="86" y="48"/>
                </a:cubicBezTo>
                <a:cubicBezTo>
                  <a:pt x="92" y="46"/>
                  <a:pt x="92" y="46"/>
                  <a:pt x="92" y="46"/>
                </a:cubicBezTo>
                <a:cubicBezTo>
                  <a:pt x="94" y="40"/>
                  <a:pt x="94" y="40"/>
                  <a:pt x="94" y="40"/>
                </a:cubicBezTo>
                <a:cubicBezTo>
                  <a:pt x="96" y="46"/>
                  <a:pt x="96" y="46"/>
                  <a:pt x="96" y="46"/>
                </a:cubicBezTo>
                <a:lnTo>
                  <a:pt x="102" y="48"/>
                </a:ln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sz="3000">
              <a:latin typeface="+mn-ea"/>
            </a:endParaRPr>
          </a:p>
        </p:txBody>
      </p:sp>
      <p:cxnSp>
        <p:nvCxnSpPr>
          <p:cNvPr id="39" name="Straight Arrow Connector 49">
            <a:extLst>
              <a:ext uri="{FF2B5EF4-FFF2-40B4-BE49-F238E27FC236}">
                <a16:creationId xmlns:a16="http://schemas.microsoft.com/office/drawing/2014/main" id="{FABAA253-7120-0BE8-EADD-4A7B5001CCF4}"/>
              </a:ext>
            </a:extLst>
          </p:cNvPr>
          <p:cNvCxnSpPr/>
          <p:nvPr/>
        </p:nvCxnSpPr>
        <p:spPr>
          <a:xfrm flipH="1">
            <a:off x="3812147" y="3040851"/>
            <a:ext cx="418564" cy="0"/>
          </a:xfrm>
          <a:prstGeom prst="straightConnector1">
            <a:avLst/>
          </a:prstGeom>
          <a:ln w="12700">
            <a:solidFill>
              <a:schemeClr val="accent3"/>
            </a:solidFill>
            <a:tailEnd type="oval"/>
          </a:ln>
          <a:effectLst/>
        </p:spPr>
        <p:style>
          <a:lnRef idx="1">
            <a:schemeClr val="accent1"/>
          </a:lnRef>
          <a:fillRef idx="0">
            <a:schemeClr val="accent1"/>
          </a:fillRef>
          <a:effectRef idx="0">
            <a:schemeClr val="accent1"/>
          </a:effectRef>
          <a:fontRef idx="minor">
            <a:schemeClr val="tx1"/>
          </a:fontRef>
        </p:style>
      </p:cxnSp>
      <p:cxnSp>
        <p:nvCxnSpPr>
          <p:cNvPr id="40" name="Straight Arrow Connector 50">
            <a:extLst>
              <a:ext uri="{FF2B5EF4-FFF2-40B4-BE49-F238E27FC236}">
                <a16:creationId xmlns:a16="http://schemas.microsoft.com/office/drawing/2014/main" id="{8859AA94-9ED4-EAD6-7F0D-C03374FF05DD}"/>
              </a:ext>
            </a:extLst>
          </p:cNvPr>
          <p:cNvCxnSpPr/>
          <p:nvPr/>
        </p:nvCxnSpPr>
        <p:spPr>
          <a:xfrm flipH="1">
            <a:off x="3812147" y="4384612"/>
            <a:ext cx="418564" cy="0"/>
          </a:xfrm>
          <a:prstGeom prst="straightConnector1">
            <a:avLst/>
          </a:prstGeom>
          <a:ln w="12700">
            <a:solidFill>
              <a:schemeClr val="accent3"/>
            </a:solidFill>
            <a:tailEnd type="oval"/>
          </a:ln>
          <a:effectLst/>
        </p:spPr>
        <p:style>
          <a:lnRef idx="1">
            <a:schemeClr val="accent1"/>
          </a:lnRef>
          <a:fillRef idx="0">
            <a:schemeClr val="accent1"/>
          </a:fillRef>
          <a:effectRef idx="0">
            <a:schemeClr val="accent1"/>
          </a:effectRef>
          <a:fontRef idx="minor">
            <a:schemeClr val="tx1"/>
          </a:fontRef>
        </p:style>
      </p:cxnSp>
      <p:cxnSp>
        <p:nvCxnSpPr>
          <p:cNvPr id="41" name="Straight Arrow Connector 51">
            <a:extLst>
              <a:ext uri="{FF2B5EF4-FFF2-40B4-BE49-F238E27FC236}">
                <a16:creationId xmlns:a16="http://schemas.microsoft.com/office/drawing/2014/main" id="{1D2CF7E7-B066-53A6-5D8D-64F773092E76}"/>
              </a:ext>
            </a:extLst>
          </p:cNvPr>
          <p:cNvCxnSpPr/>
          <p:nvPr/>
        </p:nvCxnSpPr>
        <p:spPr>
          <a:xfrm>
            <a:off x="7902055" y="3050306"/>
            <a:ext cx="418564" cy="0"/>
          </a:xfrm>
          <a:prstGeom prst="straightConnector1">
            <a:avLst/>
          </a:prstGeom>
          <a:ln w="12700">
            <a:solidFill>
              <a:schemeClr val="accent3"/>
            </a:solidFill>
            <a:tailEnd type="oval"/>
          </a:ln>
          <a:effectLst/>
        </p:spPr>
        <p:style>
          <a:lnRef idx="1">
            <a:schemeClr val="accent1"/>
          </a:lnRef>
          <a:fillRef idx="0">
            <a:schemeClr val="accent1"/>
          </a:fillRef>
          <a:effectRef idx="0">
            <a:schemeClr val="accent1"/>
          </a:effectRef>
          <a:fontRef idx="minor">
            <a:schemeClr val="tx1"/>
          </a:fontRef>
        </p:style>
      </p:cxnSp>
      <p:cxnSp>
        <p:nvCxnSpPr>
          <p:cNvPr id="42" name="Straight Arrow Connector 52">
            <a:extLst>
              <a:ext uri="{FF2B5EF4-FFF2-40B4-BE49-F238E27FC236}">
                <a16:creationId xmlns:a16="http://schemas.microsoft.com/office/drawing/2014/main" id="{5AA42979-045C-264F-368C-D1EBC0FBEE0E}"/>
              </a:ext>
            </a:extLst>
          </p:cNvPr>
          <p:cNvCxnSpPr/>
          <p:nvPr/>
        </p:nvCxnSpPr>
        <p:spPr>
          <a:xfrm>
            <a:off x="7902055" y="4394068"/>
            <a:ext cx="418564" cy="0"/>
          </a:xfrm>
          <a:prstGeom prst="straightConnector1">
            <a:avLst/>
          </a:prstGeom>
          <a:ln w="12700">
            <a:solidFill>
              <a:schemeClr val="accent3"/>
            </a:solidFill>
            <a:tailEnd type="oval"/>
          </a:ln>
          <a:effectLst/>
        </p:spPr>
        <p:style>
          <a:lnRef idx="1">
            <a:schemeClr val="accent1"/>
          </a:lnRef>
          <a:fillRef idx="0">
            <a:schemeClr val="accent1"/>
          </a:fillRef>
          <a:effectRef idx="0">
            <a:schemeClr val="accent1"/>
          </a:effectRef>
          <a:fontRef idx="minor">
            <a:schemeClr val="tx1"/>
          </a:fontRef>
        </p:style>
      </p:cxnSp>
      <p:cxnSp>
        <p:nvCxnSpPr>
          <p:cNvPr id="43" name="Elbow Connector 44">
            <a:extLst>
              <a:ext uri="{FF2B5EF4-FFF2-40B4-BE49-F238E27FC236}">
                <a16:creationId xmlns:a16="http://schemas.microsoft.com/office/drawing/2014/main" id="{32FCE54D-2C65-6A07-F593-B3B584800D9E}"/>
              </a:ext>
            </a:extLst>
          </p:cNvPr>
          <p:cNvCxnSpPr/>
          <p:nvPr/>
        </p:nvCxnSpPr>
        <p:spPr>
          <a:xfrm rot="10800000" flipV="1">
            <a:off x="5159432" y="5749841"/>
            <a:ext cx="950402" cy="135305"/>
          </a:xfrm>
          <a:prstGeom prst="bentConnector3">
            <a:avLst>
              <a:gd name="adj1" fmla="val -139"/>
            </a:avLst>
          </a:prstGeom>
          <a:ln w="12700">
            <a:solidFill>
              <a:schemeClr val="accent3"/>
            </a:solidFill>
            <a:tailEnd type="oval"/>
          </a:ln>
          <a:effectLst/>
        </p:spPr>
        <p:style>
          <a:lnRef idx="1">
            <a:schemeClr val="accent1"/>
          </a:lnRef>
          <a:fillRef idx="0">
            <a:schemeClr val="accent1"/>
          </a:fillRef>
          <a:effectRef idx="0">
            <a:schemeClr val="accent1"/>
          </a:effectRef>
          <a:fontRef idx="minor">
            <a:schemeClr val="tx1"/>
          </a:fontRef>
        </p:style>
      </p:cxnSp>
      <p:cxnSp>
        <p:nvCxnSpPr>
          <p:cNvPr id="44" name="Elbow Connector 51">
            <a:extLst>
              <a:ext uri="{FF2B5EF4-FFF2-40B4-BE49-F238E27FC236}">
                <a16:creationId xmlns:a16="http://schemas.microsoft.com/office/drawing/2014/main" id="{346A798B-F697-D05C-84A0-B2AA09B10EAF}"/>
              </a:ext>
            </a:extLst>
          </p:cNvPr>
          <p:cNvCxnSpPr/>
          <p:nvPr/>
        </p:nvCxnSpPr>
        <p:spPr>
          <a:xfrm rot="10800000" flipH="1">
            <a:off x="6117454" y="1649424"/>
            <a:ext cx="950402" cy="135305"/>
          </a:xfrm>
          <a:prstGeom prst="bentConnector3">
            <a:avLst>
              <a:gd name="adj1" fmla="val -139"/>
            </a:avLst>
          </a:prstGeom>
          <a:ln w="12700">
            <a:solidFill>
              <a:schemeClr val="accent3"/>
            </a:solidFill>
            <a:tailEnd type="oval"/>
          </a:ln>
          <a:effectLst/>
        </p:spPr>
        <p:style>
          <a:lnRef idx="1">
            <a:schemeClr val="accent1"/>
          </a:lnRef>
          <a:fillRef idx="0">
            <a:schemeClr val="accent1"/>
          </a:fillRef>
          <a:effectRef idx="0">
            <a:schemeClr val="accent1"/>
          </a:effectRef>
          <a:fontRef idx="minor">
            <a:schemeClr val="tx1"/>
          </a:fontRef>
        </p:style>
      </p:cxnSp>
      <p:pic>
        <p:nvPicPr>
          <p:cNvPr id="45" name="Graphic 66" descr="Head with gears">
            <a:extLst>
              <a:ext uri="{FF2B5EF4-FFF2-40B4-BE49-F238E27FC236}">
                <a16:creationId xmlns:a16="http://schemas.microsoft.com/office/drawing/2014/main" id="{FDC86071-4048-DA67-E819-82C54CCC5B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77722" y="2230138"/>
            <a:ext cx="436556" cy="436556"/>
          </a:xfrm>
          <a:prstGeom prst="rect">
            <a:avLst/>
          </a:prstGeom>
          <a:effectLst/>
        </p:spPr>
      </p:pic>
      <p:pic>
        <p:nvPicPr>
          <p:cNvPr id="46" name="Graphic 67" descr="Lightbulb">
            <a:extLst>
              <a:ext uri="{FF2B5EF4-FFF2-40B4-BE49-F238E27FC236}">
                <a16:creationId xmlns:a16="http://schemas.microsoft.com/office/drawing/2014/main" id="{A9FF4B81-37E2-77E8-3DA8-902A1BBF7B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98207" y="2867115"/>
            <a:ext cx="480186" cy="480186"/>
          </a:xfrm>
          <a:prstGeom prst="rect">
            <a:avLst/>
          </a:prstGeom>
          <a:effectLst/>
        </p:spPr>
      </p:pic>
      <p:sp>
        <p:nvSpPr>
          <p:cNvPr id="49" name="Title 4">
            <a:extLst>
              <a:ext uri="{FF2B5EF4-FFF2-40B4-BE49-F238E27FC236}">
                <a16:creationId xmlns:a16="http://schemas.microsoft.com/office/drawing/2014/main" id="{29CF34F7-A056-B0F5-2E94-64CB14C1EB90}"/>
              </a:ext>
            </a:extLst>
          </p:cNvPr>
          <p:cNvSpPr txBox="1">
            <a:spLocks/>
          </p:cNvSpPr>
          <p:nvPr/>
        </p:nvSpPr>
        <p:spPr>
          <a:xfrm>
            <a:off x="4591460" y="627717"/>
            <a:ext cx="3009080" cy="552936"/>
          </a:xfrm>
          <a:prstGeom prst="rect">
            <a:avLst/>
          </a:prstGeom>
          <a:effectLst/>
        </p:spPr>
        <p:txBody>
          <a:bodyPr lIns="45720" tIns="22860" rIns="45720" bIns="2286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3200" dirty="0">
                <a:solidFill>
                  <a:schemeClr val="accent2"/>
                </a:solidFill>
                <a:latin typeface="+mj-ea"/>
                <a:cs typeface="Poppins" pitchFamily="2" charset="77"/>
              </a:rPr>
              <a:t>请输入页面标题</a:t>
            </a:r>
          </a:p>
        </p:txBody>
      </p:sp>
      <p:grpSp>
        <p:nvGrpSpPr>
          <p:cNvPr id="51" name="组合 50">
            <a:extLst>
              <a:ext uri="{FF2B5EF4-FFF2-40B4-BE49-F238E27FC236}">
                <a16:creationId xmlns:a16="http://schemas.microsoft.com/office/drawing/2014/main" id="{61DA56A5-981E-C6A8-06E6-E7F2C0BF40E9}"/>
              </a:ext>
            </a:extLst>
          </p:cNvPr>
          <p:cNvGrpSpPr/>
          <p:nvPr/>
        </p:nvGrpSpPr>
        <p:grpSpPr>
          <a:xfrm>
            <a:off x="1481408" y="2501740"/>
            <a:ext cx="2205851" cy="1056378"/>
            <a:chOff x="-970428" y="2352570"/>
            <a:chExt cx="2205851" cy="1056378"/>
          </a:xfrm>
        </p:grpSpPr>
        <p:sp>
          <p:nvSpPr>
            <p:cNvPr id="33" name="TextBox 43">
              <a:extLst>
                <a:ext uri="{FF2B5EF4-FFF2-40B4-BE49-F238E27FC236}">
                  <a16:creationId xmlns:a16="http://schemas.microsoft.com/office/drawing/2014/main" id="{2DDF1E24-9EAA-1124-8452-99DFB87DDFED}"/>
                </a:ext>
              </a:extLst>
            </p:cNvPr>
            <p:cNvSpPr txBox="1"/>
            <p:nvPr/>
          </p:nvSpPr>
          <p:spPr>
            <a:xfrm>
              <a:off x="628848" y="2352570"/>
              <a:ext cx="555775" cy="318924"/>
            </a:xfrm>
            <a:prstGeom prst="rect">
              <a:avLst/>
            </a:prstGeom>
            <a:noFill/>
            <a:effectLst/>
          </p:spPr>
          <p:txBody>
            <a:bodyPr wrap="none" lIns="72000" tIns="36000" rIns="72000" bIns="36000" rtlCol="0" anchor="t">
              <a:spAutoFit/>
            </a:bodyPr>
            <a:lstStyle/>
            <a:p>
              <a:pPr algn="r"/>
              <a:r>
                <a:rPr lang="zh-CN" altLang="en-US" sz="1600" dirty="0">
                  <a:latin typeface="+mn-ea"/>
                </a:rPr>
                <a:t>标题</a:t>
              </a:r>
              <a:endParaRPr lang="id-ID" sz="1600" dirty="0">
                <a:latin typeface="+mn-ea"/>
              </a:endParaRPr>
            </a:p>
          </p:txBody>
        </p:sp>
        <p:sp>
          <p:nvSpPr>
            <p:cNvPr id="50" name="TextBox 3">
              <a:extLst>
                <a:ext uri="{FF2B5EF4-FFF2-40B4-BE49-F238E27FC236}">
                  <a16:creationId xmlns:a16="http://schemas.microsoft.com/office/drawing/2014/main" id="{A231D6DC-4A68-AE5E-D016-62C54BBB1C28}"/>
                </a:ext>
              </a:extLst>
            </p:cNvPr>
            <p:cNvSpPr txBox="1"/>
            <p:nvPr/>
          </p:nvSpPr>
          <p:spPr>
            <a:xfrm>
              <a:off x="-970428" y="2666694"/>
              <a:ext cx="2205851" cy="742254"/>
            </a:xfrm>
            <a:prstGeom prst="rect">
              <a:avLst/>
            </a:prstGeom>
            <a:noFill/>
          </p:spPr>
          <p:txBody>
            <a:bodyPr wrap="square" rtlCol="0">
              <a:spAutoFit/>
            </a:bodyPr>
            <a:lstStyle>
              <a:defPPr>
                <a:defRPr lang="en-US"/>
              </a:defPPr>
              <a:lvl1pPr>
                <a:lnSpc>
                  <a:spcPct val="150000"/>
                </a:lnSpc>
                <a:defRPr sz="1200">
                  <a:solidFill>
                    <a:schemeClr val="tx1">
                      <a:lumMod val="65000"/>
                      <a:lumOff val="35000"/>
                    </a:schemeClr>
                  </a:solidFill>
                  <a:latin typeface="Poppins" pitchFamily="2" charset="77"/>
                  <a:cs typeface="Poppins" pitchFamily="2" charset="77"/>
                </a:defRPr>
              </a:lvl1pPr>
            </a:lstStyle>
            <a:p>
              <a:pPr>
                <a:lnSpc>
                  <a:spcPct val="120000"/>
                </a:lnSpc>
              </a:pPr>
              <a:r>
                <a:rPr lang="zh-CN" altLang="en-US" dirty="0">
                  <a:latin typeface="+mn-ea"/>
                </a:rPr>
                <a:t>请输入内容请输入内容请输入内容请输入内容请输入内容请输入内容请输入内容请输入内</a:t>
              </a:r>
              <a:endParaRPr lang="en-ID" altLang="zh-CN" dirty="0">
                <a:latin typeface="+mn-ea"/>
              </a:endParaRPr>
            </a:p>
          </p:txBody>
        </p:sp>
      </p:grpSp>
      <p:grpSp>
        <p:nvGrpSpPr>
          <p:cNvPr id="52" name="组合 51">
            <a:extLst>
              <a:ext uri="{FF2B5EF4-FFF2-40B4-BE49-F238E27FC236}">
                <a16:creationId xmlns:a16="http://schemas.microsoft.com/office/drawing/2014/main" id="{96FA5805-06B2-B438-A81C-49373CA95B9F}"/>
              </a:ext>
            </a:extLst>
          </p:cNvPr>
          <p:cNvGrpSpPr/>
          <p:nvPr/>
        </p:nvGrpSpPr>
        <p:grpSpPr>
          <a:xfrm>
            <a:off x="1481408" y="3855981"/>
            <a:ext cx="2205851" cy="1056378"/>
            <a:chOff x="-970428" y="2352570"/>
            <a:chExt cx="2205851" cy="1056378"/>
          </a:xfrm>
        </p:grpSpPr>
        <p:sp>
          <p:nvSpPr>
            <p:cNvPr id="53" name="TextBox 43">
              <a:extLst>
                <a:ext uri="{FF2B5EF4-FFF2-40B4-BE49-F238E27FC236}">
                  <a16:creationId xmlns:a16="http://schemas.microsoft.com/office/drawing/2014/main" id="{EE510DB7-1057-E380-1AD0-C0A059CBADC4}"/>
                </a:ext>
              </a:extLst>
            </p:cNvPr>
            <p:cNvSpPr txBox="1"/>
            <p:nvPr/>
          </p:nvSpPr>
          <p:spPr>
            <a:xfrm>
              <a:off x="628848" y="2352570"/>
              <a:ext cx="555775" cy="318924"/>
            </a:xfrm>
            <a:prstGeom prst="rect">
              <a:avLst/>
            </a:prstGeom>
            <a:noFill/>
            <a:effectLst/>
          </p:spPr>
          <p:txBody>
            <a:bodyPr wrap="none" lIns="72000" tIns="36000" rIns="72000" bIns="36000" rtlCol="0" anchor="t">
              <a:spAutoFit/>
            </a:bodyPr>
            <a:lstStyle/>
            <a:p>
              <a:pPr algn="r"/>
              <a:r>
                <a:rPr lang="zh-CN" altLang="en-US" sz="1600" dirty="0">
                  <a:latin typeface="+mn-ea"/>
                </a:rPr>
                <a:t>标题</a:t>
              </a:r>
              <a:endParaRPr lang="id-ID" sz="1600" dirty="0">
                <a:latin typeface="+mn-ea"/>
              </a:endParaRPr>
            </a:p>
          </p:txBody>
        </p:sp>
        <p:sp>
          <p:nvSpPr>
            <p:cNvPr id="54" name="TextBox 3">
              <a:extLst>
                <a:ext uri="{FF2B5EF4-FFF2-40B4-BE49-F238E27FC236}">
                  <a16:creationId xmlns:a16="http://schemas.microsoft.com/office/drawing/2014/main" id="{AF9F6599-53A5-2745-99E6-24DE937C2992}"/>
                </a:ext>
              </a:extLst>
            </p:cNvPr>
            <p:cNvSpPr txBox="1"/>
            <p:nvPr/>
          </p:nvSpPr>
          <p:spPr>
            <a:xfrm>
              <a:off x="-970428" y="2666694"/>
              <a:ext cx="2205851" cy="742254"/>
            </a:xfrm>
            <a:prstGeom prst="rect">
              <a:avLst/>
            </a:prstGeom>
            <a:noFill/>
          </p:spPr>
          <p:txBody>
            <a:bodyPr wrap="square" rtlCol="0">
              <a:spAutoFit/>
            </a:bodyPr>
            <a:lstStyle>
              <a:defPPr>
                <a:defRPr lang="en-US"/>
              </a:defPPr>
              <a:lvl1pPr>
                <a:lnSpc>
                  <a:spcPct val="150000"/>
                </a:lnSpc>
                <a:defRPr sz="1200">
                  <a:solidFill>
                    <a:schemeClr val="tx1">
                      <a:lumMod val="65000"/>
                      <a:lumOff val="35000"/>
                    </a:schemeClr>
                  </a:solidFill>
                  <a:latin typeface="Poppins" pitchFamily="2" charset="77"/>
                  <a:cs typeface="Poppins" pitchFamily="2" charset="77"/>
                </a:defRPr>
              </a:lvl1pPr>
            </a:lstStyle>
            <a:p>
              <a:pPr>
                <a:lnSpc>
                  <a:spcPct val="120000"/>
                </a:lnSpc>
              </a:pPr>
              <a:r>
                <a:rPr lang="zh-CN" altLang="en-US" dirty="0">
                  <a:latin typeface="+mn-ea"/>
                </a:rPr>
                <a:t>请输入内容请输入内容请输入内容请输入内容请输入内容请输入内容请输入内容请输入内</a:t>
              </a:r>
              <a:endParaRPr lang="en-ID" altLang="zh-CN" dirty="0">
                <a:latin typeface="+mn-ea"/>
              </a:endParaRPr>
            </a:p>
          </p:txBody>
        </p:sp>
      </p:grpSp>
      <p:grpSp>
        <p:nvGrpSpPr>
          <p:cNvPr id="55" name="组合 54">
            <a:extLst>
              <a:ext uri="{FF2B5EF4-FFF2-40B4-BE49-F238E27FC236}">
                <a16:creationId xmlns:a16="http://schemas.microsoft.com/office/drawing/2014/main" id="{1576F8AB-CEC3-FB74-E488-A7E0989CAEC5}"/>
              </a:ext>
            </a:extLst>
          </p:cNvPr>
          <p:cNvGrpSpPr/>
          <p:nvPr/>
        </p:nvGrpSpPr>
        <p:grpSpPr>
          <a:xfrm>
            <a:off x="2741702" y="5356958"/>
            <a:ext cx="2205851" cy="1056378"/>
            <a:chOff x="-970428" y="2352570"/>
            <a:chExt cx="2205851" cy="1056378"/>
          </a:xfrm>
        </p:grpSpPr>
        <p:sp>
          <p:nvSpPr>
            <p:cNvPr id="56" name="TextBox 43">
              <a:extLst>
                <a:ext uri="{FF2B5EF4-FFF2-40B4-BE49-F238E27FC236}">
                  <a16:creationId xmlns:a16="http://schemas.microsoft.com/office/drawing/2014/main" id="{A43A190E-80C3-B56A-3E39-28981614C461}"/>
                </a:ext>
              </a:extLst>
            </p:cNvPr>
            <p:cNvSpPr txBox="1"/>
            <p:nvPr/>
          </p:nvSpPr>
          <p:spPr>
            <a:xfrm>
              <a:off x="628848" y="2352570"/>
              <a:ext cx="555775" cy="318924"/>
            </a:xfrm>
            <a:prstGeom prst="rect">
              <a:avLst/>
            </a:prstGeom>
            <a:noFill/>
            <a:effectLst/>
          </p:spPr>
          <p:txBody>
            <a:bodyPr wrap="none" lIns="72000" tIns="36000" rIns="72000" bIns="36000" rtlCol="0" anchor="t">
              <a:spAutoFit/>
            </a:bodyPr>
            <a:lstStyle/>
            <a:p>
              <a:pPr algn="r"/>
              <a:r>
                <a:rPr lang="zh-CN" altLang="en-US" sz="1600" dirty="0">
                  <a:latin typeface="+mn-ea"/>
                </a:rPr>
                <a:t>标题</a:t>
              </a:r>
              <a:endParaRPr lang="id-ID" sz="1600" dirty="0">
                <a:latin typeface="+mn-ea"/>
              </a:endParaRPr>
            </a:p>
          </p:txBody>
        </p:sp>
        <p:sp>
          <p:nvSpPr>
            <p:cNvPr id="58" name="TextBox 3">
              <a:extLst>
                <a:ext uri="{FF2B5EF4-FFF2-40B4-BE49-F238E27FC236}">
                  <a16:creationId xmlns:a16="http://schemas.microsoft.com/office/drawing/2014/main" id="{C5E08045-C5DD-BD32-B82B-8BE45A267004}"/>
                </a:ext>
              </a:extLst>
            </p:cNvPr>
            <p:cNvSpPr txBox="1"/>
            <p:nvPr/>
          </p:nvSpPr>
          <p:spPr>
            <a:xfrm>
              <a:off x="-970428" y="2666694"/>
              <a:ext cx="2205851" cy="742254"/>
            </a:xfrm>
            <a:prstGeom prst="rect">
              <a:avLst/>
            </a:prstGeom>
            <a:noFill/>
          </p:spPr>
          <p:txBody>
            <a:bodyPr wrap="square" rtlCol="0">
              <a:spAutoFit/>
            </a:bodyPr>
            <a:lstStyle>
              <a:defPPr>
                <a:defRPr lang="en-US"/>
              </a:defPPr>
              <a:lvl1pPr>
                <a:lnSpc>
                  <a:spcPct val="150000"/>
                </a:lnSpc>
                <a:defRPr sz="1200">
                  <a:solidFill>
                    <a:schemeClr val="tx1">
                      <a:lumMod val="65000"/>
                      <a:lumOff val="35000"/>
                    </a:schemeClr>
                  </a:solidFill>
                  <a:latin typeface="Poppins" pitchFamily="2" charset="77"/>
                  <a:cs typeface="Poppins" pitchFamily="2" charset="77"/>
                </a:defRPr>
              </a:lvl1pPr>
            </a:lstStyle>
            <a:p>
              <a:pPr>
                <a:lnSpc>
                  <a:spcPct val="120000"/>
                </a:lnSpc>
              </a:pPr>
              <a:r>
                <a:rPr lang="zh-CN" altLang="en-US" dirty="0">
                  <a:latin typeface="+mn-ea"/>
                </a:rPr>
                <a:t>请输入内容请输入内容请输入内容请输入内容请输入内容请输入内容请输入内容请输入内</a:t>
              </a:r>
              <a:endParaRPr lang="en-ID" altLang="zh-CN" dirty="0">
                <a:latin typeface="+mn-ea"/>
              </a:endParaRPr>
            </a:p>
          </p:txBody>
        </p:sp>
      </p:grpSp>
      <p:sp>
        <p:nvSpPr>
          <p:cNvPr id="60" name="TextBox 43">
            <a:extLst>
              <a:ext uri="{FF2B5EF4-FFF2-40B4-BE49-F238E27FC236}">
                <a16:creationId xmlns:a16="http://schemas.microsoft.com/office/drawing/2014/main" id="{1B62D5DC-AD63-9A01-5161-0C6EE6EB61F7}"/>
              </a:ext>
            </a:extLst>
          </p:cNvPr>
          <p:cNvSpPr txBox="1"/>
          <p:nvPr/>
        </p:nvSpPr>
        <p:spPr>
          <a:xfrm>
            <a:off x="8497453" y="3874040"/>
            <a:ext cx="555775" cy="318924"/>
          </a:xfrm>
          <a:prstGeom prst="rect">
            <a:avLst/>
          </a:prstGeom>
          <a:noFill/>
          <a:effectLst/>
        </p:spPr>
        <p:txBody>
          <a:bodyPr wrap="none" lIns="72000" tIns="36000" rIns="72000" bIns="36000" rtlCol="0" anchor="t">
            <a:spAutoFit/>
          </a:bodyPr>
          <a:lstStyle/>
          <a:p>
            <a:r>
              <a:rPr lang="zh-CN" altLang="en-US" sz="1600" dirty="0">
                <a:latin typeface="+mn-ea"/>
              </a:rPr>
              <a:t>标题</a:t>
            </a:r>
            <a:endParaRPr lang="id-ID" sz="1600" dirty="0">
              <a:latin typeface="+mn-ea"/>
            </a:endParaRPr>
          </a:p>
        </p:txBody>
      </p:sp>
      <p:sp>
        <p:nvSpPr>
          <p:cNvPr id="61" name="TextBox 3">
            <a:extLst>
              <a:ext uri="{FF2B5EF4-FFF2-40B4-BE49-F238E27FC236}">
                <a16:creationId xmlns:a16="http://schemas.microsoft.com/office/drawing/2014/main" id="{0C26F48B-C858-4DD2-9DBA-5836CD656591}"/>
              </a:ext>
            </a:extLst>
          </p:cNvPr>
          <p:cNvSpPr txBox="1"/>
          <p:nvPr/>
        </p:nvSpPr>
        <p:spPr>
          <a:xfrm>
            <a:off x="8497453" y="4188164"/>
            <a:ext cx="2205851" cy="742254"/>
          </a:xfrm>
          <a:prstGeom prst="rect">
            <a:avLst/>
          </a:prstGeom>
          <a:noFill/>
        </p:spPr>
        <p:txBody>
          <a:bodyPr wrap="square" rtlCol="0">
            <a:spAutoFit/>
          </a:bodyPr>
          <a:lstStyle>
            <a:defPPr>
              <a:defRPr lang="en-US"/>
            </a:defPPr>
            <a:lvl1pPr>
              <a:lnSpc>
                <a:spcPct val="150000"/>
              </a:lnSpc>
              <a:defRPr sz="1200">
                <a:solidFill>
                  <a:schemeClr val="tx1">
                    <a:lumMod val="65000"/>
                    <a:lumOff val="35000"/>
                  </a:schemeClr>
                </a:solidFill>
                <a:latin typeface="Poppins" pitchFamily="2" charset="77"/>
                <a:cs typeface="Poppins" pitchFamily="2" charset="77"/>
              </a:defRPr>
            </a:lvl1pPr>
          </a:lstStyle>
          <a:p>
            <a:pPr>
              <a:lnSpc>
                <a:spcPct val="120000"/>
              </a:lnSpc>
            </a:pPr>
            <a:r>
              <a:rPr lang="zh-CN" altLang="en-US" dirty="0">
                <a:latin typeface="+mn-ea"/>
              </a:rPr>
              <a:t>请输入内容请输入内容请输入内容请输入内容请输入内容请输入内容请输入内容请输入内</a:t>
            </a:r>
            <a:endParaRPr lang="en-ID" altLang="zh-CN" dirty="0">
              <a:latin typeface="+mn-ea"/>
            </a:endParaRPr>
          </a:p>
        </p:txBody>
      </p:sp>
      <p:sp>
        <p:nvSpPr>
          <p:cNvPr id="62" name="TextBox 43">
            <a:extLst>
              <a:ext uri="{FF2B5EF4-FFF2-40B4-BE49-F238E27FC236}">
                <a16:creationId xmlns:a16="http://schemas.microsoft.com/office/drawing/2014/main" id="{48FC0724-C0C6-EEEB-010D-168BB641C73C}"/>
              </a:ext>
            </a:extLst>
          </p:cNvPr>
          <p:cNvSpPr txBox="1"/>
          <p:nvPr/>
        </p:nvSpPr>
        <p:spPr>
          <a:xfrm>
            <a:off x="8497453" y="2517523"/>
            <a:ext cx="555775" cy="318924"/>
          </a:xfrm>
          <a:prstGeom prst="rect">
            <a:avLst/>
          </a:prstGeom>
          <a:noFill/>
          <a:effectLst/>
        </p:spPr>
        <p:txBody>
          <a:bodyPr wrap="none" lIns="72000" tIns="36000" rIns="72000" bIns="36000" rtlCol="0" anchor="t">
            <a:spAutoFit/>
          </a:bodyPr>
          <a:lstStyle/>
          <a:p>
            <a:r>
              <a:rPr lang="zh-CN" altLang="en-US" sz="1600" dirty="0">
                <a:latin typeface="+mn-ea"/>
              </a:rPr>
              <a:t>标题</a:t>
            </a:r>
            <a:endParaRPr lang="id-ID" sz="1600" dirty="0">
              <a:latin typeface="+mn-ea"/>
            </a:endParaRPr>
          </a:p>
        </p:txBody>
      </p:sp>
      <p:sp>
        <p:nvSpPr>
          <p:cNvPr id="63" name="TextBox 3">
            <a:extLst>
              <a:ext uri="{FF2B5EF4-FFF2-40B4-BE49-F238E27FC236}">
                <a16:creationId xmlns:a16="http://schemas.microsoft.com/office/drawing/2014/main" id="{B435FA44-6237-5C8C-7C54-1D912D766C13}"/>
              </a:ext>
            </a:extLst>
          </p:cNvPr>
          <p:cNvSpPr txBox="1"/>
          <p:nvPr/>
        </p:nvSpPr>
        <p:spPr>
          <a:xfrm>
            <a:off x="8497453" y="2831647"/>
            <a:ext cx="2205851" cy="742254"/>
          </a:xfrm>
          <a:prstGeom prst="rect">
            <a:avLst/>
          </a:prstGeom>
          <a:noFill/>
        </p:spPr>
        <p:txBody>
          <a:bodyPr wrap="square" rtlCol="0">
            <a:spAutoFit/>
          </a:bodyPr>
          <a:lstStyle>
            <a:defPPr>
              <a:defRPr lang="en-US"/>
            </a:defPPr>
            <a:lvl1pPr>
              <a:lnSpc>
                <a:spcPct val="150000"/>
              </a:lnSpc>
              <a:defRPr sz="1200">
                <a:solidFill>
                  <a:schemeClr val="tx1">
                    <a:lumMod val="65000"/>
                    <a:lumOff val="35000"/>
                  </a:schemeClr>
                </a:solidFill>
                <a:latin typeface="Poppins" pitchFamily="2" charset="77"/>
                <a:cs typeface="Poppins" pitchFamily="2" charset="77"/>
              </a:defRPr>
            </a:lvl1pPr>
          </a:lstStyle>
          <a:p>
            <a:pPr>
              <a:lnSpc>
                <a:spcPct val="120000"/>
              </a:lnSpc>
            </a:pPr>
            <a:r>
              <a:rPr lang="zh-CN" altLang="en-US" dirty="0">
                <a:latin typeface="+mn-ea"/>
              </a:rPr>
              <a:t>请输入内容请输入内容请输入内容请输入内容请输入内容请输入内容请输入内容请输入内</a:t>
            </a:r>
            <a:endParaRPr lang="en-ID" altLang="zh-CN" dirty="0">
              <a:latin typeface="+mn-ea"/>
            </a:endParaRPr>
          </a:p>
        </p:txBody>
      </p:sp>
      <p:sp>
        <p:nvSpPr>
          <p:cNvPr id="64" name="TextBox 43">
            <a:extLst>
              <a:ext uri="{FF2B5EF4-FFF2-40B4-BE49-F238E27FC236}">
                <a16:creationId xmlns:a16="http://schemas.microsoft.com/office/drawing/2014/main" id="{E2049097-E4F1-14F4-F192-3E2090D85C5A}"/>
              </a:ext>
            </a:extLst>
          </p:cNvPr>
          <p:cNvSpPr txBox="1"/>
          <p:nvPr/>
        </p:nvSpPr>
        <p:spPr>
          <a:xfrm>
            <a:off x="7143153" y="1300705"/>
            <a:ext cx="555775" cy="318924"/>
          </a:xfrm>
          <a:prstGeom prst="rect">
            <a:avLst/>
          </a:prstGeom>
          <a:noFill/>
          <a:effectLst/>
        </p:spPr>
        <p:txBody>
          <a:bodyPr wrap="none" lIns="72000" tIns="36000" rIns="72000" bIns="36000" rtlCol="0" anchor="t">
            <a:spAutoFit/>
          </a:bodyPr>
          <a:lstStyle/>
          <a:p>
            <a:r>
              <a:rPr lang="zh-CN" altLang="en-US" sz="1600" dirty="0">
                <a:latin typeface="+mn-ea"/>
              </a:rPr>
              <a:t>标题</a:t>
            </a:r>
            <a:endParaRPr lang="id-ID" sz="1600" dirty="0">
              <a:latin typeface="+mn-ea"/>
            </a:endParaRPr>
          </a:p>
        </p:txBody>
      </p:sp>
      <p:sp>
        <p:nvSpPr>
          <p:cNvPr id="65" name="TextBox 3">
            <a:extLst>
              <a:ext uri="{FF2B5EF4-FFF2-40B4-BE49-F238E27FC236}">
                <a16:creationId xmlns:a16="http://schemas.microsoft.com/office/drawing/2014/main" id="{78B445A5-169A-C2AA-BD79-34C17A4597E3}"/>
              </a:ext>
            </a:extLst>
          </p:cNvPr>
          <p:cNvSpPr txBox="1"/>
          <p:nvPr/>
        </p:nvSpPr>
        <p:spPr>
          <a:xfrm>
            <a:off x="7143153" y="1614829"/>
            <a:ext cx="2205851" cy="742254"/>
          </a:xfrm>
          <a:prstGeom prst="rect">
            <a:avLst/>
          </a:prstGeom>
          <a:noFill/>
        </p:spPr>
        <p:txBody>
          <a:bodyPr wrap="square" rtlCol="0">
            <a:spAutoFit/>
          </a:bodyPr>
          <a:lstStyle>
            <a:defPPr>
              <a:defRPr lang="en-US"/>
            </a:defPPr>
            <a:lvl1pPr>
              <a:lnSpc>
                <a:spcPct val="150000"/>
              </a:lnSpc>
              <a:defRPr sz="1200">
                <a:solidFill>
                  <a:schemeClr val="tx1">
                    <a:lumMod val="65000"/>
                    <a:lumOff val="35000"/>
                  </a:schemeClr>
                </a:solidFill>
                <a:latin typeface="Poppins" pitchFamily="2" charset="77"/>
                <a:cs typeface="Poppins" pitchFamily="2" charset="77"/>
              </a:defRPr>
            </a:lvl1pPr>
          </a:lstStyle>
          <a:p>
            <a:pPr>
              <a:lnSpc>
                <a:spcPct val="120000"/>
              </a:lnSpc>
            </a:pPr>
            <a:r>
              <a:rPr lang="zh-CN" altLang="en-US" dirty="0">
                <a:latin typeface="+mn-ea"/>
              </a:rPr>
              <a:t>请输入内容请输入内容请输入内容请输入内容请输入内容请输入内容请输入内容请输入内</a:t>
            </a:r>
            <a:endParaRPr lang="en-ID" altLang="zh-CN" dirty="0">
              <a:latin typeface="+mn-ea"/>
            </a:endParaRPr>
          </a:p>
        </p:txBody>
      </p:sp>
    </p:spTree>
    <p:extLst>
      <p:ext uri="{BB962C8B-B14F-4D97-AF65-F5344CB8AC3E}">
        <p14:creationId xmlns:p14="http://schemas.microsoft.com/office/powerpoint/2010/main" val="27718019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DJUSTMENTS" val="17.28953"/>
</p:tagLst>
</file>

<file path=ppt/tags/tag2.xml><?xml version="1.0" encoding="utf-8"?>
<p:tagLst xmlns:a="http://schemas.openxmlformats.org/drawingml/2006/main" xmlns:r="http://schemas.openxmlformats.org/officeDocument/2006/relationships" xmlns:p="http://schemas.openxmlformats.org/presentationml/2006/main">
  <p:tag name="ADJUSTMENTS" val="17.28953"/>
</p:tagLst>
</file>

<file path=ppt/tags/tag3.xml><?xml version="1.0" encoding="utf-8"?>
<p:tagLst xmlns:a="http://schemas.openxmlformats.org/drawingml/2006/main" xmlns:r="http://schemas.openxmlformats.org/officeDocument/2006/relationships" xmlns:p="http://schemas.openxmlformats.org/presentationml/2006/main">
  <p:tag name="ADJUSTMENTS" val="17.28953"/>
</p:tagLst>
</file>

<file path=ppt/tags/tag4.xml><?xml version="1.0" encoding="utf-8"?>
<p:tagLst xmlns:a="http://schemas.openxmlformats.org/drawingml/2006/main" xmlns:r="http://schemas.openxmlformats.org/officeDocument/2006/relationships" xmlns:p="http://schemas.openxmlformats.org/presentationml/2006/main">
  <p:tag name="ADJUSTMENTS" val="17.28953"/>
</p:tagLst>
</file>

<file path=ppt/tags/tag5.xml><?xml version="1.0" encoding="utf-8"?>
<p:tagLst xmlns:a="http://schemas.openxmlformats.org/drawingml/2006/main" xmlns:r="http://schemas.openxmlformats.org/officeDocument/2006/relationships" xmlns:p="http://schemas.openxmlformats.org/presentationml/2006/main">
  <p:tag name="ADJUSTMENTS" val="17.28953"/>
</p:tagLst>
</file>

<file path=ppt/tags/tag6.xml><?xml version="1.0" encoding="utf-8"?>
<p:tagLst xmlns:a="http://schemas.openxmlformats.org/drawingml/2006/main" xmlns:r="http://schemas.openxmlformats.org/officeDocument/2006/relationships" xmlns:p="http://schemas.openxmlformats.org/presentationml/2006/main">
  <p:tag name="ADJUSTMENTS" val="17.28953"/>
</p:tagLst>
</file>

<file path=ppt/theme/theme1.xml><?xml version="1.0" encoding="utf-8"?>
<a:theme xmlns:a="http://schemas.openxmlformats.org/drawingml/2006/main" name="Office 主题​​">
  <a:themeElements>
    <a:clrScheme name="欧美">
      <a:dk1>
        <a:sysClr val="windowText" lastClr="000000"/>
      </a:dk1>
      <a:lt1>
        <a:sysClr val="window" lastClr="FFFFFF"/>
      </a:lt1>
      <a:dk2>
        <a:srgbClr val="44546A"/>
      </a:dk2>
      <a:lt2>
        <a:srgbClr val="E7E6E6"/>
      </a:lt2>
      <a:accent1>
        <a:srgbClr val="EDC15B"/>
      </a:accent1>
      <a:accent2>
        <a:srgbClr val="704764"/>
      </a:accent2>
      <a:accent3>
        <a:srgbClr val="E4767C"/>
      </a:accent3>
      <a:accent4>
        <a:srgbClr val="000000"/>
      </a:accent4>
      <a:accent5>
        <a:srgbClr val="000000"/>
      </a:accent5>
      <a:accent6>
        <a:srgbClr val="000000"/>
      </a:accent6>
      <a:hlink>
        <a:srgbClr val="4472C4"/>
      </a:hlink>
      <a:folHlink>
        <a:srgbClr val="954F72"/>
      </a:folHlink>
    </a:clrScheme>
    <a:fontScheme name="自定义 1">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lgn="ctr">
          <a:lnSpc>
            <a:spcPct val="120000"/>
          </a:lnSpc>
          <a:defRPr sz="1600"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1216</TotalTime>
  <Words>787</Words>
  <Application>Microsoft Office PowerPoint</Application>
  <PresentationFormat>宽屏</PresentationFormat>
  <Paragraphs>106</Paragraphs>
  <Slides>17</Slides>
  <Notes>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OPPOSans H</vt:lpstr>
      <vt:lpstr>OPPOSans M</vt:lpstr>
      <vt:lpstr>阿里巴巴普惠体 2.0 55 Regular</vt:lpstr>
      <vt:lpstr>阿里巴巴普惠体 2.0 65 Medium</vt:lpstr>
      <vt:lpstr>阿里巴巴普惠体 B</vt:lpstr>
      <vt:lpstr>等线</vt:lpstr>
      <vt:lpstr>猫啃网秀雅圆</vt:lpstr>
      <vt:lpstr>思源黑体 CN Bold</vt:lpstr>
      <vt:lpstr>思源黑体 CN Light</vt:lpstr>
      <vt:lpstr>思源黑体 CN Regular</vt:lpstr>
      <vt:lpstr>Arial</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莫兰迪色欧美时尚简约ppt模板</dc:title>
  <dc:creator>©cc先生</dc:creator>
  <cp:keywords>P界达人</cp:keywords>
  <dc:description>51PPT模板网，幻灯片演示模板及素材免费下载！_x000d_
51PPT模板网 唯一访问网址：www.51pptmoban.com</dc:description>
  <cp:lastModifiedBy>51pptmoban .com</cp:lastModifiedBy>
  <cp:revision>79</cp:revision>
  <dcterms:created xsi:type="dcterms:W3CDTF">2023-03-27T04:20:57Z</dcterms:created>
  <dcterms:modified xsi:type="dcterms:W3CDTF">2023-10-31T15:17:56Z</dcterms:modified>
  <cp:contentStatus>莫兰迪色欧美时尚简约ppt模板，www.51pptmoban.com</cp:contentStatus>
  <cp:version>51pptmoban.com（V51-103105版）</cp:version>
</cp:coreProperties>
</file>