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3" r:id="rId5"/>
    <p:sldId id="259" r:id="rId6"/>
    <p:sldId id="265" r:id="rId7"/>
    <p:sldId id="266" r:id="rId8"/>
    <p:sldId id="285" r:id="rId9"/>
    <p:sldId id="262" r:id="rId10"/>
    <p:sldId id="267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6" r:id="rId22"/>
    <p:sldId id="1126" r:id="rId23"/>
    <p:sldId id="200757849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86A2"/>
    <a:srgbClr val="145A6A"/>
    <a:srgbClr val="008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>
        <p:scale>
          <a:sx n="75" d="100"/>
          <a:sy n="75" d="100"/>
        </p:scale>
        <p:origin x="1104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EE-4CBA-999D-A3E1444FB4E9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BEE-4CBA-999D-A3E1444FB4E9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EE-4CBA-999D-A3E1444FB4E9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BEE-4CBA-999D-A3E1444FB4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 1</c:v>
                </c:pt>
                <c:pt idx="1">
                  <c:v>项目 2</c:v>
                </c:pt>
                <c:pt idx="2">
                  <c:v>项目 3</c:v>
                </c:pt>
                <c:pt idx="3">
                  <c:v>项目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C6-47FF-9B89-DB912819F87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55810752"/>
        <c:axId val="355811168"/>
      </c:barChart>
      <c:catAx>
        <c:axId val="355810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811168"/>
        <c:crosses val="autoZero"/>
        <c:auto val="1"/>
        <c:lblAlgn val="ctr"/>
        <c:lblOffset val="100"/>
        <c:noMultiLvlLbl val="0"/>
      </c:catAx>
      <c:valAx>
        <c:axId val="35581116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35581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C6-47FF-9B89-DB912819F8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C6-47FF-9B89-DB912819F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55810752"/>
        <c:axId val="355811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7C6-47FF-9B89-DB912819F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5810752"/>
        <c:axId val="355811168"/>
      </c:lineChart>
      <c:catAx>
        <c:axId val="35581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811168"/>
        <c:crosses val="autoZero"/>
        <c:auto val="1"/>
        <c:lblAlgn val="ctr"/>
        <c:lblOffset val="100"/>
        <c:noMultiLvlLbl val="0"/>
      </c:catAx>
      <c:valAx>
        <c:axId val="35581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810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01561-32FA-472A-90C8-0DEA491C8893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8D376-B03F-46C2-9760-A36476764E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9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FB45FE-57AE-0A45-AC0E-158E354F6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83B61D-D9C6-F275-CE66-97B8816527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F8E439-0406-AE1A-83D1-2E51B723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624B99-DDE8-DF4B-B463-647B3A813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B79E36-3743-9335-2B67-A3B433EB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45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9C3FD8-88D5-A553-D092-2A60A9A76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10C24C-768B-3174-B3DF-4D87E3761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45ECE8-866D-E239-35D7-B4126A5C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CE997B-C7C0-454B-83B5-CDED7808A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C7B9D3-F8FE-310A-74D7-88AF558D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2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31B8916-E6D0-24E2-551B-02A1A6D756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56730F-1E8C-04A1-5284-25EFFEA12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BFBEEF-9219-AF88-7AF3-12C67BBEC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267C43-D374-086A-ECB5-D3F888200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D00D44-0996-0B20-AB36-ED9E72A0D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20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5925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579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0D26AC-9069-3F89-7266-C0CFD5D2D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B4BC5C-35D2-747F-4A1D-DA764802D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E8A3CB-4636-2FEC-E77B-6B9FE9BC0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63CD92-35BE-B4D5-A0D4-613A91F84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815726-FAF9-97FD-3F63-635853534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1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AE0C45-D3D5-2C70-CA28-CD747B06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7" name="图片 6" descr="海边的沙滩上&#10;&#10;描述已自动生成">
            <a:extLst>
              <a:ext uri="{FF2B5EF4-FFF2-40B4-BE49-F238E27FC236}">
                <a16:creationId xmlns:a16="http://schemas.microsoft.com/office/drawing/2014/main" id="{045DF57A-FDC6-FCDD-C8FC-32E007056A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DA5DE5-397F-5D7F-0779-980515723186}"/>
              </a:ext>
            </a:extLst>
          </p:cNvPr>
          <p:cNvSpPr/>
          <p:nvPr userDrawn="1"/>
        </p:nvSpPr>
        <p:spPr>
          <a:xfrm>
            <a:off x="0" y="0"/>
            <a:ext cx="12191980" cy="6858000"/>
          </a:xfrm>
          <a:custGeom>
            <a:avLst/>
            <a:gdLst>
              <a:gd name="connsiteX0" fmla="*/ 0 w 12191980"/>
              <a:gd name="connsiteY0" fmla="*/ 0 h 6858000"/>
              <a:gd name="connsiteX1" fmla="*/ 12191980 w 12191980"/>
              <a:gd name="connsiteY1" fmla="*/ 0 h 6858000"/>
              <a:gd name="connsiteX2" fmla="*/ 12191980 w 12191980"/>
              <a:gd name="connsiteY2" fmla="*/ 6858000 h 6858000"/>
              <a:gd name="connsiteX3" fmla="*/ 12191960 w 12191980"/>
              <a:gd name="connsiteY3" fmla="*/ 6858000 h 6858000"/>
              <a:gd name="connsiteX4" fmla="*/ 12191960 w 12191980"/>
              <a:gd name="connsiteY4" fmla="*/ 1679883 h 6858000"/>
              <a:gd name="connsiteX5" fmla="*/ 5257781 w 12191980"/>
              <a:gd name="connsiteY5" fmla="*/ 2665833 h 6858000"/>
              <a:gd name="connsiteX6" fmla="*/ 59205 w 12191980"/>
              <a:gd name="connsiteY6" fmla="*/ 1614352 h 6858000"/>
              <a:gd name="connsiteX7" fmla="*/ 0 w 12191980"/>
              <a:gd name="connsiteY7" fmla="*/ 1679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80" h="6858000">
                <a:moveTo>
                  <a:pt x="0" y="0"/>
                </a:moveTo>
                <a:lnTo>
                  <a:pt x="12191980" y="0"/>
                </a:lnTo>
                <a:lnTo>
                  <a:pt x="12191980" y="6858000"/>
                </a:lnTo>
                <a:lnTo>
                  <a:pt x="12191960" y="6858000"/>
                </a:lnTo>
                <a:lnTo>
                  <a:pt x="12191960" y="1679883"/>
                </a:lnTo>
                <a:cubicBezTo>
                  <a:pt x="10727230" y="902914"/>
                  <a:pt x="7289777" y="2665833"/>
                  <a:pt x="5257781" y="2665833"/>
                </a:cubicBezTo>
                <a:cubicBezTo>
                  <a:pt x="3289283" y="2665833"/>
                  <a:pt x="732794" y="1011375"/>
                  <a:pt x="59205" y="1614352"/>
                </a:cubicBezTo>
                <a:lnTo>
                  <a:pt x="0" y="1679861"/>
                </a:lnTo>
                <a:close/>
              </a:path>
            </a:pathLst>
          </a:custGeom>
          <a:solidFill>
            <a:schemeClr val="tx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5">
            <a:extLst>
              <a:ext uri="{FF2B5EF4-FFF2-40B4-BE49-F238E27FC236}">
                <a16:creationId xmlns:a16="http://schemas.microsoft.com/office/drawing/2014/main" id="{4CBE4BD1-559E-C89A-60D0-8009D175F8E1}"/>
              </a:ext>
            </a:extLst>
          </p:cNvPr>
          <p:cNvSpPr/>
          <p:nvPr userDrawn="1"/>
        </p:nvSpPr>
        <p:spPr>
          <a:xfrm>
            <a:off x="20" y="1418600"/>
            <a:ext cx="12191980" cy="5669587"/>
          </a:xfrm>
          <a:custGeom>
            <a:avLst/>
            <a:gdLst>
              <a:gd name="connsiteX0" fmla="*/ 0 w 12191980"/>
              <a:gd name="connsiteY0" fmla="*/ 0 h 5461000"/>
              <a:gd name="connsiteX1" fmla="*/ 12191980 w 12191980"/>
              <a:gd name="connsiteY1" fmla="*/ 0 h 5461000"/>
              <a:gd name="connsiteX2" fmla="*/ 12191980 w 12191980"/>
              <a:gd name="connsiteY2" fmla="*/ 5461000 h 5461000"/>
              <a:gd name="connsiteX3" fmla="*/ 0 w 12191980"/>
              <a:gd name="connsiteY3" fmla="*/ 5461000 h 5461000"/>
              <a:gd name="connsiteX4" fmla="*/ 0 w 12191980"/>
              <a:gd name="connsiteY4" fmla="*/ 0 h 5461000"/>
              <a:gd name="connsiteX0" fmla="*/ 0 w 12191980"/>
              <a:gd name="connsiteY0" fmla="*/ 0 h 5461000"/>
              <a:gd name="connsiteX1" fmla="*/ 12191980 w 12191980"/>
              <a:gd name="connsiteY1" fmla="*/ 0 h 5461000"/>
              <a:gd name="connsiteX2" fmla="*/ 12191980 w 12191980"/>
              <a:gd name="connsiteY2" fmla="*/ 5461000 h 5461000"/>
              <a:gd name="connsiteX3" fmla="*/ 0 w 12191980"/>
              <a:gd name="connsiteY3" fmla="*/ 5461000 h 5461000"/>
              <a:gd name="connsiteX4" fmla="*/ 0 w 12191980"/>
              <a:gd name="connsiteY4" fmla="*/ 0 h 5461000"/>
              <a:gd name="connsiteX0" fmla="*/ 0 w 12191980"/>
              <a:gd name="connsiteY0" fmla="*/ 262063 h 5723063"/>
              <a:gd name="connsiteX1" fmla="*/ 3403600 w 12191980"/>
              <a:gd name="connsiteY1" fmla="*/ 806575 h 5723063"/>
              <a:gd name="connsiteX2" fmla="*/ 12191980 w 12191980"/>
              <a:gd name="connsiteY2" fmla="*/ 262063 h 5723063"/>
              <a:gd name="connsiteX3" fmla="*/ 12191980 w 12191980"/>
              <a:gd name="connsiteY3" fmla="*/ 5723063 h 5723063"/>
              <a:gd name="connsiteX4" fmla="*/ 0 w 12191980"/>
              <a:gd name="connsiteY4" fmla="*/ 5723063 h 5723063"/>
              <a:gd name="connsiteX5" fmla="*/ 0 w 12191980"/>
              <a:gd name="connsiteY5" fmla="*/ 262063 h 5723063"/>
              <a:gd name="connsiteX0" fmla="*/ 0 w 12191980"/>
              <a:gd name="connsiteY0" fmla="*/ 208587 h 5669587"/>
              <a:gd name="connsiteX1" fmla="*/ 5257800 w 12191980"/>
              <a:gd name="connsiteY1" fmla="*/ 1248399 h 5669587"/>
              <a:gd name="connsiteX2" fmla="*/ 12191980 w 12191980"/>
              <a:gd name="connsiteY2" fmla="*/ 208587 h 5669587"/>
              <a:gd name="connsiteX3" fmla="*/ 12191980 w 12191980"/>
              <a:gd name="connsiteY3" fmla="*/ 5669587 h 5669587"/>
              <a:gd name="connsiteX4" fmla="*/ 0 w 12191980"/>
              <a:gd name="connsiteY4" fmla="*/ 5669587 h 5669587"/>
              <a:gd name="connsiteX5" fmla="*/ 0 w 12191980"/>
              <a:gd name="connsiteY5" fmla="*/ 208587 h 566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80" h="5669587">
                <a:moveTo>
                  <a:pt x="0" y="208587"/>
                </a:moveTo>
                <a:cubicBezTo>
                  <a:pt x="567267" y="-610828"/>
                  <a:pt x="3225803" y="1248399"/>
                  <a:pt x="5257800" y="1248399"/>
                </a:cubicBezTo>
                <a:cubicBezTo>
                  <a:pt x="7289797" y="1248399"/>
                  <a:pt x="10727250" y="-610828"/>
                  <a:pt x="12191980" y="208587"/>
                </a:cubicBezTo>
                <a:lnTo>
                  <a:pt x="12191980" y="5669587"/>
                </a:lnTo>
                <a:lnTo>
                  <a:pt x="0" y="5669587"/>
                </a:lnTo>
                <a:lnTo>
                  <a:pt x="0" y="2085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9CCBE0-D886-21FB-F207-6EBEDD086EA5}"/>
              </a:ext>
            </a:extLst>
          </p:cNvPr>
          <p:cNvSpPr txBox="1"/>
          <p:nvPr userDrawn="1"/>
        </p:nvSpPr>
        <p:spPr>
          <a:xfrm>
            <a:off x="4927600" y="377145"/>
            <a:ext cx="195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830771-8601-07AF-D952-C1E51F521036}"/>
              </a:ext>
            </a:extLst>
          </p:cNvPr>
          <p:cNvSpPr txBox="1"/>
          <p:nvPr userDrawn="1"/>
        </p:nvSpPr>
        <p:spPr>
          <a:xfrm>
            <a:off x="3109888" y="1186498"/>
            <a:ext cx="5775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O N T E N T S</a:t>
            </a:r>
            <a:endParaRPr lang="zh-CN" altLang="en-US" sz="5400" b="1" dirty="0">
              <a:solidFill>
                <a:schemeClr val="bg1">
                  <a:alpha val="4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5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B91F4-03F8-D30D-2A60-49F086B10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5CAC1D-AF81-D5E5-4EE7-D7DF44DF79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C879F4-3582-2636-20D2-AC8382106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87186B-F976-4FC4-C4EE-909669268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355BE0-2035-C139-D4A5-D689D152B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1E1BEA-D72F-8AC9-4D86-B8578E861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1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5E9162-D990-CEFB-0C72-4402542CC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BA243C-AA57-35E2-D13F-D8DC80D0F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4D57B6-BB8E-2003-6D2B-1E039F1A2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0A659B2-64AD-3413-03D8-69A7E1AC0B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82534A-C37D-21B8-D3BA-302BE571B1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F62AEC7-FF94-9FBA-B396-24AEE5FA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D767D42-1AAA-291C-9FDE-3C2B12DB6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C5F759-6EA1-53B7-59F4-3BDBAA950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3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526636-A799-AC7E-A897-C96F2BB58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53A1D2-B778-E07E-C745-C3A03897B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658C5F7-CA4E-B1AD-83E1-EC812209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A9985F-270F-FAE4-80E9-B1DEA8BFF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9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6CDFC33-8605-1881-EAA6-0F61C0C1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9516CF-C619-4982-E9DB-318E379E1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22A5DA-C91F-77E9-325F-11D6BB8BC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475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EADD8C-4210-4236-70E2-A157A6471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09D4F2-0C3D-668B-71A7-247B6008D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A773331-360F-ACD9-CA90-1605E78C5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CBE3F5-8084-8A65-BF52-B973EDF9D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6E9D1F-CE44-706C-F6E9-CBDD64404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139D3A-4DAD-B06D-18C4-3A317F0CD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1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8D275F-11D0-4C78-372D-E63926C2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24D490B-06B8-1773-3FB5-F7CB09A257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E3BFE7-D6DC-56AF-D505-8BE604D5A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1125B5-4C9C-15B1-31AE-052104142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103D5D-48DD-CED4-8AAA-20CB3F30F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C02920-DB3A-7003-2E94-40E2B769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70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287F5E4-AC10-FAE6-0B58-635DCBABC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D9E516-2C61-0CE2-33D4-9C982ABD0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7B51CB-A3F2-BDAC-7317-2A9B152A92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A33FD-4433-4C18-8671-7A4600DA6161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D11287-A1D5-0706-EA09-E03D7680AD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BD1679-8CC4-E510-0DF0-B38654F46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9A1BE-58E5-4CC2-A3E2-8C425BF5D2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19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海边的沙滩上&#10;&#10;描述已自动生成">
            <a:extLst>
              <a:ext uri="{FF2B5EF4-FFF2-40B4-BE49-F238E27FC236}">
                <a16:creationId xmlns:a16="http://schemas.microsoft.com/office/drawing/2014/main" id="{9C4D3111-5E46-9E48-E133-A22DE81738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09AFCED-46B8-E122-0DD7-E0094596D09E}"/>
              </a:ext>
            </a:extLst>
          </p:cNvPr>
          <p:cNvSpPr/>
          <p:nvPr/>
        </p:nvSpPr>
        <p:spPr>
          <a:xfrm>
            <a:off x="0" y="-1"/>
            <a:ext cx="12191980" cy="6858000"/>
          </a:xfrm>
          <a:prstGeom prst="rect">
            <a:avLst/>
          </a:prstGeom>
          <a:gradFill flip="none" rotWithShape="1">
            <a:gsLst>
              <a:gs pos="37000">
                <a:srgbClr val="3A7692">
                  <a:alpha val="76000"/>
                </a:srgbClr>
              </a:gs>
              <a:gs pos="0">
                <a:srgbClr val="145A6A"/>
              </a:gs>
              <a:gs pos="100000">
                <a:srgbClr val="0080A4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11" name="TextBox 56">
            <a:extLst>
              <a:ext uri="{FF2B5EF4-FFF2-40B4-BE49-F238E27FC236}">
                <a16:creationId xmlns:a16="http://schemas.microsoft.com/office/drawing/2014/main" id="{82C66001-B412-A736-8F6B-E076000A34C2}"/>
              </a:ext>
            </a:extLst>
          </p:cNvPr>
          <p:cNvSpPr txBox="1"/>
          <p:nvPr/>
        </p:nvSpPr>
        <p:spPr>
          <a:xfrm>
            <a:off x="3795535" y="4566351"/>
            <a:ext cx="4600910" cy="46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SUMMARY REPORT</a:t>
            </a:r>
          </a:p>
        </p:txBody>
      </p:sp>
      <p:sp>
        <p:nvSpPr>
          <p:cNvPr id="21" name="TextBox 56">
            <a:extLst>
              <a:ext uri="{FF2B5EF4-FFF2-40B4-BE49-F238E27FC236}">
                <a16:creationId xmlns:a16="http://schemas.microsoft.com/office/drawing/2014/main" id="{CA1F8A4E-587C-A1E6-F753-F7564A6E32F7}"/>
              </a:ext>
            </a:extLst>
          </p:cNvPr>
          <p:cNvSpPr txBox="1"/>
          <p:nvPr/>
        </p:nvSpPr>
        <p:spPr>
          <a:xfrm>
            <a:off x="2997461" y="1155192"/>
            <a:ext cx="6197078" cy="2191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浅蓝色简约风</a:t>
            </a:r>
            <a:endParaRPr lang="en-US" altLang="zh-CN" sz="4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季度汇报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模版</a:t>
            </a:r>
            <a:endParaRPr lang="en-US" altLang="zh-CN" sz="4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084498-4EC3-5CE4-16C8-5222CDC7434F}"/>
              </a:ext>
            </a:extLst>
          </p:cNvPr>
          <p:cNvGrpSpPr/>
          <p:nvPr/>
        </p:nvGrpSpPr>
        <p:grpSpPr>
          <a:xfrm>
            <a:off x="2527921" y="3716657"/>
            <a:ext cx="7910295" cy="711201"/>
            <a:chOff x="2527921" y="3782080"/>
            <a:chExt cx="7910295" cy="71120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EAF3AC2C-15FF-DB08-C725-3D27EF49A51D}"/>
                </a:ext>
              </a:extLst>
            </p:cNvPr>
            <p:cNvSpPr/>
            <p:nvPr/>
          </p:nvSpPr>
          <p:spPr>
            <a:xfrm>
              <a:off x="2527921" y="3782080"/>
              <a:ext cx="7454900" cy="71120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56">
              <a:extLst>
                <a:ext uri="{FF2B5EF4-FFF2-40B4-BE49-F238E27FC236}">
                  <a16:creationId xmlns:a16="http://schemas.microsoft.com/office/drawing/2014/main" id="{CF548B4E-3FA1-9239-25F6-FF5142DB0530}"/>
                </a:ext>
              </a:extLst>
            </p:cNvPr>
            <p:cNvSpPr txBox="1"/>
            <p:nvPr/>
          </p:nvSpPr>
          <p:spPr>
            <a:xfrm>
              <a:off x="2983316" y="3926404"/>
              <a:ext cx="3798427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汇报人</a:t>
              </a: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:51PPT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TextBox 56">
              <a:extLst>
                <a:ext uri="{FF2B5EF4-FFF2-40B4-BE49-F238E27FC236}">
                  <a16:creationId xmlns:a16="http://schemas.microsoft.com/office/drawing/2014/main" id="{258CD905-C030-E41E-66CD-C20D46E4A356}"/>
                </a:ext>
              </a:extLst>
            </p:cNvPr>
            <p:cNvSpPr txBox="1"/>
            <p:nvPr/>
          </p:nvSpPr>
          <p:spPr>
            <a:xfrm>
              <a:off x="6639789" y="3926404"/>
              <a:ext cx="3798427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汇报日</a:t>
              </a: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:20XX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F401803-BF95-BA87-150F-9A93C3BCC3A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873500"/>
              <a:ext cx="0" cy="516749"/>
            </a:xfrm>
            <a:prstGeom prst="line">
              <a:avLst/>
            </a:prstGeom>
            <a:ln w="12700">
              <a:solidFill>
                <a:srgbClr val="00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7453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AB863F1-5450-1A9F-9A94-9AFE4AE14C83}"/>
              </a:ext>
            </a:extLst>
          </p:cNvPr>
          <p:cNvSpPr txBox="1"/>
          <p:nvPr/>
        </p:nvSpPr>
        <p:spPr>
          <a:xfrm>
            <a:off x="528944" y="1739669"/>
            <a:ext cx="2739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KEY WORDS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6D7962E-CD6C-DAC9-617A-2D7AE8C9FB97}"/>
              </a:ext>
            </a:extLst>
          </p:cNvPr>
          <p:cNvCxnSpPr>
            <a:cxnSpLocks/>
          </p:cNvCxnSpPr>
          <p:nvPr/>
        </p:nvCxnSpPr>
        <p:spPr>
          <a:xfrm>
            <a:off x="641238" y="2870201"/>
            <a:ext cx="399002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2F3A646-9F63-B6CD-76F6-430279E6040F}"/>
              </a:ext>
            </a:extLst>
          </p:cNvPr>
          <p:cNvSpPr txBox="1"/>
          <p:nvPr/>
        </p:nvSpPr>
        <p:spPr>
          <a:xfrm>
            <a:off x="528944" y="2351902"/>
            <a:ext cx="3024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en-US" altLang="zh-CN" dirty="0"/>
              <a:t>YOUR SUBTITLE IN HERE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D6DC04B-4C76-DCF1-0E40-EA38CA5F6863}"/>
              </a:ext>
            </a:extLst>
          </p:cNvPr>
          <p:cNvSpPr txBox="1"/>
          <p:nvPr/>
        </p:nvSpPr>
        <p:spPr>
          <a:xfrm>
            <a:off x="528944" y="3156347"/>
            <a:ext cx="19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在此输入小标题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29501B-509E-D80A-BD45-06F0C33F72CF}"/>
              </a:ext>
            </a:extLst>
          </p:cNvPr>
          <p:cNvSpPr txBox="1"/>
          <p:nvPr/>
        </p:nvSpPr>
        <p:spPr>
          <a:xfrm>
            <a:off x="528943" y="3811824"/>
            <a:ext cx="450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7" name="TextBox 56">
            <a:extLst>
              <a:ext uri="{FF2B5EF4-FFF2-40B4-BE49-F238E27FC236}">
                <a16:creationId xmlns:a16="http://schemas.microsoft.com/office/drawing/2014/main" id="{86C62748-1842-C685-5872-F72CB19C0278}"/>
              </a:ext>
            </a:extLst>
          </p:cNvPr>
          <p:cNvSpPr txBox="1"/>
          <p:nvPr/>
        </p:nvSpPr>
        <p:spPr>
          <a:xfrm>
            <a:off x="528943" y="4530634"/>
            <a:ext cx="4415589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graphicFrame>
        <p:nvGraphicFramePr>
          <p:cNvPr id="25" name="内容占位符 24">
            <a:extLst>
              <a:ext uri="{FF2B5EF4-FFF2-40B4-BE49-F238E27FC236}">
                <a16:creationId xmlns:a16="http://schemas.microsoft.com/office/drawing/2014/main" id="{DCE46574-3433-F7DD-676C-9B1240855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691184"/>
              </p:ext>
            </p:extLst>
          </p:nvPr>
        </p:nvGraphicFramePr>
        <p:xfrm>
          <a:off x="5564300" y="1705483"/>
          <a:ext cx="5986462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3FFAD4D-FAB4-77BD-858C-2EED7D1E6612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10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C7DF4B-E960-5690-D922-BD2C6610899B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EC72524-4E3F-F898-334F-5A252C688EB1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标&#10;&#10;描述已自动生成">
            <a:extLst>
              <a:ext uri="{FF2B5EF4-FFF2-40B4-BE49-F238E27FC236}">
                <a16:creationId xmlns:a16="http://schemas.microsoft.com/office/drawing/2014/main" id="{8BE2EC20-E70F-D55C-050B-EF5128EBD3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15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6D7962E-CD6C-DAC9-617A-2D7AE8C9FB97}"/>
              </a:ext>
            </a:extLst>
          </p:cNvPr>
          <p:cNvCxnSpPr>
            <a:cxnSpLocks/>
          </p:cNvCxnSpPr>
          <p:nvPr/>
        </p:nvCxnSpPr>
        <p:spPr>
          <a:xfrm>
            <a:off x="7296038" y="2511702"/>
            <a:ext cx="730362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2F3A646-9F63-B6CD-76F6-430279E6040F}"/>
              </a:ext>
            </a:extLst>
          </p:cNvPr>
          <p:cNvSpPr txBox="1"/>
          <p:nvPr/>
        </p:nvSpPr>
        <p:spPr>
          <a:xfrm>
            <a:off x="7175276" y="2029546"/>
            <a:ext cx="3331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ENTER YOUR SUBTITLE IN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D6DC04B-4C76-DCF1-0E40-EA38CA5F6863}"/>
              </a:ext>
            </a:extLst>
          </p:cNvPr>
          <p:cNvSpPr txBox="1"/>
          <p:nvPr/>
        </p:nvSpPr>
        <p:spPr>
          <a:xfrm>
            <a:off x="7175276" y="1535559"/>
            <a:ext cx="19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7" name="TextBox 56">
            <a:extLst>
              <a:ext uri="{FF2B5EF4-FFF2-40B4-BE49-F238E27FC236}">
                <a16:creationId xmlns:a16="http://schemas.microsoft.com/office/drawing/2014/main" id="{86C62748-1842-C685-5872-F72CB19C0278}"/>
              </a:ext>
            </a:extLst>
          </p:cNvPr>
          <p:cNvSpPr txBox="1"/>
          <p:nvPr/>
        </p:nvSpPr>
        <p:spPr>
          <a:xfrm>
            <a:off x="7175276" y="3091651"/>
            <a:ext cx="4618791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graphicFrame>
        <p:nvGraphicFramePr>
          <p:cNvPr id="25" name="内容占位符 24">
            <a:extLst>
              <a:ext uri="{FF2B5EF4-FFF2-40B4-BE49-F238E27FC236}">
                <a16:creationId xmlns:a16="http://schemas.microsoft.com/office/drawing/2014/main" id="{DCE46574-3433-F7DD-676C-9B1240855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4786988"/>
              </p:ext>
            </p:extLst>
          </p:nvPr>
        </p:nvGraphicFramePr>
        <p:xfrm>
          <a:off x="280988" y="1653664"/>
          <a:ext cx="5986462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7FB0B44-F726-B449-711E-FF8455BCEBEF}"/>
              </a:ext>
            </a:extLst>
          </p:cNvPr>
          <p:cNvSpPr/>
          <p:nvPr/>
        </p:nvSpPr>
        <p:spPr>
          <a:xfrm>
            <a:off x="7296038" y="5150187"/>
            <a:ext cx="3331857" cy="5503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04F85A-7863-1037-7281-9FF565E782B8}"/>
              </a:ext>
            </a:extLst>
          </p:cNvPr>
          <p:cNvSpPr txBox="1"/>
          <p:nvPr/>
        </p:nvSpPr>
        <p:spPr>
          <a:xfrm>
            <a:off x="8927768" y="5274212"/>
            <a:ext cx="1298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E8B849-77AD-87DC-97FE-229D44DE5B21}"/>
              </a:ext>
            </a:extLst>
          </p:cNvPr>
          <p:cNvSpPr txBox="1"/>
          <p:nvPr/>
        </p:nvSpPr>
        <p:spPr>
          <a:xfrm>
            <a:off x="7640942" y="5240688"/>
            <a:ext cx="754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75%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301761-BAF0-C21D-E721-BEDF5B25232A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11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291433-3819-2311-EB78-A2BC72EB9998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完成同比环比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DAAD1F9-497F-073E-FAF2-E7B827D5DF57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1B617FC3-99D4-EF78-36EC-DF9553CDBF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86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边的沙滩上&#10;&#10;描述已自动生成">
            <a:extLst>
              <a:ext uri="{FF2B5EF4-FFF2-40B4-BE49-F238E27FC236}">
                <a16:creationId xmlns:a16="http://schemas.microsoft.com/office/drawing/2014/main" id="{1ABEF4D9-E369-FC54-C6E6-F7528BA108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35F151A-4C07-9679-C6F6-9AABBE96667F}"/>
              </a:ext>
            </a:extLst>
          </p:cNvPr>
          <p:cNvSpPr/>
          <p:nvPr/>
        </p:nvSpPr>
        <p:spPr>
          <a:xfrm>
            <a:off x="-6" y="0"/>
            <a:ext cx="12191980" cy="6858000"/>
          </a:xfrm>
          <a:prstGeom prst="rect">
            <a:avLst/>
          </a:prstGeom>
          <a:solidFill>
            <a:srgbClr val="0080A4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19F81-7A97-7CCF-9CF7-D7F1F4233515}"/>
              </a:ext>
            </a:extLst>
          </p:cNvPr>
          <p:cNvSpPr txBox="1"/>
          <p:nvPr/>
        </p:nvSpPr>
        <p:spPr>
          <a:xfrm>
            <a:off x="5545478" y="1690688"/>
            <a:ext cx="1101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81234-4205-8961-C10C-4B84474DAE47}"/>
              </a:ext>
            </a:extLst>
          </p:cNvPr>
          <p:cNvSpPr txBox="1"/>
          <p:nvPr/>
        </p:nvSpPr>
        <p:spPr>
          <a:xfrm>
            <a:off x="5051741" y="3265190"/>
            <a:ext cx="208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存在问题不足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2238FA-2FAF-A939-9C72-767741C06E1D}"/>
              </a:ext>
            </a:extLst>
          </p:cNvPr>
          <p:cNvSpPr txBox="1"/>
          <p:nvPr/>
        </p:nvSpPr>
        <p:spPr>
          <a:xfrm>
            <a:off x="5307276" y="2894861"/>
            <a:ext cx="1577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INTRODUCTION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56">
            <a:extLst>
              <a:ext uri="{FF2B5EF4-FFF2-40B4-BE49-F238E27FC236}">
                <a16:creationId xmlns:a16="http://schemas.microsoft.com/office/drawing/2014/main" id="{C9396EA1-CD85-4496-DCEC-25A3518163BB}"/>
              </a:ext>
            </a:extLst>
          </p:cNvPr>
          <p:cNvSpPr txBox="1"/>
          <p:nvPr/>
        </p:nvSpPr>
        <p:spPr>
          <a:xfrm>
            <a:off x="2778458" y="4106267"/>
            <a:ext cx="663505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031AA4-2C6D-3B86-CE53-0976A5CCE4A2}"/>
              </a:ext>
            </a:extLst>
          </p:cNvPr>
          <p:cNvSpPr txBox="1"/>
          <p:nvPr/>
        </p:nvSpPr>
        <p:spPr>
          <a:xfrm>
            <a:off x="5888188" y="3699437"/>
            <a:ext cx="41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·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80048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2F3A646-9F63-B6CD-76F6-430279E6040F}"/>
              </a:ext>
            </a:extLst>
          </p:cNvPr>
          <p:cNvSpPr txBox="1"/>
          <p:nvPr/>
        </p:nvSpPr>
        <p:spPr>
          <a:xfrm>
            <a:off x="385011" y="1735932"/>
            <a:ext cx="3331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ENTER YOUR SUBTITLE IN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D6DC04B-4C76-DCF1-0E40-EA38CA5F6863}"/>
              </a:ext>
            </a:extLst>
          </p:cNvPr>
          <p:cNvSpPr txBox="1"/>
          <p:nvPr/>
        </p:nvSpPr>
        <p:spPr>
          <a:xfrm>
            <a:off x="385011" y="1241945"/>
            <a:ext cx="19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7" name="TextBox 56">
            <a:extLst>
              <a:ext uri="{FF2B5EF4-FFF2-40B4-BE49-F238E27FC236}">
                <a16:creationId xmlns:a16="http://schemas.microsoft.com/office/drawing/2014/main" id="{86C62748-1842-C685-5872-F72CB19C0278}"/>
              </a:ext>
            </a:extLst>
          </p:cNvPr>
          <p:cNvSpPr txBox="1"/>
          <p:nvPr/>
        </p:nvSpPr>
        <p:spPr>
          <a:xfrm>
            <a:off x="385011" y="2673788"/>
            <a:ext cx="4618791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5" name="TextBox 56">
            <a:extLst>
              <a:ext uri="{FF2B5EF4-FFF2-40B4-BE49-F238E27FC236}">
                <a16:creationId xmlns:a16="http://schemas.microsoft.com/office/drawing/2014/main" id="{4A0D6B9D-AB91-719B-8EF7-32F590A38B27}"/>
              </a:ext>
            </a:extLst>
          </p:cNvPr>
          <p:cNvSpPr txBox="1"/>
          <p:nvPr/>
        </p:nvSpPr>
        <p:spPr>
          <a:xfrm>
            <a:off x="385010" y="4586563"/>
            <a:ext cx="4618791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EB5860-39E5-1429-9309-B7E3597C3FB9}"/>
              </a:ext>
            </a:extLst>
          </p:cNvPr>
          <p:cNvSpPr txBox="1"/>
          <p:nvPr/>
        </p:nvSpPr>
        <p:spPr>
          <a:xfrm>
            <a:off x="5555737" y="1241945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197FC9-36F4-C819-A6CC-97FD64AEB44B}"/>
              </a:ext>
            </a:extLst>
          </p:cNvPr>
          <p:cNvSpPr txBox="1"/>
          <p:nvPr/>
        </p:nvSpPr>
        <p:spPr>
          <a:xfrm>
            <a:off x="9003908" y="1241945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68DCC6-3FF2-7B75-1E27-7C6C338BA7E9}"/>
              </a:ext>
            </a:extLst>
          </p:cNvPr>
          <p:cNvSpPr txBox="1"/>
          <p:nvPr/>
        </p:nvSpPr>
        <p:spPr>
          <a:xfrm>
            <a:off x="5555737" y="3004707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6C6782-350C-968F-30F9-FD2F6C561D67}"/>
              </a:ext>
            </a:extLst>
          </p:cNvPr>
          <p:cNvSpPr txBox="1"/>
          <p:nvPr/>
        </p:nvSpPr>
        <p:spPr>
          <a:xfrm>
            <a:off x="5555737" y="4767469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1BAA20-C5D7-5E22-A529-D0110842197E}"/>
              </a:ext>
            </a:extLst>
          </p:cNvPr>
          <p:cNvSpPr txBox="1"/>
          <p:nvPr/>
        </p:nvSpPr>
        <p:spPr>
          <a:xfrm>
            <a:off x="9003908" y="3004707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8CD5B4-2DB0-9F67-41FB-ADD4A2481FBF}"/>
              </a:ext>
            </a:extLst>
          </p:cNvPr>
          <p:cNvSpPr txBox="1"/>
          <p:nvPr/>
        </p:nvSpPr>
        <p:spPr>
          <a:xfrm>
            <a:off x="9003908" y="4767469"/>
            <a:ext cx="176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A9212C-E949-1D92-B1FC-4F65B6424240}"/>
              </a:ext>
            </a:extLst>
          </p:cNvPr>
          <p:cNvSpPr txBox="1"/>
          <p:nvPr/>
        </p:nvSpPr>
        <p:spPr>
          <a:xfrm>
            <a:off x="5555737" y="1735932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E8C5BB8-4836-5357-7843-F69AA5990913}"/>
              </a:ext>
            </a:extLst>
          </p:cNvPr>
          <p:cNvSpPr txBox="1"/>
          <p:nvPr/>
        </p:nvSpPr>
        <p:spPr>
          <a:xfrm>
            <a:off x="9003908" y="1735931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7F0A86F-4D96-7208-C378-D4532BEC1118}"/>
              </a:ext>
            </a:extLst>
          </p:cNvPr>
          <p:cNvSpPr txBox="1"/>
          <p:nvPr/>
        </p:nvSpPr>
        <p:spPr>
          <a:xfrm>
            <a:off x="5555737" y="3485978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2AEF8A9-C8D2-AC30-FBC4-E9808A7CBBA5}"/>
              </a:ext>
            </a:extLst>
          </p:cNvPr>
          <p:cNvSpPr txBox="1"/>
          <p:nvPr/>
        </p:nvSpPr>
        <p:spPr>
          <a:xfrm>
            <a:off x="5555737" y="5248742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D84CB68-5360-E6E1-C0CB-5363D7488589}"/>
              </a:ext>
            </a:extLst>
          </p:cNvPr>
          <p:cNvSpPr txBox="1"/>
          <p:nvPr/>
        </p:nvSpPr>
        <p:spPr>
          <a:xfrm>
            <a:off x="9003907" y="3431604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575332-6B94-86FC-D02A-F32BFB272BB1}"/>
              </a:ext>
            </a:extLst>
          </p:cNvPr>
          <p:cNvSpPr txBox="1"/>
          <p:nvPr/>
        </p:nvSpPr>
        <p:spPr>
          <a:xfrm>
            <a:off x="9003906" y="5248742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BCF62BB-E939-58D8-5BFC-C2E477BEE62C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14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8E0956D7-2381-E41A-57EE-206D7FDE2DD6}"/>
              </a:ext>
            </a:extLst>
          </p:cNvPr>
          <p:cNvSpPr/>
          <p:nvPr/>
        </p:nvSpPr>
        <p:spPr>
          <a:xfrm>
            <a:off x="5157677" y="1241945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E6765CF-D6EF-5523-B69E-EE0D3A9C9E7D}"/>
              </a:ext>
            </a:extLst>
          </p:cNvPr>
          <p:cNvSpPr/>
          <p:nvPr/>
        </p:nvSpPr>
        <p:spPr>
          <a:xfrm>
            <a:off x="5157677" y="3017585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49998D8-2883-929E-55DB-46468C7F9BBB}"/>
              </a:ext>
            </a:extLst>
          </p:cNvPr>
          <p:cNvSpPr/>
          <p:nvPr/>
        </p:nvSpPr>
        <p:spPr>
          <a:xfrm>
            <a:off x="5157677" y="4738741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EBBBFF1-3970-36A8-A2D3-379427CA276F}"/>
              </a:ext>
            </a:extLst>
          </p:cNvPr>
          <p:cNvSpPr/>
          <p:nvPr/>
        </p:nvSpPr>
        <p:spPr>
          <a:xfrm>
            <a:off x="8605846" y="1213217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BB10A23-6384-C763-04B1-EB6BBF06ECF7}"/>
              </a:ext>
            </a:extLst>
          </p:cNvPr>
          <p:cNvSpPr/>
          <p:nvPr/>
        </p:nvSpPr>
        <p:spPr>
          <a:xfrm>
            <a:off x="8605846" y="3017585"/>
            <a:ext cx="398060" cy="398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9040242-0292-4887-2AA6-D79AB309778C}"/>
              </a:ext>
            </a:extLst>
          </p:cNvPr>
          <p:cNvSpPr/>
          <p:nvPr/>
        </p:nvSpPr>
        <p:spPr>
          <a:xfrm>
            <a:off x="8605846" y="4738741"/>
            <a:ext cx="398060" cy="3980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 descr="图标&#10;&#10;描述已自动生成">
            <a:extLst>
              <a:ext uri="{FF2B5EF4-FFF2-40B4-BE49-F238E27FC236}">
                <a16:creationId xmlns:a16="http://schemas.microsoft.com/office/drawing/2014/main" id="{398A94E3-F4DF-B844-D5EF-76BAAC2E76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6403" y="1278524"/>
            <a:ext cx="369332" cy="369332"/>
          </a:xfrm>
          <a:prstGeom prst="rect">
            <a:avLst/>
          </a:prstGeom>
          <a:noFill/>
        </p:spPr>
      </p:pic>
      <p:pic>
        <p:nvPicPr>
          <p:cNvPr id="42" name="图片 41" descr="图标&#10;&#10;描述已自动生成">
            <a:extLst>
              <a:ext uri="{FF2B5EF4-FFF2-40B4-BE49-F238E27FC236}">
                <a16:creationId xmlns:a16="http://schemas.microsoft.com/office/drawing/2014/main" id="{65FAD754-6898-DBAE-5DE0-AB02CD6BA1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6403" y="3050897"/>
            <a:ext cx="369332" cy="369332"/>
          </a:xfrm>
          <a:prstGeom prst="rect">
            <a:avLst/>
          </a:prstGeom>
          <a:noFill/>
        </p:spPr>
      </p:pic>
      <p:pic>
        <p:nvPicPr>
          <p:cNvPr id="43" name="图片 42" descr="图标&#10;&#10;描述已自动生成">
            <a:extLst>
              <a:ext uri="{FF2B5EF4-FFF2-40B4-BE49-F238E27FC236}">
                <a16:creationId xmlns:a16="http://schemas.microsoft.com/office/drawing/2014/main" id="{D235DA3E-C14C-0F7E-D98B-2CFDF25AF8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6403" y="4751619"/>
            <a:ext cx="369332" cy="369332"/>
          </a:xfrm>
          <a:prstGeom prst="rect">
            <a:avLst/>
          </a:prstGeom>
          <a:noFill/>
        </p:spPr>
      </p:pic>
      <p:pic>
        <p:nvPicPr>
          <p:cNvPr id="44" name="图片 43" descr="图标&#10;&#10;描述已自动生成">
            <a:extLst>
              <a:ext uri="{FF2B5EF4-FFF2-40B4-BE49-F238E27FC236}">
                <a16:creationId xmlns:a16="http://schemas.microsoft.com/office/drawing/2014/main" id="{D7CD2F23-6225-3255-341B-E6E8C88AD4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4575" y="1249925"/>
            <a:ext cx="369332" cy="369332"/>
          </a:xfrm>
          <a:prstGeom prst="rect">
            <a:avLst/>
          </a:prstGeom>
          <a:noFill/>
        </p:spPr>
      </p:pic>
      <p:pic>
        <p:nvPicPr>
          <p:cNvPr id="45" name="图片 44" descr="图标&#10;&#10;描述已自动生成">
            <a:extLst>
              <a:ext uri="{FF2B5EF4-FFF2-40B4-BE49-F238E27FC236}">
                <a16:creationId xmlns:a16="http://schemas.microsoft.com/office/drawing/2014/main" id="{3CB2C31E-A27A-65B6-0A24-FCEFF2E120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0210" y="3071796"/>
            <a:ext cx="369332" cy="369332"/>
          </a:xfrm>
          <a:prstGeom prst="rect">
            <a:avLst/>
          </a:prstGeom>
          <a:noFill/>
        </p:spPr>
      </p:pic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B462D16F-BCB8-B3BB-872C-46B5D56C01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0210" y="4757186"/>
            <a:ext cx="369332" cy="369332"/>
          </a:xfrm>
          <a:prstGeom prst="rect">
            <a:avLst/>
          </a:prstGeom>
          <a:noFill/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1CCE31EA-6795-1B49-1EB4-445DDB503294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工作存在问题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B55BB507-1017-E367-E461-E58ED5B7102B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 descr="图标&#10;&#10;描述已自动生成">
            <a:extLst>
              <a:ext uri="{FF2B5EF4-FFF2-40B4-BE49-F238E27FC236}">
                <a16:creationId xmlns:a16="http://schemas.microsoft.com/office/drawing/2014/main" id="{076C5093-E87E-6F2E-722D-6FFAE3D35B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4533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121D28EA-3591-50F5-B31A-E14227207167}"/>
              </a:ext>
            </a:extLst>
          </p:cNvPr>
          <p:cNvSpPr/>
          <p:nvPr/>
        </p:nvSpPr>
        <p:spPr>
          <a:xfrm>
            <a:off x="5173211" y="2278067"/>
            <a:ext cx="1845578" cy="1845578"/>
          </a:xfrm>
          <a:prstGeom prst="ellipse">
            <a:avLst/>
          </a:prstGeom>
          <a:noFill/>
          <a:ln>
            <a:solidFill>
              <a:srgbClr val="008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CAEF71A-F2C4-4E87-A3C7-FB59F502A550}"/>
              </a:ext>
            </a:extLst>
          </p:cNvPr>
          <p:cNvSpPr/>
          <p:nvPr/>
        </p:nvSpPr>
        <p:spPr>
          <a:xfrm>
            <a:off x="4443368" y="3536416"/>
            <a:ext cx="1845578" cy="1845578"/>
          </a:xfrm>
          <a:prstGeom prst="ellipse">
            <a:avLst/>
          </a:prstGeom>
          <a:noFill/>
          <a:ln>
            <a:solidFill>
              <a:srgbClr val="008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D8B4BDC-5842-1324-F58C-ED1CAF6BF583}"/>
              </a:ext>
            </a:extLst>
          </p:cNvPr>
          <p:cNvSpPr/>
          <p:nvPr/>
        </p:nvSpPr>
        <p:spPr>
          <a:xfrm>
            <a:off x="5939406" y="3536416"/>
            <a:ext cx="1845578" cy="1845578"/>
          </a:xfrm>
          <a:prstGeom prst="ellipse">
            <a:avLst/>
          </a:prstGeom>
          <a:noFill/>
          <a:ln>
            <a:solidFill>
              <a:srgbClr val="008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316DCE0-D234-9F3E-2FF9-D23B7E089E3F}"/>
              </a:ext>
            </a:extLst>
          </p:cNvPr>
          <p:cNvSpPr/>
          <p:nvPr/>
        </p:nvSpPr>
        <p:spPr>
          <a:xfrm>
            <a:off x="6037277" y="2219344"/>
            <a:ext cx="117446" cy="117446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3B3A0A1-0F59-E74A-C833-FFDA87760B77}"/>
              </a:ext>
            </a:extLst>
          </p:cNvPr>
          <p:cNvSpPr/>
          <p:nvPr/>
        </p:nvSpPr>
        <p:spPr>
          <a:xfrm>
            <a:off x="4384645" y="4400482"/>
            <a:ext cx="117446" cy="117446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8121535-232F-1DA4-8FCF-B0825EC88439}"/>
              </a:ext>
            </a:extLst>
          </p:cNvPr>
          <p:cNvSpPr/>
          <p:nvPr/>
        </p:nvSpPr>
        <p:spPr>
          <a:xfrm>
            <a:off x="7726261" y="4341759"/>
            <a:ext cx="117446" cy="117446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E48CBF7-45DF-72D5-130A-225F84F2EDA3}"/>
              </a:ext>
            </a:extLst>
          </p:cNvPr>
          <p:cNvSpPr txBox="1"/>
          <p:nvPr/>
        </p:nvSpPr>
        <p:spPr>
          <a:xfrm>
            <a:off x="5638359" y="3016190"/>
            <a:ext cx="915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D77C105-4464-9247-F268-5EA78BC1A54C}"/>
              </a:ext>
            </a:extLst>
          </p:cNvPr>
          <p:cNvSpPr txBox="1"/>
          <p:nvPr/>
        </p:nvSpPr>
        <p:spPr>
          <a:xfrm>
            <a:off x="4908516" y="4274539"/>
            <a:ext cx="915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641D770-783E-662A-DAD2-FFF1B259CB6D}"/>
              </a:ext>
            </a:extLst>
          </p:cNvPr>
          <p:cNvSpPr txBox="1"/>
          <p:nvPr/>
        </p:nvSpPr>
        <p:spPr>
          <a:xfrm>
            <a:off x="6404554" y="4215816"/>
            <a:ext cx="915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5" name="TextBox 56">
            <a:extLst>
              <a:ext uri="{FF2B5EF4-FFF2-40B4-BE49-F238E27FC236}">
                <a16:creationId xmlns:a16="http://schemas.microsoft.com/office/drawing/2014/main" id="{0BC05376-51E6-78E4-E776-1526D330DB87}"/>
              </a:ext>
            </a:extLst>
          </p:cNvPr>
          <p:cNvSpPr txBox="1"/>
          <p:nvPr/>
        </p:nvSpPr>
        <p:spPr>
          <a:xfrm>
            <a:off x="2771163" y="1019718"/>
            <a:ext cx="664967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29" name="TextBox 56">
            <a:extLst>
              <a:ext uri="{FF2B5EF4-FFF2-40B4-BE49-F238E27FC236}">
                <a16:creationId xmlns:a16="http://schemas.microsoft.com/office/drawing/2014/main" id="{91435516-E444-65A5-627E-02C98C0E5219}"/>
              </a:ext>
            </a:extLst>
          </p:cNvPr>
          <p:cNvSpPr txBox="1"/>
          <p:nvPr/>
        </p:nvSpPr>
        <p:spPr>
          <a:xfrm>
            <a:off x="410582" y="3822054"/>
            <a:ext cx="3800212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30" name="TextBox 56">
            <a:extLst>
              <a:ext uri="{FF2B5EF4-FFF2-40B4-BE49-F238E27FC236}">
                <a16:creationId xmlns:a16="http://schemas.microsoft.com/office/drawing/2014/main" id="{78D07656-ADC2-0558-1CF7-381F2B60120C}"/>
              </a:ext>
            </a:extLst>
          </p:cNvPr>
          <p:cNvSpPr txBox="1"/>
          <p:nvPr/>
        </p:nvSpPr>
        <p:spPr>
          <a:xfrm>
            <a:off x="8078120" y="3818511"/>
            <a:ext cx="3800212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29D1EB8-4435-0CA5-6D00-12518FE60DC4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15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2F97775-C78A-6C42-70E0-B6ACEF73F014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问题原因分析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FE72415-09B6-E83C-6129-4287DF4F3E70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图标&#10;&#10;描述已自动生成">
            <a:extLst>
              <a:ext uri="{FF2B5EF4-FFF2-40B4-BE49-F238E27FC236}">
                <a16:creationId xmlns:a16="http://schemas.microsoft.com/office/drawing/2014/main" id="{8AFB3341-C80F-F76E-587C-70353CA852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89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CA508B1-3510-7E26-2934-FAC09CD6E791}"/>
              </a:ext>
            </a:extLst>
          </p:cNvPr>
          <p:cNvSpPr txBox="1"/>
          <p:nvPr/>
        </p:nvSpPr>
        <p:spPr>
          <a:xfrm>
            <a:off x="1778465" y="1471681"/>
            <a:ext cx="25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在此输入文字描述内容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4DF8A-109C-BCBF-563F-8AED1891DE99}"/>
              </a:ext>
            </a:extLst>
          </p:cNvPr>
          <p:cNvSpPr txBox="1"/>
          <p:nvPr/>
        </p:nvSpPr>
        <p:spPr>
          <a:xfrm>
            <a:off x="461393" y="1920074"/>
            <a:ext cx="416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</a:t>
            </a:r>
            <a:r>
              <a:rPr lang="en-US" altLang="zh-CN" dirty="0"/>
              <a:t>		   </a:t>
            </a:r>
            <a:r>
              <a:rPr lang="zh-CN" altLang="en-US" dirty="0"/>
              <a:t>述内容或数据分析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C0D21E-0AE6-A3B4-45FE-D697C9BE3A20}"/>
              </a:ext>
            </a:extLst>
          </p:cNvPr>
          <p:cNvSpPr txBox="1"/>
          <p:nvPr/>
        </p:nvSpPr>
        <p:spPr>
          <a:xfrm>
            <a:off x="1778465" y="3823814"/>
            <a:ext cx="25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在此输入文字描述内容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8D24A7-1059-1378-0B2A-EAAB0D6B3CD9}"/>
              </a:ext>
            </a:extLst>
          </p:cNvPr>
          <p:cNvSpPr txBox="1"/>
          <p:nvPr/>
        </p:nvSpPr>
        <p:spPr>
          <a:xfrm>
            <a:off x="461393" y="4272207"/>
            <a:ext cx="416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</a:t>
            </a:r>
            <a:r>
              <a:rPr lang="en-US" altLang="zh-CN" dirty="0"/>
              <a:t>		   </a:t>
            </a:r>
            <a:r>
              <a:rPr lang="zh-CN" altLang="en-US" dirty="0"/>
              <a:t>述内容或数据分析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2AFDA9-9D3E-7E84-B0C3-7B176A372D29}"/>
              </a:ext>
            </a:extLst>
          </p:cNvPr>
          <p:cNvSpPr txBox="1"/>
          <p:nvPr/>
        </p:nvSpPr>
        <p:spPr>
          <a:xfrm>
            <a:off x="7930389" y="1471681"/>
            <a:ext cx="25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在此输入文字描述内容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035982-31D4-A776-A736-40DA2862322A}"/>
              </a:ext>
            </a:extLst>
          </p:cNvPr>
          <p:cNvSpPr txBox="1"/>
          <p:nvPr/>
        </p:nvSpPr>
        <p:spPr>
          <a:xfrm>
            <a:off x="8036647" y="3823814"/>
            <a:ext cx="257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在此输入文字描述内容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BC3F8C-F1EB-4FF8-D645-AB120C7FDE6F}"/>
              </a:ext>
            </a:extLst>
          </p:cNvPr>
          <p:cNvSpPr txBox="1"/>
          <p:nvPr/>
        </p:nvSpPr>
        <p:spPr>
          <a:xfrm>
            <a:off x="8036647" y="4272206"/>
            <a:ext cx="416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D15ABE-27E0-A948-E81A-7271B246ABF6}"/>
              </a:ext>
            </a:extLst>
          </p:cNvPr>
          <p:cNvSpPr txBox="1"/>
          <p:nvPr/>
        </p:nvSpPr>
        <p:spPr>
          <a:xfrm>
            <a:off x="7930389" y="1880543"/>
            <a:ext cx="4160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2ECC8E9-FC3F-42A0-0E98-38C2DE320535}"/>
              </a:ext>
            </a:extLst>
          </p:cNvPr>
          <p:cNvSpPr/>
          <p:nvPr/>
        </p:nvSpPr>
        <p:spPr>
          <a:xfrm>
            <a:off x="4488110" y="1410270"/>
            <a:ext cx="492154" cy="492154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6FD4705-CCB0-5CB0-5B39-DA403208116C}"/>
              </a:ext>
            </a:extLst>
          </p:cNvPr>
          <p:cNvSpPr/>
          <p:nvPr/>
        </p:nvSpPr>
        <p:spPr>
          <a:xfrm>
            <a:off x="7304011" y="1405705"/>
            <a:ext cx="492154" cy="492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16B5433-9E2C-183D-D471-5FE9012902F8}"/>
              </a:ext>
            </a:extLst>
          </p:cNvPr>
          <p:cNvSpPr/>
          <p:nvPr/>
        </p:nvSpPr>
        <p:spPr>
          <a:xfrm>
            <a:off x="4488110" y="3740523"/>
            <a:ext cx="492154" cy="4921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01BE5D3-D170-F2F2-04BE-A7773DC45B1E}"/>
              </a:ext>
            </a:extLst>
          </p:cNvPr>
          <p:cNvSpPr/>
          <p:nvPr/>
        </p:nvSpPr>
        <p:spPr>
          <a:xfrm>
            <a:off x="7304011" y="3740523"/>
            <a:ext cx="492154" cy="4921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0DE74903-2852-409B-694D-955C87B64554}"/>
              </a:ext>
            </a:extLst>
          </p:cNvPr>
          <p:cNvSpPr/>
          <p:nvPr/>
        </p:nvSpPr>
        <p:spPr>
          <a:xfrm>
            <a:off x="5812159" y="1533405"/>
            <a:ext cx="495592" cy="307608"/>
          </a:xfrm>
          <a:custGeom>
            <a:avLst/>
            <a:gdLst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6256" h="1208016">
                <a:moveTo>
                  <a:pt x="0" y="302004"/>
                </a:moveTo>
                <a:cubicBezTo>
                  <a:pt x="262859" y="302004"/>
                  <a:pt x="1163282" y="813733"/>
                  <a:pt x="788578" y="302004"/>
                </a:cubicBezTo>
                <a:lnTo>
                  <a:pt x="788578" y="0"/>
                </a:lnTo>
                <a:lnTo>
                  <a:pt x="1946256" y="604008"/>
                </a:lnTo>
                <a:lnTo>
                  <a:pt x="788578" y="1208016"/>
                </a:lnTo>
                <a:lnTo>
                  <a:pt x="788578" y="906012"/>
                </a:lnTo>
                <a:cubicBezTo>
                  <a:pt x="1163282" y="352339"/>
                  <a:pt x="262859" y="906012"/>
                  <a:pt x="0" y="906012"/>
                </a:cubicBezTo>
                <a:lnTo>
                  <a:pt x="0" y="3020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右 25">
            <a:extLst>
              <a:ext uri="{FF2B5EF4-FFF2-40B4-BE49-F238E27FC236}">
                <a16:creationId xmlns:a16="http://schemas.microsoft.com/office/drawing/2014/main" id="{6B8A11FE-CCBA-2DEF-A59B-042202566BB6}"/>
              </a:ext>
            </a:extLst>
          </p:cNvPr>
          <p:cNvSpPr/>
          <p:nvPr/>
        </p:nvSpPr>
        <p:spPr>
          <a:xfrm rot="5400000">
            <a:off x="7302292" y="2665387"/>
            <a:ext cx="495592" cy="307608"/>
          </a:xfrm>
          <a:custGeom>
            <a:avLst/>
            <a:gdLst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6256" h="1208016">
                <a:moveTo>
                  <a:pt x="0" y="302004"/>
                </a:moveTo>
                <a:cubicBezTo>
                  <a:pt x="262859" y="302004"/>
                  <a:pt x="1163282" y="813733"/>
                  <a:pt x="788578" y="302004"/>
                </a:cubicBezTo>
                <a:lnTo>
                  <a:pt x="788578" y="0"/>
                </a:lnTo>
                <a:lnTo>
                  <a:pt x="1946256" y="604008"/>
                </a:lnTo>
                <a:lnTo>
                  <a:pt x="788578" y="1208016"/>
                </a:lnTo>
                <a:lnTo>
                  <a:pt x="788578" y="906012"/>
                </a:lnTo>
                <a:cubicBezTo>
                  <a:pt x="1163282" y="352339"/>
                  <a:pt x="262859" y="906012"/>
                  <a:pt x="0" y="906012"/>
                </a:cubicBezTo>
                <a:lnTo>
                  <a:pt x="0" y="3020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右 25">
            <a:extLst>
              <a:ext uri="{FF2B5EF4-FFF2-40B4-BE49-F238E27FC236}">
                <a16:creationId xmlns:a16="http://schemas.microsoft.com/office/drawing/2014/main" id="{7E218553-5CC0-E627-A64D-7C36F9A86CFC}"/>
              </a:ext>
            </a:extLst>
          </p:cNvPr>
          <p:cNvSpPr/>
          <p:nvPr/>
        </p:nvSpPr>
        <p:spPr>
          <a:xfrm rot="10800000">
            <a:off x="5810454" y="3885538"/>
            <a:ext cx="495592" cy="307608"/>
          </a:xfrm>
          <a:custGeom>
            <a:avLst/>
            <a:gdLst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6256" h="1208016">
                <a:moveTo>
                  <a:pt x="0" y="302004"/>
                </a:moveTo>
                <a:cubicBezTo>
                  <a:pt x="262859" y="302004"/>
                  <a:pt x="1163282" y="813733"/>
                  <a:pt x="788578" y="302004"/>
                </a:cubicBezTo>
                <a:lnTo>
                  <a:pt x="788578" y="0"/>
                </a:lnTo>
                <a:lnTo>
                  <a:pt x="1946256" y="604008"/>
                </a:lnTo>
                <a:lnTo>
                  <a:pt x="788578" y="1208016"/>
                </a:lnTo>
                <a:lnTo>
                  <a:pt x="788578" y="906012"/>
                </a:lnTo>
                <a:cubicBezTo>
                  <a:pt x="1163282" y="352339"/>
                  <a:pt x="262859" y="906012"/>
                  <a:pt x="0" y="906012"/>
                </a:cubicBezTo>
                <a:lnTo>
                  <a:pt x="0" y="3020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箭头: 右 25">
            <a:extLst>
              <a:ext uri="{FF2B5EF4-FFF2-40B4-BE49-F238E27FC236}">
                <a16:creationId xmlns:a16="http://schemas.microsoft.com/office/drawing/2014/main" id="{4E87D4EB-B72D-1961-0FC0-53305B78B578}"/>
              </a:ext>
            </a:extLst>
          </p:cNvPr>
          <p:cNvSpPr/>
          <p:nvPr/>
        </p:nvSpPr>
        <p:spPr>
          <a:xfrm rot="16200000">
            <a:off x="4486391" y="2665387"/>
            <a:ext cx="495592" cy="307608"/>
          </a:xfrm>
          <a:custGeom>
            <a:avLst/>
            <a:gdLst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  <a:gd name="connsiteX0" fmla="*/ 0 w 1946256"/>
              <a:gd name="connsiteY0" fmla="*/ 302004 h 1208016"/>
              <a:gd name="connsiteX1" fmla="*/ 788578 w 1946256"/>
              <a:gd name="connsiteY1" fmla="*/ 302004 h 1208016"/>
              <a:gd name="connsiteX2" fmla="*/ 788578 w 1946256"/>
              <a:gd name="connsiteY2" fmla="*/ 0 h 1208016"/>
              <a:gd name="connsiteX3" fmla="*/ 1946256 w 1946256"/>
              <a:gd name="connsiteY3" fmla="*/ 604008 h 1208016"/>
              <a:gd name="connsiteX4" fmla="*/ 788578 w 1946256"/>
              <a:gd name="connsiteY4" fmla="*/ 1208016 h 1208016"/>
              <a:gd name="connsiteX5" fmla="*/ 788578 w 1946256"/>
              <a:gd name="connsiteY5" fmla="*/ 906012 h 1208016"/>
              <a:gd name="connsiteX6" fmla="*/ 0 w 1946256"/>
              <a:gd name="connsiteY6" fmla="*/ 906012 h 1208016"/>
              <a:gd name="connsiteX7" fmla="*/ 0 w 1946256"/>
              <a:gd name="connsiteY7" fmla="*/ 302004 h 120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6256" h="1208016">
                <a:moveTo>
                  <a:pt x="0" y="302004"/>
                </a:moveTo>
                <a:cubicBezTo>
                  <a:pt x="262859" y="302004"/>
                  <a:pt x="1163282" y="813733"/>
                  <a:pt x="788578" y="302004"/>
                </a:cubicBezTo>
                <a:lnTo>
                  <a:pt x="788578" y="0"/>
                </a:lnTo>
                <a:lnTo>
                  <a:pt x="1946256" y="604008"/>
                </a:lnTo>
                <a:lnTo>
                  <a:pt x="788578" y="1208016"/>
                </a:lnTo>
                <a:lnTo>
                  <a:pt x="788578" y="906012"/>
                </a:lnTo>
                <a:cubicBezTo>
                  <a:pt x="1163282" y="352339"/>
                  <a:pt x="262859" y="906012"/>
                  <a:pt x="0" y="906012"/>
                </a:cubicBezTo>
                <a:lnTo>
                  <a:pt x="0" y="3020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1EBEEC1-B6AF-1E1B-5DFF-41A263680CBA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16</a:t>
            </a:r>
            <a:endParaRPr lang="zh-CN" altLang="en-US" sz="1600" dirty="0">
              <a:latin typeface="+mj-ea"/>
              <a:ea typeface="+mj-ea"/>
            </a:endParaRPr>
          </a:p>
        </p:txBody>
      </p:sp>
      <p:pic>
        <p:nvPicPr>
          <p:cNvPr id="37" name="图片 36" descr="图标&#10;&#10;描述已自动生成">
            <a:extLst>
              <a:ext uri="{FF2B5EF4-FFF2-40B4-BE49-F238E27FC236}">
                <a16:creationId xmlns:a16="http://schemas.microsoft.com/office/drawing/2014/main" id="{5D52FD2F-3377-A18F-4378-2C56AC8731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8917" y="3859575"/>
            <a:ext cx="282342" cy="282342"/>
          </a:xfrm>
          <a:prstGeom prst="rect">
            <a:avLst/>
          </a:prstGeom>
        </p:spPr>
      </p:pic>
      <p:pic>
        <p:nvPicPr>
          <p:cNvPr id="39" name="图片 38" descr="图标&#10;&#10;描述已自动生成">
            <a:extLst>
              <a:ext uri="{FF2B5EF4-FFF2-40B4-BE49-F238E27FC236}">
                <a16:creationId xmlns:a16="http://schemas.microsoft.com/office/drawing/2014/main" id="{0EA33961-A432-BF06-2138-2887438927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234" y="1480561"/>
            <a:ext cx="342442" cy="342442"/>
          </a:xfrm>
          <a:prstGeom prst="rect">
            <a:avLst/>
          </a:prstGeom>
        </p:spPr>
      </p:pic>
      <p:pic>
        <p:nvPicPr>
          <p:cNvPr id="42" name="图片 41" descr="图标&#10;&#10;描述已自动生成">
            <a:extLst>
              <a:ext uri="{FF2B5EF4-FFF2-40B4-BE49-F238E27FC236}">
                <a16:creationId xmlns:a16="http://schemas.microsoft.com/office/drawing/2014/main" id="{73810A54-29AB-CEFD-B639-8D7622D864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790" y="1490931"/>
            <a:ext cx="332072" cy="332072"/>
          </a:xfrm>
          <a:prstGeom prst="rect">
            <a:avLst/>
          </a:prstGeom>
        </p:spPr>
      </p:pic>
      <p:pic>
        <p:nvPicPr>
          <p:cNvPr id="44" name="图片 43" descr="图标&#10;&#10;描述已自动生成">
            <a:extLst>
              <a:ext uri="{FF2B5EF4-FFF2-40B4-BE49-F238E27FC236}">
                <a16:creationId xmlns:a16="http://schemas.microsoft.com/office/drawing/2014/main" id="{58EE6049-3ACE-6A06-700A-FFF7A6979A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7790" y="3823814"/>
            <a:ext cx="318578" cy="318578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644CE0A3-A25A-3C83-21DC-1578EFBFF283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流程方法问题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7A62CF2-4BEF-2F05-BBC1-E1614413AA17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图标&#10;&#10;描述已自动生成">
            <a:extLst>
              <a:ext uri="{FF2B5EF4-FFF2-40B4-BE49-F238E27FC236}">
                <a16:creationId xmlns:a16="http://schemas.microsoft.com/office/drawing/2014/main" id="{177A6EAE-9FB9-7799-9D38-41811CF8C5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5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AD5E571-A06F-8CD7-D452-D3C394E10E26}"/>
              </a:ext>
            </a:extLst>
          </p:cNvPr>
          <p:cNvCxnSpPr>
            <a:cxnSpLocks/>
          </p:cNvCxnSpPr>
          <p:nvPr/>
        </p:nvCxnSpPr>
        <p:spPr>
          <a:xfrm>
            <a:off x="505773" y="2167754"/>
            <a:ext cx="730362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42941823-30B0-6B7B-46F9-816FFCAC0F92}"/>
              </a:ext>
            </a:extLst>
          </p:cNvPr>
          <p:cNvSpPr txBox="1"/>
          <p:nvPr/>
        </p:nvSpPr>
        <p:spPr>
          <a:xfrm>
            <a:off x="385011" y="1191611"/>
            <a:ext cx="19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6" name="TextBox 56">
            <a:extLst>
              <a:ext uri="{FF2B5EF4-FFF2-40B4-BE49-F238E27FC236}">
                <a16:creationId xmlns:a16="http://schemas.microsoft.com/office/drawing/2014/main" id="{9DD43881-557A-66C9-956A-CACE75142AFE}"/>
              </a:ext>
            </a:extLst>
          </p:cNvPr>
          <p:cNvSpPr txBox="1"/>
          <p:nvPr/>
        </p:nvSpPr>
        <p:spPr>
          <a:xfrm>
            <a:off x="385011" y="2573120"/>
            <a:ext cx="3679855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4222E7A9-F72E-0884-0FC9-807627325D15}"/>
              </a:ext>
            </a:extLst>
          </p:cNvPr>
          <p:cNvSpPr/>
          <p:nvPr/>
        </p:nvSpPr>
        <p:spPr>
          <a:xfrm>
            <a:off x="5139474" y="1191611"/>
            <a:ext cx="1393287" cy="137142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232003F8-966C-C955-C169-B1F435EADE2A}"/>
              </a:ext>
            </a:extLst>
          </p:cNvPr>
          <p:cNvSpPr/>
          <p:nvPr/>
        </p:nvSpPr>
        <p:spPr>
          <a:xfrm>
            <a:off x="4537917" y="2880705"/>
            <a:ext cx="2609680" cy="1110666"/>
          </a:xfrm>
          <a:prstGeom prst="trapezoid">
            <a:avLst>
              <a:gd name="adj" fmla="val 46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id="{3DDF3F35-7F0C-9BF5-5454-733CA346828A}"/>
              </a:ext>
            </a:extLst>
          </p:cNvPr>
          <p:cNvSpPr/>
          <p:nvPr/>
        </p:nvSpPr>
        <p:spPr>
          <a:xfrm>
            <a:off x="3701119" y="4309041"/>
            <a:ext cx="4269996" cy="1539897"/>
          </a:xfrm>
          <a:prstGeom prst="trapezoid">
            <a:avLst>
              <a:gd name="adj" fmla="val 4614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0485CCE-EE6F-AB73-A72A-85F0B770A585}"/>
              </a:ext>
            </a:extLst>
          </p:cNvPr>
          <p:cNvSpPr txBox="1"/>
          <p:nvPr/>
        </p:nvSpPr>
        <p:spPr>
          <a:xfrm>
            <a:off x="5329573" y="2167754"/>
            <a:ext cx="1143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6D0FAEB-F91C-40CD-7157-6E3D9A70D64E}"/>
              </a:ext>
            </a:extLst>
          </p:cNvPr>
          <p:cNvSpPr txBox="1"/>
          <p:nvPr/>
        </p:nvSpPr>
        <p:spPr>
          <a:xfrm>
            <a:off x="5270850" y="3266761"/>
            <a:ext cx="1143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03C4B79-B017-C2ED-687C-009021CD644C}"/>
              </a:ext>
            </a:extLst>
          </p:cNvPr>
          <p:cNvSpPr txBox="1"/>
          <p:nvPr/>
        </p:nvSpPr>
        <p:spPr>
          <a:xfrm>
            <a:off x="5264210" y="4909712"/>
            <a:ext cx="1143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83FD7B7-19D5-688C-AA64-095650CA0CEE}"/>
              </a:ext>
            </a:extLst>
          </p:cNvPr>
          <p:cNvCxnSpPr/>
          <p:nvPr/>
        </p:nvCxnSpPr>
        <p:spPr>
          <a:xfrm>
            <a:off x="6408024" y="2024152"/>
            <a:ext cx="1905643" cy="0"/>
          </a:xfrm>
          <a:prstGeom prst="line">
            <a:avLst/>
          </a:prstGeom>
          <a:ln w="222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2A788BAC-92A8-8BD5-EF6C-49168955E5AB}"/>
              </a:ext>
            </a:extLst>
          </p:cNvPr>
          <p:cNvCxnSpPr>
            <a:cxnSpLocks/>
          </p:cNvCxnSpPr>
          <p:nvPr/>
        </p:nvCxnSpPr>
        <p:spPr>
          <a:xfrm>
            <a:off x="6984737" y="3429000"/>
            <a:ext cx="1328930" cy="0"/>
          </a:xfrm>
          <a:prstGeom prst="line">
            <a:avLst/>
          </a:prstGeom>
          <a:ln w="222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78D53A7-800F-7541-FEEF-85DE6C4FE934}"/>
              </a:ext>
            </a:extLst>
          </p:cNvPr>
          <p:cNvCxnSpPr>
            <a:cxnSpLocks/>
          </p:cNvCxnSpPr>
          <p:nvPr/>
        </p:nvCxnSpPr>
        <p:spPr>
          <a:xfrm>
            <a:off x="7655857" y="5087186"/>
            <a:ext cx="657810" cy="0"/>
          </a:xfrm>
          <a:prstGeom prst="line">
            <a:avLst/>
          </a:prstGeom>
          <a:ln w="222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C2C66E49-7FF0-503E-FBBB-29CAD5195A26}"/>
              </a:ext>
            </a:extLst>
          </p:cNvPr>
          <p:cNvSpPr/>
          <p:nvPr/>
        </p:nvSpPr>
        <p:spPr>
          <a:xfrm>
            <a:off x="8384447" y="1811568"/>
            <a:ext cx="356186" cy="35618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34524C0-2639-3A2B-682C-917F641D4794}"/>
              </a:ext>
            </a:extLst>
          </p:cNvPr>
          <p:cNvSpPr/>
          <p:nvPr/>
        </p:nvSpPr>
        <p:spPr>
          <a:xfrm>
            <a:off x="8384447" y="3266761"/>
            <a:ext cx="356186" cy="3561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08FF677D-7432-EFBF-D1C8-E0B93E125D8B}"/>
              </a:ext>
            </a:extLst>
          </p:cNvPr>
          <p:cNvSpPr/>
          <p:nvPr/>
        </p:nvSpPr>
        <p:spPr>
          <a:xfrm>
            <a:off x="8384447" y="4892080"/>
            <a:ext cx="356186" cy="35618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D1FAED9-352C-2493-0E67-979DE0FA5566}"/>
              </a:ext>
            </a:extLst>
          </p:cNvPr>
          <p:cNvSpPr txBox="1"/>
          <p:nvPr/>
        </p:nvSpPr>
        <p:spPr>
          <a:xfrm>
            <a:off x="8361333" y="4900896"/>
            <a:ext cx="46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688C61A-334D-A4E9-706D-253425CE385B}"/>
              </a:ext>
            </a:extLst>
          </p:cNvPr>
          <p:cNvSpPr txBox="1"/>
          <p:nvPr/>
        </p:nvSpPr>
        <p:spPr>
          <a:xfrm>
            <a:off x="8786047" y="1706089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D708402-4C11-629C-904D-C2C74AEB66C5}"/>
              </a:ext>
            </a:extLst>
          </p:cNvPr>
          <p:cNvSpPr txBox="1"/>
          <p:nvPr/>
        </p:nvSpPr>
        <p:spPr>
          <a:xfrm>
            <a:off x="8786047" y="3136612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B207246-FBE7-3478-40FD-4C18D5090351}"/>
              </a:ext>
            </a:extLst>
          </p:cNvPr>
          <p:cNvSpPr txBox="1"/>
          <p:nvPr/>
        </p:nvSpPr>
        <p:spPr>
          <a:xfrm>
            <a:off x="8786047" y="4794798"/>
            <a:ext cx="2919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5B3EF24-95F7-B7B5-6D1B-315C3B0792FE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17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B7DE306-ABB3-EA39-A155-BF8C2FCF5A58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886A2"/>
                </a:solidFill>
                <a:latin typeface="+mj-ea"/>
                <a:ea typeface="+mj-ea"/>
              </a:rPr>
              <a:t>个人能力不足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F6EE8DC-F796-91C2-7D82-1E61F8F7961D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57" name="图片 56" descr="图标&#10;&#10;描述已自动生成">
            <a:extLst>
              <a:ext uri="{FF2B5EF4-FFF2-40B4-BE49-F238E27FC236}">
                <a16:creationId xmlns:a16="http://schemas.microsoft.com/office/drawing/2014/main" id="{FD0C7531-DCFE-647F-8E3C-40B6481EF2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C1EC66-9530-658F-E0F9-C595401F1A95}"/>
              </a:ext>
            </a:extLst>
          </p:cNvPr>
          <p:cNvSpPr txBox="1"/>
          <p:nvPr/>
        </p:nvSpPr>
        <p:spPr>
          <a:xfrm>
            <a:off x="385011" y="1685598"/>
            <a:ext cx="3331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ENTER YOUR SUBTITLE IN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E75659-C737-7BD8-57F4-E6DD55FB8E60}"/>
              </a:ext>
            </a:extLst>
          </p:cNvPr>
          <p:cNvSpPr txBox="1"/>
          <p:nvPr/>
        </p:nvSpPr>
        <p:spPr>
          <a:xfrm>
            <a:off x="8322698" y="3284393"/>
            <a:ext cx="46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31AA94-B1BA-BAAC-01F6-43CA0DF685C6}"/>
              </a:ext>
            </a:extLst>
          </p:cNvPr>
          <p:cNvSpPr txBox="1"/>
          <p:nvPr/>
        </p:nvSpPr>
        <p:spPr>
          <a:xfrm>
            <a:off x="8339033" y="1829200"/>
            <a:ext cx="467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626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边的沙滩上&#10;&#10;描述已自动生成">
            <a:extLst>
              <a:ext uri="{FF2B5EF4-FFF2-40B4-BE49-F238E27FC236}">
                <a16:creationId xmlns:a16="http://schemas.microsoft.com/office/drawing/2014/main" id="{7521D1A9-9EB8-1196-5695-4F59201423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303F4CD-8D5A-FB06-1EC1-E8876FEE18CE}"/>
              </a:ext>
            </a:extLst>
          </p:cNvPr>
          <p:cNvSpPr/>
          <p:nvPr/>
        </p:nvSpPr>
        <p:spPr>
          <a:xfrm>
            <a:off x="-6" y="-1"/>
            <a:ext cx="12191980" cy="6858000"/>
          </a:xfrm>
          <a:prstGeom prst="rect">
            <a:avLst/>
          </a:prstGeom>
          <a:solidFill>
            <a:srgbClr val="0080A4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19F81-7A97-7CCF-9CF7-D7F1F4233515}"/>
              </a:ext>
            </a:extLst>
          </p:cNvPr>
          <p:cNvSpPr txBox="1"/>
          <p:nvPr/>
        </p:nvSpPr>
        <p:spPr>
          <a:xfrm>
            <a:off x="5545478" y="1690688"/>
            <a:ext cx="1101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81234-4205-8961-C10C-4B84474DAE47}"/>
              </a:ext>
            </a:extLst>
          </p:cNvPr>
          <p:cNvSpPr txBox="1"/>
          <p:nvPr/>
        </p:nvSpPr>
        <p:spPr>
          <a:xfrm>
            <a:off x="5051741" y="3265190"/>
            <a:ext cx="208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工作安排计划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2238FA-2FAF-A939-9C72-767741C06E1D}"/>
              </a:ext>
            </a:extLst>
          </p:cNvPr>
          <p:cNvSpPr txBox="1"/>
          <p:nvPr/>
        </p:nvSpPr>
        <p:spPr>
          <a:xfrm>
            <a:off x="5307276" y="2894861"/>
            <a:ext cx="1577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IMPROVEMENT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56">
            <a:extLst>
              <a:ext uri="{FF2B5EF4-FFF2-40B4-BE49-F238E27FC236}">
                <a16:creationId xmlns:a16="http://schemas.microsoft.com/office/drawing/2014/main" id="{C9396EA1-CD85-4496-DCEC-25A3518163BB}"/>
              </a:ext>
            </a:extLst>
          </p:cNvPr>
          <p:cNvSpPr txBox="1"/>
          <p:nvPr/>
        </p:nvSpPr>
        <p:spPr>
          <a:xfrm>
            <a:off x="2778458" y="4106267"/>
            <a:ext cx="663505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031AA4-2C6D-3B86-CE53-0976A5CCE4A2}"/>
              </a:ext>
            </a:extLst>
          </p:cNvPr>
          <p:cNvSpPr txBox="1"/>
          <p:nvPr/>
        </p:nvSpPr>
        <p:spPr>
          <a:xfrm>
            <a:off x="5888188" y="3699437"/>
            <a:ext cx="41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2668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598B284-014A-02BA-9017-FAC11BE6DE5B}"/>
              </a:ext>
            </a:extLst>
          </p:cNvPr>
          <p:cNvSpPr/>
          <p:nvPr/>
        </p:nvSpPr>
        <p:spPr>
          <a:xfrm>
            <a:off x="547999" y="1917030"/>
            <a:ext cx="633664" cy="6336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591C402-CB36-2E10-9FA9-C8888F2E0576}"/>
              </a:ext>
            </a:extLst>
          </p:cNvPr>
          <p:cNvSpPr/>
          <p:nvPr/>
        </p:nvSpPr>
        <p:spPr>
          <a:xfrm>
            <a:off x="547999" y="3691294"/>
            <a:ext cx="633664" cy="6336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73F9E41-6082-5DAA-7AEE-F5589262F5C8}"/>
              </a:ext>
            </a:extLst>
          </p:cNvPr>
          <p:cNvSpPr/>
          <p:nvPr/>
        </p:nvSpPr>
        <p:spPr>
          <a:xfrm>
            <a:off x="11010337" y="1917030"/>
            <a:ext cx="633664" cy="6336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579A547-510D-CBEE-1D07-332683BB497A}"/>
              </a:ext>
            </a:extLst>
          </p:cNvPr>
          <p:cNvSpPr/>
          <p:nvPr/>
        </p:nvSpPr>
        <p:spPr>
          <a:xfrm>
            <a:off x="11010337" y="3691294"/>
            <a:ext cx="633664" cy="6336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8B8813-4D37-C84B-D75F-B79652A62EBC}"/>
              </a:ext>
            </a:extLst>
          </p:cNvPr>
          <p:cNvSpPr txBox="1"/>
          <p:nvPr/>
        </p:nvSpPr>
        <p:spPr>
          <a:xfrm>
            <a:off x="1283502" y="1965919"/>
            <a:ext cx="332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1F3C0E-423E-5FED-1744-99168511E6FB}"/>
              </a:ext>
            </a:extLst>
          </p:cNvPr>
          <p:cNvSpPr txBox="1"/>
          <p:nvPr/>
        </p:nvSpPr>
        <p:spPr>
          <a:xfrm>
            <a:off x="1283500" y="3715738"/>
            <a:ext cx="3327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C094D4-1EF4-954D-1A14-3E89E46EB13C}"/>
              </a:ext>
            </a:extLst>
          </p:cNvPr>
          <p:cNvSpPr txBox="1"/>
          <p:nvPr/>
        </p:nvSpPr>
        <p:spPr>
          <a:xfrm>
            <a:off x="7581498" y="1965918"/>
            <a:ext cx="3802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</a:t>
            </a:r>
            <a:br>
              <a:rPr lang="en-US" altLang="zh-CN" dirty="0"/>
            </a:br>
            <a:r>
              <a:rPr lang="en-US" altLang="zh-CN" dirty="0"/>
              <a:t>             </a:t>
            </a:r>
            <a:r>
              <a:rPr lang="zh-CN" altLang="en-US" dirty="0"/>
              <a:t>文字描述内容或数据分析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924D130-5B1F-CD3F-E3E4-25390DCF9ED9}"/>
              </a:ext>
            </a:extLst>
          </p:cNvPr>
          <p:cNvSpPr/>
          <p:nvPr/>
        </p:nvSpPr>
        <p:spPr>
          <a:xfrm>
            <a:off x="4610501" y="1965918"/>
            <a:ext cx="2776114" cy="5077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E12DC08-2E59-A91A-9363-EA1C6E75E63A}"/>
              </a:ext>
            </a:extLst>
          </p:cNvPr>
          <p:cNvSpPr/>
          <p:nvPr/>
        </p:nvSpPr>
        <p:spPr>
          <a:xfrm>
            <a:off x="4610501" y="3691294"/>
            <a:ext cx="2776114" cy="50777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6080DB-BCB0-ECBA-A3B7-921B46A88E6F}"/>
              </a:ext>
            </a:extLst>
          </p:cNvPr>
          <p:cNvSpPr txBox="1"/>
          <p:nvPr/>
        </p:nvSpPr>
        <p:spPr>
          <a:xfrm>
            <a:off x="7581498" y="3715737"/>
            <a:ext cx="3802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</a:t>
            </a:r>
            <a:br>
              <a:rPr lang="en-US" altLang="zh-CN" dirty="0"/>
            </a:br>
            <a:r>
              <a:rPr lang="en-US" altLang="zh-CN" dirty="0"/>
              <a:t>             </a:t>
            </a:r>
            <a:r>
              <a:rPr lang="zh-CN" altLang="en-US" dirty="0"/>
              <a:t>文字描述内容或数据分析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BB7462-9343-86BE-C86C-59BB35A5A074}"/>
              </a:ext>
            </a:extLst>
          </p:cNvPr>
          <p:cNvSpPr txBox="1"/>
          <p:nvPr/>
        </p:nvSpPr>
        <p:spPr>
          <a:xfrm>
            <a:off x="5268708" y="2050528"/>
            <a:ext cx="1459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9338069-F0E3-DBBA-C647-7737D8F198A7}"/>
              </a:ext>
            </a:extLst>
          </p:cNvPr>
          <p:cNvSpPr txBox="1"/>
          <p:nvPr/>
        </p:nvSpPr>
        <p:spPr>
          <a:xfrm>
            <a:off x="5268707" y="3775904"/>
            <a:ext cx="1459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6B0FD8-65D4-CE9F-7343-DE8BE1D560BB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19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C141CE9-96E4-BF09-64DD-620854267572}"/>
              </a:ext>
            </a:extLst>
          </p:cNvPr>
          <p:cNvSpPr txBox="1"/>
          <p:nvPr/>
        </p:nvSpPr>
        <p:spPr>
          <a:xfrm>
            <a:off x="621222" y="2042591"/>
            <a:ext cx="560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BB5737E-67C8-DA28-1881-FC7E07554986}"/>
              </a:ext>
            </a:extLst>
          </p:cNvPr>
          <p:cNvSpPr txBox="1"/>
          <p:nvPr/>
        </p:nvSpPr>
        <p:spPr>
          <a:xfrm>
            <a:off x="11083560" y="2036043"/>
            <a:ext cx="560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174519-B679-2415-BEA0-B5106CB3ABF5}"/>
              </a:ext>
            </a:extLst>
          </p:cNvPr>
          <p:cNvSpPr txBox="1"/>
          <p:nvPr/>
        </p:nvSpPr>
        <p:spPr>
          <a:xfrm>
            <a:off x="621221" y="3808069"/>
            <a:ext cx="560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B48B377-A74B-8EB3-2F3F-5BA61D0BE254}"/>
              </a:ext>
            </a:extLst>
          </p:cNvPr>
          <p:cNvSpPr txBox="1"/>
          <p:nvPr/>
        </p:nvSpPr>
        <p:spPr>
          <a:xfrm>
            <a:off x="11083560" y="3808069"/>
            <a:ext cx="560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56">
            <a:extLst>
              <a:ext uri="{FF2B5EF4-FFF2-40B4-BE49-F238E27FC236}">
                <a16:creationId xmlns:a16="http://schemas.microsoft.com/office/drawing/2014/main" id="{F11FB894-24E6-FD64-DC34-149F5E7D99C6}"/>
              </a:ext>
            </a:extLst>
          </p:cNvPr>
          <p:cNvSpPr txBox="1"/>
          <p:nvPr/>
        </p:nvSpPr>
        <p:spPr>
          <a:xfrm>
            <a:off x="2430738" y="5199248"/>
            <a:ext cx="7723916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   </a:t>
            </a:r>
            <a:r>
              <a:rPr lang="en-US" altLang="zh-CN" dirty="0">
                <a:sym typeface="+mn-lt"/>
              </a:rPr>
              <a:t>	</a:t>
            </a:r>
            <a:r>
              <a:rPr lang="zh-CN" altLang="en-US" dirty="0">
                <a:sym typeface="+mn-lt"/>
              </a:rPr>
              <a:t>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73AA54D-DD3D-835A-FCBF-AEDB817931A2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886A2"/>
                </a:solidFill>
                <a:latin typeface="+mj-ea"/>
                <a:ea typeface="+mj-ea"/>
              </a:rPr>
              <a:t>工作改进方法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9CE783C-9724-F340-3AE7-14FABA70412A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 descr="图标&#10;&#10;描述已自动生成">
            <a:extLst>
              <a:ext uri="{FF2B5EF4-FFF2-40B4-BE49-F238E27FC236}">
                <a16:creationId xmlns:a16="http://schemas.microsoft.com/office/drawing/2014/main" id="{4E319B4C-F103-BBC5-2EEE-76F567A188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50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9F07B17-9D8B-2B2A-62A6-72FA7A547D1C}"/>
              </a:ext>
            </a:extLst>
          </p:cNvPr>
          <p:cNvSpPr txBox="1"/>
          <p:nvPr/>
        </p:nvSpPr>
        <p:spPr>
          <a:xfrm>
            <a:off x="5288222" y="1389317"/>
            <a:ext cx="19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" name="TextBox 56">
            <a:extLst>
              <a:ext uri="{FF2B5EF4-FFF2-40B4-BE49-F238E27FC236}">
                <a16:creationId xmlns:a16="http://schemas.microsoft.com/office/drawing/2014/main" id="{CC49B7FE-367F-BE5F-6CAF-1C2ADCA1F901}"/>
              </a:ext>
            </a:extLst>
          </p:cNvPr>
          <p:cNvSpPr txBox="1"/>
          <p:nvPr/>
        </p:nvSpPr>
        <p:spPr>
          <a:xfrm>
            <a:off x="5288222" y="2543302"/>
            <a:ext cx="2492627" cy="2264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</a:t>
            </a:r>
            <a:r>
              <a:rPr lang="zh-CN" altLang="en-US">
                <a:sym typeface="+mn-lt"/>
              </a:rPr>
              <a:t>等。</a:t>
            </a:r>
            <a:endParaRPr lang="en-US" altLang="zh-CN" dirty="0"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103729-3BE1-EDE4-0593-9463B51B41A0}"/>
              </a:ext>
            </a:extLst>
          </p:cNvPr>
          <p:cNvSpPr txBox="1"/>
          <p:nvPr/>
        </p:nvSpPr>
        <p:spPr>
          <a:xfrm>
            <a:off x="5288222" y="4912405"/>
            <a:ext cx="2492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D7BD63-24B4-E440-1CAC-6697DED7B2C7}"/>
              </a:ext>
            </a:extLst>
          </p:cNvPr>
          <p:cNvSpPr txBox="1"/>
          <p:nvPr/>
        </p:nvSpPr>
        <p:spPr>
          <a:xfrm>
            <a:off x="8955446" y="1576263"/>
            <a:ext cx="161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标题文字内容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C0B6A4B-CC39-30CE-7CFC-F2FC6D873AC8}"/>
              </a:ext>
            </a:extLst>
          </p:cNvPr>
          <p:cNvSpPr/>
          <p:nvPr/>
        </p:nvSpPr>
        <p:spPr>
          <a:xfrm>
            <a:off x="8321782" y="1444097"/>
            <a:ext cx="633664" cy="63366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086D0BD-87B5-FF03-0389-C53DB8FB8171}"/>
              </a:ext>
            </a:extLst>
          </p:cNvPr>
          <p:cNvSpPr txBox="1"/>
          <p:nvPr/>
        </p:nvSpPr>
        <p:spPr>
          <a:xfrm>
            <a:off x="8955446" y="1945595"/>
            <a:ext cx="2492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476FFE-A8A6-ACB6-BD81-7B945B2FBE6E}"/>
              </a:ext>
            </a:extLst>
          </p:cNvPr>
          <p:cNvSpPr txBox="1"/>
          <p:nvPr/>
        </p:nvSpPr>
        <p:spPr>
          <a:xfrm>
            <a:off x="8955446" y="3272981"/>
            <a:ext cx="161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标题文字内容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B6D0E03-B881-52A6-0FD4-DF2A63FCA611}"/>
              </a:ext>
            </a:extLst>
          </p:cNvPr>
          <p:cNvSpPr/>
          <p:nvPr/>
        </p:nvSpPr>
        <p:spPr>
          <a:xfrm>
            <a:off x="8321782" y="3140815"/>
            <a:ext cx="633664" cy="63366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984E71F-FA62-2958-5163-591027BE5C20}"/>
              </a:ext>
            </a:extLst>
          </p:cNvPr>
          <p:cNvSpPr txBox="1"/>
          <p:nvPr/>
        </p:nvSpPr>
        <p:spPr>
          <a:xfrm>
            <a:off x="8955446" y="3642313"/>
            <a:ext cx="2492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C4C4B28-92DF-DD8A-D523-BC9BA28BA10B}"/>
              </a:ext>
            </a:extLst>
          </p:cNvPr>
          <p:cNvSpPr txBox="1"/>
          <p:nvPr/>
        </p:nvSpPr>
        <p:spPr>
          <a:xfrm>
            <a:off x="8955446" y="4969699"/>
            <a:ext cx="161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标题文字内容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BBE74AD-A02B-E7F6-3F8E-DE49F9E278DB}"/>
              </a:ext>
            </a:extLst>
          </p:cNvPr>
          <p:cNvSpPr/>
          <p:nvPr/>
        </p:nvSpPr>
        <p:spPr>
          <a:xfrm>
            <a:off x="8321782" y="4837533"/>
            <a:ext cx="633664" cy="63366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62CF36F-E445-A98E-BB9E-92425C6358D1}"/>
              </a:ext>
            </a:extLst>
          </p:cNvPr>
          <p:cNvSpPr txBox="1"/>
          <p:nvPr/>
        </p:nvSpPr>
        <p:spPr>
          <a:xfrm>
            <a:off x="8955446" y="5339031"/>
            <a:ext cx="2492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7A6CF9-6E0C-BC8A-003D-2E62E7FA0659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20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A123413-30AA-B2F9-B266-71D6CCB9F94F}"/>
              </a:ext>
            </a:extLst>
          </p:cNvPr>
          <p:cNvSpPr/>
          <p:nvPr/>
        </p:nvSpPr>
        <p:spPr>
          <a:xfrm>
            <a:off x="383010" y="1384123"/>
            <a:ext cx="4588380" cy="4780711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E719E69E-E10F-FA61-CAC3-B6E13F8FFA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8000"/>
                    </a14:imgEffect>
                    <a14:imgEffect>
                      <a14:colorTemperature colorTemp="11200"/>
                    </a14:imgEffect>
                    <a14:imgEffect>
                      <a14:saturation sat="98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997" y="1592993"/>
            <a:ext cx="367234" cy="367234"/>
          </a:xfrm>
          <a:prstGeom prst="rect">
            <a:avLst/>
          </a:prstGeom>
        </p:spPr>
      </p:pic>
      <p:pic>
        <p:nvPicPr>
          <p:cNvPr id="48" name="图片 47" descr="图标&#10;&#10;描述已自动生成">
            <a:extLst>
              <a:ext uri="{FF2B5EF4-FFF2-40B4-BE49-F238E27FC236}">
                <a16:creationId xmlns:a16="http://schemas.microsoft.com/office/drawing/2014/main" id="{9787A1C6-15A1-733C-B07F-DC7EE4B4E0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98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997" y="5005178"/>
            <a:ext cx="367234" cy="367234"/>
          </a:xfrm>
          <a:prstGeom prst="rect">
            <a:avLst/>
          </a:prstGeom>
        </p:spPr>
      </p:pic>
      <p:pic>
        <p:nvPicPr>
          <p:cNvPr id="50" name="图片 49" descr="图标&#10;&#10;描述已自动生成">
            <a:extLst>
              <a:ext uri="{FF2B5EF4-FFF2-40B4-BE49-F238E27FC236}">
                <a16:creationId xmlns:a16="http://schemas.microsoft.com/office/drawing/2014/main" id="{301CF197-DB22-E6D8-EB42-EA4CDD9EDAE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98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4352" y="3193789"/>
            <a:ext cx="448524" cy="448524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5C143C4E-11E8-35BC-D9D9-D012B9742CE9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886A2"/>
                </a:solidFill>
                <a:latin typeface="+mj-ea"/>
                <a:ea typeface="+mj-ea"/>
              </a:rPr>
              <a:t>个人能力提升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2B66C50F-F173-543D-326D-8342DE8C5578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图标&#10;&#10;描述已自动生成">
            <a:extLst>
              <a:ext uri="{FF2B5EF4-FFF2-40B4-BE49-F238E27FC236}">
                <a16:creationId xmlns:a16="http://schemas.microsoft.com/office/drawing/2014/main" id="{B703D7EE-5868-62AF-3486-9F47C352C08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10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3D858AF2-1C71-B309-7DBD-DC647C2452F4}"/>
              </a:ext>
            </a:extLst>
          </p:cNvPr>
          <p:cNvSpPr txBox="1"/>
          <p:nvPr/>
        </p:nvSpPr>
        <p:spPr>
          <a:xfrm>
            <a:off x="1772718" y="4770721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岗位工作介绍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725C22-F7E2-BB6A-62A7-B74201F77178}"/>
              </a:ext>
            </a:extLst>
          </p:cNvPr>
          <p:cNvSpPr txBox="1"/>
          <p:nvPr/>
        </p:nvSpPr>
        <p:spPr>
          <a:xfrm>
            <a:off x="1975918" y="4294992"/>
            <a:ext cx="1460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PART 01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FE11B86-F7AD-3593-F105-4259427E6897}"/>
              </a:ext>
            </a:extLst>
          </p:cNvPr>
          <p:cNvSpPr txBox="1"/>
          <p:nvPr/>
        </p:nvSpPr>
        <p:spPr>
          <a:xfrm>
            <a:off x="4048628" y="4770721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取得工作成绩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2D5585D-BB27-FA7C-49F9-8D5362A04FA0}"/>
              </a:ext>
            </a:extLst>
          </p:cNvPr>
          <p:cNvSpPr txBox="1"/>
          <p:nvPr/>
        </p:nvSpPr>
        <p:spPr>
          <a:xfrm>
            <a:off x="6412293" y="4770721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存在问题不足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AF6F695-3C37-F769-8531-B4EE7D4BC9AE}"/>
              </a:ext>
            </a:extLst>
          </p:cNvPr>
          <p:cNvSpPr txBox="1"/>
          <p:nvPr/>
        </p:nvSpPr>
        <p:spPr>
          <a:xfrm>
            <a:off x="4171584" y="4294992"/>
            <a:ext cx="1460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7B1DEFD-CD15-629E-6703-00164B74C035}"/>
              </a:ext>
            </a:extLst>
          </p:cNvPr>
          <p:cNvSpPr txBox="1"/>
          <p:nvPr/>
        </p:nvSpPr>
        <p:spPr>
          <a:xfrm>
            <a:off x="6372930" y="4294992"/>
            <a:ext cx="1460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PART 03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FA2755A-77E7-3498-9BA6-E4CA1CA14E42}"/>
              </a:ext>
            </a:extLst>
          </p:cNvPr>
          <p:cNvSpPr txBox="1"/>
          <p:nvPr/>
        </p:nvSpPr>
        <p:spPr>
          <a:xfrm>
            <a:off x="1815823" y="5304760"/>
            <a:ext cx="1577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n-ea"/>
              </a:rPr>
              <a:t>INTRODUCTION</a:t>
            </a:r>
            <a:endParaRPr lang="zh-CN" altLang="en-US" sz="1400" dirty="0"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E08AD9B-BBA2-B3E7-1BB2-4FA375EC4EA7}"/>
              </a:ext>
            </a:extLst>
          </p:cNvPr>
          <p:cNvSpPr txBox="1"/>
          <p:nvPr/>
        </p:nvSpPr>
        <p:spPr>
          <a:xfrm>
            <a:off x="4129205" y="5312564"/>
            <a:ext cx="1461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n-ea"/>
                <a:ea typeface="+mn-ea"/>
              </a:rPr>
              <a:t>ACHIEVEMENT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CF372D6-8B31-D467-8586-578988221332}"/>
              </a:ext>
            </a:extLst>
          </p:cNvPr>
          <p:cNvSpPr txBox="1"/>
          <p:nvPr/>
        </p:nvSpPr>
        <p:spPr>
          <a:xfrm>
            <a:off x="6568292" y="5312564"/>
            <a:ext cx="1222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n-ea"/>
              </a:rPr>
              <a:t>WEAKNESS</a:t>
            </a:r>
            <a:endParaRPr lang="zh-CN" altLang="en-US" sz="1400" dirty="0"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D8132E-F408-D58A-F080-D3203C0EFEE2}"/>
              </a:ext>
            </a:extLst>
          </p:cNvPr>
          <p:cNvSpPr txBox="1"/>
          <p:nvPr/>
        </p:nvSpPr>
        <p:spPr>
          <a:xfrm>
            <a:off x="8574276" y="4770721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工作安排计划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005CD47-EAA6-07DD-50AF-B01A7E01E3D2}"/>
              </a:ext>
            </a:extLst>
          </p:cNvPr>
          <p:cNvSpPr txBox="1"/>
          <p:nvPr/>
        </p:nvSpPr>
        <p:spPr>
          <a:xfrm>
            <a:off x="8524610" y="4294992"/>
            <a:ext cx="1460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PART 04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3D95F35-8573-2AD1-21B2-1D643499C67C}"/>
              </a:ext>
            </a:extLst>
          </p:cNvPr>
          <p:cNvSpPr txBox="1"/>
          <p:nvPr/>
        </p:nvSpPr>
        <p:spPr>
          <a:xfrm>
            <a:off x="8704003" y="5304761"/>
            <a:ext cx="1222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n-ea"/>
              </a:rPr>
              <a:t>PLANNING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62DAE18-5E19-0601-13E1-58CD4B14E1EE}"/>
              </a:ext>
            </a:extLst>
          </p:cNvPr>
          <p:cNvSpPr/>
          <p:nvPr/>
        </p:nvSpPr>
        <p:spPr>
          <a:xfrm>
            <a:off x="9008783" y="3734939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" name="内容占位符 18">
            <a:extLst>
              <a:ext uri="{FF2B5EF4-FFF2-40B4-BE49-F238E27FC236}">
                <a16:creationId xmlns:a16="http://schemas.microsoft.com/office/drawing/2014/main" id="{0E4EA93C-5F99-1520-C051-1B932295B80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5217" y="3822900"/>
            <a:ext cx="346075" cy="346075"/>
          </a:xfr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405572-EFEE-4DFD-A133-98D1C628B342}"/>
              </a:ext>
            </a:extLst>
          </p:cNvPr>
          <p:cNvGrpSpPr/>
          <p:nvPr/>
        </p:nvGrpSpPr>
        <p:grpSpPr>
          <a:xfrm>
            <a:off x="4486975" y="3735370"/>
            <a:ext cx="492154" cy="492154"/>
            <a:chOff x="3197189" y="3716120"/>
            <a:chExt cx="492154" cy="49215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D874963-01E7-0230-65E5-E093627752E4}"/>
                </a:ext>
              </a:extLst>
            </p:cNvPr>
            <p:cNvSpPr/>
            <p:nvPr/>
          </p:nvSpPr>
          <p:spPr>
            <a:xfrm>
              <a:off x="3197189" y="3716120"/>
              <a:ext cx="492154" cy="492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 descr="图标&#10;&#10;描述已自动生成">
              <a:extLst>
                <a:ext uri="{FF2B5EF4-FFF2-40B4-BE49-F238E27FC236}">
                  <a16:creationId xmlns:a16="http://schemas.microsoft.com/office/drawing/2014/main" id="{D87305DE-89EF-8C3F-549A-D766ECCFF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0730" y="3806785"/>
              <a:ext cx="309962" cy="309962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97ED3BF-AB5E-1DDC-463E-F30BE09021C6}"/>
              </a:ext>
            </a:extLst>
          </p:cNvPr>
          <p:cNvGrpSpPr/>
          <p:nvPr/>
        </p:nvGrpSpPr>
        <p:grpSpPr>
          <a:xfrm>
            <a:off x="6857103" y="3736700"/>
            <a:ext cx="492154" cy="492154"/>
            <a:chOff x="5505401" y="3717450"/>
            <a:chExt cx="492154" cy="49215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C259C0-FDC5-BCFD-0967-3AC5E2C75E8B}"/>
                </a:ext>
              </a:extLst>
            </p:cNvPr>
            <p:cNvSpPr/>
            <p:nvPr/>
          </p:nvSpPr>
          <p:spPr>
            <a:xfrm>
              <a:off x="5505401" y="3717450"/>
              <a:ext cx="492154" cy="492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 descr="图标&#10;&#10;描述已自动生成">
              <a:extLst>
                <a:ext uri="{FF2B5EF4-FFF2-40B4-BE49-F238E27FC236}">
                  <a16:creationId xmlns:a16="http://schemas.microsoft.com/office/drawing/2014/main" id="{1AC5B7FE-F978-29EF-E0EA-8970276DB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589375" y="3802578"/>
              <a:ext cx="324206" cy="324206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834BD17-689B-22DD-9A75-1CA65AD3F1B7}"/>
              </a:ext>
            </a:extLst>
          </p:cNvPr>
          <p:cNvGrpSpPr/>
          <p:nvPr/>
        </p:nvGrpSpPr>
        <p:grpSpPr>
          <a:xfrm>
            <a:off x="2267015" y="3735370"/>
            <a:ext cx="492154" cy="492154"/>
            <a:chOff x="977229" y="3716120"/>
            <a:chExt cx="492154" cy="49215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306B16B-8216-4098-25C4-F93C70B841B9}"/>
                </a:ext>
              </a:extLst>
            </p:cNvPr>
            <p:cNvSpPr/>
            <p:nvPr/>
          </p:nvSpPr>
          <p:spPr>
            <a:xfrm>
              <a:off x="977229" y="3716120"/>
              <a:ext cx="492154" cy="492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 descr="图标&#10;&#10;描述已自动生成">
              <a:extLst>
                <a:ext uri="{FF2B5EF4-FFF2-40B4-BE49-F238E27FC236}">
                  <a16:creationId xmlns:a16="http://schemas.microsoft.com/office/drawing/2014/main" id="{60FE0721-3FF1-EF58-28E3-022EED220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8043" y="3818295"/>
              <a:ext cx="299484" cy="296899"/>
            </a:xfrm>
            <a:prstGeom prst="rect">
              <a:avLst/>
            </a:prstGeom>
          </p:spPr>
        </p:pic>
      </p:grpSp>
      <p:pic>
        <p:nvPicPr>
          <p:cNvPr id="15" name="内容占位符 18">
            <a:extLst>
              <a:ext uri="{FF2B5EF4-FFF2-40B4-BE49-F238E27FC236}">
                <a16:creationId xmlns:a16="http://schemas.microsoft.com/office/drawing/2014/main" id="{56876FD4-DA03-D5F3-6A84-1933F97CE2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581" y="3822179"/>
            <a:ext cx="346672" cy="34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03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9F07B17-9D8B-2B2A-62A6-72FA7A547D1C}"/>
              </a:ext>
            </a:extLst>
          </p:cNvPr>
          <p:cNvSpPr txBox="1"/>
          <p:nvPr/>
        </p:nvSpPr>
        <p:spPr>
          <a:xfrm>
            <a:off x="5078284" y="1151345"/>
            <a:ext cx="206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1" name="TextBox 56">
            <a:extLst>
              <a:ext uri="{FF2B5EF4-FFF2-40B4-BE49-F238E27FC236}">
                <a16:creationId xmlns:a16="http://schemas.microsoft.com/office/drawing/2014/main" id="{CC49B7FE-367F-BE5F-6CAF-1C2ADCA1F901}"/>
              </a:ext>
            </a:extLst>
          </p:cNvPr>
          <p:cNvSpPr txBox="1"/>
          <p:nvPr/>
        </p:nvSpPr>
        <p:spPr>
          <a:xfrm>
            <a:off x="1010653" y="1766026"/>
            <a:ext cx="105011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69811BB-74CE-F4E0-DD89-95398C6023C9}"/>
              </a:ext>
            </a:extLst>
          </p:cNvPr>
          <p:cNvCxnSpPr>
            <a:cxnSpLocks/>
          </p:cNvCxnSpPr>
          <p:nvPr/>
        </p:nvCxnSpPr>
        <p:spPr>
          <a:xfrm>
            <a:off x="7143763" y="1417758"/>
            <a:ext cx="1124339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2910D3-1ED2-83EA-2448-AFBEF4D9BAA6}"/>
              </a:ext>
            </a:extLst>
          </p:cNvPr>
          <p:cNvCxnSpPr>
            <a:cxnSpLocks/>
          </p:cNvCxnSpPr>
          <p:nvPr/>
        </p:nvCxnSpPr>
        <p:spPr>
          <a:xfrm>
            <a:off x="3953945" y="1417758"/>
            <a:ext cx="1124339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6">
            <a:extLst>
              <a:ext uri="{FF2B5EF4-FFF2-40B4-BE49-F238E27FC236}">
                <a16:creationId xmlns:a16="http://schemas.microsoft.com/office/drawing/2014/main" id="{E0392400-2B08-5FC6-F9CD-AFCD2A1E7791}"/>
              </a:ext>
            </a:extLst>
          </p:cNvPr>
          <p:cNvSpPr txBox="1"/>
          <p:nvPr/>
        </p:nvSpPr>
        <p:spPr>
          <a:xfrm>
            <a:off x="1010653" y="2868376"/>
            <a:ext cx="105011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8" name="TextBox 56">
            <a:extLst>
              <a:ext uri="{FF2B5EF4-FFF2-40B4-BE49-F238E27FC236}">
                <a16:creationId xmlns:a16="http://schemas.microsoft.com/office/drawing/2014/main" id="{6F616287-59B3-E417-11FA-7AC861BDC2ED}"/>
              </a:ext>
            </a:extLst>
          </p:cNvPr>
          <p:cNvSpPr txBox="1"/>
          <p:nvPr/>
        </p:nvSpPr>
        <p:spPr>
          <a:xfrm>
            <a:off x="1010653" y="3970726"/>
            <a:ext cx="105011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69AB6A-42FA-E196-5F7D-4B11340D2C92}"/>
              </a:ext>
            </a:extLst>
          </p:cNvPr>
          <p:cNvSpPr txBox="1"/>
          <p:nvPr/>
        </p:nvSpPr>
        <p:spPr>
          <a:xfrm>
            <a:off x="1010653" y="5073076"/>
            <a:ext cx="4853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</a:rPr>
              <a:t>点击此处输入与此小标题相关的文字描述内容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F23FD49-1FBA-0E7E-BA2D-7EAEA8A52C4E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21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C912FA-3B54-FE19-6E80-BBE84D2D9047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工作心得调整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03B62DD-64CC-A56B-F775-77B3B40EF7A9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标&#10;&#10;描述已自动生成">
            <a:extLst>
              <a:ext uri="{FF2B5EF4-FFF2-40B4-BE49-F238E27FC236}">
                <a16:creationId xmlns:a16="http://schemas.microsoft.com/office/drawing/2014/main" id="{D1AC9B56-4FA1-D645-F5FD-3FC9BC441C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5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海边的沙滩上&#10;&#10;描述已自动生成">
            <a:extLst>
              <a:ext uri="{FF2B5EF4-FFF2-40B4-BE49-F238E27FC236}">
                <a16:creationId xmlns:a16="http://schemas.microsoft.com/office/drawing/2014/main" id="{9C4D3111-5E46-9E48-E133-A22DE81738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09AFCED-46B8-E122-0DD7-E0094596D09E}"/>
              </a:ext>
            </a:extLst>
          </p:cNvPr>
          <p:cNvSpPr/>
          <p:nvPr/>
        </p:nvSpPr>
        <p:spPr>
          <a:xfrm>
            <a:off x="20" y="-4813"/>
            <a:ext cx="12191980" cy="6858000"/>
          </a:xfrm>
          <a:prstGeom prst="rect">
            <a:avLst/>
          </a:prstGeom>
          <a:gradFill flip="none" rotWithShape="1">
            <a:gsLst>
              <a:gs pos="37000">
                <a:srgbClr val="3A7692">
                  <a:alpha val="76000"/>
                </a:srgbClr>
              </a:gs>
              <a:gs pos="0">
                <a:srgbClr val="145A6A"/>
              </a:gs>
              <a:gs pos="100000">
                <a:srgbClr val="0080A4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11" name="TextBox 56">
            <a:extLst>
              <a:ext uri="{FF2B5EF4-FFF2-40B4-BE49-F238E27FC236}">
                <a16:creationId xmlns:a16="http://schemas.microsoft.com/office/drawing/2014/main" id="{82C66001-B412-A736-8F6B-E076000A34C2}"/>
              </a:ext>
            </a:extLst>
          </p:cNvPr>
          <p:cNvSpPr txBox="1"/>
          <p:nvPr/>
        </p:nvSpPr>
        <p:spPr>
          <a:xfrm>
            <a:off x="3795535" y="4566351"/>
            <a:ext cx="4600910" cy="46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SUMMARY REPORT</a:t>
            </a:r>
          </a:p>
        </p:txBody>
      </p:sp>
      <p:sp>
        <p:nvSpPr>
          <p:cNvPr id="21" name="TextBox 56">
            <a:extLst>
              <a:ext uri="{FF2B5EF4-FFF2-40B4-BE49-F238E27FC236}">
                <a16:creationId xmlns:a16="http://schemas.microsoft.com/office/drawing/2014/main" id="{CA1F8A4E-587C-A1E6-F753-F7564A6E32F7}"/>
              </a:ext>
            </a:extLst>
          </p:cNvPr>
          <p:cNvSpPr txBox="1"/>
          <p:nvPr/>
        </p:nvSpPr>
        <p:spPr>
          <a:xfrm>
            <a:off x="3396508" y="1489100"/>
            <a:ext cx="5398984" cy="145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</a:t>
            </a:r>
            <a:endParaRPr lang="en-US" altLang="zh-CN" sz="6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084498-4EC3-5CE4-16C8-5222CDC7434F}"/>
              </a:ext>
            </a:extLst>
          </p:cNvPr>
          <p:cNvGrpSpPr/>
          <p:nvPr/>
        </p:nvGrpSpPr>
        <p:grpSpPr>
          <a:xfrm>
            <a:off x="2527921" y="3716657"/>
            <a:ext cx="7910295" cy="711201"/>
            <a:chOff x="2527921" y="3782080"/>
            <a:chExt cx="7910295" cy="71120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EAF3AC2C-15FF-DB08-C725-3D27EF49A51D}"/>
                </a:ext>
              </a:extLst>
            </p:cNvPr>
            <p:cNvSpPr/>
            <p:nvPr/>
          </p:nvSpPr>
          <p:spPr>
            <a:xfrm>
              <a:off x="2527921" y="3782080"/>
              <a:ext cx="7454900" cy="71120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56">
              <a:extLst>
                <a:ext uri="{FF2B5EF4-FFF2-40B4-BE49-F238E27FC236}">
                  <a16:creationId xmlns:a16="http://schemas.microsoft.com/office/drawing/2014/main" id="{CF548B4E-3FA1-9239-25F6-FF5142DB0530}"/>
                </a:ext>
              </a:extLst>
            </p:cNvPr>
            <p:cNvSpPr txBox="1"/>
            <p:nvPr/>
          </p:nvSpPr>
          <p:spPr>
            <a:xfrm>
              <a:off x="2983316" y="3926404"/>
              <a:ext cx="3798427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汇报人</a:t>
              </a: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:51PPT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TextBox 56">
              <a:extLst>
                <a:ext uri="{FF2B5EF4-FFF2-40B4-BE49-F238E27FC236}">
                  <a16:creationId xmlns:a16="http://schemas.microsoft.com/office/drawing/2014/main" id="{258CD905-C030-E41E-66CD-C20D46E4A356}"/>
                </a:ext>
              </a:extLst>
            </p:cNvPr>
            <p:cNvSpPr txBox="1"/>
            <p:nvPr/>
          </p:nvSpPr>
          <p:spPr>
            <a:xfrm>
              <a:off x="6639789" y="3926404"/>
              <a:ext cx="3798427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汇报日</a:t>
              </a: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:20XX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F401803-BF95-BA87-150F-9A93C3BCC3A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873500"/>
              <a:ext cx="0" cy="516749"/>
            </a:xfrm>
            <a:prstGeom prst="line">
              <a:avLst/>
            </a:prstGeom>
            <a:ln w="12700">
              <a:solidFill>
                <a:srgbClr val="00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42CD8CB-1ECF-F206-99E7-40AD856F7255}"/>
              </a:ext>
            </a:extLst>
          </p:cNvPr>
          <p:cNvSpPr/>
          <p:nvPr/>
        </p:nvSpPr>
        <p:spPr>
          <a:xfrm>
            <a:off x="3596011" y="2900967"/>
            <a:ext cx="4999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</a:rPr>
              <a:t>Thanks for watching</a:t>
            </a:r>
          </a:p>
        </p:txBody>
      </p:sp>
    </p:spTree>
    <p:extLst>
      <p:ext uri="{BB962C8B-B14F-4D97-AF65-F5344CB8AC3E}">
        <p14:creationId xmlns:p14="http://schemas.microsoft.com/office/powerpoint/2010/main" val="876720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佳辉</a:t>
            </a:r>
            <a:endParaRPr lang="en-US" altLang="zh-CN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TEDx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江汉路策展人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演讲培训师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企业培训师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yjh2415590714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0" name="图片 9" descr="穿着西装笔挺的男子&#10;&#10;描述已自动生成">
            <a:extLst>
              <a:ext uri="{FF2B5EF4-FFF2-40B4-BE49-F238E27FC236}">
                <a16:creationId xmlns:a16="http://schemas.microsoft.com/office/drawing/2014/main" id="{E6D9236E-BD75-320E-A556-F6BA0709EA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515" y="704678"/>
            <a:ext cx="1821905" cy="1854180"/>
          </a:xfrm>
          <a:custGeom>
            <a:avLst/>
            <a:gdLst>
              <a:gd name="connsiteX0" fmla="*/ 0 w 1821905"/>
              <a:gd name="connsiteY0" fmla="*/ 0 h 1854180"/>
              <a:gd name="connsiteX1" fmla="*/ 1821905 w 1821905"/>
              <a:gd name="connsiteY1" fmla="*/ 0 h 1854180"/>
              <a:gd name="connsiteX2" fmla="*/ 1821905 w 1821905"/>
              <a:gd name="connsiteY2" fmla="*/ 1854180 h 1854180"/>
              <a:gd name="connsiteX3" fmla="*/ 0 w 1821905"/>
              <a:gd name="connsiteY3" fmla="*/ 1854180 h 1854180"/>
              <a:gd name="connsiteX4" fmla="*/ 0 w 1821905"/>
              <a:gd name="connsiteY4" fmla="*/ 0 h 18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1905" h="1854180">
                <a:moveTo>
                  <a:pt x="0" y="0"/>
                </a:moveTo>
                <a:lnTo>
                  <a:pt x="1821905" y="0"/>
                </a:lnTo>
                <a:lnTo>
                  <a:pt x="1821905" y="1854180"/>
                </a:lnTo>
                <a:lnTo>
                  <a:pt x="0" y="1854180"/>
                </a:lnTo>
                <a:lnTo>
                  <a:pt x="0" y="0"/>
                </a:lnTo>
                <a:close/>
              </a:path>
            </a:pathLst>
          </a:custGeom>
          <a:ln w="41275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佳辉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边的沙滩上&#10;&#10;描述已自动生成">
            <a:extLst>
              <a:ext uri="{FF2B5EF4-FFF2-40B4-BE49-F238E27FC236}">
                <a16:creationId xmlns:a16="http://schemas.microsoft.com/office/drawing/2014/main" id="{BDB30F6F-B084-D455-9F90-C9075DF7A8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F0FF86F-94FA-E2E1-4BCA-898E6979D07D}"/>
              </a:ext>
            </a:extLst>
          </p:cNvPr>
          <p:cNvSpPr/>
          <p:nvPr/>
        </p:nvSpPr>
        <p:spPr>
          <a:xfrm>
            <a:off x="20" y="0"/>
            <a:ext cx="12191980" cy="6858000"/>
          </a:xfrm>
          <a:prstGeom prst="rect">
            <a:avLst/>
          </a:prstGeom>
          <a:solidFill>
            <a:srgbClr val="0080A4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19F81-7A97-7CCF-9CF7-D7F1F4233515}"/>
              </a:ext>
            </a:extLst>
          </p:cNvPr>
          <p:cNvSpPr txBox="1"/>
          <p:nvPr/>
        </p:nvSpPr>
        <p:spPr>
          <a:xfrm>
            <a:off x="5545478" y="1690688"/>
            <a:ext cx="1101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壹</a:t>
            </a:r>
          </a:p>
        </p:txBody>
      </p:sp>
      <p:sp>
        <p:nvSpPr>
          <p:cNvPr id="10" name="TextBox 56">
            <a:extLst>
              <a:ext uri="{FF2B5EF4-FFF2-40B4-BE49-F238E27FC236}">
                <a16:creationId xmlns:a16="http://schemas.microsoft.com/office/drawing/2014/main" id="{C9396EA1-CD85-4496-DCEC-25A3518163BB}"/>
              </a:ext>
            </a:extLst>
          </p:cNvPr>
          <p:cNvSpPr txBox="1"/>
          <p:nvPr/>
        </p:nvSpPr>
        <p:spPr>
          <a:xfrm>
            <a:off x="2778458" y="4106267"/>
            <a:ext cx="663505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031AA4-2C6D-3B86-CE53-0976A5CCE4A2}"/>
              </a:ext>
            </a:extLst>
          </p:cNvPr>
          <p:cNvSpPr txBox="1"/>
          <p:nvPr/>
        </p:nvSpPr>
        <p:spPr>
          <a:xfrm>
            <a:off x="5888188" y="3699437"/>
            <a:ext cx="41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632D56-E7DC-9683-4681-671F6FCB2EF2}"/>
              </a:ext>
            </a:extLst>
          </p:cNvPr>
          <p:cNvSpPr txBox="1"/>
          <p:nvPr/>
        </p:nvSpPr>
        <p:spPr>
          <a:xfrm>
            <a:off x="5051758" y="3198062"/>
            <a:ext cx="208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岗位工作介绍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C1C124-AC2D-DCC9-F23A-B7397A8405C9}"/>
              </a:ext>
            </a:extLst>
          </p:cNvPr>
          <p:cNvSpPr txBox="1"/>
          <p:nvPr/>
        </p:nvSpPr>
        <p:spPr>
          <a:xfrm>
            <a:off x="5307290" y="2755348"/>
            <a:ext cx="1577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INTRODUCTION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1988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桌子, 食物, 小, 蛋糕&#10;&#10;描述已自动生成">
            <a:extLst>
              <a:ext uri="{FF2B5EF4-FFF2-40B4-BE49-F238E27FC236}">
                <a16:creationId xmlns:a16="http://schemas.microsoft.com/office/drawing/2014/main" id="{DD8263D5-5A6E-E1E3-872E-0ED004FED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279" y="2664730"/>
            <a:ext cx="2368792" cy="35531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AC1C11E-F832-275C-356E-1A49F0E6493D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本岗位工作定位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C46A6B3-6B40-3577-4541-0772750B4F9E}"/>
              </a:ext>
            </a:extLst>
          </p:cNvPr>
          <p:cNvSpPr/>
          <p:nvPr/>
        </p:nvSpPr>
        <p:spPr>
          <a:xfrm>
            <a:off x="410972" y="1453415"/>
            <a:ext cx="4235116" cy="21560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85D5BC-BA1D-F802-28B7-FED45705C173}"/>
              </a:ext>
            </a:extLst>
          </p:cNvPr>
          <p:cNvSpPr/>
          <p:nvPr/>
        </p:nvSpPr>
        <p:spPr>
          <a:xfrm>
            <a:off x="410972" y="4061861"/>
            <a:ext cx="4235116" cy="21560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6F394B-9413-7F6D-19C9-B947BCA74CEB}"/>
              </a:ext>
            </a:extLst>
          </p:cNvPr>
          <p:cNvSpPr txBox="1"/>
          <p:nvPr/>
        </p:nvSpPr>
        <p:spPr>
          <a:xfrm>
            <a:off x="487976" y="1598141"/>
            <a:ext cx="789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01.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10F664-159B-698B-32D4-05CA3C1D53ED}"/>
              </a:ext>
            </a:extLst>
          </p:cNvPr>
          <p:cNvSpPr txBox="1"/>
          <p:nvPr/>
        </p:nvSpPr>
        <p:spPr>
          <a:xfrm>
            <a:off x="487976" y="4264686"/>
            <a:ext cx="789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02.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0527A8-876C-B9C6-C109-92C4289B4424}"/>
              </a:ext>
            </a:extLst>
          </p:cNvPr>
          <p:cNvSpPr txBox="1"/>
          <p:nvPr/>
        </p:nvSpPr>
        <p:spPr>
          <a:xfrm>
            <a:off x="487976" y="2059806"/>
            <a:ext cx="235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在此输入您的小标题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F8075D-3189-547B-CE24-EDCCE6CB47A0}"/>
              </a:ext>
            </a:extLst>
          </p:cNvPr>
          <p:cNvSpPr txBox="1"/>
          <p:nvPr/>
        </p:nvSpPr>
        <p:spPr>
          <a:xfrm>
            <a:off x="487975" y="4726351"/>
            <a:ext cx="235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在此输入您的小标题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9F538F-68D3-0631-8291-F68B6AAA7363}"/>
              </a:ext>
            </a:extLst>
          </p:cNvPr>
          <p:cNvSpPr txBox="1"/>
          <p:nvPr/>
        </p:nvSpPr>
        <p:spPr>
          <a:xfrm>
            <a:off x="487975" y="2561014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n-ea"/>
              </a:rPr>
              <a:t>点击输入与此小标题或图形相关的文字描述内容或数据分析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FAE26-22C4-521B-275D-B8A3AE8A3A6D}"/>
              </a:ext>
            </a:extLst>
          </p:cNvPr>
          <p:cNvSpPr txBox="1"/>
          <p:nvPr/>
        </p:nvSpPr>
        <p:spPr>
          <a:xfrm>
            <a:off x="487975" y="5241650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C1734D-58ED-6DBA-7495-6BD5A0F35985}"/>
              </a:ext>
            </a:extLst>
          </p:cNvPr>
          <p:cNvSpPr txBox="1"/>
          <p:nvPr/>
        </p:nvSpPr>
        <p:spPr>
          <a:xfrm>
            <a:off x="11165307" y="211756"/>
            <a:ext cx="895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4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65A22CE-B608-E095-AF6F-AB22BDEECE7B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标&#10;&#10;描述已自动生成">
            <a:extLst>
              <a:ext uri="{FF2B5EF4-FFF2-40B4-BE49-F238E27FC236}">
                <a16:creationId xmlns:a16="http://schemas.microsoft.com/office/drawing/2014/main" id="{DC197CE7-E6ED-54F8-7EF5-024A3E28C3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54C8354-878C-55BC-A15C-1FEC03DEF867}"/>
              </a:ext>
            </a:extLst>
          </p:cNvPr>
          <p:cNvSpPr/>
          <p:nvPr/>
        </p:nvSpPr>
        <p:spPr>
          <a:xfrm rot="16200000">
            <a:off x="5704784" y="5197422"/>
            <a:ext cx="1490661" cy="550334"/>
          </a:xfrm>
          <a:prstGeom prst="roundRect">
            <a:avLst>
              <a:gd name="adj" fmla="val 0"/>
            </a:avLst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6DAF51-0F9B-A6F8-5772-AE622CBBDC87}"/>
              </a:ext>
            </a:extLst>
          </p:cNvPr>
          <p:cNvSpPr txBox="1"/>
          <p:nvPr/>
        </p:nvSpPr>
        <p:spPr>
          <a:xfrm>
            <a:off x="6210614" y="4823460"/>
            <a:ext cx="461665" cy="16156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KEY WORD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7" name="图片 26" descr="文本&#10;&#10;描述已自动生成">
            <a:extLst>
              <a:ext uri="{FF2B5EF4-FFF2-40B4-BE49-F238E27FC236}">
                <a16:creationId xmlns:a16="http://schemas.microsoft.com/office/drawing/2014/main" id="{CB9D6C55-435B-CD94-72EE-E5C8D9099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6198" y="3695296"/>
            <a:ext cx="1681749" cy="252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4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0B8054E-4FFC-7BBF-1F02-ECAEA051AA95}"/>
              </a:ext>
            </a:extLst>
          </p:cNvPr>
          <p:cNvSpPr txBox="1"/>
          <p:nvPr/>
        </p:nvSpPr>
        <p:spPr>
          <a:xfrm>
            <a:off x="11165307" y="211756"/>
            <a:ext cx="895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5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2ECE61-8013-1A2F-3187-D7583B39E382}"/>
              </a:ext>
            </a:extLst>
          </p:cNvPr>
          <p:cNvSpPr txBox="1"/>
          <p:nvPr/>
        </p:nvSpPr>
        <p:spPr>
          <a:xfrm>
            <a:off x="7388960" y="977438"/>
            <a:ext cx="2813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在此输入文字描述内容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A24C60-A491-C244-2B98-391FE01584F0}"/>
              </a:ext>
            </a:extLst>
          </p:cNvPr>
          <p:cNvSpPr txBox="1"/>
          <p:nvPr/>
        </p:nvSpPr>
        <p:spPr>
          <a:xfrm>
            <a:off x="7388960" y="1395524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6522D2-B5E2-579D-38BD-10836BC220F7}"/>
              </a:ext>
            </a:extLst>
          </p:cNvPr>
          <p:cNvSpPr txBox="1"/>
          <p:nvPr/>
        </p:nvSpPr>
        <p:spPr>
          <a:xfrm>
            <a:off x="7388961" y="2386510"/>
            <a:ext cx="789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01.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B6202B-EBFC-3F64-7161-5FE2DAE51809}"/>
              </a:ext>
            </a:extLst>
          </p:cNvPr>
          <p:cNvSpPr txBox="1"/>
          <p:nvPr/>
        </p:nvSpPr>
        <p:spPr>
          <a:xfrm>
            <a:off x="7388961" y="4457544"/>
            <a:ext cx="789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02.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TextBox 56">
            <a:extLst>
              <a:ext uri="{FF2B5EF4-FFF2-40B4-BE49-F238E27FC236}">
                <a16:creationId xmlns:a16="http://schemas.microsoft.com/office/drawing/2014/main" id="{B4BCDC88-7ED7-9261-E619-836D1B885AFD}"/>
              </a:ext>
            </a:extLst>
          </p:cNvPr>
          <p:cNvSpPr txBox="1"/>
          <p:nvPr/>
        </p:nvSpPr>
        <p:spPr>
          <a:xfrm>
            <a:off x="7388961" y="2881817"/>
            <a:ext cx="4214297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17" name="TextBox 56">
            <a:extLst>
              <a:ext uri="{FF2B5EF4-FFF2-40B4-BE49-F238E27FC236}">
                <a16:creationId xmlns:a16="http://schemas.microsoft.com/office/drawing/2014/main" id="{70DC0F8B-5089-C3FE-E88A-F56B925CB250}"/>
              </a:ext>
            </a:extLst>
          </p:cNvPr>
          <p:cNvSpPr txBox="1"/>
          <p:nvPr/>
        </p:nvSpPr>
        <p:spPr>
          <a:xfrm>
            <a:off x="7388960" y="4968750"/>
            <a:ext cx="4214297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41D6FA6-75D4-9B2C-6E8B-503090602758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岗位能力画像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7E2EAA-CDB5-17E2-53F5-6BB7C04B55F0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id="{152190C6-B4FD-4AA5-BBF2-03CB3D2FA5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8609E9-C008-BE3A-8C36-35D722BC51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1687911"/>
            <a:ext cx="5946304" cy="396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50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2E4D6D5-B057-B808-54F5-1BDBD538D49F}"/>
              </a:ext>
            </a:extLst>
          </p:cNvPr>
          <p:cNvSpPr txBox="1"/>
          <p:nvPr/>
        </p:nvSpPr>
        <p:spPr>
          <a:xfrm>
            <a:off x="11165307" y="211756"/>
            <a:ext cx="895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7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" name="TextBox 56">
            <a:extLst>
              <a:ext uri="{FF2B5EF4-FFF2-40B4-BE49-F238E27FC236}">
                <a16:creationId xmlns:a16="http://schemas.microsoft.com/office/drawing/2014/main" id="{BCFDC1E4-0584-234F-245C-2106F1830069}"/>
              </a:ext>
            </a:extLst>
          </p:cNvPr>
          <p:cNvSpPr txBox="1"/>
          <p:nvPr/>
        </p:nvSpPr>
        <p:spPr>
          <a:xfrm>
            <a:off x="636051" y="889387"/>
            <a:ext cx="4214297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3" name="TextBox 56">
            <a:extLst>
              <a:ext uri="{FF2B5EF4-FFF2-40B4-BE49-F238E27FC236}">
                <a16:creationId xmlns:a16="http://schemas.microsoft.com/office/drawing/2014/main" id="{5FFFA2F7-CAE0-0002-A21E-D7157AAD6AAD}"/>
              </a:ext>
            </a:extLst>
          </p:cNvPr>
          <p:cNvSpPr txBox="1"/>
          <p:nvPr/>
        </p:nvSpPr>
        <p:spPr>
          <a:xfrm>
            <a:off x="636050" y="2768320"/>
            <a:ext cx="4214297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15" name="TextBox 56">
            <a:extLst>
              <a:ext uri="{FF2B5EF4-FFF2-40B4-BE49-F238E27FC236}">
                <a16:creationId xmlns:a16="http://schemas.microsoft.com/office/drawing/2014/main" id="{7C35F92C-A863-4B47-6FF0-45780C0CC9A7}"/>
              </a:ext>
            </a:extLst>
          </p:cNvPr>
          <p:cNvSpPr txBox="1"/>
          <p:nvPr/>
        </p:nvSpPr>
        <p:spPr>
          <a:xfrm>
            <a:off x="636050" y="4647253"/>
            <a:ext cx="4214297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CCE27FE-A15E-BB76-D30C-D64EA2E26CF7}"/>
              </a:ext>
            </a:extLst>
          </p:cNvPr>
          <p:cNvSpPr/>
          <p:nvPr/>
        </p:nvSpPr>
        <p:spPr>
          <a:xfrm>
            <a:off x="5861785" y="1049154"/>
            <a:ext cx="3792354" cy="89514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4EBE53F-AABE-484D-A8CD-4DFDD4BFA9AE}"/>
              </a:ext>
            </a:extLst>
          </p:cNvPr>
          <p:cNvSpPr/>
          <p:nvPr/>
        </p:nvSpPr>
        <p:spPr>
          <a:xfrm>
            <a:off x="5861785" y="2981425"/>
            <a:ext cx="3792354" cy="89514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B04BB40-58F8-4B3D-DDF9-AD8F0DD2D364}"/>
              </a:ext>
            </a:extLst>
          </p:cNvPr>
          <p:cNvSpPr/>
          <p:nvPr/>
        </p:nvSpPr>
        <p:spPr>
          <a:xfrm>
            <a:off x="5861785" y="4913696"/>
            <a:ext cx="3792354" cy="89514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09A818-8606-B14D-9DB3-C6A3E0844B64}"/>
              </a:ext>
            </a:extLst>
          </p:cNvPr>
          <p:cNvSpPr txBox="1"/>
          <p:nvPr/>
        </p:nvSpPr>
        <p:spPr>
          <a:xfrm>
            <a:off x="5972476" y="1204340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   </a:t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zh-CN" altLang="en-US" dirty="0"/>
              <a:t>字描述内容或数据分析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BD49763-A249-5811-08F4-C4F7EE22DFAD}"/>
              </a:ext>
            </a:extLst>
          </p:cNvPr>
          <p:cNvSpPr txBox="1"/>
          <p:nvPr/>
        </p:nvSpPr>
        <p:spPr>
          <a:xfrm>
            <a:off x="5972476" y="3136611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   </a:t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zh-CN" altLang="en-US" dirty="0"/>
              <a:t>字描述内容或数据分析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807639-D511-494E-FADF-73CC1B6281A3}"/>
              </a:ext>
            </a:extLst>
          </p:cNvPr>
          <p:cNvSpPr txBox="1"/>
          <p:nvPr/>
        </p:nvSpPr>
        <p:spPr>
          <a:xfrm>
            <a:off x="5972476" y="5065294"/>
            <a:ext cx="3570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   </a:t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zh-CN" altLang="en-US" dirty="0"/>
              <a:t>字描述内容或数据分析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56B92CB-AED0-D8EC-94F9-49FA1EC48443}"/>
              </a:ext>
            </a:extLst>
          </p:cNvPr>
          <p:cNvSpPr/>
          <p:nvPr/>
        </p:nvSpPr>
        <p:spPr>
          <a:xfrm>
            <a:off x="10583210" y="1049154"/>
            <a:ext cx="856182" cy="856182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68DEEF9-DDB2-C565-3103-89EB602E3AEB}"/>
              </a:ext>
            </a:extLst>
          </p:cNvPr>
          <p:cNvSpPr/>
          <p:nvPr/>
        </p:nvSpPr>
        <p:spPr>
          <a:xfrm>
            <a:off x="10583210" y="2865204"/>
            <a:ext cx="856182" cy="856182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E8FB054-EA49-13C4-BE18-B9A574CE38E9}"/>
              </a:ext>
            </a:extLst>
          </p:cNvPr>
          <p:cNvSpPr/>
          <p:nvPr/>
        </p:nvSpPr>
        <p:spPr>
          <a:xfrm>
            <a:off x="10583210" y="4793887"/>
            <a:ext cx="856182" cy="856182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E64EDDA-9E38-4FA1-34ED-E3E1B0153B5A}"/>
              </a:ext>
            </a:extLst>
          </p:cNvPr>
          <p:cNvCxnSpPr>
            <a:cxnSpLocks/>
            <a:stCxn id="23" idx="0"/>
            <a:endCxn id="25" idx="4"/>
          </p:cNvCxnSpPr>
          <p:nvPr/>
        </p:nvCxnSpPr>
        <p:spPr>
          <a:xfrm>
            <a:off x="11011301" y="1049154"/>
            <a:ext cx="0" cy="4600915"/>
          </a:xfrm>
          <a:prstGeom prst="line">
            <a:avLst/>
          </a:prstGeom>
          <a:ln w="15875">
            <a:solidFill>
              <a:srgbClr val="008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标&#10;&#10;描述已自动生成">
            <a:extLst>
              <a:ext uri="{FF2B5EF4-FFF2-40B4-BE49-F238E27FC236}">
                <a16:creationId xmlns:a16="http://schemas.microsoft.com/office/drawing/2014/main" id="{FE81A06C-E976-24C6-8E33-9ED1FA48BC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0256" y="4986578"/>
            <a:ext cx="470800" cy="470800"/>
          </a:xfrm>
          <a:prstGeom prst="rect">
            <a:avLst/>
          </a:prstGeom>
        </p:spPr>
      </p:pic>
      <p:pic>
        <p:nvPicPr>
          <p:cNvPr id="12" name="图片 11" descr="图标&#10;&#10;描述已自动生成">
            <a:extLst>
              <a:ext uri="{FF2B5EF4-FFF2-40B4-BE49-F238E27FC236}">
                <a16:creationId xmlns:a16="http://schemas.microsoft.com/office/drawing/2014/main" id="{27B72089-66BF-B79E-509C-486E31A1BF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0256" y="1249879"/>
            <a:ext cx="454731" cy="454731"/>
          </a:xfrm>
          <a:prstGeom prst="rect">
            <a:avLst/>
          </a:prstGeom>
        </p:spPr>
      </p:pic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865A7E4E-0837-6842-A6C2-8D5CCD7B50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0256" y="3042250"/>
            <a:ext cx="502090" cy="50209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D89D28B-7B5D-98C6-00DF-30497C68655B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主要工作内容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E4A9367-AECE-3C44-ED6B-829E96C5B6DC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28" name="图片 27" descr="图标&#10;&#10;描述已自动生成">
            <a:extLst>
              <a:ext uri="{FF2B5EF4-FFF2-40B4-BE49-F238E27FC236}">
                <a16:creationId xmlns:a16="http://schemas.microsoft.com/office/drawing/2014/main" id="{9BB8A946-A549-4A99-905A-8C560EBF4F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6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边的沙滩上&#10;&#10;描述已自动生成">
            <a:extLst>
              <a:ext uri="{FF2B5EF4-FFF2-40B4-BE49-F238E27FC236}">
                <a16:creationId xmlns:a16="http://schemas.microsoft.com/office/drawing/2014/main" id="{EE7C8B47-0A7D-3E44-E240-24E0FBE5F3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1D16DF5-4F2A-9F68-7E59-CCA293DD738B}"/>
              </a:ext>
            </a:extLst>
          </p:cNvPr>
          <p:cNvSpPr/>
          <p:nvPr/>
        </p:nvSpPr>
        <p:spPr>
          <a:xfrm>
            <a:off x="-6" y="1939"/>
            <a:ext cx="12191980" cy="6858000"/>
          </a:xfrm>
          <a:prstGeom prst="rect">
            <a:avLst/>
          </a:prstGeom>
          <a:solidFill>
            <a:srgbClr val="0080A4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399994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19F81-7A97-7CCF-9CF7-D7F1F4233515}"/>
              </a:ext>
            </a:extLst>
          </p:cNvPr>
          <p:cNvSpPr txBox="1"/>
          <p:nvPr/>
        </p:nvSpPr>
        <p:spPr>
          <a:xfrm>
            <a:off x="5545478" y="1690688"/>
            <a:ext cx="11010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81234-4205-8961-C10C-4B84474DAE47}"/>
              </a:ext>
            </a:extLst>
          </p:cNvPr>
          <p:cNvSpPr txBox="1"/>
          <p:nvPr/>
        </p:nvSpPr>
        <p:spPr>
          <a:xfrm>
            <a:off x="5051744" y="3337575"/>
            <a:ext cx="208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取得工作成绩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2238FA-2FAF-A939-9C72-767741C06E1D}"/>
              </a:ext>
            </a:extLst>
          </p:cNvPr>
          <p:cNvSpPr txBox="1"/>
          <p:nvPr/>
        </p:nvSpPr>
        <p:spPr>
          <a:xfrm>
            <a:off x="5510737" y="2878761"/>
            <a:ext cx="1170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WEAKNESS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56">
            <a:extLst>
              <a:ext uri="{FF2B5EF4-FFF2-40B4-BE49-F238E27FC236}">
                <a16:creationId xmlns:a16="http://schemas.microsoft.com/office/drawing/2014/main" id="{C9396EA1-CD85-4496-DCEC-25A3518163BB}"/>
              </a:ext>
            </a:extLst>
          </p:cNvPr>
          <p:cNvSpPr txBox="1"/>
          <p:nvPr/>
        </p:nvSpPr>
        <p:spPr>
          <a:xfrm>
            <a:off x="2778458" y="4106267"/>
            <a:ext cx="663505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031AA4-2C6D-3B86-CE53-0976A5CCE4A2}"/>
              </a:ext>
            </a:extLst>
          </p:cNvPr>
          <p:cNvSpPr txBox="1"/>
          <p:nvPr/>
        </p:nvSpPr>
        <p:spPr>
          <a:xfrm>
            <a:off x="5888188" y="3699437"/>
            <a:ext cx="41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·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0435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2C0534E-A829-CAA6-765B-CDA9463DC61D}"/>
              </a:ext>
            </a:extLst>
          </p:cNvPr>
          <p:cNvSpPr txBox="1"/>
          <p:nvPr/>
        </p:nvSpPr>
        <p:spPr>
          <a:xfrm>
            <a:off x="610647" y="1320241"/>
            <a:ext cx="2358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3" name="TextBox 56">
            <a:extLst>
              <a:ext uri="{FF2B5EF4-FFF2-40B4-BE49-F238E27FC236}">
                <a16:creationId xmlns:a16="http://schemas.microsoft.com/office/drawing/2014/main" id="{7DE0A167-B301-5429-1379-AFB396BC1ADE}"/>
              </a:ext>
            </a:extLst>
          </p:cNvPr>
          <p:cNvSpPr txBox="1"/>
          <p:nvPr/>
        </p:nvSpPr>
        <p:spPr>
          <a:xfrm>
            <a:off x="610647" y="2016283"/>
            <a:ext cx="67238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81E306-D9D9-2D4A-C857-4C0FA8A6DF55}"/>
              </a:ext>
            </a:extLst>
          </p:cNvPr>
          <p:cNvSpPr txBox="1"/>
          <p:nvPr/>
        </p:nvSpPr>
        <p:spPr>
          <a:xfrm>
            <a:off x="1346979" y="3501983"/>
            <a:ext cx="161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CA6177-10CA-4CAA-30A9-FEC1EF8921E4}"/>
              </a:ext>
            </a:extLst>
          </p:cNvPr>
          <p:cNvSpPr txBox="1"/>
          <p:nvPr/>
        </p:nvSpPr>
        <p:spPr>
          <a:xfrm>
            <a:off x="1346979" y="5150029"/>
            <a:ext cx="161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1BC51E-3674-951A-8857-55F20F271DFF}"/>
              </a:ext>
            </a:extLst>
          </p:cNvPr>
          <p:cNvSpPr txBox="1"/>
          <p:nvPr/>
        </p:nvSpPr>
        <p:spPr>
          <a:xfrm>
            <a:off x="5967106" y="3501983"/>
            <a:ext cx="161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9874D4-F747-FF21-B379-AA0876296886}"/>
              </a:ext>
            </a:extLst>
          </p:cNvPr>
          <p:cNvSpPr txBox="1"/>
          <p:nvPr/>
        </p:nvSpPr>
        <p:spPr>
          <a:xfrm>
            <a:off x="5967106" y="5153781"/>
            <a:ext cx="161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文字描述内容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A4DFCE-481A-8A5A-317D-A4901A3DEE4E}"/>
              </a:ext>
            </a:extLst>
          </p:cNvPr>
          <p:cNvSpPr txBox="1"/>
          <p:nvPr/>
        </p:nvSpPr>
        <p:spPr>
          <a:xfrm>
            <a:off x="610647" y="3498231"/>
            <a:ext cx="88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49466DC-260E-411A-3204-56EED61DA2DD}"/>
              </a:ext>
            </a:extLst>
          </p:cNvPr>
          <p:cNvSpPr txBox="1"/>
          <p:nvPr/>
        </p:nvSpPr>
        <p:spPr>
          <a:xfrm>
            <a:off x="5278899" y="3501982"/>
            <a:ext cx="88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DD55EC4-189D-0884-EED5-DC3E60A5519E}"/>
              </a:ext>
            </a:extLst>
          </p:cNvPr>
          <p:cNvSpPr txBox="1"/>
          <p:nvPr/>
        </p:nvSpPr>
        <p:spPr>
          <a:xfrm>
            <a:off x="610647" y="5150029"/>
            <a:ext cx="88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C09D89B-67EB-FA13-E677-0BE45354BE89}"/>
              </a:ext>
            </a:extLst>
          </p:cNvPr>
          <p:cNvSpPr txBox="1"/>
          <p:nvPr/>
        </p:nvSpPr>
        <p:spPr>
          <a:xfrm>
            <a:off x="5278899" y="5153781"/>
            <a:ext cx="88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D7C7A68-4802-5227-11B4-BE62F75452A1}"/>
              </a:ext>
            </a:extLst>
          </p:cNvPr>
          <p:cNvSpPr txBox="1"/>
          <p:nvPr/>
        </p:nvSpPr>
        <p:spPr>
          <a:xfrm>
            <a:off x="610647" y="4144562"/>
            <a:ext cx="3635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33A8F9E-C864-BF37-863F-E5B0A2C0BCE6}"/>
              </a:ext>
            </a:extLst>
          </p:cNvPr>
          <p:cNvSpPr txBox="1"/>
          <p:nvPr/>
        </p:nvSpPr>
        <p:spPr>
          <a:xfrm>
            <a:off x="610647" y="5796360"/>
            <a:ext cx="3635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6AD9D98-8199-1C50-C67F-C155DA0B08D0}"/>
              </a:ext>
            </a:extLst>
          </p:cNvPr>
          <p:cNvSpPr txBox="1"/>
          <p:nvPr/>
        </p:nvSpPr>
        <p:spPr>
          <a:xfrm>
            <a:off x="5278899" y="5796359"/>
            <a:ext cx="3635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</a:t>
            </a:r>
            <a:r>
              <a:rPr lang="en-US" altLang="zh-CN" dirty="0"/>
              <a:t>`</a:t>
            </a:r>
            <a:r>
              <a:rPr lang="zh-CN" altLang="en-US" dirty="0"/>
              <a:t>与此小标题或图形相关的文字描述内容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D0922B5-B270-10BC-67C7-EF7706B63A1E}"/>
              </a:ext>
            </a:extLst>
          </p:cNvPr>
          <p:cNvSpPr txBox="1"/>
          <p:nvPr/>
        </p:nvSpPr>
        <p:spPr>
          <a:xfrm>
            <a:off x="5278899" y="4144561"/>
            <a:ext cx="3635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ACC104F-3216-AF04-1FFC-15FA87AFF271}"/>
              </a:ext>
            </a:extLst>
          </p:cNvPr>
          <p:cNvSpPr txBox="1"/>
          <p:nvPr/>
        </p:nvSpPr>
        <p:spPr>
          <a:xfrm>
            <a:off x="11165307" y="211756"/>
            <a:ext cx="1111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25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3E04755-A46A-DE45-3484-5334C7CC2A5C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目标实施计划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516D2ED-9499-BC82-5BF2-9104D67BE8DF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图标&#10;&#10;描述已自动生成">
            <a:extLst>
              <a:ext uri="{FF2B5EF4-FFF2-40B4-BE49-F238E27FC236}">
                <a16:creationId xmlns:a16="http://schemas.microsoft.com/office/drawing/2014/main" id="{01DC47C2-873E-8712-ED2A-40B3A09F69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  <p:pic>
        <p:nvPicPr>
          <p:cNvPr id="2" name="图片 1" descr="桌子上放着几台电脑&#10;&#10;描述已自动生成">
            <a:extLst>
              <a:ext uri="{FF2B5EF4-FFF2-40B4-BE49-F238E27FC236}">
                <a16:creationId xmlns:a16="http://schemas.microsoft.com/office/drawing/2014/main" id="{FE24E73A-56CA-0576-8F7A-E4D8F501C9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8531" y="1728174"/>
            <a:ext cx="3104922" cy="465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4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6">
            <a:extLst>
              <a:ext uri="{FF2B5EF4-FFF2-40B4-BE49-F238E27FC236}">
                <a16:creationId xmlns:a16="http://schemas.microsoft.com/office/drawing/2014/main" id="{656C15B4-2DFB-1E9E-8163-D3D82D5844DD}"/>
              </a:ext>
            </a:extLst>
          </p:cNvPr>
          <p:cNvSpPr txBox="1"/>
          <p:nvPr/>
        </p:nvSpPr>
        <p:spPr>
          <a:xfrm>
            <a:off x="4190875" y="1026409"/>
            <a:ext cx="555522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点击此处输入与此小标题相关的文字描述内容</a:t>
            </a:r>
            <a:endParaRPr lang="en-US" altLang="zh-CN" dirty="0">
              <a:sym typeface="+mn-lt"/>
            </a:endParaRPr>
          </a:p>
        </p:txBody>
      </p:sp>
      <p:sp>
        <p:nvSpPr>
          <p:cNvPr id="6" name="TextBox 56">
            <a:extLst>
              <a:ext uri="{FF2B5EF4-FFF2-40B4-BE49-F238E27FC236}">
                <a16:creationId xmlns:a16="http://schemas.microsoft.com/office/drawing/2014/main" id="{F022CF41-8D85-A77C-D7C7-37E05F7499F7}"/>
              </a:ext>
            </a:extLst>
          </p:cNvPr>
          <p:cNvSpPr txBox="1"/>
          <p:nvPr/>
        </p:nvSpPr>
        <p:spPr>
          <a:xfrm>
            <a:off x="4190875" y="1667652"/>
            <a:ext cx="771326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点击此处输入文字描述内容，文字描述内容可以是与此小型标题或者与此所相关的内容说明介绍、数据分析、事件过程分析、归纳总结概述等。</a:t>
            </a:r>
            <a:endParaRPr lang="en-US" altLang="zh-CN" dirty="0"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74074C8-578D-ECBE-C84E-0E46455F3B8B}"/>
              </a:ext>
            </a:extLst>
          </p:cNvPr>
          <p:cNvSpPr/>
          <p:nvPr/>
        </p:nvSpPr>
        <p:spPr>
          <a:xfrm>
            <a:off x="4190875" y="3275358"/>
            <a:ext cx="2497792" cy="32258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421690F-683F-4966-C9D4-CAF4912016A5}"/>
              </a:ext>
            </a:extLst>
          </p:cNvPr>
          <p:cNvSpPr/>
          <p:nvPr/>
        </p:nvSpPr>
        <p:spPr>
          <a:xfrm>
            <a:off x="6798609" y="3275358"/>
            <a:ext cx="2497792" cy="32258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5FEF6D8-A926-CB69-CDBE-E9AF52EDCA80}"/>
              </a:ext>
            </a:extLst>
          </p:cNvPr>
          <p:cNvSpPr/>
          <p:nvPr/>
        </p:nvSpPr>
        <p:spPr>
          <a:xfrm>
            <a:off x="9406343" y="3275358"/>
            <a:ext cx="2497792" cy="32258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5511182-37C7-DA9B-0215-C59AC4EFB930}"/>
              </a:ext>
            </a:extLst>
          </p:cNvPr>
          <p:cNvSpPr txBox="1"/>
          <p:nvPr/>
        </p:nvSpPr>
        <p:spPr>
          <a:xfrm>
            <a:off x="11165307" y="211756"/>
            <a:ext cx="895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PAGE 9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97D460-B852-55C0-86CA-BFDAA76D34B5}"/>
              </a:ext>
            </a:extLst>
          </p:cNvPr>
          <p:cNvSpPr txBox="1"/>
          <p:nvPr/>
        </p:nvSpPr>
        <p:spPr>
          <a:xfrm>
            <a:off x="4982071" y="2678227"/>
            <a:ext cx="915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50%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932FC7-F5D1-A9ED-158C-A41087F90973}"/>
              </a:ext>
            </a:extLst>
          </p:cNvPr>
          <p:cNvSpPr txBox="1"/>
          <p:nvPr/>
        </p:nvSpPr>
        <p:spPr>
          <a:xfrm>
            <a:off x="7589805" y="2678226"/>
            <a:ext cx="915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80%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0A5E8DF-8FC3-455F-68CE-2FFC732EB180}"/>
              </a:ext>
            </a:extLst>
          </p:cNvPr>
          <p:cNvSpPr txBox="1"/>
          <p:nvPr/>
        </p:nvSpPr>
        <p:spPr>
          <a:xfrm>
            <a:off x="10197539" y="2678225"/>
            <a:ext cx="915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90%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028EDD0-6644-0C78-37D1-2DE779014ADD}"/>
              </a:ext>
            </a:extLst>
          </p:cNvPr>
          <p:cNvSpPr/>
          <p:nvPr/>
        </p:nvSpPr>
        <p:spPr>
          <a:xfrm>
            <a:off x="5240740" y="3584319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A0A70B4-80A7-0182-B61D-BD999D8ACC29}"/>
              </a:ext>
            </a:extLst>
          </p:cNvPr>
          <p:cNvSpPr/>
          <p:nvPr/>
        </p:nvSpPr>
        <p:spPr>
          <a:xfrm>
            <a:off x="7848474" y="3614004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10947AA-64E6-1B1D-FBCD-41BB6BAAA28E}"/>
              </a:ext>
            </a:extLst>
          </p:cNvPr>
          <p:cNvSpPr/>
          <p:nvPr/>
        </p:nvSpPr>
        <p:spPr>
          <a:xfrm>
            <a:off x="10456208" y="3618280"/>
            <a:ext cx="398060" cy="398060"/>
          </a:xfrm>
          <a:prstGeom prst="ellipse">
            <a:avLst/>
          </a:prstGeom>
          <a:solidFill>
            <a:srgbClr val="008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2B7D7EA-E794-B160-E053-EA064F305AAA}"/>
              </a:ext>
            </a:extLst>
          </p:cNvPr>
          <p:cNvSpPr txBox="1"/>
          <p:nvPr/>
        </p:nvSpPr>
        <p:spPr>
          <a:xfrm>
            <a:off x="4424323" y="4553474"/>
            <a:ext cx="2030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E9A53C-E6C3-2148-3573-E7053450E9BA}"/>
              </a:ext>
            </a:extLst>
          </p:cNvPr>
          <p:cNvSpPr txBox="1"/>
          <p:nvPr/>
        </p:nvSpPr>
        <p:spPr>
          <a:xfrm>
            <a:off x="7032057" y="4553473"/>
            <a:ext cx="2030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6863C2-D3BD-3292-E6A7-DC0FD87300EE}"/>
              </a:ext>
            </a:extLst>
          </p:cNvPr>
          <p:cNvSpPr txBox="1"/>
          <p:nvPr/>
        </p:nvSpPr>
        <p:spPr>
          <a:xfrm>
            <a:off x="9639791" y="4553473"/>
            <a:ext cx="2030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+mn-ea"/>
              </a:defRPr>
            </a:lvl1pPr>
          </a:lstStyle>
          <a:p>
            <a:r>
              <a:rPr lang="zh-CN" altLang="en-US" dirty="0"/>
              <a:t>点击输入与此小标题或图形相关的文字描述内容或数据分析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069DD02-864D-3B4C-FB51-48FB173037C1}"/>
              </a:ext>
            </a:extLst>
          </p:cNvPr>
          <p:cNvSpPr/>
          <p:nvPr/>
        </p:nvSpPr>
        <p:spPr>
          <a:xfrm>
            <a:off x="287865" y="1164657"/>
            <a:ext cx="3482385" cy="533650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图片 31" descr="图标&#10;&#10;描述已自动生成">
            <a:extLst>
              <a:ext uri="{FF2B5EF4-FFF2-40B4-BE49-F238E27FC236}">
                <a16:creationId xmlns:a16="http://schemas.microsoft.com/office/drawing/2014/main" id="{67DDD253-3C63-607F-6A02-F45C9453B2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9673" y="3670354"/>
            <a:ext cx="275662" cy="275662"/>
          </a:xfrm>
          <a:prstGeom prst="rect">
            <a:avLst/>
          </a:prstGeom>
        </p:spPr>
      </p:pic>
      <p:pic>
        <p:nvPicPr>
          <p:cNvPr id="34" name="图片 33" descr="图标&#10;&#10;描述已自动生成">
            <a:extLst>
              <a:ext uri="{FF2B5EF4-FFF2-40B4-BE49-F238E27FC236}">
                <a16:creationId xmlns:a16="http://schemas.microsoft.com/office/drawing/2014/main" id="{D3603ED4-761C-6800-EEFB-B1E73CA680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963" y="3677023"/>
            <a:ext cx="250539" cy="250539"/>
          </a:xfrm>
          <a:prstGeom prst="rect">
            <a:avLst/>
          </a:prstGeom>
        </p:spPr>
      </p:pic>
      <p:pic>
        <p:nvPicPr>
          <p:cNvPr id="36" name="图片 35" descr="图标&#10;&#10;描述已自动生成">
            <a:extLst>
              <a:ext uri="{FF2B5EF4-FFF2-40B4-BE49-F238E27FC236}">
                <a16:creationId xmlns:a16="http://schemas.microsoft.com/office/drawing/2014/main" id="{3C98899A-AA71-1C1D-8C75-2FADE39F3B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555" y="3677023"/>
            <a:ext cx="255366" cy="255366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E5674352-278C-8CC9-1F4A-49312CB1ACA2}"/>
              </a:ext>
            </a:extLst>
          </p:cNvPr>
          <p:cNvSpPr txBox="1"/>
          <p:nvPr/>
        </p:nvSpPr>
        <p:spPr>
          <a:xfrm>
            <a:off x="936899" y="211756"/>
            <a:ext cx="235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886A2"/>
                </a:solidFill>
                <a:latin typeface="+mj-ea"/>
                <a:ea typeface="+mj-ea"/>
              </a:rPr>
              <a:t>计划工作目标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808C1B7-2143-7BFE-0190-9E7080AEE7DB}"/>
              </a:ext>
            </a:extLst>
          </p:cNvPr>
          <p:cNvSpPr/>
          <p:nvPr/>
        </p:nvSpPr>
        <p:spPr>
          <a:xfrm>
            <a:off x="398846" y="211756"/>
            <a:ext cx="492154" cy="492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 descr="图标&#10;&#10;描述已自动生成">
            <a:extLst>
              <a:ext uri="{FF2B5EF4-FFF2-40B4-BE49-F238E27FC236}">
                <a16:creationId xmlns:a16="http://schemas.microsoft.com/office/drawing/2014/main" id="{3AD602E3-DA15-3657-6DBA-290F2F7037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79" y="260644"/>
            <a:ext cx="363888" cy="3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52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ysClr val="window" lastClr="FFFFFF"/>
      </a:lt1>
      <a:dk2>
        <a:srgbClr val="778495"/>
      </a:dk2>
      <a:lt2>
        <a:srgbClr val="F0F0F0"/>
      </a:lt2>
      <a:accent1>
        <a:srgbClr val="0080A4"/>
      </a:accent1>
      <a:accent2>
        <a:srgbClr val="145A6A"/>
      </a:accent2>
      <a:accent3>
        <a:srgbClr val="4886A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5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1789</Words>
  <Application>Microsoft Office PowerPoint</Application>
  <PresentationFormat>宽屏</PresentationFormat>
  <Paragraphs>202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庞门正道粗书体</vt:lpstr>
      <vt:lpstr>思源黑体 CN Bold</vt:lpstr>
      <vt:lpstr>思源黑体 CN Heavy</vt:lpstr>
      <vt:lpstr>思源黑体 CN Light</vt:lpstr>
      <vt:lpstr>微软雅黑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浅蓝色简约风季度工作汇报ppt模板</dc:title>
  <dc:creator>©佳辉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32</cp:revision>
  <dcterms:created xsi:type="dcterms:W3CDTF">2022-11-17T16:18:17Z</dcterms:created>
  <dcterms:modified xsi:type="dcterms:W3CDTF">2023-10-31T14:55:19Z</dcterms:modified>
  <cp:contentStatus>浅蓝色简约风季度工作汇报ppt模板，www.51pptmoban.com</cp:contentStatus>
  <cp:version>51pptmoban.com（V51-103103版）</cp:version>
</cp:coreProperties>
</file>