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0" r:id="rId2"/>
    <p:sldId id="263" r:id="rId3"/>
    <p:sldId id="258" r:id="rId4"/>
    <p:sldId id="314" r:id="rId5"/>
    <p:sldId id="267" r:id="rId6"/>
    <p:sldId id="290" r:id="rId7"/>
    <p:sldId id="647" r:id="rId8"/>
    <p:sldId id="641" r:id="rId9"/>
    <p:sldId id="650" r:id="rId10"/>
    <p:sldId id="312" r:id="rId11"/>
    <p:sldId id="306" r:id="rId12"/>
    <p:sldId id="648" r:id="rId13"/>
    <p:sldId id="304" r:id="rId14"/>
    <p:sldId id="645" r:id="rId15"/>
    <p:sldId id="649" r:id="rId16"/>
    <p:sldId id="618" r:id="rId17"/>
    <p:sldId id="643" r:id="rId18"/>
    <p:sldId id="646" r:id="rId19"/>
    <p:sldId id="342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63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B9D"/>
    <a:srgbClr val="0093D6"/>
    <a:srgbClr val="1C62A8"/>
    <a:srgbClr val="FFE9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78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2" y="144"/>
      </p:cViewPr>
      <p:guideLst>
        <p:guide pos="3863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3476740024241999E-2"/>
          <c:y val="3.6747887213500301E-3"/>
          <c:w val="0.94397674854603197"/>
          <c:h val="0.82565587021456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5">
                    <a:lumMod val="75000"/>
                  </a:schemeClr>
                </a:gs>
                <a:gs pos="100000">
                  <a:srgbClr val="1C62A8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3C-4B7B-ABAF-CEA6DD5FF60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gradFill>
                <a:gsLst>
                  <a:gs pos="0">
                    <a:schemeClr val="bg1">
                      <a:lumMod val="50000"/>
                    </a:schemeClr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108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F3C-4B7B-ABAF-CEA6DD5FF608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3C-4B7B-ABAF-CEA6DD5FF6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9337487"/>
        <c:axId val="1899359951"/>
      </c:barChart>
      <c:catAx>
        <c:axId val="1899337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9359951"/>
        <c:crosses val="autoZero"/>
        <c:auto val="1"/>
        <c:lblAlgn val="ctr"/>
        <c:lblOffset val="100"/>
        <c:noMultiLvlLbl val="0"/>
      </c:catAx>
      <c:valAx>
        <c:axId val="1899359951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9933748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4F3-4BDC-B975-99FC4365BB1A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4F3-4BDC-B975-99FC4365BB1A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4F3-4BDC-B975-99FC4365BB1A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4F3-4BDC-B975-99FC4365BB1A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F3-4BDC-B975-99FC4365B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chemeClr val="bg1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noFill/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bg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D13B-4695-80A0-F272690831FE}"/>
              </c:ext>
            </c:extLst>
          </c:dPt>
          <c:dPt>
            <c:idx val="1"/>
            <c:marker>
              <c:symbol val="circle"/>
              <c:size val="5"/>
              <c:spPr>
                <a:noFill/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bg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D13B-4695-80A0-F272690831FE}"/>
              </c:ext>
            </c:extLst>
          </c:dPt>
          <c:dPt>
            <c:idx val="2"/>
            <c:marker>
              <c:symbol val="circle"/>
              <c:size val="5"/>
              <c:spPr>
                <a:noFill/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bg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D13B-4695-80A0-F272690831FE}"/>
              </c:ext>
            </c:extLst>
          </c:dPt>
          <c:dPt>
            <c:idx val="3"/>
            <c:marker>
              <c:symbol val="circle"/>
              <c:size val="5"/>
              <c:spPr>
                <a:noFill/>
                <a:ln w="9525">
                  <a:solidFill>
                    <a:schemeClr val="bg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bg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D13B-4695-80A0-F272690831F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1.6</c:v>
                </c:pt>
                <c:pt idx="1">
                  <c:v>3.2</c:v>
                </c:pt>
                <c:pt idx="2">
                  <c:v>4.8</c:v>
                </c:pt>
                <c:pt idx="3">
                  <c:v>8.1999999999999993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13B-4695-80A0-F272690831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91943903"/>
        <c:axId val="1891931839"/>
      </c:lineChart>
      <c:catAx>
        <c:axId val="189194390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91931839"/>
        <c:crosses val="autoZero"/>
        <c:auto val="1"/>
        <c:lblAlgn val="ctr"/>
        <c:lblOffset val="100"/>
        <c:noMultiLvlLbl val="0"/>
      </c:catAx>
      <c:valAx>
        <c:axId val="1891931839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8919439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22C-496B-BF65-8470759DFF1F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22C-496B-BF65-8470759DFF1F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22C-496B-BF65-8470759DFF1F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22C-496B-BF65-8470759DFF1F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22C-496B-BF65-8470759DFF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F7DD2080-47F4-4CD5-99B9-13BC505A9E02}" type="datetimeFigureOut">
              <a:rPr lang="zh-CN" altLang="en-US" smtClean="0"/>
              <a:t>2023/11/1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宋体 CN Medium" panose="02020500000000000000" pitchFamily="18" charset="-122"/>
                <a:ea typeface="思源宋体 CN Medium" panose="02020500000000000000" pitchFamily="18" charset="-122"/>
              </a:defRPr>
            </a:lvl1pPr>
          </a:lstStyle>
          <a:p>
            <a:fld id="{0441BCC2-7A78-4004-B332-B4895BCA22C3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宋体 CN Medium" panose="02020500000000000000" pitchFamily="18" charset="-122"/>
        <a:ea typeface="思源宋体 CN Medium" panose="02020500000000000000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1BCC2-7A78-4004-B332-B4895BCA22C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1BCC2-7A78-4004-B332-B4895BCA22C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10FD2-7342-4681-882A-4B6560D700F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41BCC2-7A78-4004-B332-B4895BCA22C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7B51B98A-503E-316F-DCA0-80F36A007391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4" name="组合 3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18FFB85A-741C-2741-D4CA-717E3578FB9D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C601A402-BB42-91DC-589C-E2B7A3A61FE9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17B3E5AC-5D92-DA65-CA1F-FC16F14B29B3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33DC8F30-10E1-9CAB-29C6-D51FCF89AA93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BD222CCD-F3AF-21CE-4211-0A71678987AE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7879A514-8CE1-8EED-9F9C-B4EA0BFD6142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861DF6D3-B803-53BC-43E0-D8B49D86DED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DDB0AAB-C2C6-52DC-1FF9-63313A16021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A13AF93-6F1E-F9CF-1910-E508709D75AE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843AB75-A85F-24E2-3569-40BFCB42E16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AA8CD69-FA42-BF3A-EA5F-F99A774205FC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D861799-1E1B-3C93-D9FD-80083636DBA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79D28DC6-64F5-ACEA-04F5-5215B7ACEE0A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7C135590-926E-8ED3-5A66-A119E12CCE1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451C38DC-06A8-4AC9-6A87-A984EEFE589C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E524C67B-2C42-A0BD-C85A-92981D0CFFB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0357D882-25E3-D7B3-7D1C-F2C64D33A6BB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C5A4FC2-E307-C647-5514-93FF88935428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11D078F-FFFB-0101-6334-2C87C23F6FB2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EABDBA79-37D6-15FD-DF3C-8D3C1E7D5475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10E9180-4FE7-8871-9D0E-CA7867882E2B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5FABB74C-57AE-78BF-D9A7-158B1A410204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33A98D86-5C4F-DBD1-C2D0-2B3F5BBC3FE7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28DA878-C469-7066-847C-48676E94A4B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D8EE03AF-F850-33CD-CCB3-A2303FF7D343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EC5EE2B-1357-13C0-6EC4-2F4BCE24772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64B6D31-A06A-D01B-84E8-2785835844FD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3DD91EBE-B72D-55E8-B851-6666501224D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711393E1-0E26-BE2F-2C62-845CC87E5AE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矩形 4">
              <a:hlinkClick r:id="rId2"/>
              <a:extLst>
                <a:ext uri="{FF2B5EF4-FFF2-40B4-BE49-F238E27FC236}">
                  <a16:creationId xmlns:a16="http://schemas.microsoft.com/office/drawing/2014/main" id="{86B0FF56-ACEB-6A7C-EFEA-191B296A2582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C38BE6D-ECC1-FC1C-BC65-1C5D3A622E8E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967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923F6-AA80-492F-94B8-455490AE3605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BBC76-7A29-4943-BD0F-6A7A774D2AF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5441" y="1"/>
            <a:ext cx="5230410" cy="6857999"/>
          </a:xfrm>
          <a:custGeom>
            <a:avLst/>
            <a:gdLst>
              <a:gd name="connsiteX0" fmla="*/ 1307603 w 5230410"/>
              <a:gd name="connsiteY0" fmla="*/ 0 h 6857999"/>
              <a:gd name="connsiteX1" fmla="*/ 5230410 w 5230410"/>
              <a:gd name="connsiteY1" fmla="*/ 0 h 6857999"/>
              <a:gd name="connsiteX2" fmla="*/ 3922808 w 5230410"/>
              <a:gd name="connsiteY2" fmla="*/ 6857999 h 6857999"/>
              <a:gd name="connsiteX3" fmla="*/ 0 w 523041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0410" h="6857999">
                <a:moveTo>
                  <a:pt x="1307603" y="0"/>
                </a:moveTo>
                <a:lnTo>
                  <a:pt x="5230410" y="0"/>
                </a:lnTo>
                <a:lnTo>
                  <a:pt x="392280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733435" y="1681743"/>
            <a:ext cx="34079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400" dirty="0">
                <a:latin typeface="+mj-ea"/>
                <a:ea typeface="+mj-ea"/>
              </a:rPr>
              <a:t>XX</a:t>
            </a:r>
            <a:r>
              <a:rPr lang="zh-CN" altLang="en-US" sz="4400" dirty="0">
                <a:latin typeface="+mj-ea"/>
                <a:ea typeface="+mj-ea"/>
              </a:rPr>
              <a:t>有限公司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803008" y="3430564"/>
            <a:ext cx="5993014" cy="0"/>
          </a:xfrm>
          <a:prstGeom prst="line">
            <a:avLst/>
          </a:prstGeom>
          <a:ln w="19050" cap="rnd">
            <a:gradFill>
              <a:gsLst>
                <a:gs pos="0">
                  <a:srgbClr val="1E4B9D"/>
                </a:gs>
                <a:gs pos="100000">
                  <a:srgbClr val="1E4B9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05663" y="4238554"/>
            <a:ext cx="24412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汇报人： 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XXX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7053" y="2466594"/>
            <a:ext cx="6069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rgbClr val="1E4B9D"/>
                </a:solidFill>
                <a:latin typeface="+mj-ea"/>
                <a:ea typeface="+mj-ea"/>
              </a:rPr>
              <a:t>公司季度总结汇报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802879" y="6185989"/>
            <a:ext cx="320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2879" y="6065339"/>
            <a:ext cx="17480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805663" y="4847872"/>
            <a:ext cx="27388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汇报时间：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</a:p>
        </p:txBody>
      </p:sp>
      <p:sp>
        <p:nvSpPr>
          <p:cNvPr id="2" name="平行四边形 1"/>
          <p:cNvSpPr/>
          <p:nvPr/>
        </p:nvSpPr>
        <p:spPr>
          <a:xfrm>
            <a:off x="6280394" y="0"/>
            <a:ext cx="2520000" cy="5943597"/>
          </a:xfrm>
          <a:prstGeom prst="parallelogram">
            <a:avLst>
              <a:gd name="adj" fmla="val 44167"/>
            </a:avLst>
          </a:prstGeom>
          <a:gradFill>
            <a:gsLst>
              <a:gs pos="0">
                <a:srgbClr val="0093D6">
                  <a:alpha val="84000"/>
                </a:srgb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 flipV="1">
            <a:off x="9824346" y="914403"/>
            <a:ext cx="2520000" cy="5943597"/>
          </a:xfrm>
          <a:prstGeom prst="parallelogram">
            <a:avLst>
              <a:gd name="adj" fmla="val 44167"/>
            </a:avLst>
          </a:prstGeom>
          <a:gradFill>
            <a:gsLst>
              <a:gs pos="0">
                <a:srgbClr val="0093D6">
                  <a:alpha val="82000"/>
                </a:srgb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58" grpId="0"/>
      <p:bldP spid="74" grpId="0"/>
      <p:bldP spid="2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159037" y="2105039"/>
            <a:ext cx="1873928" cy="1873926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业绩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回顾</a:t>
            </a:r>
          </a:p>
        </p:txBody>
      </p:sp>
      <p:sp>
        <p:nvSpPr>
          <p:cNvPr id="4" name="椭圆 3"/>
          <p:cNvSpPr/>
          <p:nvPr/>
        </p:nvSpPr>
        <p:spPr>
          <a:xfrm>
            <a:off x="4786640" y="1732644"/>
            <a:ext cx="2618722" cy="2618716"/>
          </a:xfrm>
          <a:prstGeom prst="ellipse">
            <a:avLst/>
          </a:prstGeom>
          <a:noFill/>
          <a:ln>
            <a:gradFill>
              <a:gsLst>
                <a:gs pos="49000">
                  <a:srgbClr val="1E4B9D">
                    <a:alpha val="40000"/>
                  </a:srgbClr>
                </a:gs>
                <a:gs pos="13000">
                  <a:srgbClr val="1E4B9D">
                    <a:alpha val="0"/>
                  </a:srgbClr>
                </a:gs>
                <a:gs pos="100000">
                  <a:srgbClr val="1E4B9D">
                    <a:alpha val="4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Medium" panose="02020500000000000000" pitchFamily="18" charset="-122"/>
              <a:ea typeface="方正兰亭细黑_GBK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030399" y="976404"/>
            <a:ext cx="4131204" cy="4131196"/>
          </a:xfrm>
          <a:prstGeom prst="ellipse">
            <a:avLst/>
          </a:prstGeom>
          <a:noFill/>
          <a:ln w="41275">
            <a:gradFill>
              <a:gsLst>
                <a:gs pos="49000">
                  <a:srgbClr val="1E4B9D">
                    <a:alpha val="48000"/>
                  </a:srgbClr>
                </a:gs>
                <a:gs pos="10000">
                  <a:srgbClr val="1E4B9D">
                    <a:alpha val="0"/>
                  </a:srgbClr>
                </a:gs>
                <a:gs pos="100000">
                  <a:srgbClr val="1E4B9D">
                    <a:alpha val="40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Medium" panose="02020500000000000000" pitchFamily="18" charset="-122"/>
              <a:ea typeface="方正兰亭细黑_GBK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94402" y="3689858"/>
            <a:ext cx="689234" cy="689234"/>
          </a:xfrm>
          <a:prstGeom prst="ellipse">
            <a:avLst/>
          </a:prstGeom>
          <a:solidFill>
            <a:srgbClr val="1E4B9D"/>
          </a:solidFill>
          <a:ln w="60325">
            <a:solidFill>
              <a:srgbClr val="1E4B9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宋体 CN Medium" panose="02020500000000000000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608364" y="3689858"/>
            <a:ext cx="689234" cy="689234"/>
          </a:xfrm>
          <a:prstGeom prst="ellipse">
            <a:avLst/>
          </a:prstGeom>
          <a:solidFill>
            <a:srgbClr val="1E4B9D"/>
          </a:solidFill>
          <a:ln w="60325">
            <a:solidFill>
              <a:srgbClr val="1E4B9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宋体 CN Medium" panose="02020500000000000000" pitchFamily="18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894402" y="1794142"/>
            <a:ext cx="689234" cy="689234"/>
          </a:xfrm>
          <a:prstGeom prst="ellipse">
            <a:avLst/>
          </a:prstGeom>
          <a:solidFill>
            <a:srgbClr val="1E4B9D"/>
          </a:solidFill>
          <a:ln w="60325">
            <a:solidFill>
              <a:srgbClr val="1E4B9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宋体 CN Medium" panose="02020500000000000000" pitchFamily="18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608364" y="1809020"/>
            <a:ext cx="689234" cy="689234"/>
          </a:xfrm>
          <a:prstGeom prst="ellipse">
            <a:avLst/>
          </a:prstGeom>
          <a:solidFill>
            <a:srgbClr val="1E4B9D"/>
          </a:solidFill>
          <a:ln w="60325">
            <a:solidFill>
              <a:srgbClr val="1E4B9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宋体 CN Medium" panose="02020500000000000000" pitchFamily="18" charset="-122"/>
              <a:ea typeface="方正兰亭细黑_GBK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751383" y="4765676"/>
            <a:ext cx="689234" cy="689234"/>
          </a:xfrm>
          <a:prstGeom prst="ellipse">
            <a:avLst/>
          </a:prstGeom>
          <a:solidFill>
            <a:srgbClr val="1E4B9D"/>
          </a:solidFill>
          <a:ln w="60325">
            <a:solidFill>
              <a:srgbClr val="1E4B9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思源宋体 CN Medium" panose="02020500000000000000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73606" y="1698599"/>
            <a:ext cx="27207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/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67518" y="3610917"/>
            <a:ext cx="27207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/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364605" y="1698599"/>
            <a:ext cx="27207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58517" y="3610917"/>
            <a:ext cx="27207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735602" y="5614377"/>
            <a:ext cx="2720796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16" name="矩形: 圆角 15"/>
          <p:cNvSpPr/>
          <p:nvPr/>
        </p:nvSpPr>
        <p:spPr>
          <a:xfrm>
            <a:off x="6505902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7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5898000" y="4918758"/>
            <a:ext cx="396000" cy="396000"/>
            <a:chOff x="2149475" y="4491038"/>
            <a:chExt cx="323850" cy="317499"/>
          </a:xfrm>
          <a:solidFill>
            <a:schemeClr val="bg1"/>
          </a:solidFill>
        </p:grpSpPr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2252663" y="4591050"/>
              <a:ext cx="117475" cy="117475"/>
            </a:xfrm>
            <a:custGeom>
              <a:avLst/>
              <a:gdLst>
                <a:gd name="T0" fmla="*/ 513 w 1026"/>
                <a:gd name="T1" fmla="*/ 1026 h 1026"/>
                <a:gd name="T2" fmla="*/ 0 w 1026"/>
                <a:gd name="T3" fmla="*/ 513 h 1026"/>
                <a:gd name="T4" fmla="*/ 513 w 1026"/>
                <a:gd name="T5" fmla="*/ 0 h 1026"/>
                <a:gd name="T6" fmla="*/ 1026 w 1026"/>
                <a:gd name="T7" fmla="*/ 513 h 1026"/>
                <a:gd name="T8" fmla="*/ 876 w 1026"/>
                <a:gd name="T9" fmla="*/ 876 h 1026"/>
                <a:gd name="T10" fmla="*/ 513 w 1026"/>
                <a:gd name="T11" fmla="*/ 1026 h 1026"/>
                <a:gd name="T12" fmla="*/ 513 w 1026"/>
                <a:gd name="T13" fmla="*/ 183 h 1026"/>
                <a:gd name="T14" fmla="*/ 205 w 1026"/>
                <a:gd name="T15" fmla="*/ 387 h 1026"/>
                <a:gd name="T16" fmla="*/ 277 w 1026"/>
                <a:gd name="T17" fmla="*/ 749 h 1026"/>
                <a:gd name="T18" fmla="*/ 639 w 1026"/>
                <a:gd name="T19" fmla="*/ 821 h 1026"/>
                <a:gd name="T20" fmla="*/ 843 w 1026"/>
                <a:gd name="T21" fmla="*/ 513 h 1026"/>
                <a:gd name="T22" fmla="*/ 746 w 1026"/>
                <a:gd name="T23" fmla="*/ 280 h 1026"/>
                <a:gd name="T24" fmla="*/ 513 w 1026"/>
                <a:gd name="T25" fmla="*/ 183 h 1026"/>
                <a:gd name="T26" fmla="*/ 513 w 1026"/>
                <a:gd name="T27" fmla="*/ 183 h 1026"/>
                <a:gd name="T28" fmla="*/ 513 w 1026"/>
                <a:gd name="T29" fmla="*/ 18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6" h="1026">
                  <a:moveTo>
                    <a:pt x="513" y="1026"/>
                  </a:moveTo>
                  <a:cubicBezTo>
                    <a:pt x="230" y="1026"/>
                    <a:pt x="0" y="797"/>
                    <a:pt x="0" y="513"/>
                  </a:cubicBezTo>
                  <a:cubicBezTo>
                    <a:pt x="0" y="230"/>
                    <a:pt x="230" y="0"/>
                    <a:pt x="513" y="0"/>
                  </a:cubicBezTo>
                  <a:cubicBezTo>
                    <a:pt x="797" y="0"/>
                    <a:pt x="1026" y="230"/>
                    <a:pt x="1026" y="513"/>
                  </a:cubicBezTo>
                  <a:cubicBezTo>
                    <a:pt x="1026" y="649"/>
                    <a:pt x="972" y="780"/>
                    <a:pt x="876" y="876"/>
                  </a:cubicBezTo>
                  <a:cubicBezTo>
                    <a:pt x="780" y="972"/>
                    <a:pt x="649" y="1026"/>
                    <a:pt x="513" y="1026"/>
                  </a:cubicBezTo>
                  <a:close/>
                  <a:moveTo>
                    <a:pt x="513" y="183"/>
                  </a:moveTo>
                  <a:cubicBezTo>
                    <a:pt x="379" y="183"/>
                    <a:pt x="257" y="263"/>
                    <a:pt x="205" y="387"/>
                  </a:cubicBezTo>
                  <a:cubicBezTo>
                    <a:pt x="154" y="511"/>
                    <a:pt x="182" y="654"/>
                    <a:pt x="277" y="749"/>
                  </a:cubicBezTo>
                  <a:cubicBezTo>
                    <a:pt x="372" y="844"/>
                    <a:pt x="515" y="873"/>
                    <a:pt x="639" y="821"/>
                  </a:cubicBezTo>
                  <a:cubicBezTo>
                    <a:pt x="763" y="769"/>
                    <a:pt x="844" y="648"/>
                    <a:pt x="843" y="513"/>
                  </a:cubicBezTo>
                  <a:cubicBezTo>
                    <a:pt x="843" y="426"/>
                    <a:pt x="808" y="342"/>
                    <a:pt x="746" y="280"/>
                  </a:cubicBezTo>
                  <a:cubicBezTo>
                    <a:pt x="684" y="218"/>
                    <a:pt x="601" y="183"/>
                    <a:pt x="513" y="183"/>
                  </a:cubicBezTo>
                  <a:close/>
                  <a:moveTo>
                    <a:pt x="513" y="183"/>
                  </a:moveTo>
                  <a:cubicBezTo>
                    <a:pt x="513" y="183"/>
                    <a:pt x="513" y="183"/>
                    <a:pt x="513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E4B9D"/>
                </a:solidFill>
              </a:endParaRPr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2149475" y="4491038"/>
              <a:ext cx="323850" cy="317499"/>
            </a:xfrm>
            <a:custGeom>
              <a:avLst/>
              <a:gdLst>
                <a:gd name="T0" fmla="*/ 899 w 2809"/>
                <a:gd name="T1" fmla="*/ 2714 h 2758"/>
                <a:gd name="T2" fmla="*/ 430 w 2809"/>
                <a:gd name="T3" fmla="*/ 2204 h 2758"/>
                <a:gd name="T4" fmla="*/ 430 w 2809"/>
                <a:gd name="T5" fmla="*/ 1948 h 2758"/>
                <a:gd name="T6" fmla="*/ 208 w 2809"/>
                <a:gd name="T7" fmla="*/ 1820 h 2758"/>
                <a:gd name="T8" fmla="*/ 0 w 2809"/>
                <a:gd name="T9" fmla="*/ 1612 h 2758"/>
                <a:gd name="T10" fmla="*/ 65 w 2809"/>
                <a:gd name="T11" fmla="*/ 1007 h 2758"/>
                <a:gd name="T12" fmla="*/ 430 w 2809"/>
                <a:gd name="T13" fmla="*/ 823 h 2758"/>
                <a:gd name="T14" fmla="*/ 439 w 2809"/>
                <a:gd name="T15" fmla="*/ 571 h 2758"/>
                <a:gd name="T16" fmla="*/ 514 w 2809"/>
                <a:gd name="T17" fmla="*/ 285 h 2758"/>
                <a:gd name="T18" fmla="*/ 1058 w 2809"/>
                <a:gd name="T19" fmla="*/ 35 h 2758"/>
                <a:gd name="T20" fmla="*/ 1185 w 2809"/>
                <a:gd name="T21" fmla="*/ 146 h 2758"/>
                <a:gd name="T22" fmla="*/ 1610 w 2809"/>
                <a:gd name="T23" fmla="*/ 146 h 2758"/>
                <a:gd name="T24" fmla="*/ 1910 w 2809"/>
                <a:gd name="T25" fmla="*/ 56 h 2758"/>
                <a:gd name="T26" fmla="*/ 2400 w 2809"/>
                <a:gd name="T27" fmla="*/ 409 h 2758"/>
                <a:gd name="T28" fmla="*/ 2379 w 2809"/>
                <a:gd name="T29" fmla="*/ 580 h 2758"/>
                <a:gd name="T30" fmla="*/ 2585 w 2809"/>
                <a:gd name="T31" fmla="*/ 950 h 2758"/>
                <a:gd name="T32" fmla="*/ 2748 w 2809"/>
                <a:gd name="T33" fmla="*/ 1011 h 2758"/>
                <a:gd name="T34" fmla="*/ 2809 w 2809"/>
                <a:gd name="T35" fmla="*/ 1612 h 2758"/>
                <a:gd name="T36" fmla="*/ 2596 w 2809"/>
                <a:gd name="T37" fmla="*/ 1820 h 2758"/>
                <a:gd name="T38" fmla="*/ 2403 w 2809"/>
                <a:gd name="T39" fmla="*/ 1901 h 2758"/>
                <a:gd name="T40" fmla="*/ 2363 w 2809"/>
                <a:gd name="T41" fmla="*/ 2188 h 2758"/>
                <a:gd name="T42" fmla="*/ 2384 w 2809"/>
                <a:gd name="T43" fmla="*/ 2360 h 2758"/>
                <a:gd name="T44" fmla="*/ 1894 w 2809"/>
                <a:gd name="T45" fmla="*/ 2714 h 2758"/>
                <a:gd name="T46" fmla="*/ 1629 w 2809"/>
                <a:gd name="T47" fmla="*/ 2626 h 2758"/>
                <a:gd name="T48" fmla="*/ 1204 w 2809"/>
                <a:gd name="T49" fmla="*/ 2626 h 2758"/>
                <a:gd name="T50" fmla="*/ 1028 w 2809"/>
                <a:gd name="T51" fmla="*/ 2744 h 2758"/>
                <a:gd name="T52" fmla="*/ 589 w 2809"/>
                <a:gd name="T53" fmla="*/ 1860 h 2758"/>
                <a:gd name="T54" fmla="*/ 589 w 2809"/>
                <a:gd name="T55" fmla="*/ 2298 h 2758"/>
                <a:gd name="T56" fmla="*/ 992 w 2809"/>
                <a:gd name="T57" fmla="*/ 2560 h 2758"/>
                <a:gd name="T58" fmla="*/ 1028 w 2809"/>
                <a:gd name="T59" fmla="*/ 2550 h 2758"/>
                <a:gd name="T60" fmla="*/ 1400 w 2809"/>
                <a:gd name="T61" fmla="*/ 2328 h 2758"/>
                <a:gd name="T62" fmla="*/ 1772 w 2809"/>
                <a:gd name="T63" fmla="*/ 2546 h 2758"/>
                <a:gd name="T64" fmla="*/ 1807 w 2809"/>
                <a:gd name="T65" fmla="*/ 2559 h 2758"/>
                <a:gd name="T66" fmla="*/ 2209 w 2809"/>
                <a:gd name="T67" fmla="*/ 2296 h 2758"/>
                <a:gd name="T68" fmla="*/ 2175 w 2809"/>
                <a:gd name="T69" fmla="*/ 1950 h 2758"/>
                <a:gd name="T70" fmla="*/ 2580 w 2809"/>
                <a:gd name="T71" fmla="*/ 1638 h 2758"/>
                <a:gd name="T72" fmla="*/ 2614 w 2809"/>
                <a:gd name="T73" fmla="*/ 1633 h 2758"/>
                <a:gd name="T74" fmla="*/ 2624 w 2809"/>
                <a:gd name="T75" fmla="*/ 1157 h 2758"/>
                <a:gd name="T76" fmla="*/ 2581 w 2809"/>
                <a:gd name="T77" fmla="*/ 1132 h 2758"/>
                <a:gd name="T78" fmla="*/ 2216 w 2809"/>
                <a:gd name="T79" fmla="*/ 490 h 2758"/>
                <a:gd name="T80" fmla="*/ 2216 w 2809"/>
                <a:gd name="T81" fmla="*/ 456 h 2758"/>
                <a:gd name="T82" fmla="*/ 1809 w 2809"/>
                <a:gd name="T83" fmla="*/ 211 h 2758"/>
                <a:gd name="T84" fmla="*/ 1775 w 2809"/>
                <a:gd name="T85" fmla="*/ 232 h 2758"/>
                <a:gd name="T86" fmla="*/ 1037 w 2809"/>
                <a:gd name="T87" fmla="*/ 232 h 2758"/>
                <a:gd name="T88" fmla="*/ 994 w 2809"/>
                <a:gd name="T89" fmla="*/ 218 h 2758"/>
                <a:gd name="T90" fmla="*/ 599 w 2809"/>
                <a:gd name="T91" fmla="*/ 474 h 2758"/>
                <a:gd name="T92" fmla="*/ 599 w 2809"/>
                <a:gd name="T93" fmla="*/ 913 h 2758"/>
                <a:gd name="T94" fmla="*/ 218 w 2809"/>
                <a:gd name="T95" fmla="*/ 1134 h 2758"/>
                <a:gd name="T96" fmla="*/ 188 w 2809"/>
                <a:gd name="T97" fmla="*/ 1157 h 2758"/>
                <a:gd name="T98" fmla="*/ 215 w 2809"/>
                <a:gd name="T99" fmla="*/ 1636 h 2758"/>
                <a:gd name="T100" fmla="*/ 589 w 2809"/>
                <a:gd name="T101" fmla="*/ 1855 h 2758"/>
                <a:gd name="T102" fmla="*/ 589 w 2809"/>
                <a:gd name="T103" fmla="*/ 186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09" h="2758">
                  <a:moveTo>
                    <a:pt x="1003" y="2742"/>
                  </a:moveTo>
                  <a:cubicBezTo>
                    <a:pt x="966" y="2743"/>
                    <a:pt x="930" y="2733"/>
                    <a:pt x="899" y="2714"/>
                  </a:cubicBezTo>
                  <a:cubicBezTo>
                    <a:pt x="506" y="2488"/>
                    <a:pt x="506" y="2488"/>
                    <a:pt x="506" y="2488"/>
                  </a:cubicBezTo>
                  <a:cubicBezTo>
                    <a:pt x="406" y="2431"/>
                    <a:pt x="373" y="2304"/>
                    <a:pt x="430" y="2204"/>
                  </a:cubicBezTo>
                  <a:cubicBezTo>
                    <a:pt x="430" y="2192"/>
                    <a:pt x="430" y="2192"/>
                    <a:pt x="430" y="2192"/>
                  </a:cubicBezTo>
                  <a:cubicBezTo>
                    <a:pt x="475" y="2117"/>
                    <a:pt x="475" y="2023"/>
                    <a:pt x="430" y="1948"/>
                  </a:cubicBezTo>
                  <a:cubicBezTo>
                    <a:pt x="389" y="1869"/>
                    <a:pt x="307" y="1820"/>
                    <a:pt x="218" y="1820"/>
                  </a:cubicBezTo>
                  <a:cubicBezTo>
                    <a:pt x="208" y="1820"/>
                    <a:pt x="208" y="1820"/>
                    <a:pt x="208" y="1820"/>
                  </a:cubicBezTo>
                  <a:cubicBezTo>
                    <a:pt x="152" y="1820"/>
                    <a:pt x="100" y="1798"/>
                    <a:pt x="60" y="1759"/>
                  </a:cubicBezTo>
                  <a:cubicBezTo>
                    <a:pt x="21" y="1720"/>
                    <a:pt x="0" y="1667"/>
                    <a:pt x="0" y="1612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100"/>
                    <a:pt x="24" y="1046"/>
                    <a:pt x="65" y="1007"/>
                  </a:cubicBezTo>
                  <a:cubicBezTo>
                    <a:pt x="106" y="968"/>
                    <a:pt x="161" y="947"/>
                    <a:pt x="218" y="948"/>
                  </a:cubicBezTo>
                  <a:cubicBezTo>
                    <a:pt x="307" y="950"/>
                    <a:pt x="389" y="902"/>
                    <a:pt x="430" y="823"/>
                  </a:cubicBezTo>
                  <a:cubicBezTo>
                    <a:pt x="476" y="751"/>
                    <a:pt x="479" y="660"/>
                    <a:pt x="439" y="585"/>
                  </a:cubicBezTo>
                  <a:cubicBezTo>
                    <a:pt x="439" y="571"/>
                    <a:pt x="439" y="571"/>
                    <a:pt x="439" y="571"/>
                  </a:cubicBezTo>
                  <a:cubicBezTo>
                    <a:pt x="411" y="523"/>
                    <a:pt x="403" y="466"/>
                    <a:pt x="417" y="412"/>
                  </a:cubicBezTo>
                  <a:cubicBezTo>
                    <a:pt x="431" y="359"/>
                    <a:pt x="466" y="313"/>
                    <a:pt x="514" y="285"/>
                  </a:cubicBezTo>
                  <a:cubicBezTo>
                    <a:pt x="899" y="56"/>
                    <a:pt x="899" y="56"/>
                    <a:pt x="899" y="56"/>
                  </a:cubicBezTo>
                  <a:cubicBezTo>
                    <a:pt x="947" y="28"/>
                    <a:pt x="1004" y="21"/>
                    <a:pt x="1058" y="35"/>
                  </a:cubicBezTo>
                  <a:cubicBezTo>
                    <a:pt x="1112" y="50"/>
                    <a:pt x="1157" y="85"/>
                    <a:pt x="1185" y="134"/>
                  </a:cubicBezTo>
                  <a:cubicBezTo>
                    <a:pt x="1185" y="146"/>
                    <a:pt x="1185" y="146"/>
                    <a:pt x="1185" y="146"/>
                  </a:cubicBezTo>
                  <a:cubicBezTo>
                    <a:pt x="1229" y="220"/>
                    <a:pt x="1309" y="264"/>
                    <a:pt x="1395" y="262"/>
                  </a:cubicBezTo>
                  <a:cubicBezTo>
                    <a:pt x="1482" y="265"/>
                    <a:pt x="1564" y="221"/>
                    <a:pt x="1610" y="146"/>
                  </a:cubicBezTo>
                  <a:cubicBezTo>
                    <a:pt x="1629" y="130"/>
                    <a:pt x="1629" y="130"/>
                    <a:pt x="1629" y="130"/>
                  </a:cubicBezTo>
                  <a:cubicBezTo>
                    <a:pt x="1687" y="33"/>
                    <a:pt x="1812" y="0"/>
                    <a:pt x="1910" y="56"/>
                  </a:cubicBezTo>
                  <a:cubicBezTo>
                    <a:pt x="2303" y="282"/>
                    <a:pt x="2303" y="282"/>
                    <a:pt x="2303" y="282"/>
                  </a:cubicBezTo>
                  <a:cubicBezTo>
                    <a:pt x="2350" y="310"/>
                    <a:pt x="2385" y="355"/>
                    <a:pt x="2400" y="409"/>
                  </a:cubicBezTo>
                  <a:cubicBezTo>
                    <a:pt x="2414" y="462"/>
                    <a:pt x="2406" y="520"/>
                    <a:pt x="2379" y="568"/>
                  </a:cubicBezTo>
                  <a:cubicBezTo>
                    <a:pt x="2379" y="580"/>
                    <a:pt x="2379" y="580"/>
                    <a:pt x="2379" y="580"/>
                  </a:cubicBezTo>
                  <a:cubicBezTo>
                    <a:pt x="2334" y="655"/>
                    <a:pt x="2334" y="748"/>
                    <a:pt x="2379" y="823"/>
                  </a:cubicBezTo>
                  <a:cubicBezTo>
                    <a:pt x="2419" y="901"/>
                    <a:pt x="2498" y="949"/>
                    <a:pt x="2585" y="950"/>
                  </a:cubicBezTo>
                  <a:cubicBezTo>
                    <a:pt x="2601" y="950"/>
                    <a:pt x="2601" y="950"/>
                    <a:pt x="2601" y="950"/>
                  </a:cubicBezTo>
                  <a:cubicBezTo>
                    <a:pt x="2656" y="950"/>
                    <a:pt x="2709" y="972"/>
                    <a:pt x="2748" y="1011"/>
                  </a:cubicBezTo>
                  <a:cubicBezTo>
                    <a:pt x="2787" y="1050"/>
                    <a:pt x="2809" y="1103"/>
                    <a:pt x="2809" y="1158"/>
                  </a:cubicBezTo>
                  <a:cubicBezTo>
                    <a:pt x="2809" y="1612"/>
                    <a:pt x="2809" y="1612"/>
                    <a:pt x="2809" y="1612"/>
                  </a:cubicBezTo>
                  <a:cubicBezTo>
                    <a:pt x="2809" y="1668"/>
                    <a:pt x="2786" y="1721"/>
                    <a:pt x="2746" y="1760"/>
                  </a:cubicBezTo>
                  <a:cubicBezTo>
                    <a:pt x="2706" y="1799"/>
                    <a:pt x="2652" y="1821"/>
                    <a:pt x="2596" y="1820"/>
                  </a:cubicBezTo>
                  <a:cubicBezTo>
                    <a:pt x="2581" y="1820"/>
                    <a:pt x="2581" y="1820"/>
                    <a:pt x="2581" y="1820"/>
                  </a:cubicBezTo>
                  <a:cubicBezTo>
                    <a:pt x="2513" y="1822"/>
                    <a:pt x="2449" y="1851"/>
                    <a:pt x="2403" y="1901"/>
                  </a:cubicBezTo>
                  <a:cubicBezTo>
                    <a:pt x="2356" y="1951"/>
                    <a:pt x="2332" y="2018"/>
                    <a:pt x="2335" y="2086"/>
                  </a:cubicBezTo>
                  <a:cubicBezTo>
                    <a:pt x="2336" y="2122"/>
                    <a:pt x="2346" y="2157"/>
                    <a:pt x="2363" y="2188"/>
                  </a:cubicBezTo>
                  <a:cubicBezTo>
                    <a:pt x="2363" y="2202"/>
                    <a:pt x="2363" y="2202"/>
                    <a:pt x="2363" y="2202"/>
                  </a:cubicBezTo>
                  <a:cubicBezTo>
                    <a:pt x="2391" y="2250"/>
                    <a:pt x="2399" y="2307"/>
                    <a:pt x="2384" y="2360"/>
                  </a:cubicBezTo>
                  <a:cubicBezTo>
                    <a:pt x="2370" y="2414"/>
                    <a:pt x="2335" y="2459"/>
                    <a:pt x="2287" y="2486"/>
                  </a:cubicBezTo>
                  <a:cubicBezTo>
                    <a:pt x="1894" y="2714"/>
                    <a:pt x="1894" y="2714"/>
                    <a:pt x="1894" y="2714"/>
                  </a:cubicBezTo>
                  <a:cubicBezTo>
                    <a:pt x="1798" y="2758"/>
                    <a:pt x="1686" y="2725"/>
                    <a:pt x="1629" y="2636"/>
                  </a:cubicBezTo>
                  <a:cubicBezTo>
                    <a:pt x="1629" y="2626"/>
                    <a:pt x="1629" y="2626"/>
                    <a:pt x="1629" y="2626"/>
                  </a:cubicBezTo>
                  <a:cubicBezTo>
                    <a:pt x="1583" y="2553"/>
                    <a:pt x="1503" y="2509"/>
                    <a:pt x="1417" y="2509"/>
                  </a:cubicBezTo>
                  <a:cubicBezTo>
                    <a:pt x="1331" y="2509"/>
                    <a:pt x="1250" y="2553"/>
                    <a:pt x="1204" y="2626"/>
                  </a:cubicBezTo>
                  <a:cubicBezTo>
                    <a:pt x="1204" y="2640"/>
                    <a:pt x="1204" y="2640"/>
                    <a:pt x="1204" y="2640"/>
                  </a:cubicBezTo>
                  <a:cubicBezTo>
                    <a:pt x="1168" y="2703"/>
                    <a:pt x="1101" y="2743"/>
                    <a:pt x="1028" y="2744"/>
                  </a:cubicBezTo>
                  <a:lnTo>
                    <a:pt x="1003" y="2742"/>
                  </a:lnTo>
                  <a:close/>
                  <a:moveTo>
                    <a:pt x="589" y="1860"/>
                  </a:moveTo>
                  <a:cubicBezTo>
                    <a:pt x="664" y="1992"/>
                    <a:pt x="664" y="2154"/>
                    <a:pt x="589" y="2285"/>
                  </a:cubicBezTo>
                  <a:cubicBezTo>
                    <a:pt x="589" y="2298"/>
                    <a:pt x="589" y="2298"/>
                    <a:pt x="589" y="2298"/>
                  </a:cubicBezTo>
                  <a:cubicBezTo>
                    <a:pt x="582" y="2311"/>
                    <a:pt x="586" y="2327"/>
                    <a:pt x="599" y="2335"/>
                  </a:cubicBezTo>
                  <a:cubicBezTo>
                    <a:pt x="992" y="2560"/>
                    <a:pt x="992" y="2560"/>
                    <a:pt x="992" y="2560"/>
                  </a:cubicBezTo>
                  <a:cubicBezTo>
                    <a:pt x="998" y="2564"/>
                    <a:pt x="1006" y="2564"/>
                    <a:pt x="1012" y="2560"/>
                  </a:cubicBezTo>
                  <a:cubicBezTo>
                    <a:pt x="1018" y="2559"/>
                    <a:pt x="1024" y="2555"/>
                    <a:pt x="1028" y="2550"/>
                  </a:cubicBezTo>
                  <a:cubicBezTo>
                    <a:pt x="1028" y="2534"/>
                    <a:pt x="1028" y="2534"/>
                    <a:pt x="1028" y="2534"/>
                  </a:cubicBezTo>
                  <a:cubicBezTo>
                    <a:pt x="1108" y="2406"/>
                    <a:pt x="1249" y="2328"/>
                    <a:pt x="1400" y="2328"/>
                  </a:cubicBezTo>
                  <a:cubicBezTo>
                    <a:pt x="1551" y="2328"/>
                    <a:pt x="1692" y="2406"/>
                    <a:pt x="1772" y="2534"/>
                  </a:cubicBezTo>
                  <a:cubicBezTo>
                    <a:pt x="1772" y="2546"/>
                    <a:pt x="1772" y="2546"/>
                    <a:pt x="1772" y="2546"/>
                  </a:cubicBezTo>
                  <a:cubicBezTo>
                    <a:pt x="1775" y="2553"/>
                    <a:pt x="1780" y="2558"/>
                    <a:pt x="1787" y="2561"/>
                  </a:cubicBezTo>
                  <a:cubicBezTo>
                    <a:pt x="1794" y="2563"/>
                    <a:pt x="1801" y="2562"/>
                    <a:pt x="1807" y="2559"/>
                  </a:cubicBezTo>
                  <a:cubicBezTo>
                    <a:pt x="2199" y="2331"/>
                    <a:pt x="2199" y="2331"/>
                    <a:pt x="2199" y="2331"/>
                  </a:cubicBezTo>
                  <a:cubicBezTo>
                    <a:pt x="2211" y="2324"/>
                    <a:pt x="2216" y="2309"/>
                    <a:pt x="2209" y="2296"/>
                  </a:cubicBezTo>
                  <a:cubicBezTo>
                    <a:pt x="2209" y="2282"/>
                    <a:pt x="2209" y="2282"/>
                    <a:pt x="2209" y="2282"/>
                  </a:cubicBezTo>
                  <a:cubicBezTo>
                    <a:pt x="2154" y="2180"/>
                    <a:pt x="2142" y="2061"/>
                    <a:pt x="2175" y="1950"/>
                  </a:cubicBezTo>
                  <a:cubicBezTo>
                    <a:pt x="2208" y="1839"/>
                    <a:pt x="2284" y="1746"/>
                    <a:pt x="2386" y="1691"/>
                  </a:cubicBezTo>
                  <a:cubicBezTo>
                    <a:pt x="2446" y="1660"/>
                    <a:pt x="2512" y="1641"/>
                    <a:pt x="2580" y="1638"/>
                  </a:cubicBezTo>
                  <a:cubicBezTo>
                    <a:pt x="2594" y="1638"/>
                    <a:pt x="2594" y="1638"/>
                    <a:pt x="2594" y="1638"/>
                  </a:cubicBezTo>
                  <a:cubicBezTo>
                    <a:pt x="2601" y="1639"/>
                    <a:pt x="2608" y="1637"/>
                    <a:pt x="2614" y="1633"/>
                  </a:cubicBezTo>
                  <a:cubicBezTo>
                    <a:pt x="2619" y="1629"/>
                    <a:pt x="2623" y="1622"/>
                    <a:pt x="2624" y="1615"/>
                  </a:cubicBezTo>
                  <a:cubicBezTo>
                    <a:pt x="2624" y="1157"/>
                    <a:pt x="2624" y="1157"/>
                    <a:pt x="2624" y="1157"/>
                  </a:cubicBezTo>
                  <a:cubicBezTo>
                    <a:pt x="2623" y="1143"/>
                    <a:pt x="2611" y="1132"/>
                    <a:pt x="2597" y="1132"/>
                  </a:cubicBezTo>
                  <a:cubicBezTo>
                    <a:pt x="2581" y="1132"/>
                    <a:pt x="2581" y="1132"/>
                    <a:pt x="2581" y="1132"/>
                  </a:cubicBezTo>
                  <a:cubicBezTo>
                    <a:pt x="2430" y="1129"/>
                    <a:pt x="2292" y="1046"/>
                    <a:pt x="2216" y="915"/>
                  </a:cubicBezTo>
                  <a:cubicBezTo>
                    <a:pt x="2140" y="783"/>
                    <a:pt x="2140" y="621"/>
                    <a:pt x="2216" y="490"/>
                  </a:cubicBezTo>
                  <a:cubicBezTo>
                    <a:pt x="2216" y="476"/>
                    <a:pt x="2216" y="476"/>
                    <a:pt x="2216" y="476"/>
                  </a:cubicBezTo>
                  <a:cubicBezTo>
                    <a:pt x="2219" y="470"/>
                    <a:pt x="2219" y="463"/>
                    <a:pt x="2216" y="456"/>
                  </a:cubicBezTo>
                  <a:cubicBezTo>
                    <a:pt x="2214" y="450"/>
                    <a:pt x="2210" y="444"/>
                    <a:pt x="2204" y="441"/>
                  </a:cubicBezTo>
                  <a:cubicBezTo>
                    <a:pt x="1809" y="211"/>
                    <a:pt x="1809" y="211"/>
                    <a:pt x="1809" y="211"/>
                  </a:cubicBezTo>
                  <a:cubicBezTo>
                    <a:pt x="1797" y="205"/>
                    <a:pt x="1782" y="209"/>
                    <a:pt x="1774" y="220"/>
                  </a:cubicBezTo>
                  <a:cubicBezTo>
                    <a:pt x="1775" y="232"/>
                    <a:pt x="1775" y="232"/>
                    <a:pt x="1775" y="232"/>
                  </a:cubicBezTo>
                  <a:cubicBezTo>
                    <a:pt x="1697" y="361"/>
                    <a:pt x="1557" y="439"/>
                    <a:pt x="1406" y="439"/>
                  </a:cubicBezTo>
                  <a:cubicBezTo>
                    <a:pt x="1255" y="439"/>
                    <a:pt x="1115" y="361"/>
                    <a:pt x="1037" y="232"/>
                  </a:cubicBezTo>
                  <a:cubicBezTo>
                    <a:pt x="1029" y="232"/>
                    <a:pt x="1029" y="232"/>
                    <a:pt x="1029" y="232"/>
                  </a:cubicBezTo>
                  <a:cubicBezTo>
                    <a:pt x="1023" y="219"/>
                    <a:pt x="1008" y="213"/>
                    <a:pt x="994" y="218"/>
                  </a:cubicBezTo>
                  <a:cubicBezTo>
                    <a:pt x="599" y="439"/>
                    <a:pt x="599" y="439"/>
                    <a:pt x="599" y="439"/>
                  </a:cubicBezTo>
                  <a:cubicBezTo>
                    <a:pt x="590" y="449"/>
                    <a:pt x="590" y="464"/>
                    <a:pt x="599" y="474"/>
                  </a:cubicBezTo>
                  <a:cubicBezTo>
                    <a:pt x="599" y="488"/>
                    <a:pt x="599" y="488"/>
                    <a:pt x="599" y="488"/>
                  </a:cubicBezTo>
                  <a:cubicBezTo>
                    <a:pt x="675" y="620"/>
                    <a:pt x="675" y="782"/>
                    <a:pt x="599" y="913"/>
                  </a:cubicBezTo>
                  <a:cubicBezTo>
                    <a:pt x="525" y="1048"/>
                    <a:pt x="383" y="1132"/>
                    <a:pt x="229" y="1134"/>
                  </a:cubicBezTo>
                  <a:cubicBezTo>
                    <a:pt x="218" y="1134"/>
                    <a:pt x="218" y="1134"/>
                    <a:pt x="218" y="1134"/>
                  </a:cubicBezTo>
                  <a:cubicBezTo>
                    <a:pt x="211" y="1133"/>
                    <a:pt x="204" y="1135"/>
                    <a:pt x="198" y="1139"/>
                  </a:cubicBezTo>
                  <a:cubicBezTo>
                    <a:pt x="193" y="1143"/>
                    <a:pt x="189" y="1150"/>
                    <a:pt x="188" y="1157"/>
                  </a:cubicBezTo>
                  <a:cubicBezTo>
                    <a:pt x="188" y="1612"/>
                    <a:pt x="188" y="1612"/>
                    <a:pt x="188" y="1612"/>
                  </a:cubicBezTo>
                  <a:cubicBezTo>
                    <a:pt x="189" y="1626"/>
                    <a:pt x="201" y="1636"/>
                    <a:pt x="215" y="1636"/>
                  </a:cubicBezTo>
                  <a:cubicBezTo>
                    <a:pt x="218" y="1636"/>
                    <a:pt x="218" y="1636"/>
                    <a:pt x="218" y="1636"/>
                  </a:cubicBezTo>
                  <a:cubicBezTo>
                    <a:pt x="372" y="1638"/>
                    <a:pt x="513" y="1721"/>
                    <a:pt x="589" y="1855"/>
                  </a:cubicBezTo>
                  <a:lnTo>
                    <a:pt x="589" y="1860"/>
                  </a:lnTo>
                  <a:close/>
                  <a:moveTo>
                    <a:pt x="589" y="1860"/>
                  </a:moveTo>
                  <a:cubicBezTo>
                    <a:pt x="589" y="1860"/>
                    <a:pt x="589" y="1860"/>
                    <a:pt x="589" y="18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E4B9D"/>
                </a:solidFill>
              </a:endParaRPr>
            </a:p>
          </p:txBody>
        </p:sp>
      </p:grpSp>
      <p:sp>
        <p:nvSpPr>
          <p:cNvPr id="13" name="Freeform 18"/>
          <p:cNvSpPr>
            <a:spLocks noEditPoints="1"/>
          </p:cNvSpPr>
          <p:nvPr/>
        </p:nvSpPr>
        <p:spPr bwMode="auto">
          <a:xfrm>
            <a:off x="7754981" y="3836475"/>
            <a:ext cx="396000" cy="396000"/>
          </a:xfrm>
          <a:custGeom>
            <a:avLst/>
            <a:gdLst>
              <a:gd name="T0" fmla="*/ 1672 w 3344"/>
              <a:gd name="T1" fmla="*/ 2583 h 3301"/>
              <a:gd name="T2" fmla="*/ 763 w 3344"/>
              <a:gd name="T3" fmla="*/ 1673 h 3301"/>
              <a:gd name="T4" fmla="*/ 1671 w 3344"/>
              <a:gd name="T5" fmla="*/ 764 h 3301"/>
              <a:gd name="T6" fmla="*/ 2581 w 3344"/>
              <a:gd name="T7" fmla="*/ 1673 h 3301"/>
              <a:gd name="T8" fmla="*/ 324 w 3344"/>
              <a:gd name="T9" fmla="*/ 3022 h 3301"/>
              <a:gd name="T10" fmla="*/ 639 w 3344"/>
              <a:gd name="T11" fmla="*/ 1845 h 3301"/>
              <a:gd name="T12" fmla="*/ 1500 w 3344"/>
              <a:gd name="T13" fmla="*/ 2707 h 3301"/>
              <a:gd name="T14" fmla="*/ 3162 w 3344"/>
              <a:gd name="T15" fmla="*/ 2244 h 3301"/>
              <a:gd name="T16" fmla="*/ 3071 w 3344"/>
              <a:gd name="T17" fmla="*/ 1291 h 3301"/>
              <a:gd name="T18" fmla="*/ 2952 w 3344"/>
              <a:gd name="T19" fmla="*/ 1145 h 3301"/>
              <a:gd name="T20" fmla="*/ 2705 w 3344"/>
              <a:gd name="T21" fmla="*/ 1501 h 3301"/>
              <a:gd name="T22" fmla="*/ 1844 w 3344"/>
              <a:gd name="T23" fmla="*/ 639 h 3301"/>
              <a:gd name="T24" fmla="*/ 3020 w 3344"/>
              <a:gd name="T25" fmla="*/ 324 h 3301"/>
              <a:gd name="T26" fmla="*/ 3201 w 3344"/>
              <a:gd name="T27" fmla="*/ 628 h 3301"/>
              <a:gd name="T28" fmla="*/ 3298 w 3344"/>
              <a:gd name="T29" fmla="*/ 523 h 3301"/>
              <a:gd name="T30" fmla="*/ 2242 w 3344"/>
              <a:gd name="T31" fmla="*/ 181 h 3301"/>
              <a:gd name="T32" fmla="*/ 564 w 3344"/>
              <a:gd name="T33" fmla="*/ 45 h 3301"/>
              <a:gd name="T34" fmla="*/ 461 w 3344"/>
              <a:gd name="T35" fmla="*/ 145 h 3301"/>
              <a:gd name="T36" fmla="*/ 1499 w 3344"/>
              <a:gd name="T37" fmla="*/ 639 h 3301"/>
              <a:gd name="T38" fmla="*/ 638 w 3344"/>
              <a:gd name="T39" fmla="*/ 1501 h 3301"/>
              <a:gd name="T40" fmla="*/ 141 w 3344"/>
              <a:gd name="T41" fmla="*/ 575 h 3301"/>
              <a:gd name="T42" fmla="*/ 511 w 3344"/>
              <a:gd name="T43" fmla="*/ 1673 h 3301"/>
              <a:gd name="T44" fmla="*/ 180 w 3344"/>
              <a:gd name="T45" fmla="*/ 3166 h 3301"/>
              <a:gd name="T46" fmla="*/ 1102 w 3344"/>
              <a:gd name="T47" fmla="*/ 3165 h 3301"/>
              <a:gd name="T48" fmla="*/ 2705 w 3344"/>
              <a:gd name="T49" fmla="*/ 1845 h 3301"/>
              <a:gd name="T50" fmla="*/ 2319 w 3344"/>
              <a:gd name="T51" fmla="*/ 2976 h 3301"/>
              <a:gd name="T52" fmla="*/ 2185 w 3344"/>
              <a:gd name="T53" fmla="*/ 3029 h 3301"/>
              <a:gd name="T54" fmla="*/ 2792 w 3344"/>
              <a:gd name="T55" fmla="*/ 3301 h 3301"/>
              <a:gd name="T56" fmla="*/ 3162 w 3344"/>
              <a:gd name="T57" fmla="*/ 2244 h 3301"/>
              <a:gd name="T58" fmla="*/ 2086 w 3344"/>
              <a:gd name="T59" fmla="*/ 1672 h 3301"/>
              <a:gd name="T60" fmla="*/ 1272 w 3344"/>
              <a:gd name="T61" fmla="*/ 1672 h 3301"/>
              <a:gd name="T62" fmla="*/ 1679 w 3344"/>
              <a:gd name="T63" fmla="*/ 1875 h 3301"/>
              <a:gd name="T64" fmla="*/ 1679 w 3344"/>
              <a:gd name="T65" fmla="*/ 1468 h 3301"/>
              <a:gd name="T66" fmla="*/ 1679 w 3344"/>
              <a:gd name="T67" fmla="*/ 1875 h 3301"/>
              <a:gd name="T68" fmla="*/ 42 w 3344"/>
              <a:gd name="T69" fmla="*/ 287 h 3301"/>
              <a:gd name="T70" fmla="*/ 174 w 3344"/>
              <a:gd name="T71" fmla="*/ 155 h 3301"/>
              <a:gd name="T72" fmla="*/ 268 w 3344"/>
              <a:gd name="T73" fmla="*/ 381 h 3301"/>
              <a:gd name="T74" fmla="*/ 2991 w 3344"/>
              <a:gd name="T75" fmla="*/ 919 h 3301"/>
              <a:gd name="T76" fmla="*/ 3123 w 3344"/>
              <a:gd name="T77" fmla="*/ 786 h 3301"/>
              <a:gd name="T78" fmla="*/ 3217 w 3344"/>
              <a:gd name="T79" fmla="*/ 1012 h 3301"/>
              <a:gd name="T80" fmla="*/ 3030 w 3344"/>
              <a:gd name="T81" fmla="*/ 1012 h 3301"/>
              <a:gd name="T82" fmla="*/ 1964 w 3344"/>
              <a:gd name="T83" fmla="*/ 2781 h 3301"/>
              <a:gd name="T84" fmla="*/ 2096 w 3344"/>
              <a:gd name="T85" fmla="*/ 2913 h 3301"/>
              <a:gd name="T86" fmla="*/ 1964 w 3344"/>
              <a:gd name="T87" fmla="*/ 3046 h 3301"/>
              <a:gd name="T88" fmla="*/ 1870 w 3344"/>
              <a:gd name="T89" fmla="*/ 2820 h 3301"/>
              <a:gd name="T90" fmla="*/ 1964 w 3344"/>
              <a:gd name="T91" fmla="*/ 2781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44" h="3301">
                <a:moveTo>
                  <a:pt x="2156" y="2158"/>
                </a:moveTo>
                <a:cubicBezTo>
                  <a:pt x="1994" y="2321"/>
                  <a:pt x="1831" y="2462"/>
                  <a:pt x="1672" y="2583"/>
                </a:cubicBezTo>
                <a:cubicBezTo>
                  <a:pt x="1507" y="2457"/>
                  <a:pt x="1344" y="2314"/>
                  <a:pt x="1188" y="2158"/>
                </a:cubicBezTo>
                <a:cubicBezTo>
                  <a:pt x="1030" y="2000"/>
                  <a:pt x="887" y="1836"/>
                  <a:pt x="763" y="1673"/>
                </a:cubicBezTo>
                <a:cubicBezTo>
                  <a:pt x="887" y="1510"/>
                  <a:pt x="1030" y="1346"/>
                  <a:pt x="1188" y="1188"/>
                </a:cubicBezTo>
                <a:cubicBezTo>
                  <a:pt x="1345" y="1031"/>
                  <a:pt x="1508" y="888"/>
                  <a:pt x="1671" y="764"/>
                </a:cubicBezTo>
                <a:cubicBezTo>
                  <a:pt x="1835" y="888"/>
                  <a:pt x="1999" y="1031"/>
                  <a:pt x="2156" y="1188"/>
                </a:cubicBezTo>
                <a:cubicBezTo>
                  <a:pt x="2319" y="1351"/>
                  <a:pt x="2460" y="1515"/>
                  <a:pt x="2581" y="1673"/>
                </a:cubicBezTo>
                <a:cubicBezTo>
                  <a:pt x="2456" y="1837"/>
                  <a:pt x="2314" y="2000"/>
                  <a:pt x="2156" y="2158"/>
                </a:cubicBezTo>
                <a:moveTo>
                  <a:pt x="324" y="3022"/>
                </a:moveTo>
                <a:cubicBezTo>
                  <a:pt x="209" y="2907"/>
                  <a:pt x="225" y="2653"/>
                  <a:pt x="368" y="2325"/>
                </a:cubicBezTo>
                <a:cubicBezTo>
                  <a:pt x="435" y="2171"/>
                  <a:pt x="527" y="2009"/>
                  <a:pt x="639" y="1845"/>
                </a:cubicBezTo>
                <a:cubicBezTo>
                  <a:pt x="760" y="1999"/>
                  <a:pt x="896" y="2153"/>
                  <a:pt x="1044" y="2302"/>
                </a:cubicBezTo>
                <a:cubicBezTo>
                  <a:pt x="1191" y="2449"/>
                  <a:pt x="1344" y="2585"/>
                  <a:pt x="1500" y="2707"/>
                </a:cubicBezTo>
                <a:cubicBezTo>
                  <a:pt x="955" y="3078"/>
                  <a:pt x="489" y="3188"/>
                  <a:pt x="324" y="3022"/>
                </a:cubicBezTo>
                <a:moveTo>
                  <a:pt x="3162" y="2244"/>
                </a:moveTo>
                <a:cubicBezTo>
                  <a:pt x="3082" y="2060"/>
                  <a:pt x="2970" y="1867"/>
                  <a:pt x="2833" y="1673"/>
                </a:cubicBezTo>
                <a:cubicBezTo>
                  <a:pt x="2924" y="1545"/>
                  <a:pt x="3004" y="1417"/>
                  <a:pt x="3071" y="1291"/>
                </a:cubicBezTo>
                <a:cubicBezTo>
                  <a:pt x="3097" y="1241"/>
                  <a:pt x="3079" y="1179"/>
                  <a:pt x="3029" y="1153"/>
                </a:cubicBezTo>
                <a:cubicBezTo>
                  <a:pt x="3005" y="1140"/>
                  <a:pt x="2977" y="1137"/>
                  <a:pt x="2952" y="1145"/>
                </a:cubicBezTo>
                <a:cubicBezTo>
                  <a:pt x="2926" y="1153"/>
                  <a:pt x="2904" y="1171"/>
                  <a:pt x="2892" y="1195"/>
                </a:cubicBezTo>
                <a:cubicBezTo>
                  <a:pt x="2838" y="1296"/>
                  <a:pt x="2775" y="1398"/>
                  <a:pt x="2705" y="1501"/>
                </a:cubicBezTo>
                <a:cubicBezTo>
                  <a:pt x="2584" y="1346"/>
                  <a:pt x="2448" y="1193"/>
                  <a:pt x="2300" y="1045"/>
                </a:cubicBezTo>
                <a:cubicBezTo>
                  <a:pt x="2151" y="896"/>
                  <a:pt x="1998" y="760"/>
                  <a:pt x="1844" y="639"/>
                </a:cubicBezTo>
                <a:cubicBezTo>
                  <a:pt x="2007" y="527"/>
                  <a:pt x="2169" y="435"/>
                  <a:pt x="2323" y="368"/>
                </a:cubicBezTo>
                <a:cubicBezTo>
                  <a:pt x="2651" y="225"/>
                  <a:pt x="2905" y="209"/>
                  <a:pt x="3020" y="324"/>
                </a:cubicBezTo>
                <a:cubicBezTo>
                  <a:pt x="3066" y="370"/>
                  <a:pt x="3092" y="440"/>
                  <a:pt x="3095" y="531"/>
                </a:cubicBezTo>
                <a:cubicBezTo>
                  <a:pt x="3097" y="587"/>
                  <a:pt x="3145" y="631"/>
                  <a:pt x="3201" y="628"/>
                </a:cubicBezTo>
                <a:cubicBezTo>
                  <a:pt x="3228" y="627"/>
                  <a:pt x="3253" y="616"/>
                  <a:pt x="3271" y="596"/>
                </a:cubicBezTo>
                <a:cubicBezTo>
                  <a:pt x="3290" y="576"/>
                  <a:pt x="3299" y="550"/>
                  <a:pt x="3298" y="523"/>
                </a:cubicBezTo>
                <a:cubicBezTo>
                  <a:pt x="3293" y="379"/>
                  <a:pt x="3248" y="264"/>
                  <a:pt x="3164" y="180"/>
                </a:cubicBezTo>
                <a:cubicBezTo>
                  <a:pt x="2983" y="0"/>
                  <a:pt x="2656" y="0"/>
                  <a:pt x="2242" y="181"/>
                </a:cubicBezTo>
                <a:cubicBezTo>
                  <a:pt x="2058" y="262"/>
                  <a:pt x="1865" y="374"/>
                  <a:pt x="1672" y="511"/>
                </a:cubicBezTo>
                <a:cubicBezTo>
                  <a:pt x="1263" y="222"/>
                  <a:pt x="864" y="49"/>
                  <a:pt x="564" y="45"/>
                </a:cubicBezTo>
                <a:cubicBezTo>
                  <a:pt x="562" y="45"/>
                  <a:pt x="562" y="45"/>
                  <a:pt x="562" y="45"/>
                </a:cubicBezTo>
                <a:cubicBezTo>
                  <a:pt x="507" y="45"/>
                  <a:pt x="462" y="89"/>
                  <a:pt x="461" y="145"/>
                </a:cubicBezTo>
                <a:cubicBezTo>
                  <a:pt x="460" y="201"/>
                  <a:pt x="505" y="247"/>
                  <a:pt x="561" y="248"/>
                </a:cubicBezTo>
                <a:cubicBezTo>
                  <a:pt x="807" y="252"/>
                  <a:pt x="1145" y="398"/>
                  <a:pt x="1499" y="639"/>
                </a:cubicBezTo>
                <a:cubicBezTo>
                  <a:pt x="1345" y="760"/>
                  <a:pt x="1192" y="897"/>
                  <a:pt x="1044" y="1045"/>
                </a:cubicBezTo>
                <a:cubicBezTo>
                  <a:pt x="896" y="1193"/>
                  <a:pt x="760" y="1347"/>
                  <a:pt x="638" y="1501"/>
                </a:cubicBezTo>
                <a:cubicBezTo>
                  <a:pt x="429" y="1195"/>
                  <a:pt x="292" y="900"/>
                  <a:pt x="257" y="660"/>
                </a:cubicBezTo>
                <a:cubicBezTo>
                  <a:pt x="249" y="605"/>
                  <a:pt x="197" y="566"/>
                  <a:pt x="141" y="575"/>
                </a:cubicBezTo>
                <a:cubicBezTo>
                  <a:pt x="86" y="583"/>
                  <a:pt x="47" y="635"/>
                  <a:pt x="56" y="690"/>
                </a:cubicBezTo>
                <a:cubicBezTo>
                  <a:pt x="97" y="972"/>
                  <a:pt x="261" y="1319"/>
                  <a:pt x="511" y="1673"/>
                </a:cubicBezTo>
                <a:cubicBezTo>
                  <a:pt x="374" y="1867"/>
                  <a:pt x="262" y="2060"/>
                  <a:pt x="181" y="2244"/>
                </a:cubicBezTo>
                <a:cubicBezTo>
                  <a:pt x="0" y="2658"/>
                  <a:pt x="0" y="2986"/>
                  <a:pt x="180" y="3166"/>
                </a:cubicBezTo>
                <a:cubicBezTo>
                  <a:pt x="270" y="3256"/>
                  <a:pt x="396" y="3301"/>
                  <a:pt x="552" y="3301"/>
                </a:cubicBezTo>
                <a:cubicBezTo>
                  <a:pt x="708" y="3301"/>
                  <a:pt x="894" y="3256"/>
                  <a:pt x="1102" y="3165"/>
                </a:cubicBezTo>
                <a:cubicBezTo>
                  <a:pt x="1486" y="2997"/>
                  <a:pt x="1912" y="2690"/>
                  <a:pt x="2300" y="2302"/>
                </a:cubicBezTo>
                <a:cubicBezTo>
                  <a:pt x="2448" y="2153"/>
                  <a:pt x="2584" y="2000"/>
                  <a:pt x="2705" y="1845"/>
                </a:cubicBezTo>
                <a:cubicBezTo>
                  <a:pt x="3076" y="2391"/>
                  <a:pt x="3185" y="2857"/>
                  <a:pt x="3020" y="3022"/>
                </a:cubicBezTo>
                <a:cubicBezTo>
                  <a:pt x="2904" y="3138"/>
                  <a:pt x="2648" y="3122"/>
                  <a:pt x="2319" y="2976"/>
                </a:cubicBezTo>
                <a:cubicBezTo>
                  <a:pt x="2294" y="2965"/>
                  <a:pt x="2266" y="2965"/>
                  <a:pt x="2241" y="2975"/>
                </a:cubicBezTo>
                <a:cubicBezTo>
                  <a:pt x="2216" y="2984"/>
                  <a:pt x="2195" y="3004"/>
                  <a:pt x="2185" y="3029"/>
                </a:cubicBezTo>
                <a:cubicBezTo>
                  <a:pt x="2162" y="3080"/>
                  <a:pt x="2185" y="3140"/>
                  <a:pt x="2237" y="3163"/>
                </a:cubicBezTo>
                <a:cubicBezTo>
                  <a:pt x="2447" y="3255"/>
                  <a:pt x="2634" y="3301"/>
                  <a:pt x="2792" y="3301"/>
                </a:cubicBezTo>
                <a:cubicBezTo>
                  <a:pt x="2947" y="3301"/>
                  <a:pt x="3074" y="3256"/>
                  <a:pt x="3164" y="3166"/>
                </a:cubicBezTo>
                <a:cubicBezTo>
                  <a:pt x="3344" y="2986"/>
                  <a:pt x="3343" y="2658"/>
                  <a:pt x="3162" y="2244"/>
                </a:cubicBezTo>
                <a:moveTo>
                  <a:pt x="1679" y="1265"/>
                </a:moveTo>
                <a:cubicBezTo>
                  <a:pt x="1903" y="1265"/>
                  <a:pt x="2086" y="1447"/>
                  <a:pt x="2086" y="1672"/>
                </a:cubicBezTo>
                <a:cubicBezTo>
                  <a:pt x="2086" y="1896"/>
                  <a:pt x="1903" y="2079"/>
                  <a:pt x="1679" y="2079"/>
                </a:cubicBezTo>
                <a:cubicBezTo>
                  <a:pt x="1455" y="2079"/>
                  <a:pt x="1272" y="1896"/>
                  <a:pt x="1272" y="1672"/>
                </a:cubicBezTo>
                <a:cubicBezTo>
                  <a:pt x="1272" y="1447"/>
                  <a:pt x="1455" y="1265"/>
                  <a:pt x="1679" y="1265"/>
                </a:cubicBezTo>
                <a:close/>
                <a:moveTo>
                  <a:pt x="1679" y="1875"/>
                </a:moveTo>
                <a:cubicBezTo>
                  <a:pt x="1791" y="1875"/>
                  <a:pt x="1883" y="1784"/>
                  <a:pt x="1883" y="1672"/>
                </a:cubicBezTo>
                <a:cubicBezTo>
                  <a:pt x="1883" y="1559"/>
                  <a:pt x="1791" y="1468"/>
                  <a:pt x="1679" y="1468"/>
                </a:cubicBezTo>
                <a:cubicBezTo>
                  <a:pt x="1567" y="1468"/>
                  <a:pt x="1476" y="1559"/>
                  <a:pt x="1476" y="1672"/>
                </a:cubicBezTo>
                <a:cubicBezTo>
                  <a:pt x="1476" y="1784"/>
                  <a:pt x="1567" y="1875"/>
                  <a:pt x="1679" y="1875"/>
                </a:cubicBezTo>
                <a:close/>
                <a:moveTo>
                  <a:pt x="174" y="420"/>
                </a:moveTo>
                <a:cubicBezTo>
                  <a:pt x="101" y="420"/>
                  <a:pt x="42" y="361"/>
                  <a:pt x="42" y="287"/>
                </a:cubicBezTo>
                <a:cubicBezTo>
                  <a:pt x="42" y="252"/>
                  <a:pt x="56" y="219"/>
                  <a:pt x="81" y="194"/>
                </a:cubicBezTo>
                <a:cubicBezTo>
                  <a:pt x="105" y="169"/>
                  <a:pt x="139" y="155"/>
                  <a:pt x="174" y="155"/>
                </a:cubicBezTo>
                <a:cubicBezTo>
                  <a:pt x="247" y="155"/>
                  <a:pt x="306" y="214"/>
                  <a:pt x="306" y="287"/>
                </a:cubicBezTo>
                <a:cubicBezTo>
                  <a:pt x="306" y="323"/>
                  <a:pt x="292" y="356"/>
                  <a:pt x="268" y="381"/>
                </a:cubicBezTo>
                <a:cubicBezTo>
                  <a:pt x="243" y="406"/>
                  <a:pt x="209" y="420"/>
                  <a:pt x="174" y="420"/>
                </a:cubicBezTo>
                <a:close/>
                <a:moveTo>
                  <a:pt x="2991" y="919"/>
                </a:moveTo>
                <a:cubicBezTo>
                  <a:pt x="2991" y="883"/>
                  <a:pt x="3005" y="850"/>
                  <a:pt x="3030" y="825"/>
                </a:cubicBezTo>
                <a:cubicBezTo>
                  <a:pt x="3054" y="800"/>
                  <a:pt x="3088" y="786"/>
                  <a:pt x="3123" y="786"/>
                </a:cubicBezTo>
                <a:cubicBezTo>
                  <a:pt x="3196" y="786"/>
                  <a:pt x="3255" y="845"/>
                  <a:pt x="3255" y="918"/>
                </a:cubicBezTo>
                <a:cubicBezTo>
                  <a:pt x="3255" y="954"/>
                  <a:pt x="3241" y="987"/>
                  <a:pt x="3217" y="1012"/>
                </a:cubicBezTo>
                <a:cubicBezTo>
                  <a:pt x="3192" y="1037"/>
                  <a:pt x="3158" y="1051"/>
                  <a:pt x="3123" y="1051"/>
                </a:cubicBezTo>
                <a:cubicBezTo>
                  <a:pt x="3088" y="1051"/>
                  <a:pt x="3054" y="1037"/>
                  <a:pt x="3030" y="1012"/>
                </a:cubicBezTo>
                <a:cubicBezTo>
                  <a:pt x="3005" y="987"/>
                  <a:pt x="2991" y="954"/>
                  <a:pt x="2991" y="919"/>
                </a:cubicBezTo>
                <a:close/>
                <a:moveTo>
                  <a:pt x="1964" y="2781"/>
                </a:moveTo>
                <a:cubicBezTo>
                  <a:pt x="1999" y="2781"/>
                  <a:pt x="2033" y="2795"/>
                  <a:pt x="2057" y="2820"/>
                </a:cubicBezTo>
                <a:cubicBezTo>
                  <a:pt x="2082" y="2845"/>
                  <a:pt x="2096" y="2878"/>
                  <a:pt x="2096" y="2913"/>
                </a:cubicBezTo>
                <a:cubicBezTo>
                  <a:pt x="2096" y="2948"/>
                  <a:pt x="2082" y="2982"/>
                  <a:pt x="2057" y="3007"/>
                </a:cubicBezTo>
                <a:cubicBezTo>
                  <a:pt x="2033" y="3032"/>
                  <a:pt x="1999" y="3046"/>
                  <a:pt x="1964" y="3046"/>
                </a:cubicBezTo>
                <a:cubicBezTo>
                  <a:pt x="1891" y="3046"/>
                  <a:pt x="1832" y="2986"/>
                  <a:pt x="1832" y="2913"/>
                </a:cubicBezTo>
                <a:cubicBezTo>
                  <a:pt x="1832" y="2878"/>
                  <a:pt x="1846" y="2845"/>
                  <a:pt x="1870" y="2820"/>
                </a:cubicBezTo>
                <a:cubicBezTo>
                  <a:pt x="1895" y="2795"/>
                  <a:pt x="1929" y="2781"/>
                  <a:pt x="1964" y="2781"/>
                </a:cubicBezTo>
                <a:close/>
                <a:moveTo>
                  <a:pt x="1964" y="2781"/>
                </a:moveTo>
                <a:cubicBezTo>
                  <a:pt x="1964" y="2781"/>
                  <a:pt x="1964" y="2781"/>
                  <a:pt x="1964" y="27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sp>
        <p:nvSpPr>
          <p:cNvPr id="14" name="Freeform 27"/>
          <p:cNvSpPr>
            <a:spLocks noEditPoints="1"/>
          </p:cNvSpPr>
          <p:nvPr/>
        </p:nvSpPr>
        <p:spPr bwMode="auto">
          <a:xfrm>
            <a:off x="4030399" y="1935317"/>
            <a:ext cx="396000" cy="396000"/>
          </a:xfrm>
          <a:custGeom>
            <a:avLst/>
            <a:gdLst>
              <a:gd name="T0" fmla="*/ 2849 w 3269"/>
              <a:gd name="T1" fmla="*/ 1942 h 3169"/>
              <a:gd name="T2" fmla="*/ 2430 w 3269"/>
              <a:gd name="T3" fmla="*/ 2361 h 3169"/>
              <a:gd name="T4" fmla="*/ 2536 w 3269"/>
              <a:gd name="T5" fmla="*/ 2640 h 3169"/>
              <a:gd name="T6" fmla="*/ 1635 w 3269"/>
              <a:gd name="T7" fmla="*/ 3010 h 3169"/>
              <a:gd name="T8" fmla="*/ 777 w 3269"/>
              <a:gd name="T9" fmla="*/ 2681 h 3169"/>
              <a:gd name="T10" fmla="*/ 841 w 3269"/>
              <a:gd name="T11" fmla="*/ 2459 h 3169"/>
              <a:gd name="T12" fmla="*/ 421 w 3269"/>
              <a:gd name="T13" fmla="*/ 2040 h 3169"/>
              <a:gd name="T14" fmla="*/ 393 w 3269"/>
              <a:gd name="T15" fmla="*/ 2040 h 3169"/>
              <a:gd name="T16" fmla="*/ 356 w 3269"/>
              <a:gd name="T17" fmla="*/ 1730 h 3169"/>
              <a:gd name="T18" fmla="*/ 1189 w 3269"/>
              <a:gd name="T19" fmla="*/ 529 h 3169"/>
              <a:gd name="T20" fmla="*/ 1594 w 3269"/>
              <a:gd name="T21" fmla="*/ 839 h 3169"/>
              <a:gd name="T22" fmla="*/ 2005 w 3269"/>
              <a:gd name="T23" fmla="*/ 505 h 3169"/>
              <a:gd name="T24" fmla="*/ 2913 w 3269"/>
              <a:gd name="T25" fmla="*/ 1663 h 3169"/>
              <a:gd name="T26" fmla="*/ 2997 w 3269"/>
              <a:gd name="T27" fmla="*/ 1739 h 3169"/>
              <a:gd name="T28" fmla="*/ 3072 w 3269"/>
              <a:gd name="T29" fmla="*/ 1655 h 3169"/>
              <a:gd name="T30" fmla="*/ 2005 w 3269"/>
              <a:gd name="T31" fmla="*/ 339 h 3169"/>
              <a:gd name="T32" fmla="*/ 1594 w 3269"/>
              <a:gd name="T33" fmla="*/ 0 h 3169"/>
              <a:gd name="T34" fmla="*/ 1178 w 3269"/>
              <a:gd name="T35" fmla="*/ 366 h 3169"/>
              <a:gd name="T36" fmla="*/ 195 w 3269"/>
              <a:gd name="T37" fmla="*/ 1730 h 3169"/>
              <a:gd name="T38" fmla="*/ 238 w 3269"/>
              <a:gd name="T39" fmla="*/ 2081 h 3169"/>
              <a:gd name="T40" fmla="*/ 0 w 3269"/>
              <a:gd name="T41" fmla="*/ 2459 h 3169"/>
              <a:gd name="T42" fmla="*/ 419 w 3269"/>
              <a:gd name="T43" fmla="*/ 2879 h 3169"/>
              <a:gd name="T44" fmla="*/ 667 w 3269"/>
              <a:gd name="T45" fmla="*/ 2797 h 3169"/>
              <a:gd name="T46" fmla="*/ 1633 w 3269"/>
              <a:gd name="T47" fmla="*/ 3169 h 3169"/>
              <a:gd name="T48" fmla="*/ 2661 w 3269"/>
              <a:gd name="T49" fmla="*/ 2736 h 3169"/>
              <a:gd name="T50" fmla="*/ 2848 w 3269"/>
              <a:gd name="T51" fmla="*/ 2779 h 3169"/>
              <a:gd name="T52" fmla="*/ 3267 w 3269"/>
              <a:gd name="T53" fmla="*/ 2359 h 3169"/>
              <a:gd name="T54" fmla="*/ 2849 w 3269"/>
              <a:gd name="T55" fmla="*/ 1942 h 3169"/>
              <a:gd name="T56" fmla="*/ 1594 w 3269"/>
              <a:gd name="T57" fmla="*/ 159 h 3169"/>
              <a:gd name="T58" fmla="*/ 1855 w 3269"/>
              <a:gd name="T59" fmla="*/ 420 h 3169"/>
              <a:gd name="T60" fmla="*/ 1594 w 3269"/>
              <a:gd name="T61" fmla="*/ 680 h 3169"/>
              <a:gd name="T62" fmla="*/ 1334 w 3269"/>
              <a:gd name="T63" fmla="*/ 420 h 3169"/>
              <a:gd name="T64" fmla="*/ 1594 w 3269"/>
              <a:gd name="T65" fmla="*/ 159 h 3169"/>
              <a:gd name="T66" fmla="*/ 161 w 3269"/>
              <a:gd name="T67" fmla="*/ 2459 h 3169"/>
              <a:gd name="T68" fmla="*/ 421 w 3269"/>
              <a:gd name="T69" fmla="*/ 2199 h 3169"/>
              <a:gd name="T70" fmla="*/ 682 w 3269"/>
              <a:gd name="T71" fmla="*/ 2459 h 3169"/>
              <a:gd name="T72" fmla="*/ 421 w 3269"/>
              <a:gd name="T73" fmla="*/ 2720 h 3169"/>
              <a:gd name="T74" fmla="*/ 161 w 3269"/>
              <a:gd name="T75" fmla="*/ 2459 h 3169"/>
              <a:gd name="T76" fmla="*/ 2849 w 3269"/>
              <a:gd name="T77" fmla="*/ 2622 h 3169"/>
              <a:gd name="T78" fmla="*/ 2589 w 3269"/>
              <a:gd name="T79" fmla="*/ 2361 h 3169"/>
              <a:gd name="T80" fmla="*/ 2849 w 3269"/>
              <a:gd name="T81" fmla="*/ 2101 h 3169"/>
              <a:gd name="T82" fmla="*/ 3110 w 3269"/>
              <a:gd name="T83" fmla="*/ 2361 h 3169"/>
              <a:gd name="T84" fmla="*/ 2849 w 3269"/>
              <a:gd name="T85" fmla="*/ 2622 h 3169"/>
              <a:gd name="T86" fmla="*/ 2849 w 3269"/>
              <a:gd name="T87" fmla="*/ 2622 h 3169"/>
              <a:gd name="T88" fmla="*/ 2849 w 3269"/>
              <a:gd name="T89" fmla="*/ 2622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9" h="3169">
                <a:moveTo>
                  <a:pt x="2849" y="1942"/>
                </a:moveTo>
                <a:cubicBezTo>
                  <a:pt x="2617" y="1942"/>
                  <a:pt x="2430" y="2130"/>
                  <a:pt x="2430" y="2361"/>
                </a:cubicBezTo>
                <a:cubicBezTo>
                  <a:pt x="2430" y="2468"/>
                  <a:pt x="2471" y="2566"/>
                  <a:pt x="2536" y="2640"/>
                </a:cubicBezTo>
                <a:cubicBezTo>
                  <a:pt x="2299" y="2874"/>
                  <a:pt x="1978" y="3010"/>
                  <a:pt x="1635" y="3010"/>
                </a:cubicBezTo>
                <a:cubicBezTo>
                  <a:pt x="1314" y="3010"/>
                  <a:pt x="1011" y="2890"/>
                  <a:pt x="777" y="2681"/>
                </a:cubicBezTo>
                <a:cubicBezTo>
                  <a:pt x="818" y="2617"/>
                  <a:pt x="841" y="2540"/>
                  <a:pt x="841" y="2459"/>
                </a:cubicBezTo>
                <a:cubicBezTo>
                  <a:pt x="841" y="2227"/>
                  <a:pt x="652" y="2040"/>
                  <a:pt x="421" y="2040"/>
                </a:cubicBezTo>
                <a:cubicBezTo>
                  <a:pt x="393" y="2040"/>
                  <a:pt x="393" y="2040"/>
                  <a:pt x="393" y="2040"/>
                </a:cubicBezTo>
                <a:cubicBezTo>
                  <a:pt x="369" y="1940"/>
                  <a:pt x="356" y="1835"/>
                  <a:pt x="356" y="1730"/>
                </a:cubicBezTo>
                <a:cubicBezTo>
                  <a:pt x="356" y="1188"/>
                  <a:pt x="695" y="713"/>
                  <a:pt x="1189" y="529"/>
                </a:cubicBezTo>
                <a:cubicBezTo>
                  <a:pt x="1239" y="708"/>
                  <a:pt x="1401" y="839"/>
                  <a:pt x="1594" y="839"/>
                </a:cubicBezTo>
                <a:cubicBezTo>
                  <a:pt x="1797" y="839"/>
                  <a:pt x="1966" y="695"/>
                  <a:pt x="2005" y="505"/>
                </a:cubicBezTo>
                <a:cubicBezTo>
                  <a:pt x="2517" y="659"/>
                  <a:pt x="2885" y="1121"/>
                  <a:pt x="2913" y="1663"/>
                </a:cubicBezTo>
                <a:cubicBezTo>
                  <a:pt x="2915" y="1707"/>
                  <a:pt x="2952" y="1742"/>
                  <a:pt x="2997" y="1739"/>
                </a:cubicBezTo>
                <a:cubicBezTo>
                  <a:pt x="3041" y="1737"/>
                  <a:pt x="3075" y="1699"/>
                  <a:pt x="3072" y="1655"/>
                </a:cubicBezTo>
                <a:cubicBezTo>
                  <a:pt x="3039" y="1027"/>
                  <a:pt x="2603" y="498"/>
                  <a:pt x="2005" y="339"/>
                </a:cubicBezTo>
                <a:cubicBezTo>
                  <a:pt x="1969" y="146"/>
                  <a:pt x="1799" y="0"/>
                  <a:pt x="1594" y="0"/>
                </a:cubicBezTo>
                <a:cubicBezTo>
                  <a:pt x="1381" y="0"/>
                  <a:pt x="1204" y="159"/>
                  <a:pt x="1178" y="366"/>
                </a:cubicBezTo>
                <a:cubicBezTo>
                  <a:pt x="598" y="559"/>
                  <a:pt x="195" y="1104"/>
                  <a:pt x="195" y="1730"/>
                </a:cubicBezTo>
                <a:cubicBezTo>
                  <a:pt x="195" y="1850"/>
                  <a:pt x="210" y="1966"/>
                  <a:pt x="238" y="2081"/>
                </a:cubicBezTo>
                <a:cubicBezTo>
                  <a:pt x="97" y="2150"/>
                  <a:pt x="0" y="2292"/>
                  <a:pt x="0" y="2459"/>
                </a:cubicBezTo>
                <a:cubicBezTo>
                  <a:pt x="0" y="2692"/>
                  <a:pt x="188" y="2879"/>
                  <a:pt x="419" y="2879"/>
                </a:cubicBezTo>
                <a:cubicBezTo>
                  <a:pt x="513" y="2879"/>
                  <a:pt x="598" y="2849"/>
                  <a:pt x="667" y="2797"/>
                </a:cubicBezTo>
                <a:cubicBezTo>
                  <a:pt x="929" y="3034"/>
                  <a:pt x="1270" y="3169"/>
                  <a:pt x="1633" y="3169"/>
                </a:cubicBezTo>
                <a:cubicBezTo>
                  <a:pt x="2027" y="3169"/>
                  <a:pt x="2394" y="3012"/>
                  <a:pt x="2661" y="2736"/>
                </a:cubicBezTo>
                <a:cubicBezTo>
                  <a:pt x="2716" y="2764"/>
                  <a:pt x="2780" y="2779"/>
                  <a:pt x="2848" y="2779"/>
                </a:cubicBezTo>
                <a:cubicBezTo>
                  <a:pt x="3080" y="2779"/>
                  <a:pt x="3267" y="2590"/>
                  <a:pt x="3267" y="2359"/>
                </a:cubicBezTo>
                <a:cubicBezTo>
                  <a:pt x="3269" y="2130"/>
                  <a:pt x="3082" y="1942"/>
                  <a:pt x="2849" y="1942"/>
                </a:cubicBezTo>
                <a:close/>
                <a:moveTo>
                  <a:pt x="1594" y="159"/>
                </a:moveTo>
                <a:cubicBezTo>
                  <a:pt x="1738" y="159"/>
                  <a:pt x="1855" y="275"/>
                  <a:pt x="1855" y="420"/>
                </a:cubicBezTo>
                <a:cubicBezTo>
                  <a:pt x="1855" y="564"/>
                  <a:pt x="1738" y="680"/>
                  <a:pt x="1594" y="680"/>
                </a:cubicBezTo>
                <a:cubicBezTo>
                  <a:pt x="1450" y="680"/>
                  <a:pt x="1334" y="564"/>
                  <a:pt x="1334" y="420"/>
                </a:cubicBezTo>
                <a:cubicBezTo>
                  <a:pt x="1334" y="275"/>
                  <a:pt x="1452" y="159"/>
                  <a:pt x="1594" y="159"/>
                </a:cubicBezTo>
                <a:close/>
                <a:moveTo>
                  <a:pt x="161" y="2459"/>
                </a:moveTo>
                <a:cubicBezTo>
                  <a:pt x="161" y="2315"/>
                  <a:pt x="277" y="2199"/>
                  <a:pt x="421" y="2199"/>
                </a:cubicBezTo>
                <a:cubicBezTo>
                  <a:pt x="565" y="2199"/>
                  <a:pt x="682" y="2315"/>
                  <a:pt x="682" y="2459"/>
                </a:cubicBezTo>
                <a:cubicBezTo>
                  <a:pt x="682" y="2604"/>
                  <a:pt x="565" y="2720"/>
                  <a:pt x="421" y="2720"/>
                </a:cubicBezTo>
                <a:cubicBezTo>
                  <a:pt x="277" y="2720"/>
                  <a:pt x="161" y="2604"/>
                  <a:pt x="161" y="2459"/>
                </a:cubicBezTo>
                <a:close/>
                <a:moveTo>
                  <a:pt x="2849" y="2622"/>
                </a:moveTo>
                <a:cubicBezTo>
                  <a:pt x="2705" y="2622"/>
                  <a:pt x="2589" y="2505"/>
                  <a:pt x="2589" y="2361"/>
                </a:cubicBezTo>
                <a:cubicBezTo>
                  <a:pt x="2589" y="2217"/>
                  <a:pt x="2705" y="2101"/>
                  <a:pt x="2849" y="2101"/>
                </a:cubicBezTo>
                <a:cubicBezTo>
                  <a:pt x="2993" y="2101"/>
                  <a:pt x="3110" y="2217"/>
                  <a:pt x="3110" y="2361"/>
                </a:cubicBezTo>
                <a:cubicBezTo>
                  <a:pt x="3110" y="2505"/>
                  <a:pt x="2993" y="2622"/>
                  <a:pt x="2849" y="2622"/>
                </a:cubicBezTo>
                <a:close/>
                <a:moveTo>
                  <a:pt x="2849" y="2622"/>
                </a:moveTo>
                <a:cubicBezTo>
                  <a:pt x="2849" y="2622"/>
                  <a:pt x="2849" y="2622"/>
                  <a:pt x="2849" y="26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sp>
        <p:nvSpPr>
          <p:cNvPr id="24" name="Freeform 18"/>
          <p:cNvSpPr>
            <a:spLocks noEditPoints="1"/>
          </p:cNvSpPr>
          <p:nvPr/>
        </p:nvSpPr>
        <p:spPr bwMode="auto">
          <a:xfrm>
            <a:off x="4038260" y="3847590"/>
            <a:ext cx="396000" cy="396000"/>
          </a:xfrm>
          <a:custGeom>
            <a:avLst/>
            <a:gdLst>
              <a:gd name="T0" fmla="*/ 1672 w 3344"/>
              <a:gd name="T1" fmla="*/ 2583 h 3301"/>
              <a:gd name="T2" fmla="*/ 763 w 3344"/>
              <a:gd name="T3" fmla="*/ 1673 h 3301"/>
              <a:gd name="T4" fmla="*/ 1671 w 3344"/>
              <a:gd name="T5" fmla="*/ 764 h 3301"/>
              <a:gd name="T6" fmla="*/ 2581 w 3344"/>
              <a:gd name="T7" fmla="*/ 1673 h 3301"/>
              <a:gd name="T8" fmla="*/ 324 w 3344"/>
              <a:gd name="T9" fmla="*/ 3022 h 3301"/>
              <a:gd name="T10" fmla="*/ 639 w 3344"/>
              <a:gd name="T11" fmla="*/ 1845 h 3301"/>
              <a:gd name="T12" fmla="*/ 1500 w 3344"/>
              <a:gd name="T13" fmla="*/ 2707 h 3301"/>
              <a:gd name="T14" fmla="*/ 3162 w 3344"/>
              <a:gd name="T15" fmla="*/ 2244 h 3301"/>
              <a:gd name="T16" fmla="*/ 3071 w 3344"/>
              <a:gd name="T17" fmla="*/ 1291 h 3301"/>
              <a:gd name="T18" fmla="*/ 2952 w 3344"/>
              <a:gd name="T19" fmla="*/ 1145 h 3301"/>
              <a:gd name="T20" fmla="*/ 2705 w 3344"/>
              <a:gd name="T21" fmla="*/ 1501 h 3301"/>
              <a:gd name="T22" fmla="*/ 1844 w 3344"/>
              <a:gd name="T23" fmla="*/ 639 h 3301"/>
              <a:gd name="T24" fmla="*/ 3020 w 3344"/>
              <a:gd name="T25" fmla="*/ 324 h 3301"/>
              <a:gd name="T26" fmla="*/ 3201 w 3344"/>
              <a:gd name="T27" fmla="*/ 628 h 3301"/>
              <a:gd name="T28" fmla="*/ 3298 w 3344"/>
              <a:gd name="T29" fmla="*/ 523 h 3301"/>
              <a:gd name="T30" fmla="*/ 2242 w 3344"/>
              <a:gd name="T31" fmla="*/ 181 h 3301"/>
              <a:gd name="T32" fmla="*/ 564 w 3344"/>
              <a:gd name="T33" fmla="*/ 45 h 3301"/>
              <a:gd name="T34" fmla="*/ 461 w 3344"/>
              <a:gd name="T35" fmla="*/ 145 h 3301"/>
              <a:gd name="T36" fmla="*/ 1499 w 3344"/>
              <a:gd name="T37" fmla="*/ 639 h 3301"/>
              <a:gd name="T38" fmla="*/ 638 w 3344"/>
              <a:gd name="T39" fmla="*/ 1501 h 3301"/>
              <a:gd name="T40" fmla="*/ 141 w 3344"/>
              <a:gd name="T41" fmla="*/ 575 h 3301"/>
              <a:gd name="T42" fmla="*/ 511 w 3344"/>
              <a:gd name="T43" fmla="*/ 1673 h 3301"/>
              <a:gd name="T44" fmla="*/ 180 w 3344"/>
              <a:gd name="T45" fmla="*/ 3166 h 3301"/>
              <a:gd name="T46" fmla="*/ 1102 w 3344"/>
              <a:gd name="T47" fmla="*/ 3165 h 3301"/>
              <a:gd name="T48" fmla="*/ 2705 w 3344"/>
              <a:gd name="T49" fmla="*/ 1845 h 3301"/>
              <a:gd name="T50" fmla="*/ 2319 w 3344"/>
              <a:gd name="T51" fmla="*/ 2976 h 3301"/>
              <a:gd name="T52" fmla="*/ 2185 w 3344"/>
              <a:gd name="T53" fmla="*/ 3029 h 3301"/>
              <a:gd name="T54" fmla="*/ 2792 w 3344"/>
              <a:gd name="T55" fmla="*/ 3301 h 3301"/>
              <a:gd name="T56" fmla="*/ 3162 w 3344"/>
              <a:gd name="T57" fmla="*/ 2244 h 3301"/>
              <a:gd name="T58" fmla="*/ 2086 w 3344"/>
              <a:gd name="T59" fmla="*/ 1672 h 3301"/>
              <a:gd name="T60" fmla="*/ 1272 w 3344"/>
              <a:gd name="T61" fmla="*/ 1672 h 3301"/>
              <a:gd name="T62" fmla="*/ 1679 w 3344"/>
              <a:gd name="T63" fmla="*/ 1875 h 3301"/>
              <a:gd name="T64" fmla="*/ 1679 w 3344"/>
              <a:gd name="T65" fmla="*/ 1468 h 3301"/>
              <a:gd name="T66" fmla="*/ 1679 w 3344"/>
              <a:gd name="T67" fmla="*/ 1875 h 3301"/>
              <a:gd name="T68" fmla="*/ 42 w 3344"/>
              <a:gd name="T69" fmla="*/ 287 h 3301"/>
              <a:gd name="T70" fmla="*/ 174 w 3344"/>
              <a:gd name="T71" fmla="*/ 155 h 3301"/>
              <a:gd name="T72" fmla="*/ 268 w 3344"/>
              <a:gd name="T73" fmla="*/ 381 h 3301"/>
              <a:gd name="T74" fmla="*/ 2991 w 3344"/>
              <a:gd name="T75" fmla="*/ 919 h 3301"/>
              <a:gd name="T76" fmla="*/ 3123 w 3344"/>
              <a:gd name="T77" fmla="*/ 786 h 3301"/>
              <a:gd name="T78" fmla="*/ 3217 w 3344"/>
              <a:gd name="T79" fmla="*/ 1012 h 3301"/>
              <a:gd name="T80" fmla="*/ 3030 w 3344"/>
              <a:gd name="T81" fmla="*/ 1012 h 3301"/>
              <a:gd name="T82" fmla="*/ 1964 w 3344"/>
              <a:gd name="T83" fmla="*/ 2781 h 3301"/>
              <a:gd name="T84" fmla="*/ 2096 w 3344"/>
              <a:gd name="T85" fmla="*/ 2913 h 3301"/>
              <a:gd name="T86" fmla="*/ 1964 w 3344"/>
              <a:gd name="T87" fmla="*/ 3046 h 3301"/>
              <a:gd name="T88" fmla="*/ 1870 w 3344"/>
              <a:gd name="T89" fmla="*/ 2820 h 3301"/>
              <a:gd name="T90" fmla="*/ 1964 w 3344"/>
              <a:gd name="T91" fmla="*/ 2781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44" h="3301">
                <a:moveTo>
                  <a:pt x="2156" y="2158"/>
                </a:moveTo>
                <a:cubicBezTo>
                  <a:pt x="1994" y="2321"/>
                  <a:pt x="1831" y="2462"/>
                  <a:pt x="1672" y="2583"/>
                </a:cubicBezTo>
                <a:cubicBezTo>
                  <a:pt x="1507" y="2457"/>
                  <a:pt x="1344" y="2314"/>
                  <a:pt x="1188" y="2158"/>
                </a:cubicBezTo>
                <a:cubicBezTo>
                  <a:pt x="1030" y="2000"/>
                  <a:pt x="887" y="1836"/>
                  <a:pt x="763" y="1673"/>
                </a:cubicBezTo>
                <a:cubicBezTo>
                  <a:pt x="887" y="1510"/>
                  <a:pt x="1030" y="1346"/>
                  <a:pt x="1188" y="1188"/>
                </a:cubicBezTo>
                <a:cubicBezTo>
                  <a:pt x="1345" y="1031"/>
                  <a:pt x="1508" y="888"/>
                  <a:pt x="1671" y="764"/>
                </a:cubicBezTo>
                <a:cubicBezTo>
                  <a:pt x="1835" y="888"/>
                  <a:pt x="1999" y="1031"/>
                  <a:pt x="2156" y="1188"/>
                </a:cubicBezTo>
                <a:cubicBezTo>
                  <a:pt x="2319" y="1351"/>
                  <a:pt x="2460" y="1515"/>
                  <a:pt x="2581" y="1673"/>
                </a:cubicBezTo>
                <a:cubicBezTo>
                  <a:pt x="2456" y="1837"/>
                  <a:pt x="2314" y="2000"/>
                  <a:pt x="2156" y="2158"/>
                </a:cubicBezTo>
                <a:moveTo>
                  <a:pt x="324" y="3022"/>
                </a:moveTo>
                <a:cubicBezTo>
                  <a:pt x="209" y="2907"/>
                  <a:pt x="225" y="2653"/>
                  <a:pt x="368" y="2325"/>
                </a:cubicBezTo>
                <a:cubicBezTo>
                  <a:pt x="435" y="2171"/>
                  <a:pt x="527" y="2009"/>
                  <a:pt x="639" y="1845"/>
                </a:cubicBezTo>
                <a:cubicBezTo>
                  <a:pt x="760" y="1999"/>
                  <a:pt x="896" y="2153"/>
                  <a:pt x="1044" y="2302"/>
                </a:cubicBezTo>
                <a:cubicBezTo>
                  <a:pt x="1191" y="2449"/>
                  <a:pt x="1344" y="2585"/>
                  <a:pt x="1500" y="2707"/>
                </a:cubicBezTo>
                <a:cubicBezTo>
                  <a:pt x="955" y="3078"/>
                  <a:pt x="489" y="3188"/>
                  <a:pt x="324" y="3022"/>
                </a:cubicBezTo>
                <a:moveTo>
                  <a:pt x="3162" y="2244"/>
                </a:moveTo>
                <a:cubicBezTo>
                  <a:pt x="3082" y="2060"/>
                  <a:pt x="2970" y="1867"/>
                  <a:pt x="2833" y="1673"/>
                </a:cubicBezTo>
                <a:cubicBezTo>
                  <a:pt x="2924" y="1545"/>
                  <a:pt x="3004" y="1417"/>
                  <a:pt x="3071" y="1291"/>
                </a:cubicBezTo>
                <a:cubicBezTo>
                  <a:pt x="3097" y="1241"/>
                  <a:pt x="3079" y="1179"/>
                  <a:pt x="3029" y="1153"/>
                </a:cubicBezTo>
                <a:cubicBezTo>
                  <a:pt x="3005" y="1140"/>
                  <a:pt x="2977" y="1137"/>
                  <a:pt x="2952" y="1145"/>
                </a:cubicBezTo>
                <a:cubicBezTo>
                  <a:pt x="2926" y="1153"/>
                  <a:pt x="2904" y="1171"/>
                  <a:pt x="2892" y="1195"/>
                </a:cubicBezTo>
                <a:cubicBezTo>
                  <a:pt x="2838" y="1296"/>
                  <a:pt x="2775" y="1398"/>
                  <a:pt x="2705" y="1501"/>
                </a:cubicBezTo>
                <a:cubicBezTo>
                  <a:pt x="2584" y="1346"/>
                  <a:pt x="2448" y="1193"/>
                  <a:pt x="2300" y="1045"/>
                </a:cubicBezTo>
                <a:cubicBezTo>
                  <a:pt x="2151" y="896"/>
                  <a:pt x="1998" y="760"/>
                  <a:pt x="1844" y="639"/>
                </a:cubicBezTo>
                <a:cubicBezTo>
                  <a:pt x="2007" y="527"/>
                  <a:pt x="2169" y="435"/>
                  <a:pt x="2323" y="368"/>
                </a:cubicBezTo>
                <a:cubicBezTo>
                  <a:pt x="2651" y="225"/>
                  <a:pt x="2905" y="209"/>
                  <a:pt x="3020" y="324"/>
                </a:cubicBezTo>
                <a:cubicBezTo>
                  <a:pt x="3066" y="370"/>
                  <a:pt x="3092" y="440"/>
                  <a:pt x="3095" y="531"/>
                </a:cubicBezTo>
                <a:cubicBezTo>
                  <a:pt x="3097" y="587"/>
                  <a:pt x="3145" y="631"/>
                  <a:pt x="3201" y="628"/>
                </a:cubicBezTo>
                <a:cubicBezTo>
                  <a:pt x="3228" y="627"/>
                  <a:pt x="3253" y="616"/>
                  <a:pt x="3271" y="596"/>
                </a:cubicBezTo>
                <a:cubicBezTo>
                  <a:pt x="3290" y="576"/>
                  <a:pt x="3299" y="550"/>
                  <a:pt x="3298" y="523"/>
                </a:cubicBezTo>
                <a:cubicBezTo>
                  <a:pt x="3293" y="379"/>
                  <a:pt x="3248" y="264"/>
                  <a:pt x="3164" y="180"/>
                </a:cubicBezTo>
                <a:cubicBezTo>
                  <a:pt x="2983" y="0"/>
                  <a:pt x="2656" y="0"/>
                  <a:pt x="2242" y="181"/>
                </a:cubicBezTo>
                <a:cubicBezTo>
                  <a:pt x="2058" y="262"/>
                  <a:pt x="1865" y="374"/>
                  <a:pt x="1672" y="511"/>
                </a:cubicBezTo>
                <a:cubicBezTo>
                  <a:pt x="1263" y="222"/>
                  <a:pt x="864" y="49"/>
                  <a:pt x="564" y="45"/>
                </a:cubicBezTo>
                <a:cubicBezTo>
                  <a:pt x="562" y="45"/>
                  <a:pt x="562" y="45"/>
                  <a:pt x="562" y="45"/>
                </a:cubicBezTo>
                <a:cubicBezTo>
                  <a:pt x="507" y="45"/>
                  <a:pt x="462" y="89"/>
                  <a:pt x="461" y="145"/>
                </a:cubicBezTo>
                <a:cubicBezTo>
                  <a:pt x="460" y="201"/>
                  <a:pt x="505" y="247"/>
                  <a:pt x="561" y="248"/>
                </a:cubicBezTo>
                <a:cubicBezTo>
                  <a:pt x="807" y="252"/>
                  <a:pt x="1145" y="398"/>
                  <a:pt x="1499" y="639"/>
                </a:cubicBezTo>
                <a:cubicBezTo>
                  <a:pt x="1345" y="760"/>
                  <a:pt x="1192" y="897"/>
                  <a:pt x="1044" y="1045"/>
                </a:cubicBezTo>
                <a:cubicBezTo>
                  <a:pt x="896" y="1193"/>
                  <a:pt x="760" y="1347"/>
                  <a:pt x="638" y="1501"/>
                </a:cubicBezTo>
                <a:cubicBezTo>
                  <a:pt x="429" y="1195"/>
                  <a:pt x="292" y="900"/>
                  <a:pt x="257" y="660"/>
                </a:cubicBezTo>
                <a:cubicBezTo>
                  <a:pt x="249" y="605"/>
                  <a:pt x="197" y="566"/>
                  <a:pt x="141" y="575"/>
                </a:cubicBezTo>
                <a:cubicBezTo>
                  <a:pt x="86" y="583"/>
                  <a:pt x="47" y="635"/>
                  <a:pt x="56" y="690"/>
                </a:cubicBezTo>
                <a:cubicBezTo>
                  <a:pt x="97" y="972"/>
                  <a:pt x="261" y="1319"/>
                  <a:pt x="511" y="1673"/>
                </a:cubicBezTo>
                <a:cubicBezTo>
                  <a:pt x="374" y="1867"/>
                  <a:pt x="262" y="2060"/>
                  <a:pt x="181" y="2244"/>
                </a:cubicBezTo>
                <a:cubicBezTo>
                  <a:pt x="0" y="2658"/>
                  <a:pt x="0" y="2986"/>
                  <a:pt x="180" y="3166"/>
                </a:cubicBezTo>
                <a:cubicBezTo>
                  <a:pt x="270" y="3256"/>
                  <a:pt x="396" y="3301"/>
                  <a:pt x="552" y="3301"/>
                </a:cubicBezTo>
                <a:cubicBezTo>
                  <a:pt x="708" y="3301"/>
                  <a:pt x="894" y="3256"/>
                  <a:pt x="1102" y="3165"/>
                </a:cubicBezTo>
                <a:cubicBezTo>
                  <a:pt x="1486" y="2997"/>
                  <a:pt x="1912" y="2690"/>
                  <a:pt x="2300" y="2302"/>
                </a:cubicBezTo>
                <a:cubicBezTo>
                  <a:pt x="2448" y="2153"/>
                  <a:pt x="2584" y="2000"/>
                  <a:pt x="2705" y="1845"/>
                </a:cubicBezTo>
                <a:cubicBezTo>
                  <a:pt x="3076" y="2391"/>
                  <a:pt x="3185" y="2857"/>
                  <a:pt x="3020" y="3022"/>
                </a:cubicBezTo>
                <a:cubicBezTo>
                  <a:pt x="2904" y="3138"/>
                  <a:pt x="2648" y="3122"/>
                  <a:pt x="2319" y="2976"/>
                </a:cubicBezTo>
                <a:cubicBezTo>
                  <a:pt x="2294" y="2965"/>
                  <a:pt x="2266" y="2965"/>
                  <a:pt x="2241" y="2975"/>
                </a:cubicBezTo>
                <a:cubicBezTo>
                  <a:pt x="2216" y="2984"/>
                  <a:pt x="2195" y="3004"/>
                  <a:pt x="2185" y="3029"/>
                </a:cubicBezTo>
                <a:cubicBezTo>
                  <a:pt x="2162" y="3080"/>
                  <a:pt x="2185" y="3140"/>
                  <a:pt x="2237" y="3163"/>
                </a:cubicBezTo>
                <a:cubicBezTo>
                  <a:pt x="2447" y="3255"/>
                  <a:pt x="2634" y="3301"/>
                  <a:pt x="2792" y="3301"/>
                </a:cubicBezTo>
                <a:cubicBezTo>
                  <a:pt x="2947" y="3301"/>
                  <a:pt x="3074" y="3256"/>
                  <a:pt x="3164" y="3166"/>
                </a:cubicBezTo>
                <a:cubicBezTo>
                  <a:pt x="3344" y="2986"/>
                  <a:pt x="3343" y="2658"/>
                  <a:pt x="3162" y="2244"/>
                </a:cubicBezTo>
                <a:moveTo>
                  <a:pt x="1679" y="1265"/>
                </a:moveTo>
                <a:cubicBezTo>
                  <a:pt x="1903" y="1265"/>
                  <a:pt x="2086" y="1447"/>
                  <a:pt x="2086" y="1672"/>
                </a:cubicBezTo>
                <a:cubicBezTo>
                  <a:pt x="2086" y="1896"/>
                  <a:pt x="1903" y="2079"/>
                  <a:pt x="1679" y="2079"/>
                </a:cubicBezTo>
                <a:cubicBezTo>
                  <a:pt x="1455" y="2079"/>
                  <a:pt x="1272" y="1896"/>
                  <a:pt x="1272" y="1672"/>
                </a:cubicBezTo>
                <a:cubicBezTo>
                  <a:pt x="1272" y="1447"/>
                  <a:pt x="1455" y="1265"/>
                  <a:pt x="1679" y="1265"/>
                </a:cubicBezTo>
                <a:close/>
                <a:moveTo>
                  <a:pt x="1679" y="1875"/>
                </a:moveTo>
                <a:cubicBezTo>
                  <a:pt x="1791" y="1875"/>
                  <a:pt x="1883" y="1784"/>
                  <a:pt x="1883" y="1672"/>
                </a:cubicBezTo>
                <a:cubicBezTo>
                  <a:pt x="1883" y="1559"/>
                  <a:pt x="1791" y="1468"/>
                  <a:pt x="1679" y="1468"/>
                </a:cubicBezTo>
                <a:cubicBezTo>
                  <a:pt x="1567" y="1468"/>
                  <a:pt x="1476" y="1559"/>
                  <a:pt x="1476" y="1672"/>
                </a:cubicBezTo>
                <a:cubicBezTo>
                  <a:pt x="1476" y="1784"/>
                  <a:pt x="1567" y="1875"/>
                  <a:pt x="1679" y="1875"/>
                </a:cubicBezTo>
                <a:close/>
                <a:moveTo>
                  <a:pt x="174" y="420"/>
                </a:moveTo>
                <a:cubicBezTo>
                  <a:pt x="101" y="420"/>
                  <a:pt x="42" y="361"/>
                  <a:pt x="42" y="287"/>
                </a:cubicBezTo>
                <a:cubicBezTo>
                  <a:pt x="42" y="252"/>
                  <a:pt x="56" y="219"/>
                  <a:pt x="81" y="194"/>
                </a:cubicBezTo>
                <a:cubicBezTo>
                  <a:pt x="105" y="169"/>
                  <a:pt x="139" y="155"/>
                  <a:pt x="174" y="155"/>
                </a:cubicBezTo>
                <a:cubicBezTo>
                  <a:pt x="247" y="155"/>
                  <a:pt x="306" y="214"/>
                  <a:pt x="306" y="287"/>
                </a:cubicBezTo>
                <a:cubicBezTo>
                  <a:pt x="306" y="323"/>
                  <a:pt x="292" y="356"/>
                  <a:pt x="268" y="381"/>
                </a:cubicBezTo>
                <a:cubicBezTo>
                  <a:pt x="243" y="406"/>
                  <a:pt x="209" y="420"/>
                  <a:pt x="174" y="420"/>
                </a:cubicBezTo>
                <a:close/>
                <a:moveTo>
                  <a:pt x="2991" y="919"/>
                </a:moveTo>
                <a:cubicBezTo>
                  <a:pt x="2991" y="883"/>
                  <a:pt x="3005" y="850"/>
                  <a:pt x="3030" y="825"/>
                </a:cubicBezTo>
                <a:cubicBezTo>
                  <a:pt x="3054" y="800"/>
                  <a:pt x="3088" y="786"/>
                  <a:pt x="3123" y="786"/>
                </a:cubicBezTo>
                <a:cubicBezTo>
                  <a:pt x="3196" y="786"/>
                  <a:pt x="3255" y="845"/>
                  <a:pt x="3255" y="918"/>
                </a:cubicBezTo>
                <a:cubicBezTo>
                  <a:pt x="3255" y="954"/>
                  <a:pt x="3241" y="987"/>
                  <a:pt x="3217" y="1012"/>
                </a:cubicBezTo>
                <a:cubicBezTo>
                  <a:pt x="3192" y="1037"/>
                  <a:pt x="3158" y="1051"/>
                  <a:pt x="3123" y="1051"/>
                </a:cubicBezTo>
                <a:cubicBezTo>
                  <a:pt x="3088" y="1051"/>
                  <a:pt x="3054" y="1037"/>
                  <a:pt x="3030" y="1012"/>
                </a:cubicBezTo>
                <a:cubicBezTo>
                  <a:pt x="3005" y="987"/>
                  <a:pt x="2991" y="954"/>
                  <a:pt x="2991" y="919"/>
                </a:cubicBezTo>
                <a:close/>
                <a:moveTo>
                  <a:pt x="1964" y="2781"/>
                </a:moveTo>
                <a:cubicBezTo>
                  <a:pt x="1999" y="2781"/>
                  <a:pt x="2033" y="2795"/>
                  <a:pt x="2057" y="2820"/>
                </a:cubicBezTo>
                <a:cubicBezTo>
                  <a:pt x="2082" y="2845"/>
                  <a:pt x="2096" y="2878"/>
                  <a:pt x="2096" y="2913"/>
                </a:cubicBezTo>
                <a:cubicBezTo>
                  <a:pt x="2096" y="2948"/>
                  <a:pt x="2082" y="2982"/>
                  <a:pt x="2057" y="3007"/>
                </a:cubicBezTo>
                <a:cubicBezTo>
                  <a:pt x="2033" y="3032"/>
                  <a:pt x="1999" y="3046"/>
                  <a:pt x="1964" y="3046"/>
                </a:cubicBezTo>
                <a:cubicBezTo>
                  <a:pt x="1891" y="3046"/>
                  <a:pt x="1832" y="2986"/>
                  <a:pt x="1832" y="2913"/>
                </a:cubicBezTo>
                <a:cubicBezTo>
                  <a:pt x="1832" y="2878"/>
                  <a:pt x="1846" y="2845"/>
                  <a:pt x="1870" y="2820"/>
                </a:cubicBezTo>
                <a:cubicBezTo>
                  <a:pt x="1895" y="2795"/>
                  <a:pt x="1929" y="2781"/>
                  <a:pt x="1964" y="2781"/>
                </a:cubicBezTo>
                <a:close/>
                <a:moveTo>
                  <a:pt x="1964" y="2781"/>
                </a:moveTo>
                <a:cubicBezTo>
                  <a:pt x="1964" y="2781"/>
                  <a:pt x="1964" y="2781"/>
                  <a:pt x="1964" y="27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sp>
        <p:nvSpPr>
          <p:cNvPr id="25" name="Freeform 27"/>
          <p:cNvSpPr>
            <a:spLocks noEditPoints="1"/>
          </p:cNvSpPr>
          <p:nvPr/>
        </p:nvSpPr>
        <p:spPr bwMode="auto">
          <a:xfrm>
            <a:off x="7773965" y="1933280"/>
            <a:ext cx="396000" cy="396000"/>
          </a:xfrm>
          <a:custGeom>
            <a:avLst/>
            <a:gdLst>
              <a:gd name="T0" fmla="*/ 2849 w 3269"/>
              <a:gd name="T1" fmla="*/ 1942 h 3169"/>
              <a:gd name="T2" fmla="*/ 2430 w 3269"/>
              <a:gd name="T3" fmla="*/ 2361 h 3169"/>
              <a:gd name="T4" fmla="*/ 2536 w 3269"/>
              <a:gd name="T5" fmla="*/ 2640 h 3169"/>
              <a:gd name="T6" fmla="*/ 1635 w 3269"/>
              <a:gd name="T7" fmla="*/ 3010 h 3169"/>
              <a:gd name="T8" fmla="*/ 777 w 3269"/>
              <a:gd name="T9" fmla="*/ 2681 h 3169"/>
              <a:gd name="T10" fmla="*/ 841 w 3269"/>
              <a:gd name="T11" fmla="*/ 2459 h 3169"/>
              <a:gd name="T12" fmla="*/ 421 w 3269"/>
              <a:gd name="T13" fmla="*/ 2040 h 3169"/>
              <a:gd name="T14" fmla="*/ 393 w 3269"/>
              <a:gd name="T15" fmla="*/ 2040 h 3169"/>
              <a:gd name="T16" fmla="*/ 356 w 3269"/>
              <a:gd name="T17" fmla="*/ 1730 h 3169"/>
              <a:gd name="T18" fmla="*/ 1189 w 3269"/>
              <a:gd name="T19" fmla="*/ 529 h 3169"/>
              <a:gd name="T20" fmla="*/ 1594 w 3269"/>
              <a:gd name="T21" fmla="*/ 839 h 3169"/>
              <a:gd name="T22" fmla="*/ 2005 w 3269"/>
              <a:gd name="T23" fmla="*/ 505 h 3169"/>
              <a:gd name="T24" fmla="*/ 2913 w 3269"/>
              <a:gd name="T25" fmla="*/ 1663 h 3169"/>
              <a:gd name="T26" fmla="*/ 2997 w 3269"/>
              <a:gd name="T27" fmla="*/ 1739 h 3169"/>
              <a:gd name="T28" fmla="*/ 3072 w 3269"/>
              <a:gd name="T29" fmla="*/ 1655 h 3169"/>
              <a:gd name="T30" fmla="*/ 2005 w 3269"/>
              <a:gd name="T31" fmla="*/ 339 h 3169"/>
              <a:gd name="T32" fmla="*/ 1594 w 3269"/>
              <a:gd name="T33" fmla="*/ 0 h 3169"/>
              <a:gd name="T34" fmla="*/ 1178 w 3269"/>
              <a:gd name="T35" fmla="*/ 366 h 3169"/>
              <a:gd name="T36" fmla="*/ 195 w 3269"/>
              <a:gd name="T37" fmla="*/ 1730 h 3169"/>
              <a:gd name="T38" fmla="*/ 238 w 3269"/>
              <a:gd name="T39" fmla="*/ 2081 h 3169"/>
              <a:gd name="T40" fmla="*/ 0 w 3269"/>
              <a:gd name="T41" fmla="*/ 2459 h 3169"/>
              <a:gd name="T42" fmla="*/ 419 w 3269"/>
              <a:gd name="T43" fmla="*/ 2879 h 3169"/>
              <a:gd name="T44" fmla="*/ 667 w 3269"/>
              <a:gd name="T45" fmla="*/ 2797 h 3169"/>
              <a:gd name="T46" fmla="*/ 1633 w 3269"/>
              <a:gd name="T47" fmla="*/ 3169 h 3169"/>
              <a:gd name="T48" fmla="*/ 2661 w 3269"/>
              <a:gd name="T49" fmla="*/ 2736 h 3169"/>
              <a:gd name="T50" fmla="*/ 2848 w 3269"/>
              <a:gd name="T51" fmla="*/ 2779 h 3169"/>
              <a:gd name="T52" fmla="*/ 3267 w 3269"/>
              <a:gd name="T53" fmla="*/ 2359 h 3169"/>
              <a:gd name="T54" fmla="*/ 2849 w 3269"/>
              <a:gd name="T55" fmla="*/ 1942 h 3169"/>
              <a:gd name="T56" fmla="*/ 1594 w 3269"/>
              <a:gd name="T57" fmla="*/ 159 h 3169"/>
              <a:gd name="T58" fmla="*/ 1855 w 3269"/>
              <a:gd name="T59" fmla="*/ 420 h 3169"/>
              <a:gd name="T60" fmla="*/ 1594 w 3269"/>
              <a:gd name="T61" fmla="*/ 680 h 3169"/>
              <a:gd name="T62" fmla="*/ 1334 w 3269"/>
              <a:gd name="T63" fmla="*/ 420 h 3169"/>
              <a:gd name="T64" fmla="*/ 1594 w 3269"/>
              <a:gd name="T65" fmla="*/ 159 h 3169"/>
              <a:gd name="T66" fmla="*/ 161 w 3269"/>
              <a:gd name="T67" fmla="*/ 2459 h 3169"/>
              <a:gd name="T68" fmla="*/ 421 w 3269"/>
              <a:gd name="T69" fmla="*/ 2199 h 3169"/>
              <a:gd name="T70" fmla="*/ 682 w 3269"/>
              <a:gd name="T71" fmla="*/ 2459 h 3169"/>
              <a:gd name="T72" fmla="*/ 421 w 3269"/>
              <a:gd name="T73" fmla="*/ 2720 h 3169"/>
              <a:gd name="T74" fmla="*/ 161 w 3269"/>
              <a:gd name="T75" fmla="*/ 2459 h 3169"/>
              <a:gd name="T76" fmla="*/ 2849 w 3269"/>
              <a:gd name="T77" fmla="*/ 2622 h 3169"/>
              <a:gd name="T78" fmla="*/ 2589 w 3269"/>
              <a:gd name="T79" fmla="*/ 2361 h 3169"/>
              <a:gd name="T80" fmla="*/ 2849 w 3269"/>
              <a:gd name="T81" fmla="*/ 2101 h 3169"/>
              <a:gd name="T82" fmla="*/ 3110 w 3269"/>
              <a:gd name="T83" fmla="*/ 2361 h 3169"/>
              <a:gd name="T84" fmla="*/ 2849 w 3269"/>
              <a:gd name="T85" fmla="*/ 2622 h 3169"/>
              <a:gd name="T86" fmla="*/ 2849 w 3269"/>
              <a:gd name="T87" fmla="*/ 2622 h 3169"/>
              <a:gd name="T88" fmla="*/ 2849 w 3269"/>
              <a:gd name="T89" fmla="*/ 2622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9" h="3169">
                <a:moveTo>
                  <a:pt x="2849" y="1942"/>
                </a:moveTo>
                <a:cubicBezTo>
                  <a:pt x="2617" y="1942"/>
                  <a:pt x="2430" y="2130"/>
                  <a:pt x="2430" y="2361"/>
                </a:cubicBezTo>
                <a:cubicBezTo>
                  <a:pt x="2430" y="2468"/>
                  <a:pt x="2471" y="2566"/>
                  <a:pt x="2536" y="2640"/>
                </a:cubicBezTo>
                <a:cubicBezTo>
                  <a:pt x="2299" y="2874"/>
                  <a:pt x="1978" y="3010"/>
                  <a:pt x="1635" y="3010"/>
                </a:cubicBezTo>
                <a:cubicBezTo>
                  <a:pt x="1314" y="3010"/>
                  <a:pt x="1011" y="2890"/>
                  <a:pt x="777" y="2681"/>
                </a:cubicBezTo>
                <a:cubicBezTo>
                  <a:pt x="818" y="2617"/>
                  <a:pt x="841" y="2540"/>
                  <a:pt x="841" y="2459"/>
                </a:cubicBezTo>
                <a:cubicBezTo>
                  <a:pt x="841" y="2227"/>
                  <a:pt x="652" y="2040"/>
                  <a:pt x="421" y="2040"/>
                </a:cubicBezTo>
                <a:cubicBezTo>
                  <a:pt x="393" y="2040"/>
                  <a:pt x="393" y="2040"/>
                  <a:pt x="393" y="2040"/>
                </a:cubicBezTo>
                <a:cubicBezTo>
                  <a:pt x="369" y="1940"/>
                  <a:pt x="356" y="1835"/>
                  <a:pt x="356" y="1730"/>
                </a:cubicBezTo>
                <a:cubicBezTo>
                  <a:pt x="356" y="1188"/>
                  <a:pt x="695" y="713"/>
                  <a:pt x="1189" y="529"/>
                </a:cubicBezTo>
                <a:cubicBezTo>
                  <a:pt x="1239" y="708"/>
                  <a:pt x="1401" y="839"/>
                  <a:pt x="1594" y="839"/>
                </a:cubicBezTo>
                <a:cubicBezTo>
                  <a:pt x="1797" y="839"/>
                  <a:pt x="1966" y="695"/>
                  <a:pt x="2005" y="505"/>
                </a:cubicBezTo>
                <a:cubicBezTo>
                  <a:pt x="2517" y="659"/>
                  <a:pt x="2885" y="1121"/>
                  <a:pt x="2913" y="1663"/>
                </a:cubicBezTo>
                <a:cubicBezTo>
                  <a:pt x="2915" y="1707"/>
                  <a:pt x="2952" y="1742"/>
                  <a:pt x="2997" y="1739"/>
                </a:cubicBezTo>
                <a:cubicBezTo>
                  <a:pt x="3041" y="1737"/>
                  <a:pt x="3075" y="1699"/>
                  <a:pt x="3072" y="1655"/>
                </a:cubicBezTo>
                <a:cubicBezTo>
                  <a:pt x="3039" y="1027"/>
                  <a:pt x="2603" y="498"/>
                  <a:pt x="2005" y="339"/>
                </a:cubicBezTo>
                <a:cubicBezTo>
                  <a:pt x="1969" y="146"/>
                  <a:pt x="1799" y="0"/>
                  <a:pt x="1594" y="0"/>
                </a:cubicBezTo>
                <a:cubicBezTo>
                  <a:pt x="1381" y="0"/>
                  <a:pt x="1204" y="159"/>
                  <a:pt x="1178" y="366"/>
                </a:cubicBezTo>
                <a:cubicBezTo>
                  <a:pt x="598" y="559"/>
                  <a:pt x="195" y="1104"/>
                  <a:pt x="195" y="1730"/>
                </a:cubicBezTo>
                <a:cubicBezTo>
                  <a:pt x="195" y="1850"/>
                  <a:pt x="210" y="1966"/>
                  <a:pt x="238" y="2081"/>
                </a:cubicBezTo>
                <a:cubicBezTo>
                  <a:pt x="97" y="2150"/>
                  <a:pt x="0" y="2292"/>
                  <a:pt x="0" y="2459"/>
                </a:cubicBezTo>
                <a:cubicBezTo>
                  <a:pt x="0" y="2692"/>
                  <a:pt x="188" y="2879"/>
                  <a:pt x="419" y="2879"/>
                </a:cubicBezTo>
                <a:cubicBezTo>
                  <a:pt x="513" y="2879"/>
                  <a:pt x="598" y="2849"/>
                  <a:pt x="667" y="2797"/>
                </a:cubicBezTo>
                <a:cubicBezTo>
                  <a:pt x="929" y="3034"/>
                  <a:pt x="1270" y="3169"/>
                  <a:pt x="1633" y="3169"/>
                </a:cubicBezTo>
                <a:cubicBezTo>
                  <a:pt x="2027" y="3169"/>
                  <a:pt x="2394" y="3012"/>
                  <a:pt x="2661" y="2736"/>
                </a:cubicBezTo>
                <a:cubicBezTo>
                  <a:pt x="2716" y="2764"/>
                  <a:pt x="2780" y="2779"/>
                  <a:pt x="2848" y="2779"/>
                </a:cubicBezTo>
                <a:cubicBezTo>
                  <a:pt x="3080" y="2779"/>
                  <a:pt x="3267" y="2590"/>
                  <a:pt x="3267" y="2359"/>
                </a:cubicBezTo>
                <a:cubicBezTo>
                  <a:pt x="3269" y="2130"/>
                  <a:pt x="3082" y="1942"/>
                  <a:pt x="2849" y="1942"/>
                </a:cubicBezTo>
                <a:close/>
                <a:moveTo>
                  <a:pt x="1594" y="159"/>
                </a:moveTo>
                <a:cubicBezTo>
                  <a:pt x="1738" y="159"/>
                  <a:pt x="1855" y="275"/>
                  <a:pt x="1855" y="420"/>
                </a:cubicBezTo>
                <a:cubicBezTo>
                  <a:pt x="1855" y="564"/>
                  <a:pt x="1738" y="680"/>
                  <a:pt x="1594" y="680"/>
                </a:cubicBezTo>
                <a:cubicBezTo>
                  <a:pt x="1450" y="680"/>
                  <a:pt x="1334" y="564"/>
                  <a:pt x="1334" y="420"/>
                </a:cubicBezTo>
                <a:cubicBezTo>
                  <a:pt x="1334" y="275"/>
                  <a:pt x="1452" y="159"/>
                  <a:pt x="1594" y="159"/>
                </a:cubicBezTo>
                <a:close/>
                <a:moveTo>
                  <a:pt x="161" y="2459"/>
                </a:moveTo>
                <a:cubicBezTo>
                  <a:pt x="161" y="2315"/>
                  <a:pt x="277" y="2199"/>
                  <a:pt x="421" y="2199"/>
                </a:cubicBezTo>
                <a:cubicBezTo>
                  <a:pt x="565" y="2199"/>
                  <a:pt x="682" y="2315"/>
                  <a:pt x="682" y="2459"/>
                </a:cubicBezTo>
                <a:cubicBezTo>
                  <a:pt x="682" y="2604"/>
                  <a:pt x="565" y="2720"/>
                  <a:pt x="421" y="2720"/>
                </a:cubicBezTo>
                <a:cubicBezTo>
                  <a:pt x="277" y="2720"/>
                  <a:pt x="161" y="2604"/>
                  <a:pt x="161" y="2459"/>
                </a:cubicBezTo>
                <a:close/>
                <a:moveTo>
                  <a:pt x="2849" y="2622"/>
                </a:moveTo>
                <a:cubicBezTo>
                  <a:pt x="2705" y="2622"/>
                  <a:pt x="2589" y="2505"/>
                  <a:pt x="2589" y="2361"/>
                </a:cubicBezTo>
                <a:cubicBezTo>
                  <a:pt x="2589" y="2217"/>
                  <a:pt x="2705" y="2101"/>
                  <a:pt x="2849" y="2101"/>
                </a:cubicBezTo>
                <a:cubicBezTo>
                  <a:pt x="2993" y="2101"/>
                  <a:pt x="3110" y="2217"/>
                  <a:pt x="3110" y="2361"/>
                </a:cubicBezTo>
                <a:cubicBezTo>
                  <a:pt x="3110" y="2505"/>
                  <a:pt x="2993" y="2622"/>
                  <a:pt x="2849" y="2622"/>
                </a:cubicBezTo>
                <a:close/>
                <a:moveTo>
                  <a:pt x="2849" y="2622"/>
                </a:moveTo>
                <a:cubicBezTo>
                  <a:pt x="2849" y="2622"/>
                  <a:pt x="2849" y="2622"/>
                  <a:pt x="2849" y="26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sp>
        <p:nvSpPr>
          <p:cNvPr id="15" name="文本框 14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9" grpId="0"/>
      <p:bldP spid="20" grpId="0"/>
      <p:bldP spid="21" grpId="0"/>
      <p:bldP spid="22" grpId="0"/>
      <p:bldP spid="23" grpId="0"/>
      <p:bldP spid="16" grpId="0" animBg="1"/>
      <p:bldP spid="13" grpId="0" animBg="1"/>
      <p:bldP spid="14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62A8">
                <a:alpha val="8000"/>
              </a:srgbClr>
            </a:gs>
            <a:gs pos="100000">
              <a:schemeClr val="accent1">
                <a:alpha val="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803275" y="1693374"/>
            <a:ext cx="10567193" cy="703472"/>
          </a:xfrm>
          <a:prstGeom prst="roundRect">
            <a:avLst/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" name="表格 2"/>
          <p:cNvGraphicFramePr>
            <a:graphicFrameLocks noGrp="1"/>
          </p:cNvGraphicFramePr>
          <p:nvPr/>
        </p:nvGraphicFramePr>
        <p:xfrm>
          <a:off x="821532" y="1679519"/>
          <a:ext cx="10548936" cy="410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8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8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81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81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81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81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lt"/>
                          <a:ea typeface="+mj-ea"/>
                        </a:rPr>
                        <a:t>品牌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lt"/>
                          <a:ea typeface="+mj-ea"/>
                        </a:rPr>
                        <a:t>销量（件）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lt"/>
                          <a:ea typeface="+mj-ea"/>
                        </a:rPr>
                        <a:t>销售额（万元）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lt"/>
                          <a:ea typeface="+mj-ea"/>
                        </a:rPr>
                        <a:t>同比增长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lt"/>
                          <a:ea typeface="+mj-ea"/>
                        </a:rPr>
                        <a:t>环比增长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lt"/>
                          <a:ea typeface="+mj-ea"/>
                        </a:rPr>
                        <a:t>比重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atin typeface="+mj-ea"/>
                          <a:ea typeface="+mj-ea"/>
                        </a:rPr>
                        <a:t>内容</a:t>
                      </a:r>
                      <a:r>
                        <a:rPr lang="en-US" altLang="zh-CN" dirty="0">
                          <a:latin typeface="+mj-ea"/>
                          <a:ea typeface="+mj-ea"/>
                        </a:rPr>
                        <a:t>1</a:t>
                      </a:r>
                      <a:endParaRPr lang="zh-CN" altLang="en-US" dirty="0">
                        <a:latin typeface="+mj-ea"/>
                        <a:ea typeface="+mj-ea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内容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内容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内容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内容</a:t>
                      </a: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123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zh-CN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思源宋体 CN Heavy" panose="02020900000000000000" charset="-122"/>
                          <a:ea typeface="思源宋体 CN Heavy" panose="02020900000000000000" charset="-122"/>
                          <a:cs typeface="+mn-cs"/>
                        </a:rPr>
                        <a:t>12%</a:t>
                      </a:r>
                      <a:endParaRPr kumimoji="0" lang="zh-CN" alt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思源宋体 CN Heavy" panose="02020900000000000000" charset="-122"/>
                        <a:ea typeface="思源宋体 CN Heavy" panose="02020900000000000000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9525" cap="flat" cmpd="sng" algn="ctr">
                      <a:solidFill>
                        <a:srgbClr val="1E4B9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矩形: 圆角 3"/>
          <p:cNvSpPr/>
          <p:nvPr/>
        </p:nvSpPr>
        <p:spPr>
          <a:xfrm>
            <a:off x="6505902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5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05"/>
          <a:stretch>
            <a:fillRect/>
          </a:stretch>
        </p:blipFill>
        <p:spPr>
          <a:xfrm>
            <a:off x="0" y="-35560"/>
            <a:ext cx="12283440" cy="689356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2011680"/>
            <a:ext cx="12192000" cy="2812868"/>
          </a:xfrm>
          <a:prstGeom prst="rect">
            <a:avLst/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53146" y="2461804"/>
            <a:ext cx="1912620" cy="1912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7200" dirty="0">
                <a:solidFill>
                  <a:srgbClr val="1C62A8"/>
                </a:solidFill>
              </a:rPr>
              <a:t>03</a:t>
            </a:r>
            <a:endParaRPr lang="zh-CN" altLang="en-US" sz="7200" dirty="0">
              <a:solidFill>
                <a:srgbClr val="1C62A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96000" y="2760870"/>
            <a:ext cx="2620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spc="200" dirty="0">
                <a:solidFill>
                  <a:schemeClr val="bg1"/>
                </a:solidFill>
                <a:latin typeface="+mj-ea"/>
                <a:ea typeface="+mj-ea"/>
              </a:rPr>
              <a:t>经验总结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32512" y="3480525"/>
            <a:ext cx="3766861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Bold"/>
              </a:rPr>
              <a:t>单击此处输入你的正文，具体的文字提示还要根据设计和使用场景来确定，尽可能让文字简洁明了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430883" y="2760870"/>
            <a:ext cx="0" cy="148601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2625" y="-1716598"/>
            <a:ext cx="10906750" cy="10906750"/>
            <a:chOff x="593497" y="-1765726"/>
            <a:chExt cx="11005006" cy="11005006"/>
          </a:xfrm>
        </p:grpSpPr>
        <p:sp>
          <p:nvSpPr>
            <p:cNvPr id="3" name="椭圆 2"/>
            <p:cNvSpPr/>
            <p:nvPr/>
          </p:nvSpPr>
          <p:spPr>
            <a:xfrm>
              <a:off x="779180" y="-1580042"/>
              <a:ext cx="10633642" cy="10633640"/>
            </a:xfrm>
            <a:prstGeom prst="ellipse">
              <a:avLst/>
            </a:prstGeom>
            <a:noFill/>
            <a:ln w="9525">
              <a:gradFill flip="none" rotWithShape="1">
                <a:gsLst>
                  <a:gs pos="25000">
                    <a:srgbClr val="1E4B9D">
                      <a:alpha val="0"/>
                    </a:srgbClr>
                  </a:gs>
                  <a:gs pos="50000">
                    <a:srgbClr val="1E4B9D"/>
                  </a:gs>
                  <a:gs pos="75000">
                    <a:srgbClr val="1E4B9D">
                      <a:alpha val="0"/>
                    </a:srgb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" name="椭圆 3"/>
            <p:cNvSpPr/>
            <p:nvPr/>
          </p:nvSpPr>
          <p:spPr>
            <a:xfrm>
              <a:off x="593497" y="-1765726"/>
              <a:ext cx="11005006" cy="11005006"/>
            </a:xfrm>
            <a:prstGeom prst="ellipse">
              <a:avLst/>
            </a:prstGeom>
            <a:noFill/>
            <a:ln w="6350">
              <a:gradFill flip="none" rotWithShape="1">
                <a:gsLst>
                  <a:gs pos="25000">
                    <a:srgbClr val="1E4B9D">
                      <a:alpha val="0"/>
                    </a:srgbClr>
                  </a:gs>
                  <a:gs pos="50000">
                    <a:srgbClr val="1E4B9D"/>
                  </a:gs>
                  <a:gs pos="75000">
                    <a:srgbClr val="1E4B9D">
                      <a:alpha val="0"/>
                    </a:srgbClr>
                  </a:gs>
                </a:gsLst>
                <a:lin ang="5400000" scaled="1"/>
                <a:tileRect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" name="椭圆 4"/>
          <p:cNvSpPr/>
          <p:nvPr/>
        </p:nvSpPr>
        <p:spPr>
          <a:xfrm>
            <a:off x="3162301" y="803080"/>
            <a:ext cx="5867398" cy="5867394"/>
          </a:xfrm>
          <a:prstGeom prst="ellipse">
            <a:avLst/>
          </a:prstGeom>
          <a:noFill/>
          <a:ln w="6350">
            <a:solidFill>
              <a:srgbClr val="1E4B9D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9769" y="1715915"/>
            <a:ext cx="703070" cy="703070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16771" y="3442460"/>
            <a:ext cx="703070" cy="703070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41091" y="5169005"/>
            <a:ext cx="703070" cy="703070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 flipH="1">
            <a:off x="10749161" y="1715915"/>
            <a:ext cx="703070" cy="703070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 flipH="1">
            <a:off x="10972159" y="3442460"/>
            <a:ext cx="703070" cy="703070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 flipH="1">
            <a:off x="10747839" y="5169005"/>
            <a:ext cx="703070" cy="703070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4195760" y="1836537"/>
            <a:ext cx="3800480" cy="3800480"/>
          </a:xfrm>
          <a:prstGeom prst="ellipse">
            <a:avLst/>
          </a:prstGeom>
          <a:noFill/>
          <a:ln w="22225">
            <a:solidFill>
              <a:srgbClr val="1E4B9D">
                <a:alpha val="38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462755" y="2103532"/>
            <a:ext cx="3266490" cy="3266490"/>
          </a:xfrm>
          <a:prstGeom prst="ellipse">
            <a:avLst/>
          </a:prstGeom>
          <a:noFill/>
          <a:ln w="9525">
            <a:solidFill>
              <a:srgbClr val="1E4B9D">
                <a:alpha val="38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4771325" y="2410932"/>
            <a:ext cx="2649350" cy="2649350"/>
          </a:xfrm>
          <a:prstGeom prst="ellipse">
            <a:avLst/>
          </a:prstGeom>
          <a:noFill/>
          <a:ln w="9525">
            <a:solidFill>
              <a:srgbClr val="1E4B9D">
                <a:alpha val="38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667530" y="2308308"/>
            <a:ext cx="2856941" cy="2856939"/>
          </a:xfrm>
          <a:prstGeom prst="ellipse">
            <a:avLst/>
          </a:prstGeom>
          <a:ln w="63500" cap="rnd">
            <a:solidFill>
              <a:srgbClr val="1E4B9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4925119" y="2565896"/>
            <a:ext cx="2341762" cy="2341762"/>
          </a:xfrm>
          <a:prstGeom prst="ellipse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/>
              <a:t>经验</a:t>
            </a:r>
            <a:endParaRPr lang="en-US" altLang="zh-CN" sz="3600" b="1" dirty="0"/>
          </a:p>
          <a:p>
            <a:pPr algn="ctr"/>
            <a:r>
              <a:rPr lang="zh-CN" altLang="en-US" sz="3600" b="1" dirty="0"/>
              <a:t>总结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03279" y="1656841"/>
            <a:ext cx="2705682" cy="9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70709" y="3362143"/>
            <a:ext cx="2705682" cy="9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89075" y="5102116"/>
            <a:ext cx="2705682" cy="9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889128" y="1644538"/>
            <a:ext cx="2705682" cy="9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150034" y="3429000"/>
            <a:ext cx="2705682" cy="9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30484" y="5102115"/>
            <a:ext cx="2705682" cy="970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24" name="矩形: 圆角 23"/>
          <p:cNvSpPr/>
          <p:nvPr/>
        </p:nvSpPr>
        <p:spPr>
          <a:xfrm>
            <a:off x="8450449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Freeform 18"/>
          <p:cNvSpPr>
            <a:spLocks noEditPoints="1"/>
          </p:cNvSpPr>
          <p:nvPr/>
        </p:nvSpPr>
        <p:spPr bwMode="auto">
          <a:xfrm>
            <a:off x="655953" y="3595634"/>
            <a:ext cx="396000" cy="396000"/>
          </a:xfrm>
          <a:custGeom>
            <a:avLst/>
            <a:gdLst>
              <a:gd name="T0" fmla="*/ 1672 w 3344"/>
              <a:gd name="T1" fmla="*/ 2583 h 3301"/>
              <a:gd name="T2" fmla="*/ 763 w 3344"/>
              <a:gd name="T3" fmla="*/ 1673 h 3301"/>
              <a:gd name="T4" fmla="*/ 1671 w 3344"/>
              <a:gd name="T5" fmla="*/ 764 h 3301"/>
              <a:gd name="T6" fmla="*/ 2581 w 3344"/>
              <a:gd name="T7" fmla="*/ 1673 h 3301"/>
              <a:gd name="T8" fmla="*/ 324 w 3344"/>
              <a:gd name="T9" fmla="*/ 3022 h 3301"/>
              <a:gd name="T10" fmla="*/ 639 w 3344"/>
              <a:gd name="T11" fmla="*/ 1845 h 3301"/>
              <a:gd name="T12" fmla="*/ 1500 w 3344"/>
              <a:gd name="T13" fmla="*/ 2707 h 3301"/>
              <a:gd name="T14" fmla="*/ 3162 w 3344"/>
              <a:gd name="T15" fmla="*/ 2244 h 3301"/>
              <a:gd name="T16" fmla="*/ 3071 w 3344"/>
              <a:gd name="T17" fmla="*/ 1291 h 3301"/>
              <a:gd name="T18" fmla="*/ 2952 w 3344"/>
              <a:gd name="T19" fmla="*/ 1145 h 3301"/>
              <a:gd name="T20" fmla="*/ 2705 w 3344"/>
              <a:gd name="T21" fmla="*/ 1501 h 3301"/>
              <a:gd name="T22" fmla="*/ 1844 w 3344"/>
              <a:gd name="T23" fmla="*/ 639 h 3301"/>
              <a:gd name="T24" fmla="*/ 3020 w 3344"/>
              <a:gd name="T25" fmla="*/ 324 h 3301"/>
              <a:gd name="T26" fmla="*/ 3201 w 3344"/>
              <a:gd name="T27" fmla="*/ 628 h 3301"/>
              <a:gd name="T28" fmla="*/ 3298 w 3344"/>
              <a:gd name="T29" fmla="*/ 523 h 3301"/>
              <a:gd name="T30" fmla="*/ 2242 w 3344"/>
              <a:gd name="T31" fmla="*/ 181 h 3301"/>
              <a:gd name="T32" fmla="*/ 564 w 3344"/>
              <a:gd name="T33" fmla="*/ 45 h 3301"/>
              <a:gd name="T34" fmla="*/ 461 w 3344"/>
              <a:gd name="T35" fmla="*/ 145 h 3301"/>
              <a:gd name="T36" fmla="*/ 1499 w 3344"/>
              <a:gd name="T37" fmla="*/ 639 h 3301"/>
              <a:gd name="T38" fmla="*/ 638 w 3344"/>
              <a:gd name="T39" fmla="*/ 1501 h 3301"/>
              <a:gd name="T40" fmla="*/ 141 w 3344"/>
              <a:gd name="T41" fmla="*/ 575 h 3301"/>
              <a:gd name="T42" fmla="*/ 511 w 3344"/>
              <a:gd name="T43" fmla="*/ 1673 h 3301"/>
              <a:gd name="T44" fmla="*/ 180 w 3344"/>
              <a:gd name="T45" fmla="*/ 3166 h 3301"/>
              <a:gd name="T46" fmla="*/ 1102 w 3344"/>
              <a:gd name="T47" fmla="*/ 3165 h 3301"/>
              <a:gd name="T48" fmla="*/ 2705 w 3344"/>
              <a:gd name="T49" fmla="*/ 1845 h 3301"/>
              <a:gd name="T50" fmla="*/ 2319 w 3344"/>
              <a:gd name="T51" fmla="*/ 2976 h 3301"/>
              <a:gd name="T52" fmla="*/ 2185 w 3344"/>
              <a:gd name="T53" fmla="*/ 3029 h 3301"/>
              <a:gd name="T54" fmla="*/ 2792 w 3344"/>
              <a:gd name="T55" fmla="*/ 3301 h 3301"/>
              <a:gd name="T56" fmla="*/ 3162 w 3344"/>
              <a:gd name="T57" fmla="*/ 2244 h 3301"/>
              <a:gd name="T58" fmla="*/ 2086 w 3344"/>
              <a:gd name="T59" fmla="*/ 1672 h 3301"/>
              <a:gd name="T60" fmla="*/ 1272 w 3344"/>
              <a:gd name="T61" fmla="*/ 1672 h 3301"/>
              <a:gd name="T62" fmla="*/ 1679 w 3344"/>
              <a:gd name="T63" fmla="*/ 1875 h 3301"/>
              <a:gd name="T64" fmla="*/ 1679 w 3344"/>
              <a:gd name="T65" fmla="*/ 1468 h 3301"/>
              <a:gd name="T66" fmla="*/ 1679 w 3344"/>
              <a:gd name="T67" fmla="*/ 1875 h 3301"/>
              <a:gd name="T68" fmla="*/ 42 w 3344"/>
              <a:gd name="T69" fmla="*/ 287 h 3301"/>
              <a:gd name="T70" fmla="*/ 174 w 3344"/>
              <a:gd name="T71" fmla="*/ 155 h 3301"/>
              <a:gd name="T72" fmla="*/ 268 w 3344"/>
              <a:gd name="T73" fmla="*/ 381 h 3301"/>
              <a:gd name="T74" fmla="*/ 2991 w 3344"/>
              <a:gd name="T75" fmla="*/ 919 h 3301"/>
              <a:gd name="T76" fmla="*/ 3123 w 3344"/>
              <a:gd name="T77" fmla="*/ 786 h 3301"/>
              <a:gd name="T78" fmla="*/ 3217 w 3344"/>
              <a:gd name="T79" fmla="*/ 1012 h 3301"/>
              <a:gd name="T80" fmla="*/ 3030 w 3344"/>
              <a:gd name="T81" fmla="*/ 1012 h 3301"/>
              <a:gd name="T82" fmla="*/ 1964 w 3344"/>
              <a:gd name="T83" fmla="*/ 2781 h 3301"/>
              <a:gd name="T84" fmla="*/ 2096 w 3344"/>
              <a:gd name="T85" fmla="*/ 2913 h 3301"/>
              <a:gd name="T86" fmla="*/ 1964 w 3344"/>
              <a:gd name="T87" fmla="*/ 3046 h 3301"/>
              <a:gd name="T88" fmla="*/ 1870 w 3344"/>
              <a:gd name="T89" fmla="*/ 2820 h 3301"/>
              <a:gd name="T90" fmla="*/ 1964 w 3344"/>
              <a:gd name="T91" fmla="*/ 2781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44" h="3301">
                <a:moveTo>
                  <a:pt x="2156" y="2158"/>
                </a:moveTo>
                <a:cubicBezTo>
                  <a:pt x="1994" y="2321"/>
                  <a:pt x="1831" y="2462"/>
                  <a:pt x="1672" y="2583"/>
                </a:cubicBezTo>
                <a:cubicBezTo>
                  <a:pt x="1507" y="2457"/>
                  <a:pt x="1344" y="2314"/>
                  <a:pt x="1188" y="2158"/>
                </a:cubicBezTo>
                <a:cubicBezTo>
                  <a:pt x="1030" y="2000"/>
                  <a:pt x="887" y="1836"/>
                  <a:pt x="763" y="1673"/>
                </a:cubicBezTo>
                <a:cubicBezTo>
                  <a:pt x="887" y="1510"/>
                  <a:pt x="1030" y="1346"/>
                  <a:pt x="1188" y="1188"/>
                </a:cubicBezTo>
                <a:cubicBezTo>
                  <a:pt x="1345" y="1031"/>
                  <a:pt x="1508" y="888"/>
                  <a:pt x="1671" y="764"/>
                </a:cubicBezTo>
                <a:cubicBezTo>
                  <a:pt x="1835" y="888"/>
                  <a:pt x="1999" y="1031"/>
                  <a:pt x="2156" y="1188"/>
                </a:cubicBezTo>
                <a:cubicBezTo>
                  <a:pt x="2319" y="1351"/>
                  <a:pt x="2460" y="1515"/>
                  <a:pt x="2581" y="1673"/>
                </a:cubicBezTo>
                <a:cubicBezTo>
                  <a:pt x="2456" y="1837"/>
                  <a:pt x="2314" y="2000"/>
                  <a:pt x="2156" y="2158"/>
                </a:cubicBezTo>
                <a:moveTo>
                  <a:pt x="324" y="3022"/>
                </a:moveTo>
                <a:cubicBezTo>
                  <a:pt x="209" y="2907"/>
                  <a:pt x="225" y="2653"/>
                  <a:pt x="368" y="2325"/>
                </a:cubicBezTo>
                <a:cubicBezTo>
                  <a:pt x="435" y="2171"/>
                  <a:pt x="527" y="2009"/>
                  <a:pt x="639" y="1845"/>
                </a:cubicBezTo>
                <a:cubicBezTo>
                  <a:pt x="760" y="1999"/>
                  <a:pt x="896" y="2153"/>
                  <a:pt x="1044" y="2302"/>
                </a:cubicBezTo>
                <a:cubicBezTo>
                  <a:pt x="1191" y="2449"/>
                  <a:pt x="1344" y="2585"/>
                  <a:pt x="1500" y="2707"/>
                </a:cubicBezTo>
                <a:cubicBezTo>
                  <a:pt x="955" y="3078"/>
                  <a:pt x="489" y="3188"/>
                  <a:pt x="324" y="3022"/>
                </a:cubicBezTo>
                <a:moveTo>
                  <a:pt x="3162" y="2244"/>
                </a:moveTo>
                <a:cubicBezTo>
                  <a:pt x="3082" y="2060"/>
                  <a:pt x="2970" y="1867"/>
                  <a:pt x="2833" y="1673"/>
                </a:cubicBezTo>
                <a:cubicBezTo>
                  <a:pt x="2924" y="1545"/>
                  <a:pt x="3004" y="1417"/>
                  <a:pt x="3071" y="1291"/>
                </a:cubicBezTo>
                <a:cubicBezTo>
                  <a:pt x="3097" y="1241"/>
                  <a:pt x="3079" y="1179"/>
                  <a:pt x="3029" y="1153"/>
                </a:cubicBezTo>
                <a:cubicBezTo>
                  <a:pt x="3005" y="1140"/>
                  <a:pt x="2977" y="1137"/>
                  <a:pt x="2952" y="1145"/>
                </a:cubicBezTo>
                <a:cubicBezTo>
                  <a:pt x="2926" y="1153"/>
                  <a:pt x="2904" y="1171"/>
                  <a:pt x="2892" y="1195"/>
                </a:cubicBezTo>
                <a:cubicBezTo>
                  <a:pt x="2838" y="1296"/>
                  <a:pt x="2775" y="1398"/>
                  <a:pt x="2705" y="1501"/>
                </a:cubicBezTo>
                <a:cubicBezTo>
                  <a:pt x="2584" y="1346"/>
                  <a:pt x="2448" y="1193"/>
                  <a:pt x="2300" y="1045"/>
                </a:cubicBezTo>
                <a:cubicBezTo>
                  <a:pt x="2151" y="896"/>
                  <a:pt x="1998" y="760"/>
                  <a:pt x="1844" y="639"/>
                </a:cubicBezTo>
                <a:cubicBezTo>
                  <a:pt x="2007" y="527"/>
                  <a:pt x="2169" y="435"/>
                  <a:pt x="2323" y="368"/>
                </a:cubicBezTo>
                <a:cubicBezTo>
                  <a:pt x="2651" y="225"/>
                  <a:pt x="2905" y="209"/>
                  <a:pt x="3020" y="324"/>
                </a:cubicBezTo>
                <a:cubicBezTo>
                  <a:pt x="3066" y="370"/>
                  <a:pt x="3092" y="440"/>
                  <a:pt x="3095" y="531"/>
                </a:cubicBezTo>
                <a:cubicBezTo>
                  <a:pt x="3097" y="587"/>
                  <a:pt x="3145" y="631"/>
                  <a:pt x="3201" y="628"/>
                </a:cubicBezTo>
                <a:cubicBezTo>
                  <a:pt x="3228" y="627"/>
                  <a:pt x="3253" y="616"/>
                  <a:pt x="3271" y="596"/>
                </a:cubicBezTo>
                <a:cubicBezTo>
                  <a:pt x="3290" y="576"/>
                  <a:pt x="3299" y="550"/>
                  <a:pt x="3298" y="523"/>
                </a:cubicBezTo>
                <a:cubicBezTo>
                  <a:pt x="3293" y="379"/>
                  <a:pt x="3248" y="264"/>
                  <a:pt x="3164" y="180"/>
                </a:cubicBezTo>
                <a:cubicBezTo>
                  <a:pt x="2983" y="0"/>
                  <a:pt x="2656" y="0"/>
                  <a:pt x="2242" y="181"/>
                </a:cubicBezTo>
                <a:cubicBezTo>
                  <a:pt x="2058" y="262"/>
                  <a:pt x="1865" y="374"/>
                  <a:pt x="1672" y="511"/>
                </a:cubicBezTo>
                <a:cubicBezTo>
                  <a:pt x="1263" y="222"/>
                  <a:pt x="864" y="49"/>
                  <a:pt x="564" y="45"/>
                </a:cubicBezTo>
                <a:cubicBezTo>
                  <a:pt x="562" y="45"/>
                  <a:pt x="562" y="45"/>
                  <a:pt x="562" y="45"/>
                </a:cubicBezTo>
                <a:cubicBezTo>
                  <a:pt x="507" y="45"/>
                  <a:pt x="462" y="89"/>
                  <a:pt x="461" y="145"/>
                </a:cubicBezTo>
                <a:cubicBezTo>
                  <a:pt x="460" y="201"/>
                  <a:pt x="505" y="247"/>
                  <a:pt x="561" y="248"/>
                </a:cubicBezTo>
                <a:cubicBezTo>
                  <a:pt x="807" y="252"/>
                  <a:pt x="1145" y="398"/>
                  <a:pt x="1499" y="639"/>
                </a:cubicBezTo>
                <a:cubicBezTo>
                  <a:pt x="1345" y="760"/>
                  <a:pt x="1192" y="897"/>
                  <a:pt x="1044" y="1045"/>
                </a:cubicBezTo>
                <a:cubicBezTo>
                  <a:pt x="896" y="1193"/>
                  <a:pt x="760" y="1347"/>
                  <a:pt x="638" y="1501"/>
                </a:cubicBezTo>
                <a:cubicBezTo>
                  <a:pt x="429" y="1195"/>
                  <a:pt x="292" y="900"/>
                  <a:pt x="257" y="660"/>
                </a:cubicBezTo>
                <a:cubicBezTo>
                  <a:pt x="249" y="605"/>
                  <a:pt x="197" y="566"/>
                  <a:pt x="141" y="575"/>
                </a:cubicBezTo>
                <a:cubicBezTo>
                  <a:pt x="86" y="583"/>
                  <a:pt x="47" y="635"/>
                  <a:pt x="56" y="690"/>
                </a:cubicBezTo>
                <a:cubicBezTo>
                  <a:pt x="97" y="972"/>
                  <a:pt x="261" y="1319"/>
                  <a:pt x="511" y="1673"/>
                </a:cubicBezTo>
                <a:cubicBezTo>
                  <a:pt x="374" y="1867"/>
                  <a:pt x="262" y="2060"/>
                  <a:pt x="181" y="2244"/>
                </a:cubicBezTo>
                <a:cubicBezTo>
                  <a:pt x="0" y="2658"/>
                  <a:pt x="0" y="2986"/>
                  <a:pt x="180" y="3166"/>
                </a:cubicBezTo>
                <a:cubicBezTo>
                  <a:pt x="270" y="3256"/>
                  <a:pt x="396" y="3301"/>
                  <a:pt x="552" y="3301"/>
                </a:cubicBezTo>
                <a:cubicBezTo>
                  <a:pt x="708" y="3301"/>
                  <a:pt x="894" y="3256"/>
                  <a:pt x="1102" y="3165"/>
                </a:cubicBezTo>
                <a:cubicBezTo>
                  <a:pt x="1486" y="2997"/>
                  <a:pt x="1912" y="2690"/>
                  <a:pt x="2300" y="2302"/>
                </a:cubicBezTo>
                <a:cubicBezTo>
                  <a:pt x="2448" y="2153"/>
                  <a:pt x="2584" y="2000"/>
                  <a:pt x="2705" y="1845"/>
                </a:cubicBezTo>
                <a:cubicBezTo>
                  <a:pt x="3076" y="2391"/>
                  <a:pt x="3185" y="2857"/>
                  <a:pt x="3020" y="3022"/>
                </a:cubicBezTo>
                <a:cubicBezTo>
                  <a:pt x="2904" y="3138"/>
                  <a:pt x="2648" y="3122"/>
                  <a:pt x="2319" y="2976"/>
                </a:cubicBezTo>
                <a:cubicBezTo>
                  <a:pt x="2294" y="2965"/>
                  <a:pt x="2266" y="2965"/>
                  <a:pt x="2241" y="2975"/>
                </a:cubicBezTo>
                <a:cubicBezTo>
                  <a:pt x="2216" y="2984"/>
                  <a:pt x="2195" y="3004"/>
                  <a:pt x="2185" y="3029"/>
                </a:cubicBezTo>
                <a:cubicBezTo>
                  <a:pt x="2162" y="3080"/>
                  <a:pt x="2185" y="3140"/>
                  <a:pt x="2237" y="3163"/>
                </a:cubicBezTo>
                <a:cubicBezTo>
                  <a:pt x="2447" y="3255"/>
                  <a:pt x="2634" y="3301"/>
                  <a:pt x="2792" y="3301"/>
                </a:cubicBezTo>
                <a:cubicBezTo>
                  <a:pt x="2947" y="3301"/>
                  <a:pt x="3074" y="3256"/>
                  <a:pt x="3164" y="3166"/>
                </a:cubicBezTo>
                <a:cubicBezTo>
                  <a:pt x="3344" y="2986"/>
                  <a:pt x="3343" y="2658"/>
                  <a:pt x="3162" y="2244"/>
                </a:cubicBezTo>
                <a:moveTo>
                  <a:pt x="1679" y="1265"/>
                </a:moveTo>
                <a:cubicBezTo>
                  <a:pt x="1903" y="1265"/>
                  <a:pt x="2086" y="1447"/>
                  <a:pt x="2086" y="1672"/>
                </a:cubicBezTo>
                <a:cubicBezTo>
                  <a:pt x="2086" y="1896"/>
                  <a:pt x="1903" y="2079"/>
                  <a:pt x="1679" y="2079"/>
                </a:cubicBezTo>
                <a:cubicBezTo>
                  <a:pt x="1455" y="2079"/>
                  <a:pt x="1272" y="1896"/>
                  <a:pt x="1272" y="1672"/>
                </a:cubicBezTo>
                <a:cubicBezTo>
                  <a:pt x="1272" y="1447"/>
                  <a:pt x="1455" y="1265"/>
                  <a:pt x="1679" y="1265"/>
                </a:cubicBezTo>
                <a:close/>
                <a:moveTo>
                  <a:pt x="1679" y="1875"/>
                </a:moveTo>
                <a:cubicBezTo>
                  <a:pt x="1791" y="1875"/>
                  <a:pt x="1883" y="1784"/>
                  <a:pt x="1883" y="1672"/>
                </a:cubicBezTo>
                <a:cubicBezTo>
                  <a:pt x="1883" y="1559"/>
                  <a:pt x="1791" y="1468"/>
                  <a:pt x="1679" y="1468"/>
                </a:cubicBezTo>
                <a:cubicBezTo>
                  <a:pt x="1567" y="1468"/>
                  <a:pt x="1476" y="1559"/>
                  <a:pt x="1476" y="1672"/>
                </a:cubicBezTo>
                <a:cubicBezTo>
                  <a:pt x="1476" y="1784"/>
                  <a:pt x="1567" y="1875"/>
                  <a:pt x="1679" y="1875"/>
                </a:cubicBezTo>
                <a:close/>
                <a:moveTo>
                  <a:pt x="174" y="420"/>
                </a:moveTo>
                <a:cubicBezTo>
                  <a:pt x="101" y="420"/>
                  <a:pt x="42" y="361"/>
                  <a:pt x="42" y="287"/>
                </a:cubicBezTo>
                <a:cubicBezTo>
                  <a:pt x="42" y="252"/>
                  <a:pt x="56" y="219"/>
                  <a:pt x="81" y="194"/>
                </a:cubicBezTo>
                <a:cubicBezTo>
                  <a:pt x="105" y="169"/>
                  <a:pt x="139" y="155"/>
                  <a:pt x="174" y="155"/>
                </a:cubicBezTo>
                <a:cubicBezTo>
                  <a:pt x="247" y="155"/>
                  <a:pt x="306" y="214"/>
                  <a:pt x="306" y="287"/>
                </a:cubicBezTo>
                <a:cubicBezTo>
                  <a:pt x="306" y="323"/>
                  <a:pt x="292" y="356"/>
                  <a:pt x="268" y="381"/>
                </a:cubicBezTo>
                <a:cubicBezTo>
                  <a:pt x="243" y="406"/>
                  <a:pt x="209" y="420"/>
                  <a:pt x="174" y="420"/>
                </a:cubicBezTo>
                <a:close/>
                <a:moveTo>
                  <a:pt x="2991" y="919"/>
                </a:moveTo>
                <a:cubicBezTo>
                  <a:pt x="2991" y="883"/>
                  <a:pt x="3005" y="850"/>
                  <a:pt x="3030" y="825"/>
                </a:cubicBezTo>
                <a:cubicBezTo>
                  <a:pt x="3054" y="800"/>
                  <a:pt x="3088" y="786"/>
                  <a:pt x="3123" y="786"/>
                </a:cubicBezTo>
                <a:cubicBezTo>
                  <a:pt x="3196" y="786"/>
                  <a:pt x="3255" y="845"/>
                  <a:pt x="3255" y="918"/>
                </a:cubicBezTo>
                <a:cubicBezTo>
                  <a:pt x="3255" y="954"/>
                  <a:pt x="3241" y="987"/>
                  <a:pt x="3217" y="1012"/>
                </a:cubicBezTo>
                <a:cubicBezTo>
                  <a:pt x="3192" y="1037"/>
                  <a:pt x="3158" y="1051"/>
                  <a:pt x="3123" y="1051"/>
                </a:cubicBezTo>
                <a:cubicBezTo>
                  <a:pt x="3088" y="1051"/>
                  <a:pt x="3054" y="1037"/>
                  <a:pt x="3030" y="1012"/>
                </a:cubicBezTo>
                <a:cubicBezTo>
                  <a:pt x="3005" y="987"/>
                  <a:pt x="2991" y="954"/>
                  <a:pt x="2991" y="919"/>
                </a:cubicBezTo>
                <a:close/>
                <a:moveTo>
                  <a:pt x="1964" y="2781"/>
                </a:moveTo>
                <a:cubicBezTo>
                  <a:pt x="1999" y="2781"/>
                  <a:pt x="2033" y="2795"/>
                  <a:pt x="2057" y="2820"/>
                </a:cubicBezTo>
                <a:cubicBezTo>
                  <a:pt x="2082" y="2845"/>
                  <a:pt x="2096" y="2878"/>
                  <a:pt x="2096" y="2913"/>
                </a:cubicBezTo>
                <a:cubicBezTo>
                  <a:pt x="2096" y="2948"/>
                  <a:pt x="2082" y="2982"/>
                  <a:pt x="2057" y="3007"/>
                </a:cubicBezTo>
                <a:cubicBezTo>
                  <a:pt x="2033" y="3032"/>
                  <a:pt x="1999" y="3046"/>
                  <a:pt x="1964" y="3046"/>
                </a:cubicBezTo>
                <a:cubicBezTo>
                  <a:pt x="1891" y="3046"/>
                  <a:pt x="1832" y="2986"/>
                  <a:pt x="1832" y="2913"/>
                </a:cubicBezTo>
                <a:cubicBezTo>
                  <a:pt x="1832" y="2878"/>
                  <a:pt x="1846" y="2845"/>
                  <a:pt x="1870" y="2820"/>
                </a:cubicBezTo>
                <a:cubicBezTo>
                  <a:pt x="1895" y="2795"/>
                  <a:pt x="1929" y="2781"/>
                  <a:pt x="1964" y="2781"/>
                </a:cubicBezTo>
                <a:close/>
                <a:moveTo>
                  <a:pt x="1964" y="2781"/>
                </a:moveTo>
                <a:cubicBezTo>
                  <a:pt x="1964" y="2781"/>
                  <a:pt x="1964" y="2781"/>
                  <a:pt x="1964" y="27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sp>
        <p:nvSpPr>
          <p:cNvPr id="7" name="Freeform 27"/>
          <p:cNvSpPr>
            <a:spLocks noEditPoints="1"/>
          </p:cNvSpPr>
          <p:nvPr/>
        </p:nvSpPr>
        <p:spPr bwMode="auto">
          <a:xfrm>
            <a:off x="10897214" y="1857728"/>
            <a:ext cx="396000" cy="396000"/>
          </a:xfrm>
          <a:custGeom>
            <a:avLst/>
            <a:gdLst>
              <a:gd name="T0" fmla="*/ 2849 w 3269"/>
              <a:gd name="T1" fmla="*/ 1942 h 3169"/>
              <a:gd name="T2" fmla="*/ 2430 w 3269"/>
              <a:gd name="T3" fmla="*/ 2361 h 3169"/>
              <a:gd name="T4" fmla="*/ 2536 w 3269"/>
              <a:gd name="T5" fmla="*/ 2640 h 3169"/>
              <a:gd name="T6" fmla="*/ 1635 w 3269"/>
              <a:gd name="T7" fmla="*/ 3010 h 3169"/>
              <a:gd name="T8" fmla="*/ 777 w 3269"/>
              <a:gd name="T9" fmla="*/ 2681 h 3169"/>
              <a:gd name="T10" fmla="*/ 841 w 3269"/>
              <a:gd name="T11" fmla="*/ 2459 h 3169"/>
              <a:gd name="T12" fmla="*/ 421 w 3269"/>
              <a:gd name="T13" fmla="*/ 2040 h 3169"/>
              <a:gd name="T14" fmla="*/ 393 w 3269"/>
              <a:gd name="T15" fmla="*/ 2040 h 3169"/>
              <a:gd name="T16" fmla="*/ 356 w 3269"/>
              <a:gd name="T17" fmla="*/ 1730 h 3169"/>
              <a:gd name="T18" fmla="*/ 1189 w 3269"/>
              <a:gd name="T19" fmla="*/ 529 h 3169"/>
              <a:gd name="T20" fmla="*/ 1594 w 3269"/>
              <a:gd name="T21" fmla="*/ 839 h 3169"/>
              <a:gd name="T22" fmla="*/ 2005 w 3269"/>
              <a:gd name="T23" fmla="*/ 505 h 3169"/>
              <a:gd name="T24" fmla="*/ 2913 w 3269"/>
              <a:gd name="T25" fmla="*/ 1663 h 3169"/>
              <a:gd name="T26" fmla="*/ 2997 w 3269"/>
              <a:gd name="T27" fmla="*/ 1739 h 3169"/>
              <a:gd name="T28" fmla="*/ 3072 w 3269"/>
              <a:gd name="T29" fmla="*/ 1655 h 3169"/>
              <a:gd name="T30" fmla="*/ 2005 w 3269"/>
              <a:gd name="T31" fmla="*/ 339 h 3169"/>
              <a:gd name="T32" fmla="*/ 1594 w 3269"/>
              <a:gd name="T33" fmla="*/ 0 h 3169"/>
              <a:gd name="T34" fmla="*/ 1178 w 3269"/>
              <a:gd name="T35" fmla="*/ 366 h 3169"/>
              <a:gd name="T36" fmla="*/ 195 w 3269"/>
              <a:gd name="T37" fmla="*/ 1730 h 3169"/>
              <a:gd name="T38" fmla="*/ 238 w 3269"/>
              <a:gd name="T39" fmla="*/ 2081 h 3169"/>
              <a:gd name="T40" fmla="*/ 0 w 3269"/>
              <a:gd name="T41" fmla="*/ 2459 h 3169"/>
              <a:gd name="T42" fmla="*/ 419 w 3269"/>
              <a:gd name="T43" fmla="*/ 2879 h 3169"/>
              <a:gd name="T44" fmla="*/ 667 w 3269"/>
              <a:gd name="T45" fmla="*/ 2797 h 3169"/>
              <a:gd name="T46" fmla="*/ 1633 w 3269"/>
              <a:gd name="T47" fmla="*/ 3169 h 3169"/>
              <a:gd name="T48" fmla="*/ 2661 w 3269"/>
              <a:gd name="T49" fmla="*/ 2736 h 3169"/>
              <a:gd name="T50" fmla="*/ 2848 w 3269"/>
              <a:gd name="T51" fmla="*/ 2779 h 3169"/>
              <a:gd name="T52" fmla="*/ 3267 w 3269"/>
              <a:gd name="T53" fmla="*/ 2359 h 3169"/>
              <a:gd name="T54" fmla="*/ 2849 w 3269"/>
              <a:gd name="T55" fmla="*/ 1942 h 3169"/>
              <a:gd name="T56" fmla="*/ 1594 w 3269"/>
              <a:gd name="T57" fmla="*/ 159 h 3169"/>
              <a:gd name="T58" fmla="*/ 1855 w 3269"/>
              <a:gd name="T59" fmla="*/ 420 h 3169"/>
              <a:gd name="T60" fmla="*/ 1594 w 3269"/>
              <a:gd name="T61" fmla="*/ 680 h 3169"/>
              <a:gd name="T62" fmla="*/ 1334 w 3269"/>
              <a:gd name="T63" fmla="*/ 420 h 3169"/>
              <a:gd name="T64" fmla="*/ 1594 w 3269"/>
              <a:gd name="T65" fmla="*/ 159 h 3169"/>
              <a:gd name="T66" fmla="*/ 161 w 3269"/>
              <a:gd name="T67" fmla="*/ 2459 h 3169"/>
              <a:gd name="T68" fmla="*/ 421 w 3269"/>
              <a:gd name="T69" fmla="*/ 2199 h 3169"/>
              <a:gd name="T70" fmla="*/ 682 w 3269"/>
              <a:gd name="T71" fmla="*/ 2459 h 3169"/>
              <a:gd name="T72" fmla="*/ 421 w 3269"/>
              <a:gd name="T73" fmla="*/ 2720 h 3169"/>
              <a:gd name="T74" fmla="*/ 161 w 3269"/>
              <a:gd name="T75" fmla="*/ 2459 h 3169"/>
              <a:gd name="T76" fmla="*/ 2849 w 3269"/>
              <a:gd name="T77" fmla="*/ 2622 h 3169"/>
              <a:gd name="T78" fmla="*/ 2589 w 3269"/>
              <a:gd name="T79" fmla="*/ 2361 h 3169"/>
              <a:gd name="T80" fmla="*/ 2849 w 3269"/>
              <a:gd name="T81" fmla="*/ 2101 h 3169"/>
              <a:gd name="T82" fmla="*/ 3110 w 3269"/>
              <a:gd name="T83" fmla="*/ 2361 h 3169"/>
              <a:gd name="T84" fmla="*/ 2849 w 3269"/>
              <a:gd name="T85" fmla="*/ 2622 h 3169"/>
              <a:gd name="T86" fmla="*/ 2849 w 3269"/>
              <a:gd name="T87" fmla="*/ 2622 h 3169"/>
              <a:gd name="T88" fmla="*/ 2849 w 3269"/>
              <a:gd name="T89" fmla="*/ 2622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9" h="3169">
                <a:moveTo>
                  <a:pt x="2849" y="1942"/>
                </a:moveTo>
                <a:cubicBezTo>
                  <a:pt x="2617" y="1942"/>
                  <a:pt x="2430" y="2130"/>
                  <a:pt x="2430" y="2361"/>
                </a:cubicBezTo>
                <a:cubicBezTo>
                  <a:pt x="2430" y="2468"/>
                  <a:pt x="2471" y="2566"/>
                  <a:pt x="2536" y="2640"/>
                </a:cubicBezTo>
                <a:cubicBezTo>
                  <a:pt x="2299" y="2874"/>
                  <a:pt x="1978" y="3010"/>
                  <a:pt x="1635" y="3010"/>
                </a:cubicBezTo>
                <a:cubicBezTo>
                  <a:pt x="1314" y="3010"/>
                  <a:pt x="1011" y="2890"/>
                  <a:pt x="777" y="2681"/>
                </a:cubicBezTo>
                <a:cubicBezTo>
                  <a:pt x="818" y="2617"/>
                  <a:pt x="841" y="2540"/>
                  <a:pt x="841" y="2459"/>
                </a:cubicBezTo>
                <a:cubicBezTo>
                  <a:pt x="841" y="2227"/>
                  <a:pt x="652" y="2040"/>
                  <a:pt x="421" y="2040"/>
                </a:cubicBezTo>
                <a:cubicBezTo>
                  <a:pt x="393" y="2040"/>
                  <a:pt x="393" y="2040"/>
                  <a:pt x="393" y="2040"/>
                </a:cubicBezTo>
                <a:cubicBezTo>
                  <a:pt x="369" y="1940"/>
                  <a:pt x="356" y="1835"/>
                  <a:pt x="356" y="1730"/>
                </a:cubicBezTo>
                <a:cubicBezTo>
                  <a:pt x="356" y="1188"/>
                  <a:pt x="695" y="713"/>
                  <a:pt x="1189" y="529"/>
                </a:cubicBezTo>
                <a:cubicBezTo>
                  <a:pt x="1239" y="708"/>
                  <a:pt x="1401" y="839"/>
                  <a:pt x="1594" y="839"/>
                </a:cubicBezTo>
                <a:cubicBezTo>
                  <a:pt x="1797" y="839"/>
                  <a:pt x="1966" y="695"/>
                  <a:pt x="2005" y="505"/>
                </a:cubicBezTo>
                <a:cubicBezTo>
                  <a:pt x="2517" y="659"/>
                  <a:pt x="2885" y="1121"/>
                  <a:pt x="2913" y="1663"/>
                </a:cubicBezTo>
                <a:cubicBezTo>
                  <a:pt x="2915" y="1707"/>
                  <a:pt x="2952" y="1742"/>
                  <a:pt x="2997" y="1739"/>
                </a:cubicBezTo>
                <a:cubicBezTo>
                  <a:pt x="3041" y="1737"/>
                  <a:pt x="3075" y="1699"/>
                  <a:pt x="3072" y="1655"/>
                </a:cubicBezTo>
                <a:cubicBezTo>
                  <a:pt x="3039" y="1027"/>
                  <a:pt x="2603" y="498"/>
                  <a:pt x="2005" y="339"/>
                </a:cubicBezTo>
                <a:cubicBezTo>
                  <a:pt x="1969" y="146"/>
                  <a:pt x="1799" y="0"/>
                  <a:pt x="1594" y="0"/>
                </a:cubicBezTo>
                <a:cubicBezTo>
                  <a:pt x="1381" y="0"/>
                  <a:pt x="1204" y="159"/>
                  <a:pt x="1178" y="366"/>
                </a:cubicBezTo>
                <a:cubicBezTo>
                  <a:pt x="598" y="559"/>
                  <a:pt x="195" y="1104"/>
                  <a:pt x="195" y="1730"/>
                </a:cubicBezTo>
                <a:cubicBezTo>
                  <a:pt x="195" y="1850"/>
                  <a:pt x="210" y="1966"/>
                  <a:pt x="238" y="2081"/>
                </a:cubicBezTo>
                <a:cubicBezTo>
                  <a:pt x="97" y="2150"/>
                  <a:pt x="0" y="2292"/>
                  <a:pt x="0" y="2459"/>
                </a:cubicBezTo>
                <a:cubicBezTo>
                  <a:pt x="0" y="2692"/>
                  <a:pt x="188" y="2879"/>
                  <a:pt x="419" y="2879"/>
                </a:cubicBezTo>
                <a:cubicBezTo>
                  <a:pt x="513" y="2879"/>
                  <a:pt x="598" y="2849"/>
                  <a:pt x="667" y="2797"/>
                </a:cubicBezTo>
                <a:cubicBezTo>
                  <a:pt x="929" y="3034"/>
                  <a:pt x="1270" y="3169"/>
                  <a:pt x="1633" y="3169"/>
                </a:cubicBezTo>
                <a:cubicBezTo>
                  <a:pt x="2027" y="3169"/>
                  <a:pt x="2394" y="3012"/>
                  <a:pt x="2661" y="2736"/>
                </a:cubicBezTo>
                <a:cubicBezTo>
                  <a:pt x="2716" y="2764"/>
                  <a:pt x="2780" y="2779"/>
                  <a:pt x="2848" y="2779"/>
                </a:cubicBezTo>
                <a:cubicBezTo>
                  <a:pt x="3080" y="2779"/>
                  <a:pt x="3267" y="2590"/>
                  <a:pt x="3267" y="2359"/>
                </a:cubicBezTo>
                <a:cubicBezTo>
                  <a:pt x="3269" y="2130"/>
                  <a:pt x="3082" y="1942"/>
                  <a:pt x="2849" y="1942"/>
                </a:cubicBezTo>
                <a:close/>
                <a:moveTo>
                  <a:pt x="1594" y="159"/>
                </a:moveTo>
                <a:cubicBezTo>
                  <a:pt x="1738" y="159"/>
                  <a:pt x="1855" y="275"/>
                  <a:pt x="1855" y="420"/>
                </a:cubicBezTo>
                <a:cubicBezTo>
                  <a:pt x="1855" y="564"/>
                  <a:pt x="1738" y="680"/>
                  <a:pt x="1594" y="680"/>
                </a:cubicBezTo>
                <a:cubicBezTo>
                  <a:pt x="1450" y="680"/>
                  <a:pt x="1334" y="564"/>
                  <a:pt x="1334" y="420"/>
                </a:cubicBezTo>
                <a:cubicBezTo>
                  <a:pt x="1334" y="275"/>
                  <a:pt x="1452" y="159"/>
                  <a:pt x="1594" y="159"/>
                </a:cubicBezTo>
                <a:close/>
                <a:moveTo>
                  <a:pt x="161" y="2459"/>
                </a:moveTo>
                <a:cubicBezTo>
                  <a:pt x="161" y="2315"/>
                  <a:pt x="277" y="2199"/>
                  <a:pt x="421" y="2199"/>
                </a:cubicBezTo>
                <a:cubicBezTo>
                  <a:pt x="565" y="2199"/>
                  <a:pt x="682" y="2315"/>
                  <a:pt x="682" y="2459"/>
                </a:cubicBezTo>
                <a:cubicBezTo>
                  <a:pt x="682" y="2604"/>
                  <a:pt x="565" y="2720"/>
                  <a:pt x="421" y="2720"/>
                </a:cubicBezTo>
                <a:cubicBezTo>
                  <a:pt x="277" y="2720"/>
                  <a:pt x="161" y="2604"/>
                  <a:pt x="161" y="2459"/>
                </a:cubicBezTo>
                <a:close/>
                <a:moveTo>
                  <a:pt x="2849" y="2622"/>
                </a:moveTo>
                <a:cubicBezTo>
                  <a:pt x="2705" y="2622"/>
                  <a:pt x="2589" y="2505"/>
                  <a:pt x="2589" y="2361"/>
                </a:cubicBezTo>
                <a:cubicBezTo>
                  <a:pt x="2589" y="2217"/>
                  <a:pt x="2705" y="2101"/>
                  <a:pt x="2849" y="2101"/>
                </a:cubicBezTo>
                <a:cubicBezTo>
                  <a:pt x="2993" y="2101"/>
                  <a:pt x="3110" y="2217"/>
                  <a:pt x="3110" y="2361"/>
                </a:cubicBezTo>
                <a:cubicBezTo>
                  <a:pt x="3110" y="2505"/>
                  <a:pt x="2993" y="2622"/>
                  <a:pt x="2849" y="2622"/>
                </a:cubicBezTo>
                <a:close/>
                <a:moveTo>
                  <a:pt x="2849" y="2622"/>
                </a:moveTo>
                <a:cubicBezTo>
                  <a:pt x="2849" y="2622"/>
                  <a:pt x="2849" y="2622"/>
                  <a:pt x="2849" y="26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03100" y="5329984"/>
            <a:ext cx="396000" cy="396000"/>
            <a:chOff x="2149475" y="4491038"/>
            <a:chExt cx="323850" cy="317499"/>
          </a:xfrm>
          <a:solidFill>
            <a:schemeClr val="bg1"/>
          </a:solidFill>
        </p:grpSpPr>
        <p:sp>
          <p:nvSpPr>
            <p:cNvPr id="9" name="Freeform 13"/>
            <p:cNvSpPr>
              <a:spLocks noEditPoints="1"/>
            </p:cNvSpPr>
            <p:nvPr/>
          </p:nvSpPr>
          <p:spPr bwMode="auto">
            <a:xfrm>
              <a:off x="2252663" y="4591050"/>
              <a:ext cx="117475" cy="117475"/>
            </a:xfrm>
            <a:custGeom>
              <a:avLst/>
              <a:gdLst>
                <a:gd name="T0" fmla="*/ 513 w 1026"/>
                <a:gd name="T1" fmla="*/ 1026 h 1026"/>
                <a:gd name="T2" fmla="*/ 0 w 1026"/>
                <a:gd name="T3" fmla="*/ 513 h 1026"/>
                <a:gd name="T4" fmla="*/ 513 w 1026"/>
                <a:gd name="T5" fmla="*/ 0 h 1026"/>
                <a:gd name="T6" fmla="*/ 1026 w 1026"/>
                <a:gd name="T7" fmla="*/ 513 h 1026"/>
                <a:gd name="T8" fmla="*/ 876 w 1026"/>
                <a:gd name="T9" fmla="*/ 876 h 1026"/>
                <a:gd name="T10" fmla="*/ 513 w 1026"/>
                <a:gd name="T11" fmla="*/ 1026 h 1026"/>
                <a:gd name="T12" fmla="*/ 513 w 1026"/>
                <a:gd name="T13" fmla="*/ 183 h 1026"/>
                <a:gd name="T14" fmla="*/ 205 w 1026"/>
                <a:gd name="T15" fmla="*/ 387 h 1026"/>
                <a:gd name="T16" fmla="*/ 277 w 1026"/>
                <a:gd name="T17" fmla="*/ 749 h 1026"/>
                <a:gd name="T18" fmla="*/ 639 w 1026"/>
                <a:gd name="T19" fmla="*/ 821 h 1026"/>
                <a:gd name="T20" fmla="*/ 843 w 1026"/>
                <a:gd name="T21" fmla="*/ 513 h 1026"/>
                <a:gd name="T22" fmla="*/ 746 w 1026"/>
                <a:gd name="T23" fmla="*/ 280 h 1026"/>
                <a:gd name="T24" fmla="*/ 513 w 1026"/>
                <a:gd name="T25" fmla="*/ 183 h 1026"/>
                <a:gd name="T26" fmla="*/ 513 w 1026"/>
                <a:gd name="T27" fmla="*/ 183 h 1026"/>
                <a:gd name="T28" fmla="*/ 513 w 1026"/>
                <a:gd name="T29" fmla="*/ 18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6" h="1026">
                  <a:moveTo>
                    <a:pt x="513" y="1026"/>
                  </a:moveTo>
                  <a:cubicBezTo>
                    <a:pt x="230" y="1026"/>
                    <a:pt x="0" y="797"/>
                    <a:pt x="0" y="513"/>
                  </a:cubicBezTo>
                  <a:cubicBezTo>
                    <a:pt x="0" y="230"/>
                    <a:pt x="230" y="0"/>
                    <a:pt x="513" y="0"/>
                  </a:cubicBezTo>
                  <a:cubicBezTo>
                    <a:pt x="797" y="0"/>
                    <a:pt x="1026" y="230"/>
                    <a:pt x="1026" y="513"/>
                  </a:cubicBezTo>
                  <a:cubicBezTo>
                    <a:pt x="1026" y="649"/>
                    <a:pt x="972" y="780"/>
                    <a:pt x="876" y="876"/>
                  </a:cubicBezTo>
                  <a:cubicBezTo>
                    <a:pt x="780" y="972"/>
                    <a:pt x="649" y="1026"/>
                    <a:pt x="513" y="1026"/>
                  </a:cubicBezTo>
                  <a:close/>
                  <a:moveTo>
                    <a:pt x="513" y="183"/>
                  </a:moveTo>
                  <a:cubicBezTo>
                    <a:pt x="379" y="183"/>
                    <a:pt x="257" y="263"/>
                    <a:pt x="205" y="387"/>
                  </a:cubicBezTo>
                  <a:cubicBezTo>
                    <a:pt x="154" y="511"/>
                    <a:pt x="182" y="654"/>
                    <a:pt x="277" y="749"/>
                  </a:cubicBezTo>
                  <a:cubicBezTo>
                    <a:pt x="372" y="844"/>
                    <a:pt x="515" y="873"/>
                    <a:pt x="639" y="821"/>
                  </a:cubicBezTo>
                  <a:cubicBezTo>
                    <a:pt x="763" y="769"/>
                    <a:pt x="844" y="648"/>
                    <a:pt x="843" y="513"/>
                  </a:cubicBezTo>
                  <a:cubicBezTo>
                    <a:pt x="843" y="426"/>
                    <a:pt x="808" y="342"/>
                    <a:pt x="746" y="280"/>
                  </a:cubicBezTo>
                  <a:cubicBezTo>
                    <a:pt x="684" y="218"/>
                    <a:pt x="601" y="183"/>
                    <a:pt x="513" y="183"/>
                  </a:cubicBezTo>
                  <a:close/>
                  <a:moveTo>
                    <a:pt x="513" y="183"/>
                  </a:moveTo>
                  <a:cubicBezTo>
                    <a:pt x="513" y="183"/>
                    <a:pt x="513" y="183"/>
                    <a:pt x="513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E4B9D"/>
                </a:solidFill>
              </a:endParaRPr>
            </a:p>
          </p:txBody>
        </p:sp>
        <p:sp>
          <p:nvSpPr>
            <p:cNvPr id="10" name="Freeform 14"/>
            <p:cNvSpPr>
              <a:spLocks noEditPoints="1"/>
            </p:cNvSpPr>
            <p:nvPr/>
          </p:nvSpPr>
          <p:spPr bwMode="auto">
            <a:xfrm>
              <a:off x="2149475" y="4491038"/>
              <a:ext cx="323850" cy="317499"/>
            </a:xfrm>
            <a:custGeom>
              <a:avLst/>
              <a:gdLst>
                <a:gd name="T0" fmla="*/ 899 w 2809"/>
                <a:gd name="T1" fmla="*/ 2714 h 2758"/>
                <a:gd name="T2" fmla="*/ 430 w 2809"/>
                <a:gd name="T3" fmla="*/ 2204 h 2758"/>
                <a:gd name="T4" fmla="*/ 430 w 2809"/>
                <a:gd name="T5" fmla="*/ 1948 h 2758"/>
                <a:gd name="T6" fmla="*/ 208 w 2809"/>
                <a:gd name="T7" fmla="*/ 1820 h 2758"/>
                <a:gd name="T8" fmla="*/ 0 w 2809"/>
                <a:gd name="T9" fmla="*/ 1612 h 2758"/>
                <a:gd name="T10" fmla="*/ 65 w 2809"/>
                <a:gd name="T11" fmla="*/ 1007 h 2758"/>
                <a:gd name="T12" fmla="*/ 430 w 2809"/>
                <a:gd name="T13" fmla="*/ 823 h 2758"/>
                <a:gd name="T14" fmla="*/ 439 w 2809"/>
                <a:gd name="T15" fmla="*/ 571 h 2758"/>
                <a:gd name="T16" fmla="*/ 514 w 2809"/>
                <a:gd name="T17" fmla="*/ 285 h 2758"/>
                <a:gd name="T18" fmla="*/ 1058 w 2809"/>
                <a:gd name="T19" fmla="*/ 35 h 2758"/>
                <a:gd name="T20" fmla="*/ 1185 w 2809"/>
                <a:gd name="T21" fmla="*/ 146 h 2758"/>
                <a:gd name="T22" fmla="*/ 1610 w 2809"/>
                <a:gd name="T23" fmla="*/ 146 h 2758"/>
                <a:gd name="T24" fmla="*/ 1910 w 2809"/>
                <a:gd name="T25" fmla="*/ 56 h 2758"/>
                <a:gd name="T26" fmla="*/ 2400 w 2809"/>
                <a:gd name="T27" fmla="*/ 409 h 2758"/>
                <a:gd name="T28" fmla="*/ 2379 w 2809"/>
                <a:gd name="T29" fmla="*/ 580 h 2758"/>
                <a:gd name="T30" fmla="*/ 2585 w 2809"/>
                <a:gd name="T31" fmla="*/ 950 h 2758"/>
                <a:gd name="T32" fmla="*/ 2748 w 2809"/>
                <a:gd name="T33" fmla="*/ 1011 h 2758"/>
                <a:gd name="T34" fmla="*/ 2809 w 2809"/>
                <a:gd name="T35" fmla="*/ 1612 h 2758"/>
                <a:gd name="T36" fmla="*/ 2596 w 2809"/>
                <a:gd name="T37" fmla="*/ 1820 h 2758"/>
                <a:gd name="T38" fmla="*/ 2403 w 2809"/>
                <a:gd name="T39" fmla="*/ 1901 h 2758"/>
                <a:gd name="T40" fmla="*/ 2363 w 2809"/>
                <a:gd name="T41" fmla="*/ 2188 h 2758"/>
                <a:gd name="T42" fmla="*/ 2384 w 2809"/>
                <a:gd name="T43" fmla="*/ 2360 h 2758"/>
                <a:gd name="T44" fmla="*/ 1894 w 2809"/>
                <a:gd name="T45" fmla="*/ 2714 h 2758"/>
                <a:gd name="T46" fmla="*/ 1629 w 2809"/>
                <a:gd name="T47" fmla="*/ 2626 h 2758"/>
                <a:gd name="T48" fmla="*/ 1204 w 2809"/>
                <a:gd name="T49" fmla="*/ 2626 h 2758"/>
                <a:gd name="T50" fmla="*/ 1028 w 2809"/>
                <a:gd name="T51" fmla="*/ 2744 h 2758"/>
                <a:gd name="T52" fmla="*/ 589 w 2809"/>
                <a:gd name="T53" fmla="*/ 1860 h 2758"/>
                <a:gd name="T54" fmla="*/ 589 w 2809"/>
                <a:gd name="T55" fmla="*/ 2298 h 2758"/>
                <a:gd name="T56" fmla="*/ 992 w 2809"/>
                <a:gd name="T57" fmla="*/ 2560 h 2758"/>
                <a:gd name="T58" fmla="*/ 1028 w 2809"/>
                <a:gd name="T59" fmla="*/ 2550 h 2758"/>
                <a:gd name="T60" fmla="*/ 1400 w 2809"/>
                <a:gd name="T61" fmla="*/ 2328 h 2758"/>
                <a:gd name="T62" fmla="*/ 1772 w 2809"/>
                <a:gd name="T63" fmla="*/ 2546 h 2758"/>
                <a:gd name="T64" fmla="*/ 1807 w 2809"/>
                <a:gd name="T65" fmla="*/ 2559 h 2758"/>
                <a:gd name="T66" fmla="*/ 2209 w 2809"/>
                <a:gd name="T67" fmla="*/ 2296 h 2758"/>
                <a:gd name="T68" fmla="*/ 2175 w 2809"/>
                <a:gd name="T69" fmla="*/ 1950 h 2758"/>
                <a:gd name="T70" fmla="*/ 2580 w 2809"/>
                <a:gd name="T71" fmla="*/ 1638 h 2758"/>
                <a:gd name="T72" fmla="*/ 2614 w 2809"/>
                <a:gd name="T73" fmla="*/ 1633 h 2758"/>
                <a:gd name="T74" fmla="*/ 2624 w 2809"/>
                <a:gd name="T75" fmla="*/ 1157 h 2758"/>
                <a:gd name="T76" fmla="*/ 2581 w 2809"/>
                <a:gd name="T77" fmla="*/ 1132 h 2758"/>
                <a:gd name="T78" fmla="*/ 2216 w 2809"/>
                <a:gd name="T79" fmla="*/ 490 h 2758"/>
                <a:gd name="T80" fmla="*/ 2216 w 2809"/>
                <a:gd name="T81" fmla="*/ 456 h 2758"/>
                <a:gd name="T82" fmla="*/ 1809 w 2809"/>
                <a:gd name="T83" fmla="*/ 211 h 2758"/>
                <a:gd name="T84" fmla="*/ 1775 w 2809"/>
                <a:gd name="T85" fmla="*/ 232 h 2758"/>
                <a:gd name="T86" fmla="*/ 1037 w 2809"/>
                <a:gd name="T87" fmla="*/ 232 h 2758"/>
                <a:gd name="T88" fmla="*/ 994 w 2809"/>
                <a:gd name="T89" fmla="*/ 218 h 2758"/>
                <a:gd name="T90" fmla="*/ 599 w 2809"/>
                <a:gd name="T91" fmla="*/ 474 h 2758"/>
                <a:gd name="T92" fmla="*/ 599 w 2809"/>
                <a:gd name="T93" fmla="*/ 913 h 2758"/>
                <a:gd name="T94" fmla="*/ 218 w 2809"/>
                <a:gd name="T95" fmla="*/ 1134 h 2758"/>
                <a:gd name="T96" fmla="*/ 188 w 2809"/>
                <a:gd name="T97" fmla="*/ 1157 h 2758"/>
                <a:gd name="T98" fmla="*/ 215 w 2809"/>
                <a:gd name="T99" fmla="*/ 1636 h 2758"/>
                <a:gd name="T100" fmla="*/ 589 w 2809"/>
                <a:gd name="T101" fmla="*/ 1855 h 2758"/>
                <a:gd name="T102" fmla="*/ 589 w 2809"/>
                <a:gd name="T103" fmla="*/ 186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09" h="2758">
                  <a:moveTo>
                    <a:pt x="1003" y="2742"/>
                  </a:moveTo>
                  <a:cubicBezTo>
                    <a:pt x="966" y="2743"/>
                    <a:pt x="930" y="2733"/>
                    <a:pt x="899" y="2714"/>
                  </a:cubicBezTo>
                  <a:cubicBezTo>
                    <a:pt x="506" y="2488"/>
                    <a:pt x="506" y="2488"/>
                    <a:pt x="506" y="2488"/>
                  </a:cubicBezTo>
                  <a:cubicBezTo>
                    <a:pt x="406" y="2431"/>
                    <a:pt x="373" y="2304"/>
                    <a:pt x="430" y="2204"/>
                  </a:cubicBezTo>
                  <a:cubicBezTo>
                    <a:pt x="430" y="2192"/>
                    <a:pt x="430" y="2192"/>
                    <a:pt x="430" y="2192"/>
                  </a:cubicBezTo>
                  <a:cubicBezTo>
                    <a:pt x="475" y="2117"/>
                    <a:pt x="475" y="2023"/>
                    <a:pt x="430" y="1948"/>
                  </a:cubicBezTo>
                  <a:cubicBezTo>
                    <a:pt x="389" y="1869"/>
                    <a:pt x="307" y="1820"/>
                    <a:pt x="218" y="1820"/>
                  </a:cubicBezTo>
                  <a:cubicBezTo>
                    <a:pt x="208" y="1820"/>
                    <a:pt x="208" y="1820"/>
                    <a:pt x="208" y="1820"/>
                  </a:cubicBezTo>
                  <a:cubicBezTo>
                    <a:pt x="152" y="1820"/>
                    <a:pt x="100" y="1798"/>
                    <a:pt x="60" y="1759"/>
                  </a:cubicBezTo>
                  <a:cubicBezTo>
                    <a:pt x="21" y="1720"/>
                    <a:pt x="0" y="1667"/>
                    <a:pt x="0" y="1612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100"/>
                    <a:pt x="24" y="1046"/>
                    <a:pt x="65" y="1007"/>
                  </a:cubicBezTo>
                  <a:cubicBezTo>
                    <a:pt x="106" y="968"/>
                    <a:pt x="161" y="947"/>
                    <a:pt x="218" y="948"/>
                  </a:cubicBezTo>
                  <a:cubicBezTo>
                    <a:pt x="307" y="950"/>
                    <a:pt x="389" y="902"/>
                    <a:pt x="430" y="823"/>
                  </a:cubicBezTo>
                  <a:cubicBezTo>
                    <a:pt x="476" y="751"/>
                    <a:pt x="479" y="660"/>
                    <a:pt x="439" y="585"/>
                  </a:cubicBezTo>
                  <a:cubicBezTo>
                    <a:pt x="439" y="571"/>
                    <a:pt x="439" y="571"/>
                    <a:pt x="439" y="571"/>
                  </a:cubicBezTo>
                  <a:cubicBezTo>
                    <a:pt x="411" y="523"/>
                    <a:pt x="403" y="466"/>
                    <a:pt x="417" y="412"/>
                  </a:cubicBezTo>
                  <a:cubicBezTo>
                    <a:pt x="431" y="359"/>
                    <a:pt x="466" y="313"/>
                    <a:pt x="514" y="285"/>
                  </a:cubicBezTo>
                  <a:cubicBezTo>
                    <a:pt x="899" y="56"/>
                    <a:pt x="899" y="56"/>
                    <a:pt x="899" y="56"/>
                  </a:cubicBezTo>
                  <a:cubicBezTo>
                    <a:pt x="947" y="28"/>
                    <a:pt x="1004" y="21"/>
                    <a:pt x="1058" y="35"/>
                  </a:cubicBezTo>
                  <a:cubicBezTo>
                    <a:pt x="1112" y="50"/>
                    <a:pt x="1157" y="85"/>
                    <a:pt x="1185" y="134"/>
                  </a:cubicBezTo>
                  <a:cubicBezTo>
                    <a:pt x="1185" y="146"/>
                    <a:pt x="1185" y="146"/>
                    <a:pt x="1185" y="146"/>
                  </a:cubicBezTo>
                  <a:cubicBezTo>
                    <a:pt x="1229" y="220"/>
                    <a:pt x="1309" y="264"/>
                    <a:pt x="1395" y="262"/>
                  </a:cubicBezTo>
                  <a:cubicBezTo>
                    <a:pt x="1482" y="265"/>
                    <a:pt x="1564" y="221"/>
                    <a:pt x="1610" y="146"/>
                  </a:cubicBezTo>
                  <a:cubicBezTo>
                    <a:pt x="1629" y="130"/>
                    <a:pt x="1629" y="130"/>
                    <a:pt x="1629" y="130"/>
                  </a:cubicBezTo>
                  <a:cubicBezTo>
                    <a:pt x="1687" y="33"/>
                    <a:pt x="1812" y="0"/>
                    <a:pt x="1910" y="56"/>
                  </a:cubicBezTo>
                  <a:cubicBezTo>
                    <a:pt x="2303" y="282"/>
                    <a:pt x="2303" y="282"/>
                    <a:pt x="2303" y="282"/>
                  </a:cubicBezTo>
                  <a:cubicBezTo>
                    <a:pt x="2350" y="310"/>
                    <a:pt x="2385" y="355"/>
                    <a:pt x="2400" y="409"/>
                  </a:cubicBezTo>
                  <a:cubicBezTo>
                    <a:pt x="2414" y="462"/>
                    <a:pt x="2406" y="520"/>
                    <a:pt x="2379" y="568"/>
                  </a:cubicBezTo>
                  <a:cubicBezTo>
                    <a:pt x="2379" y="580"/>
                    <a:pt x="2379" y="580"/>
                    <a:pt x="2379" y="580"/>
                  </a:cubicBezTo>
                  <a:cubicBezTo>
                    <a:pt x="2334" y="655"/>
                    <a:pt x="2334" y="748"/>
                    <a:pt x="2379" y="823"/>
                  </a:cubicBezTo>
                  <a:cubicBezTo>
                    <a:pt x="2419" y="901"/>
                    <a:pt x="2498" y="949"/>
                    <a:pt x="2585" y="950"/>
                  </a:cubicBezTo>
                  <a:cubicBezTo>
                    <a:pt x="2601" y="950"/>
                    <a:pt x="2601" y="950"/>
                    <a:pt x="2601" y="950"/>
                  </a:cubicBezTo>
                  <a:cubicBezTo>
                    <a:pt x="2656" y="950"/>
                    <a:pt x="2709" y="972"/>
                    <a:pt x="2748" y="1011"/>
                  </a:cubicBezTo>
                  <a:cubicBezTo>
                    <a:pt x="2787" y="1050"/>
                    <a:pt x="2809" y="1103"/>
                    <a:pt x="2809" y="1158"/>
                  </a:cubicBezTo>
                  <a:cubicBezTo>
                    <a:pt x="2809" y="1612"/>
                    <a:pt x="2809" y="1612"/>
                    <a:pt x="2809" y="1612"/>
                  </a:cubicBezTo>
                  <a:cubicBezTo>
                    <a:pt x="2809" y="1668"/>
                    <a:pt x="2786" y="1721"/>
                    <a:pt x="2746" y="1760"/>
                  </a:cubicBezTo>
                  <a:cubicBezTo>
                    <a:pt x="2706" y="1799"/>
                    <a:pt x="2652" y="1821"/>
                    <a:pt x="2596" y="1820"/>
                  </a:cubicBezTo>
                  <a:cubicBezTo>
                    <a:pt x="2581" y="1820"/>
                    <a:pt x="2581" y="1820"/>
                    <a:pt x="2581" y="1820"/>
                  </a:cubicBezTo>
                  <a:cubicBezTo>
                    <a:pt x="2513" y="1822"/>
                    <a:pt x="2449" y="1851"/>
                    <a:pt x="2403" y="1901"/>
                  </a:cubicBezTo>
                  <a:cubicBezTo>
                    <a:pt x="2356" y="1951"/>
                    <a:pt x="2332" y="2018"/>
                    <a:pt x="2335" y="2086"/>
                  </a:cubicBezTo>
                  <a:cubicBezTo>
                    <a:pt x="2336" y="2122"/>
                    <a:pt x="2346" y="2157"/>
                    <a:pt x="2363" y="2188"/>
                  </a:cubicBezTo>
                  <a:cubicBezTo>
                    <a:pt x="2363" y="2202"/>
                    <a:pt x="2363" y="2202"/>
                    <a:pt x="2363" y="2202"/>
                  </a:cubicBezTo>
                  <a:cubicBezTo>
                    <a:pt x="2391" y="2250"/>
                    <a:pt x="2399" y="2307"/>
                    <a:pt x="2384" y="2360"/>
                  </a:cubicBezTo>
                  <a:cubicBezTo>
                    <a:pt x="2370" y="2414"/>
                    <a:pt x="2335" y="2459"/>
                    <a:pt x="2287" y="2486"/>
                  </a:cubicBezTo>
                  <a:cubicBezTo>
                    <a:pt x="1894" y="2714"/>
                    <a:pt x="1894" y="2714"/>
                    <a:pt x="1894" y="2714"/>
                  </a:cubicBezTo>
                  <a:cubicBezTo>
                    <a:pt x="1798" y="2758"/>
                    <a:pt x="1686" y="2725"/>
                    <a:pt x="1629" y="2636"/>
                  </a:cubicBezTo>
                  <a:cubicBezTo>
                    <a:pt x="1629" y="2626"/>
                    <a:pt x="1629" y="2626"/>
                    <a:pt x="1629" y="2626"/>
                  </a:cubicBezTo>
                  <a:cubicBezTo>
                    <a:pt x="1583" y="2553"/>
                    <a:pt x="1503" y="2509"/>
                    <a:pt x="1417" y="2509"/>
                  </a:cubicBezTo>
                  <a:cubicBezTo>
                    <a:pt x="1331" y="2509"/>
                    <a:pt x="1250" y="2553"/>
                    <a:pt x="1204" y="2626"/>
                  </a:cubicBezTo>
                  <a:cubicBezTo>
                    <a:pt x="1204" y="2640"/>
                    <a:pt x="1204" y="2640"/>
                    <a:pt x="1204" y="2640"/>
                  </a:cubicBezTo>
                  <a:cubicBezTo>
                    <a:pt x="1168" y="2703"/>
                    <a:pt x="1101" y="2743"/>
                    <a:pt x="1028" y="2744"/>
                  </a:cubicBezTo>
                  <a:lnTo>
                    <a:pt x="1003" y="2742"/>
                  </a:lnTo>
                  <a:close/>
                  <a:moveTo>
                    <a:pt x="589" y="1860"/>
                  </a:moveTo>
                  <a:cubicBezTo>
                    <a:pt x="664" y="1992"/>
                    <a:pt x="664" y="2154"/>
                    <a:pt x="589" y="2285"/>
                  </a:cubicBezTo>
                  <a:cubicBezTo>
                    <a:pt x="589" y="2298"/>
                    <a:pt x="589" y="2298"/>
                    <a:pt x="589" y="2298"/>
                  </a:cubicBezTo>
                  <a:cubicBezTo>
                    <a:pt x="582" y="2311"/>
                    <a:pt x="586" y="2327"/>
                    <a:pt x="599" y="2335"/>
                  </a:cubicBezTo>
                  <a:cubicBezTo>
                    <a:pt x="992" y="2560"/>
                    <a:pt x="992" y="2560"/>
                    <a:pt x="992" y="2560"/>
                  </a:cubicBezTo>
                  <a:cubicBezTo>
                    <a:pt x="998" y="2564"/>
                    <a:pt x="1006" y="2564"/>
                    <a:pt x="1012" y="2560"/>
                  </a:cubicBezTo>
                  <a:cubicBezTo>
                    <a:pt x="1018" y="2559"/>
                    <a:pt x="1024" y="2555"/>
                    <a:pt x="1028" y="2550"/>
                  </a:cubicBezTo>
                  <a:cubicBezTo>
                    <a:pt x="1028" y="2534"/>
                    <a:pt x="1028" y="2534"/>
                    <a:pt x="1028" y="2534"/>
                  </a:cubicBezTo>
                  <a:cubicBezTo>
                    <a:pt x="1108" y="2406"/>
                    <a:pt x="1249" y="2328"/>
                    <a:pt x="1400" y="2328"/>
                  </a:cubicBezTo>
                  <a:cubicBezTo>
                    <a:pt x="1551" y="2328"/>
                    <a:pt x="1692" y="2406"/>
                    <a:pt x="1772" y="2534"/>
                  </a:cubicBezTo>
                  <a:cubicBezTo>
                    <a:pt x="1772" y="2546"/>
                    <a:pt x="1772" y="2546"/>
                    <a:pt x="1772" y="2546"/>
                  </a:cubicBezTo>
                  <a:cubicBezTo>
                    <a:pt x="1775" y="2553"/>
                    <a:pt x="1780" y="2558"/>
                    <a:pt x="1787" y="2561"/>
                  </a:cubicBezTo>
                  <a:cubicBezTo>
                    <a:pt x="1794" y="2563"/>
                    <a:pt x="1801" y="2562"/>
                    <a:pt x="1807" y="2559"/>
                  </a:cubicBezTo>
                  <a:cubicBezTo>
                    <a:pt x="2199" y="2331"/>
                    <a:pt x="2199" y="2331"/>
                    <a:pt x="2199" y="2331"/>
                  </a:cubicBezTo>
                  <a:cubicBezTo>
                    <a:pt x="2211" y="2324"/>
                    <a:pt x="2216" y="2309"/>
                    <a:pt x="2209" y="2296"/>
                  </a:cubicBezTo>
                  <a:cubicBezTo>
                    <a:pt x="2209" y="2282"/>
                    <a:pt x="2209" y="2282"/>
                    <a:pt x="2209" y="2282"/>
                  </a:cubicBezTo>
                  <a:cubicBezTo>
                    <a:pt x="2154" y="2180"/>
                    <a:pt x="2142" y="2061"/>
                    <a:pt x="2175" y="1950"/>
                  </a:cubicBezTo>
                  <a:cubicBezTo>
                    <a:pt x="2208" y="1839"/>
                    <a:pt x="2284" y="1746"/>
                    <a:pt x="2386" y="1691"/>
                  </a:cubicBezTo>
                  <a:cubicBezTo>
                    <a:pt x="2446" y="1660"/>
                    <a:pt x="2512" y="1641"/>
                    <a:pt x="2580" y="1638"/>
                  </a:cubicBezTo>
                  <a:cubicBezTo>
                    <a:pt x="2594" y="1638"/>
                    <a:pt x="2594" y="1638"/>
                    <a:pt x="2594" y="1638"/>
                  </a:cubicBezTo>
                  <a:cubicBezTo>
                    <a:pt x="2601" y="1639"/>
                    <a:pt x="2608" y="1637"/>
                    <a:pt x="2614" y="1633"/>
                  </a:cubicBezTo>
                  <a:cubicBezTo>
                    <a:pt x="2619" y="1629"/>
                    <a:pt x="2623" y="1622"/>
                    <a:pt x="2624" y="1615"/>
                  </a:cubicBezTo>
                  <a:cubicBezTo>
                    <a:pt x="2624" y="1157"/>
                    <a:pt x="2624" y="1157"/>
                    <a:pt x="2624" y="1157"/>
                  </a:cubicBezTo>
                  <a:cubicBezTo>
                    <a:pt x="2623" y="1143"/>
                    <a:pt x="2611" y="1132"/>
                    <a:pt x="2597" y="1132"/>
                  </a:cubicBezTo>
                  <a:cubicBezTo>
                    <a:pt x="2581" y="1132"/>
                    <a:pt x="2581" y="1132"/>
                    <a:pt x="2581" y="1132"/>
                  </a:cubicBezTo>
                  <a:cubicBezTo>
                    <a:pt x="2430" y="1129"/>
                    <a:pt x="2292" y="1046"/>
                    <a:pt x="2216" y="915"/>
                  </a:cubicBezTo>
                  <a:cubicBezTo>
                    <a:pt x="2140" y="783"/>
                    <a:pt x="2140" y="621"/>
                    <a:pt x="2216" y="490"/>
                  </a:cubicBezTo>
                  <a:cubicBezTo>
                    <a:pt x="2216" y="476"/>
                    <a:pt x="2216" y="476"/>
                    <a:pt x="2216" y="476"/>
                  </a:cubicBezTo>
                  <a:cubicBezTo>
                    <a:pt x="2219" y="470"/>
                    <a:pt x="2219" y="463"/>
                    <a:pt x="2216" y="456"/>
                  </a:cubicBezTo>
                  <a:cubicBezTo>
                    <a:pt x="2214" y="450"/>
                    <a:pt x="2210" y="444"/>
                    <a:pt x="2204" y="441"/>
                  </a:cubicBezTo>
                  <a:cubicBezTo>
                    <a:pt x="1809" y="211"/>
                    <a:pt x="1809" y="211"/>
                    <a:pt x="1809" y="211"/>
                  </a:cubicBezTo>
                  <a:cubicBezTo>
                    <a:pt x="1797" y="205"/>
                    <a:pt x="1782" y="209"/>
                    <a:pt x="1774" y="220"/>
                  </a:cubicBezTo>
                  <a:cubicBezTo>
                    <a:pt x="1775" y="232"/>
                    <a:pt x="1775" y="232"/>
                    <a:pt x="1775" y="232"/>
                  </a:cubicBezTo>
                  <a:cubicBezTo>
                    <a:pt x="1697" y="361"/>
                    <a:pt x="1557" y="439"/>
                    <a:pt x="1406" y="439"/>
                  </a:cubicBezTo>
                  <a:cubicBezTo>
                    <a:pt x="1255" y="439"/>
                    <a:pt x="1115" y="361"/>
                    <a:pt x="1037" y="232"/>
                  </a:cubicBezTo>
                  <a:cubicBezTo>
                    <a:pt x="1029" y="232"/>
                    <a:pt x="1029" y="232"/>
                    <a:pt x="1029" y="232"/>
                  </a:cubicBezTo>
                  <a:cubicBezTo>
                    <a:pt x="1023" y="219"/>
                    <a:pt x="1008" y="213"/>
                    <a:pt x="994" y="218"/>
                  </a:cubicBezTo>
                  <a:cubicBezTo>
                    <a:pt x="599" y="439"/>
                    <a:pt x="599" y="439"/>
                    <a:pt x="599" y="439"/>
                  </a:cubicBezTo>
                  <a:cubicBezTo>
                    <a:pt x="590" y="449"/>
                    <a:pt x="590" y="464"/>
                    <a:pt x="599" y="474"/>
                  </a:cubicBezTo>
                  <a:cubicBezTo>
                    <a:pt x="599" y="488"/>
                    <a:pt x="599" y="488"/>
                    <a:pt x="599" y="488"/>
                  </a:cubicBezTo>
                  <a:cubicBezTo>
                    <a:pt x="675" y="620"/>
                    <a:pt x="675" y="782"/>
                    <a:pt x="599" y="913"/>
                  </a:cubicBezTo>
                  <a:cubicBezTo>
                    <a:pt x="525" y="1048"/>
                    <a:pt x="383" y="1132"/>
                    <a:pt x="229" y="1134"/>
                  </a:cubicBezTo>
                  <a:cubicBezTo>
                    <a:pt x="218" y="1134"/>
                    <a:pt x="218" y="1134"/>
                    <a:pt x="218" y="1134"/>
                  </a:cubicBezTo>
                  <a:cubicBezTo>
                    <a:pt x="211" y="1133"/>
                    <a:pt x="204" y="1135"/>
                    <a:pt x="198" y="1139"/>
                  </a:cubicBezTo>
                  <a:cubicBezTo>
                    <a:pt x="193" y="1143"/>
                    <a:pt x="189" y="1150"/>
                    <a:pt x="188" y="1157"/>
                  </a:cubicBezTo>
                  <a:cubicBezTo>
                    <a:pt x="188" y="1612"/>
                    <a:pt x="188" y="1612"/>
                    <a:pt x="188" y="1612"/>
                  </a:cubicBezTo>
                  <a:cubicBezTo>
                    <a:pt x="189" y="1626"/>
                    <a:pt x="201" y="1636"/>
                    <a:pt x="215" y="1636"/>
                  </a:cubicBezTo>
                  <a:cubicBezTo>
                    <a:pt x="218" y="1636"/>
                    <a:pt x="218" y="1636"/>
                    <a:pt x="218" y="1636"/>
                  </a:cubicBezTo>
                  <a:cubicBezTo>
                    <a:pt x="372" y="1638"/>
                    <a:pt x="513" y="1721"/>
                    <a:pt x="589" y="1855"/>
                  </a:cubicBezTo>
                  <a:lnTo>
                    <a:pt x="589" y="1860"/>
                  </a:lnTo>
                  <a:close/>
                  <a:moveTo>
                    <a:pt x="589" y="1860"/>
                  </a:moveTo>
                  <a:cubicBezTo>
                    <a:pt x="589" y="1860"/>
                    <a:pt x="589" y="1860"/>
                    <a:pt x="589" y="18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E4B9D"/>
                </a:solidFill>
              </a:endParaRPr>
            </a:p>
          </p:txBody>
        </p:sp>
      </p:grp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11120220" y="3590011"/>
            <a:ext cx="396000" cy="396000"/>
          </a:xfrm>
          <a:custGeom>
            <a:avLst/>
            <a:gdLst>
              <a:gd name="T0" fmla="*/ 1672 w 3344"/>
              <a:gd name="T1" fmla="*/ 2583 h 3301"/>
              <a:gd name="T2" fmla="*/ 763 w 3344"/>
              <a:gd name="T3" fmla="*/ 1673 h 3301"/>
              <a:gd name="T4" fmla="*/ 1671 w 3344"/>
              <a:gd name="T5" fmla="*/ 764 h 3301"/>
              <a:gd name="T6" fmla="*/ 2581 w 3344"/>
              <a:gd name="T7" fmla="*/ 1673 h 3301"/>
              <a:gd name="T8" fmla="*/ 324 w 3344"/>
              <a:gd name="T9" fmla="*/ 3022 h 3301"/>
              <a:gd name="T10" fmla="*/ 639 w 3344"/>
              <a:gd name="T11" fmla="*/ 1845 h 3301"/>
              <a:gd name="T12" fmla="*/ 1500 w 3344"/>
              <a:gd name="T13" fmla="*/ 2707 h 3301"/>
              <a:gd name="T14" fmla="*/ 3162 w 3344"/>
              <a:gd name="T15" fmla="*/ 2244 h 3301"/>
              <a:gd name="T16" fmla="*/ 3071 w 3344"/>
              <a:gd name="T17" fmla="*/ 1291 h 3301"/>
              <a:gd name="T18" fmla="*/ 2952 w 3344"/>
              <a:gd name="T19" fmla="*/ 1145 h 3301"/>
              <a:gd name="T20" fmla="*/ 2705 w 3344"/>
              <a:gd name="T21" fmla="*/ 1501 h 3301"/>
              <a:gd name="T22" fmla="*/ 1844 w 3344"/>
              <a:gd name="T23" fmla="*/ 639 h 3301"/>
              <a:gd name="T24" fmla="*/ 3020 w 3344"/>
              <a:gd name="T25" fmla="*/ 324 h 3301"/>
              <a:gd name="T26" fmla="*/ 3201 w 3344"/>
              <a:gd name="T27" fmla="*/ 628 h 3301"/>
              <a:gd name="T28" fmla="*/ 3298 w 3344"/>
              <a:gd name="T29" fmla="*/ 523 h 3301"/>
              <a:gd name="T30" fmla="*/ 2242 w 3344"/>
              <a:gd name="T31" fmla="*/ 181 h 3301"/>
              <a:gd name="T32" fmla="*/ 564 w 3344"/>
              <a:gd name="T33" fmla="*/ 45 h 3301"/>
              <a:gd name="T34" fmla="*/ 461 w 3344"/>
              <a:gd name="T35" fmla="*/ 145 h 3301"/>
              <a:gd name="T36" fmla="*/ 1499 w 3344"/>
              <a:gd name="T37" fmla="*/ 639 h 3301"/>
              <a:gd name="T38" fmla="*/ 638 w 3344"/>
              <a:gd name="T39" fmla="*/ 1501 h 3301"/>
              <a:gd name="T40" fmla="*/ 141 w 3344"/>
              <a:gd name="T41" fmla="*/ 575 h 3301"/>
              <a:gd name="T42" fmla="*/ 511 w 3344"/>
              <a:gd name="T43" fmla="*/ 1673 h 3301"/>
              <a:gd name="T44" fmla="*/ 180 w 3344"/>
              <a:gd name="T45" fmla="*/ 3166 h 3301"/>
              <a:gd name="T46" fmla="*/ 1102 w 3344"/>
              <a:gd name="T47" fmla="*/ 3165 h 3301"/>
              <a:gd name="T48" fmla="*/ 2705 w 3344"/>
              <a:gd name="T49" fmla="*/ 1845 h 3301"/>
              <a:gd name="T50" fmla="*/ 2319 w 3344"/>
              <a:gd name="T51" fmla="*/ 2976 h 3301"/>
              <a:gd name="T52" fmla="*/ 2185 w 3344"/>
              <a:gd name="T53" fmla="*/ 3029 h 3301"/>
              <a:gd name="T54" fmla="*/ 2792 w 3344"/>
              <a:gd name="T55" fmla="*/ 3301 h 3301"/>
              <a:gd name="T56" fmla="*/ 3162 w 3344"/>
              <a:gd name="T57" fmla="*/ 2244 h 3301"/>
              <a:gd name="T58" fmla="*/ 2086 w 3344"/>
              <a:gd name="T59" fmla="*/ 1672 h 3301"/>
              <a:gd name="T60" fmla="*/ 1272 w 3344"/>
              <a:gd name="T61" fmla="*/ 1672 h 3301"/>
              <a:gd name="T62" fmla="*/ 1679 w 3344"/>
              <a:gd name="T63" fmla="*/ 1875 h 3301"/>
              <a:gd name="T64" fmla="*/ 1679 w 3344"/>
              <a:gd name="T65" fmla="*/ 1468 h 3301"/>
              <a:gd name="T66" fmla="*/ 1679 w 3344"/>
              <a:gd name="T67" fmla="*/ 1875 h 3301"/>
              <a:gd name="T68" fmla="*/ 42 w 3344"/>
              <a:gd name="T69" fmla="*/ 287 h 3301"/>
              <a:gd name="T70" fmla="*/ 174 w 3344"/>
              <a:gd name="T71" fmla="*/ 155 h 3301"/>
              <a:gd name="T72" fmla="*/ 268 w 3344"/>
              <a:gd name="T73" fmla="*/ 381 h 3301"/>
              <a:gd name="T74" fmla="*/ 2991 w 3344"/>
              <a:gd name="T75" fmla="*/ 919 h 3301"/>
              <a:gd name="T76" fmla="*/ 3123 w 3344"/>
              <a:gd name="T77" fmla="*/ 786 h 3301"/>
              <a:gd name="T78" fmla="*/ 3217 w 3344"/>
              <a:gd name="T79" fmla="*/ 1012 h 3301"/>
              <a:gd name="T80" fmla="*/ 3030 w 3344"/>
              <a:gd name="T81" fmla="*/ 1012 h 3301"/>
              <a:gd name="T82" fmla="*/ 1964 w 3344"/>
              <a:gd name="T83" fmla="*/ 2781 h 3301"/>
              <a:gd name="T84" fmla="*/ 2096 w 3344"/>
              <a:gd name="T85" fmla="*/ 2913 h 3301"/>
              <a:gd name="T86" fmla="*/ 1964 w 3344"/>
              <a:gd name="T87" fmla="*/ 3046 h 3301"/>
              <a:gd name="T88" fmla="*/ 1870 w 3344"/>
              <a:gd name="T89" fmla="*/ 2820 h 3301"/>
              <a:gd name="T90" fmla="*/ 1964 w 3344"/>
              <a:gd name="T91" fmla="*/ 2781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44" h="3301">
                <a:moveTo>
                  <a:pt x="2156" y="2158"/>
                </a:moveTo>
                <a:cubicBezTo>
                  <a:pt x="1994" y="2321"/>
                  <a:pt x="1831" y="2462"/>
                  <a:pt x="1672" y="2583"/>
                </a:cubicBezTo>
                <a:cubicBezTo>
                  <a:pt x="1507" y="2457"/>
                  <a:pt x="1344" y="2314"/>
                  <a:pt x="1188" y="2158"/>
                </a:cubicBezTo>
                <a:cubicBezTo>
                  <a:pt x="1030" y="2000"/>
                  <a:pt x="887" y="1836"/>
                  <a:pt x="763" y="1673"/>
                </a:cubicBezTo>
                <a:cubicBezTo>
                  <a:pt x="887" y="1510"/>
                  <a:pt x="1030" y="1346"/>
                  <a:pt x="1188" y="1188"/>
                </a:cubicBezTo>
                <a:cubicBezTo>
                  <a:pt x="1345" y="1031"/>
                  <a:pt x="1508" y="888"/>
                  <a:pt x="1671" y="764"/>
                </a:cubicBezTo>
                <a:cubicBezTo>
                  <a:pt x="1835" y="888"/>
                  <a:pt x="1999" y="1031"/>
                  <a:pt x="2156" y="1188"/>
                </a:cubicBezTo>
                <a:cubicBezTo>
                  <a:pt x="2319" y="1351"/>
                  <a:pt x="2460" y="1515"/>
                  <a:pt x="2581" y="1673"/>
                </a:cubicBezTo>
                <a:cubicBezTo>
                  <a:pt x="2456" y="1837"/>
                  <a:pt x="2314" y="2000"/>
                  <a:pt x="2156" y="2158"/>
                </a:cubicBezTo>
                <a:moveTo>
                  <a:pt x="324" y="3022"/>
                </a:moveTo>
                <a:cubicBezTo>
                  <a:pt x="209" y="2907"/>
                  <a:pt x="225" y="2653"/>
                  <a:pt x="368" y="2325"/>
                </a:cubicBezTo>
                <a:cubicBezTo>
                  <a:pt x="435" y="2171"/>
                  <a:pt x="527" y="2009"/>
                  <a:pt x="639" y="1845"/>
                </a:cubicBezTo>
                <a:cubicBezTo>
                  <a:pt x="760" y="1999"/>
                  <a:pt x="896" y="2153"/>
                  <a:pt x="1044" y="2302"/>
                </a:cubicBezTo>
                <a:cubicBezTo>
                  <a:pt x="1191" y="2449"/>
                  <a:pt x="1344" y="2585"/>
                  <a:pt x="1500" y="2707"/>
                </a:cubicBezTo>
                <a:cubicBezTo>
                  <a:pt x="955" y="3078"/>
                  <a:pt x="489" y="3188"/>
                  <a:pt x="324" y="3022"/>
                </a:cubicBezTo>
                <a:moveTo>
                  <a:pt x="3162" y="2244"/>
                </a:moveTo>
                <a:cubicBezTo>
                  <a:pt x="3082" y="2060"/>
                  <a:pt x="2970" y="1867"/>
                  <a:pt x="2833" y="1673"/>
                </a:cubicBezTo>
                <a:cubicBezTo>
                  <a:pt x="2924" y="1545"/>
                  <a:pt x="3004" y="1417"/>
                  <a:pt x="3071" y="1291"/>
                </a:cubicBezTo>
                <a:cubicBezTo>
                  <a:pt x="3097" y="1241"/>
                  <a:pt x="3079" y="1179"/>
                  <a:pt x="3029" y="1153"/>
                </a:cubicBezTo>
                <a:cubicBezTo>
                  <a:pt x="3005" y="1140"/>
                  <a:pt x="2977" y="1137"/>
                  <a:pt x="2952" y="1145"/>
                </a:cubicBezTo>
                <a:cubicBezTo>
                  <a:pt x="2926" y="1153"/>
                  <a:pt x="2904" y="1171"/>
                  <a:pt x="2892" y="1195"/>
                </a:cubicBezTo>
                <a:cubicBezTo>
                  <a:pt x="2838" y="1296"/>
                  <a:pt x="2775" y="1398"/>
                  <a:pt x="2705" y="1501"/>
                </a:cubicBezTo>
                <a:cubicBezTo>
                  <a:pt x="2584" y="1346"/>
                  <a:pt x="2448" y="1193"/>
                  <a:pt x="2300" y="1045"/>
                </a:cubicBezTo>
                <a:cubicBezTo>
                  <a:pt x="2151" y="896"/>
                  <a:pt x="1998" y="760"/>
                  <a:pt x="1844" y="639"/>
                </a:cubicBezTo>
                <a:cubicBezTo>
                  <a:pt x="2007" y="527"/>
                  <a:pt x="2169" y="435"/>
                  <a:pt x="2323" y="368"/>
                </a:cubicBezTo>
                <a:cubicBezTo>
                  <a:pt x="2651" y="225"/>
                  <a:pt x="2905" y="209"/>
                  <a:pt x="3020" y="324"/>
                </a:cubicBezTo>
                <a:cubicBezTo>
                  <a:pt x="3066" y="370"/>
                  <a:pt x="3092" y="440"/>
                  <a:pt x="3095" y="531"/>
                </a:cubicBezTo>
                <a:cubicBezTo>
                  <a:pt x="3097" y="587"/>
                  <a:pt x="3145" y="631"/>
                  <a:pt x="3201" y="628"/>
                </a:cubicBezTo>
                <a:cubicBezTo>
                  <a:pt x="3228" y="627"/>
                  <a:pt x="3253" y="616"/>
                  <a:pt x="3271" y="596"/>
                </a:cubicBezTo>
                <a:cubicBezTo>
                  <a:pt x="3290" y="576"/>
                  <a:pt x="3299" y="550"/>
                  <a:pt x="3298" y="523"/>
                </a:cubicBezTo>
                <a:cubicBezTo>
                  <a:pt x="3293" y="379"/>
                  <a:pt x="3248" y="264"/>
                  <a:pt x="3164" y="180"/>
                </a:cubicBezTo>
                <a:cubicBezTo>
                  <a:pt x="2983" y="0"/>
                  <a:pt x="2656" y="0"/>
                  <a:pt x="2242" y="181"/>
                </a:cubicBezTo>
                <a:cubicBezTo>
                  <a:pt x="2058" y="262"/>
                  <a:pt x="1865" y="374"/>
                  <a:pt x="1672" y="511"/>
                </a:cubicBezTo>
                <a:cubicBezTo>
                  <a:pt x="1263" y="222"/>
                  <a:pt x="864" y="49"/>
                  <a:pt x="564" y="45"/>
                </a:cubicBezTo>
                <a:cubicBezTo>
                  <a:pt x="562" y="45"/>
                  <a:pt x="562" y="45"/>
                  <a:pt x="562" y="45"/>
                </a:cubicBezTo>
                <a:cubicBezTo>
                  <a:pt x="507" y="45"/>
                  <a:pt x="462" y="89"/>
                  <a:pt x="461" y="145"/>
                </a:cubicBezTo>
                <a:cubicBezTo>
                  <a:pt x="460" y="201"/>
                  <a:pt x="505" y="247"/>
                  <a:pt x="561" y="248"/>
                </a:cubicBezTo>
                <a:cubicBezTo>
                  <a:pt x="807" y="252"/>
                  <a:pt x="1145" y="398"/>
                  <a:pt x="1499" y="639"/>
                </a:cubicBezTo>
                <a:cubicBezTo>
                  <a:pt x="1345" y="760"/>
                  <a:pt x="1192" y="897"/>
                  <a:pt x="1044" y="1045"/>
                </a:cubicBezTo>
                <a:cubicBezTo>
                  <a:pt x="896" y="1193"/>
                  <a:pt x="760" y="1347"/>
                  <a:pt x="638" y="1501"/>
                </a:cubicBezTo>
                <a:cubicBezTo>
                  <a:pt x="429" y="1195"/>
                  <a:pt x="292" y="900"/>
                  <a:pt x="257" y="660"/>
                </a:cubicBezTo>
                <a:cubicBezTo>
                  <a:pt x="249" y="605"/>
                  <a:pt x="197" y="566"/>
                  <a:pt x="141" y="575"/>
                </a:cubicBezTo>
                <a:cubicBezTo>
                  <a:pt x="86" y="583"/>
                  <a:pt x="47" y="635"/>
                  <a:pt x="56" y="690"/>
                </a:cubicBezTo>
                <a:cubicBezTo>
                  <a:pt x="97" y="972"/>
                  <a:pt x="261" y="1319"/>
                  <a:pt x="511" y="1673"/>
                </a:cubicBezTo>
                <a:cubicBezTo>
                  <a:pt x="374" y="1867"/>
                  <a:pt x="262" y="2060"/>
                  <a:pt x="181" y="2244"/>
                </a:cubicBezTo>
                <a:cubicBezTo>
                  <a:pt x="0" y="2658"/>
                  <a:pt x="0" y="2986"/>
                  <a:pt x="180" y="3166"/>
                </a:cubicBezTo>
                <a:cubicBezTo>
                  <a:pt x="270" y="3256"/>
                  <a:pt x="396" y="3301"/>
                  <a:pt x="552" y="3301"/>
                </a:cubicBezTo>
                <a:cubicBezTo>
                  <a:pt x="708" y="3301"/>
                  <a:pt x="894" y="3256"/>
                  <a:pt x="1102" y="3165"/>
                </a:cubicBezTo>
                <a:cubicBezTo>
                  <a:pt x="1486" y="2997"/>
                  <a:pt x="1912" y="2690"/>
                  <a:pt x="2300" y="2302"/>
                </a:cubicBezTo>
                <a:cubicBezTo>
                  <a:pt x="2448" y="2153"/>
                  <a:pt x="2584" y="2000"/>
                  <a:pt x="2705" y="1845"/>
                </a:cubicBezTo>
                <a:cubicBezTo>
                  <a:pt x="3076" y="2391"/>
                  <a:pt x="3185" y="2857"/>
                  <a:pt x="3020" y="3022"/>
                </a:cubicBezTo>
                <a:cubicBezTo>
                  <a:pt x="2904" y="3138"/>
                  <a:pt x="2648" y="3122"/>
                  <a:pt x="2319" y="2976"/>
                </a:cubicBezTo>
                <a:cubicBezTo>
                  <a:pt x="2294" y="2965"/>
                  <a:pt x="2266" y="2965"/>
                  <a:pt x="2241" y="2975"/>
                </a:cubicBezTo>
                <a:cubicBezTo>
                  <a:pt x="2216" y="2984"/>
                  <a:pt x="2195" y="3004"/>
                  <a:pt x="2185" y="3029"/>
                </a:cubicBezTo>
                <a:cubicBezTo>
                  <a:pt x="2162" y="3080"/>
                  <a:pt x="2185" y="3140"/>
                  <a:pt x="2237" y="3163"/>
                </a:cubicBezTo>
                <a:cubicBezTo>
                  <a:pt x="2447" y="3255"/>
                  <a:pt x="2634" y="3301"/>
                  <a:pt x="2792" y="3301"/>
                </a:cubicBezTo>
                <a:cubicBezTo>
                  <a:pt x="2947" y="3301"/>
                  <a:pt x="3074" y="3256"/>
                  <a:pt x="3164" y="3166"/>
                </a:cubicBezTo>
                <a:cubicBezTo>
                  <a:pt x="3344" y="2986"/>
                  <a:pt x="3343" y="2658"/>
                  <a:pt x="3162" y="2244"/>
                </a:cubicBezTo>
                <a:moveTo>
                  <a:pt x="1679" y="1265"/>
                </a:moveTo>
                <a:cubicBezTo>
                  <a:pt x="1903" y="1265"/>
                  <a:pt x="2086" y="1447"/>
                  <a:pt x="2086" y="1672"/>
                </a:cubicBezTo>
                <a:cubicBezTo>
                  <a:pt x="2086" y="1896"/>
                  <a:pt x="1903" y="2079"/>
                  <a:pt x="1679" y="2079"/>
                </a:cubicBezTo>
                <a:cubicBezTo>
                  <a:pt x="1455" y="2079"/>
                  <a:pt x="1272" y="1896"/>
                  <a:pt x="1272" y="1672"/>
                </a:cubicBezTo>
                <a:cubicBezTo>
                  <a:pt x="1272" y="1447"/>
                  <a:pt x="1455" y="1265"/>
                  <a:pt x="1679" y="1265"/>
                </a:cubicBezTo>
                <a:close/>
                <a:moveTo>
                  <a:pt x="1679" y="1875"/>
                </a:moveTo>
                <a:cubicBezTo>
                  <a:pt x="1791" y="1875"/>
                  <a:pt x="1883" y="1784"/>
                  <a:pt x="1883" y="1672"/>
                </a:cubicBezTo>
                <a:cubicBezTo>
                  <a:pt x="1883" y="1559"/>
                  <a:pt x="1791" y="1468"/>
                  <a:pt x="1679" y="1468"/>
                </a:cubicBezTo>
                <a:cubicBezTo>
                  <a:pt x="1567" y="1468"/>
                  <a:pt x="1476" y="1559"/>
                  <a:pt x="1476" y="1672"/>
                </a:cubicBezTo>
                <a:cubicBezTo>
                  <a:pt x="1476" y="1784"/>
                  <a:pt x="1567" y="1875"/>
                  <a:pt x="1679" y="1875"/>
                </a:cubicBezTo>
                <a:close/>
                <a:moveTo>
                  <a:pt x="174" y="420"/>
                </a:moveTo>
                <a:cubicBezTo>
                  <a:pt x="101" y="420"/>
                  <a:pt x="42" y="361"/>
                  <a:pt x="42" y="287"/>
                </a:cubicBezTo>
                <a:cubicBezTo>
                  <a:pt x="42" y="252"/>
                  <a:pt x="56" y="219"/>
                  <a:pt x="81" y="194"/>
                </a:cubicBezTo>
                <a:cubicBezTo>
                  <a:pt x="105" y="169"/>
                  <a:pt x="139" y="155"/>
                  <a:pt x="174" y="155"/>
                </a:cubicBezTo>
                <a:cubicBezTo>
                  <a:pt x="247" y="155"/>
                  <a:pt x="306" y="214"/>
                  <a:pt x="306" y="287"/>
                </a:cubicBezTo>
                <a:cubicBezTo>
                  <a:pt x="306" y="323"/>
                  <a:pt x="292" y="356"/>
                  <a:pt x="268" y="381"/>
                </a:cubicBezTo>
                <a:cubicBezTo>
                  <a:pt x="243" y="406"/>
                  <a:pt x="209" y="420"/>
                  <a:pt x="174" y="420"/>
                </a:cubicBezTo>
                <a:close/>
                <a:moveTo>
                  <a:pt x="2991" y="919"/>
                </a:moveTo>
                <a:cubicBezTo>
                  <a:pt x="2991" y="883"/>
                  <a:pt x="3005" y="850"/>
                  <a:pt x="3030" y="825"/>
                </a:cubicBezTo>
                <a:cubicBezTo>
                  <a:pt x="3054" y="800"/>
                  <a:pt x="3088" y="786"/>
                  <a:pt x="3123" y="786"/>
                </a:cubicBezTo>
                <a:cubicBezTo>
                  <a:pt x="3196" y="786"/>
                  <a:pt x="3255" y="845"/>
                  <a:pt x="3255" y="918"/>
                </a:cubicBezTo>
                <a:cubicBezTo>
                  <a:pt x="3255" y="954"/>
                  <a:pt x="3241" y="987"/>
                  <a:pt x="3217" y="1012"/>
                </a:cubicBezTo>
                <a:cubicBezTo>
                  <a:pt x="3192" y="1037"/>
                  <a:pt x="3158" y="1051"/>
                  <a:pt x="3123" y="1051"/>
                </a:cubicBezTo>
                <a:cubicBezTo>
                  <a:pt x="3088" y="1051"/>
                  <a:pt x="3054" y="1037"/>
                  <a:pt x="3030" y="1012"/>
                </a:cubicBezTo>
                <a:cubicBezTo>
                  <a:pt x="3005" y="987"/>
                  <a:pt x="2991" y="954"/>
                  <a:pt x="2991" y="919"/>
                </a:cubicBezTo>
                <a:close/>
                <a:moveTo>
                  <a:pt x="1964" y="2781"/>
                </a:moveTo>
                <a:cubicBezTo>
                  <a:pt x="1999" y="2781"/>
                  <a:pt x="2033" y="2795"/>
                  <a:pt x="2057" y="2820"/>
                </a:cubicBezTo>
                <a:cubicBezTo>
                  <a:pt x="2082" y="2845"/>
                  <a:pt x="2096" y="2878"/>
                  <a:pt x="2096" y="2913"/>
                </a:cubicBezTo>
                <a:cubicBezTo>
                  <a:pt x="2096" y="2948"/>
                  <a:pt x="2082" y="2982"/>
                  <a:pt x="2057" y="3007"/>
                </a:cubicBezTo>
                <a:cubicBezTo>
                  <a:pt x="2033" y="3032"/>
                  <a:pt x="1999" y="3046"/>
                  <a:pt x="1964" y="3046"/>
                </a:cubicBezTo>
                <a:cubicBezTo>
                  <a:pt x="1891" y="3046"/>
                  <a:pt x="1832" y="2986"/>
                  <a:pt x="1832" y="2913"/>
                </a:cubicBezTo>
                <a:cubicBezTo>
                  <a:pt x="1832" y="2878"/>
                  <a:pt x="1846" y="2845"/>
                  <a:pt x="1870" y="2820"/>
                </a:cubicBezTo>
                <a:cubicBezTo>
                  <a:pt x="1895" y="2795"/>
                  <a:pt x="1929" y="2781"/>
                  <a:pt x="1964" y="2781"/>
                </a:cubicBezTo>
                <a:close/>
                <a:moveTo>
                  <a:pt x="1964" y="2781"/>
                </a:moveTo>
                <a:cubicBezTo>
                  <a:pt x="1964" y="2781"/>
                  <a:pt x="1964" y="2781"/>
                  <a:pt x="1964" y="27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sp>
        <p:nvSpPr>
          <p:cNvPr id="22" name="Freeform 27"/>
          <p:cNvSpPr>
            <a:spLocks noEditPoints="1"/>
          </p:cNvSpPr>
          <p:nvPr/>
        </p:nvSpPr>
        <p:spPr bwMode="auto">
          <a:xfrm>
            <a:off x="896661" y="1850928"/>
            <a:ext cx="396000" cy="396000"/>
          </a:xfrm>
          <a:custGeom>
            <a:avLst/>
            <a:gdLst>
              <a:gd name="T0" fmla="*/ 2849 w 3269"/>
              <a:gd name="T1" fmla="*/ 1942 h 3169"/>
              <a:gd name="T2" fmla="*/ 2430 w 3269"/>
              <a:gd name="T3" fmla="*/ 2361 h 3169"/>
              <a:gd name="T4" fmla="*/ 2536 w 3269"/>
              <a:gd name="T5" fmla="*/ 2640 h 3169"/>
              <a:gd name="T6" fmla="*/ 1635 w 3269"/>
              <a:gd name="T7" fmla="*/ 3010 h 3169"/>
              <a:gd name="T8" fmla="*/ 777 w 3269"/>
              <a:gd name="T9" fmla="*/ 2681 h 3169"/>
              <a:gd name="T10" fmla="*/ 841 w 3269"/>
              <a:gd name="T11" fmla="*/ 2459 h 3169"/>
              <a:gd name="T12" fmla="*/ 421 w 3269"/>
              <a:gd name="T13" fmla="*/ 2040 h 3169"/>
              <a:gd name="T14" fmla="*/ 393 w 3269"/>
              <a:gd name="T15" fmla="*/ 2040 h 3169"/>
              <a:gd name="T16" fmla="*/ 356 w 3269"/>
              <a:gd name="T17" fmla="*/ 1730 h 3169"/>
              <a:gd name="T18" fmla="*/ 1189 w 3269"/>
              <a:gd name="T19" fmla="*/ 529 h 3169"/>
              <a:gd name="T20" fmla="*/ 1594 w 3269"/>
              <a:gd name="T21" fmla="*/ 839 h 3169"/>
              <a:gd name="T22" fmla="*/ 2005 w 3269"/>
              <a:gd name="T23" fmla="*/ 505 h 3169"/>
              <a:gd name="T24" fmla="*/ 2913 w 3269"/>
              <a:gd name="T25" fmla="*/ 1663 h 3169"/>
              <a:gd name="T26" fmla="*/ 2997 w 3269"/>
              <a:gd name="T27" fmla="*/ 1739 h 3169"/>
              <a:gd name="T28" fmla="*/ 3072 w 3269"/>
              <a:gd name="T29" fmla="*/ 1655 h 3169"/>
              <a:gd name="T30" fmla="*/ 2005 w 3269"/>
              <a:gd name="T31" fmla="*/ 339 h 3169"/>
              <a:gd name="T32" fmla="*/ 1594 w 3269"/>
              <a:gd name="T33" fmla="*/ 0 h 3169"/>
              <a:gd name="T34" fmla="*/ 1178 w 3269"/>
              <a:gd name="T35" fmla="*/ 366 h 3169"/>
              <a:gd name="T36" fmla="*/ 195 w 3269"/>
              <a:gd name="T37" fmla="*/ 1730 h 3169"/>
              <a:gd name="T38" fmla="*/ 238 w 3269"/>
              <a:gd name="T39" fmla="*/ 2081 h 3169"/>
              <a:gd name="T40" fmla="*/ 0 w 3269"/>
              <a:gd name="T41" fmla="*/ 2459 h 3169"/>
              <a:gd name="T42" fmla="*/ 419 w 3269"/>
              <a:gd name="T43" fmla="*/ 2879 h 3169"/>
              <a:gd name="T44" fmla="*/ 667 w 3269"/>
              <a:gd name="T45" fmla="*/ 2797 h 3169"/>
              <a:gd name="T46" fmla="*/ 1633 w 3269"/>
              <a:gd name="T47" fmla="*/ 3169 h 3169"/>
              <a:gd name="T48" fmla="*/ 2661 w 3269"/>
              <a:gd name="T49" fmla="*/ 2736 h 3169"/>
              <a:gd name="T50" fmla="*/ 2848 w 3269"/>
              <a:gd name="T51" fmla="*/ 2779 h 3169"/>
              <a:gd name="T52" fmla="*/ 3267 w 3269"/>
              <a:gd name="T53" fmla="*/ 2359 h 3169"/>
              <a:gd name="T54" fmla="*/ 2849 w 3269"/>
              <a:gd name="T55" fmla="*/ 1942 h 3169"/>
              <a:gd name="T56" fmla="*/ 1594 w 3269"/>
              <a:gd name="T57" fmla="*/ 159 h 3169"/>
              <a:gd name="T58" fmla="*/ 1855 w 3269"/>
              <a:gd name="T59" fmla="*/ 420 h 3169"/>
              <a:gd name="T60" fmla="*/ 1594 w 3269"/>
              <a:gd name="T61" fmla="*/ 680 h 3169"/>
              <a:gd name="T62" fmla="*/ 1334 w 3269"/>
              <a:gd name="T63" fmla="*/ 420 h 3169"/>
              <a:gd name="T64" fmla="*/ 1594 w 3269"/>
              <a:gd name="T65" fmla="*/ 159 h 3169"/>
              <a:gd name="T66" fmla="*/ 161 w 3269"/>
              <a:gd name="T67" fmla="*/ 2459 h 3169"/>
              <a:gd name="T68" fmla="*/ 421 w 3269"/>
              <a:gd name="T69" fmla="*/ 2199 h 3169"/>
              <a:gd name="T70" fmla="*/ 682 w 3269"/>
              <a:gd name="T71" fmla="*/ 2459 h 3169"/>
              <a:gd name="T72" fmla="*/ 421 w 3269"/>
              <a:gd name="T73" fmla="*/ 2720 h 3169"/>
              <a:gd name="T74" fmla="*/ 161 w 3269"/>
              <a:gd name="T75" fmla="*/ 2459 h 3169"/>
              <a:gd name="T76" fmla="*/ 2849 w 3269"/>
              <a:gd name="T77" fmla="*/ 2622 h 3169"/>
              <a:gd name="T78" fmla="*/ 2589 w 3269"/>
              <a:gd name="T79" fmla="*/ 2361 h 3169"/>
              <a:gd name="T80" fmla="*/ 2849 w 3269"/>
              <a:gd name="T81" fmla="*/ 2101 h 3169"/>
              <a:gd name="T82" fmla="*/ 3110 w 3269"/>
              <a:gd name="T83" fmla="*/ 2361 h 3169"/>
              <a:gd name="T84" fmla="*/ 2849 w 3269"/>
              <a:gd name="T85" fmla="*/ 2622 h 3169"/>
              <a:gd name="T86" fmla="*/ 2849 w 3269"/>
              <a:gd name="T87" fmla="*/ 2622 h 3169"/>
              <a:gd name="T88" fmla="*/ 2849 w 3269"/>
              <a:gd name="T89" fmla="*/ 2622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9" h="3169">
                <a:moveTo>
                  <a:pt x="2849" y="1942"/>
                </a:moveTo>
                <a:cubicBezTo>
                  <a:pt x="2617" y="1942"/>
                  <a:pt x="2430" y="2130"/>
                  <a:pt x="2430" y="2361"/>
                </a:cubicBezTo>
                <a:cubicBezTo>
                  <a:pt x="2430" y="2468"/>
                  <a:pt x="2471" y="2566"/>
                  <a:pt x="2536" y="2640"/>
                </a:cubicBezTo>
                <a:cubicBezTo>
                  <a:pt x="2299" y="2874"/>
                  <a:pt x="1978" y="3010"/>
                  <a:pt x="1635" y="3010"/>
                </a:cubicBezTo>
                <a:cubicBezTo>
                  <a:pt x="1314" y="3010"/>
                  <a:pt x="1011" y="2890"/>
                  <a:pt x="777" y="2681"/>
                </a:cubicBezTo>
                <a:cubicBezTo>
                  <a:pt x="818" y="2617"/>
                  <a:pt x="841" y="2540"/>
                  <a:pt x="841" y="2459"/>
                </a:cubicBezTo>
                <a:cubicBezTo>
                  <a:pt x="841" y="2227"/>
                  <a:pt x="652" y="2040"/>
                  <a:pt x="421" y="2040"/>
                </a:cubicBezTo>
                <a:cubicBezTo>
                  <a:pt x="393" y="2040"/>
                  <a:pt x="393" y="2040"/>
                  <a:pt x="393" y="2040"/>
                </a:cubicBezTo>
                <a:cubicBezTo>
                  <a:pt x="369" y="1940"/>
                  <a:pt x="356" y="1835"/>
                  <a:pt x="356" y="1730"/>
                </a:cubicBezTo>
                <a:cubicBezTo>
                  <a:pt x="356" y="1188"/>
                  <a:pt x="695" y="713"/>
                  <a:pt x="1189" y="529"/>
                </a:cubicBezTo>
                <a:cubicBezTo>
                  <a:pt x="1239" y="708"/>
                  <a:pt x="1401" y="839"/>
                  <a:pt x="1594" y="839"/>
                </a:cubicBezTo>
                <a:cubicBezTo>
                  <a:pt x="1797" y="839"/>
                  <a:pt x="1966" y="695"/>
                  <a:pt x="2005" y="505"/>
                </a:cubicBezTo>
                <a:cubicBezTo>
                  <a:pt x="2517" y="659"/>
                  <a:pt x="2885" y="1121"/>
                  <a:pt x="2913" y="1663"/>
                </a:cubicBezTo>
                <a:cubicBezTo>
                  <a:pt x="2915" y="1707"/>
                  <a:pt x="2952" y="1742"/>
                  <a:pt x="2997" y="1739"/>
                </a:cubicBezTo>
                <a:cubicBezTo>
                  <a:pt x="3041" y="1737"/>
                  <a:pt x="3075" y="1699"/>
                  <a:pt x="3072" y="1655"/>
                </a:cubicBezTo>
                <a:cubicBezTo>
                  <a:pt x="3039" y="1027"/>
                  <a:pt x="2603" y="498"/>
                  <a:pt x="2005" y="339"/>
                </a:cubicBezTo>
                <a:cubicBezTo>
                  <a:pt x="1969" y="146"/>
                  <a:pt x="1799" y="0"/>
                  <a:pt x="1594" y="0"/>
                </a:cubicBezTo>
                <a:cubicBezTo>
                  <a:pt x="1381" y="0"/>
                  <a:pt x="1204" y="159"/>
                  <a:pt x="1178" y="366"/>
                </a:cubicBezTo>
                <a:cubicBezTo>
                  <a:pt x="598" y="559"/>
                  <a:pt x="195" y="1104"/>
                  <a:pt x="195" y="1730"/>
                </a:cubicBezTo>
                <a:cubicBezTo>
                  <a:pt x="195" y="1850"/>
                  <a:pt x="210" y="1966"/>
                  <a:pt x="238" y="2081"/>
                </a:cubicBezTo>
                <a:cubicBezTo>
                  <a:pt x="97" y="2150"/>
                  <a:pt x="0" y="2292"/>
                  <a:pt x="0" y="2459"/>
                </a:cubicBezTo>
                <a:cubicBezTo>
                  <a:pt x="0" y="2692"/>
                  <a:pt x="188" y="2879"/>
                  <a:pt x="419" y="2879"/>
                </a:cubicBezTo>
                <a:cubicBezTo>
                  <a:pt x="513" y="2879"/>
                  <a:pt x="598" y="2849"/>
                  <a:pt x="667" y="2797"/>
                </a:cubicBezTo>
                <a:cubicBezTo>
                  <a:pt x="929" y="3034"/>
                  <a:pt x="1270" y="3169"/>
                  <a:pt x="1633" y="3169"/>
                </a:cubicBezTo>
                <a:cubicBezTo>
                  <a:pt x="2027" y="3169"/>
                  <a:pt x="2394" y="3012"/>
                  <a:pt x="2661" y="2736"/>
                </a:cubicBezTo>
                <a:cubicBezTo>
                  <a:pt x="2716" y="2764"/>
                  <a:pt x="2780" y="2779"/>
                  <a:pt x="2848" y="2779"/>
                </a:cubicBezTo>
                <a:cubicBezTo>
                  <a:pt x="3080" y="2779"/>
                  <a:pt x="3267" y="2590"/>
                  <a:pt x="3267" y="2359"/>
                </a:cubicBezTo>
                <a:cubicBezTo>
                  <a:pt x="3269" y="2130"/>
                  <a:pt x="3082" y="1942"/>
                  <a:pt x="2849" y="1942"/>
                </a:cubicBezTo>
                <a:close/>
                <a:moveTo>
                  <a:pt x="1594" y="159"/>
                </a:moveTo>
                <a:cubicBezTo>
                  <a:pt x="1738" y="159"/>
                  <a:pt x="1855" y="275"/>
                  <a:pt x="1855" y="420"/>
                </a:cubicBezTo>
                <a:cubicBezTo>
                  <a:pt x="1855" y="564"/>
                  <a:pt x="1738" y="680"/>
                  <a:pt x="1594" y="680"/>
                </a:cubicBezTo>
                <a:cubicBezTo>
                  <a:pt x="1450" y="680"/>
                  <a:pt x="1334" y="564"/>
                  <a:pt x="1334" y="420"/>
                </a:cubicBezTo>
                <a:cubicBezTo>
                  <a:pt x="1334" y="275"/>
                  <a:pt x="1452" y="159"/>
                  <a:pt x="1594" y="159"/>
                </a:cubicBezTo>
                <a:close/>
                <a:moveTo>
                  <a:pt x="161" y="2459"/>
                </a:moveTo>
                <a:cubicBezTo>
                  <a:pt x="161" y="2315"/>
                  <a:pt x="277" y="2199"/>
                  <a:pt x="421" y="2199"/>
                </a:cubicBezTo>
                <a:cubicBezTo>
                  <a:pt x="565" y="2199"/>
                  <a:pt x="682" y="2315"/>
                  <a:pt x="682" y="2459"/>
                </a:cubicBezTo>
                <a:cubicBezTo>
                  <a:pt x="682" y="2604"/>
                  <a:pt x="565" y="2720"/>
                  <a:pt x="421" y="2720"/>
                </a:cubicBezTo>
                <a:cubicBezTo>
                  <a:pt x="277" y="2720"/>
                  <a:pt x="161" y="2604"/>
                  <a:pt x="161" y="2459"/>
                </a:cubicBezTo>
                <a:close/>
                <a:moveTo>
                  <a:pt x="2849" y="2622"/>
                </a:moveTo>
                <a:cubicBezTo>
                  <a:pt x="2705" y="2622"/>
                  <a:pt x="2589" y="2505"/>
                  <a:pt x="2589" y="2361"/>
                </a:cubicBezTo>
                <a:cubicBezTo>
                  <a:pt x="2589" y="2217"/>
                  <a:pt x="2705" y="2101"/>
                  <a:pt x="2849" y="2101"/>
                </a:cubicBezTo>
                <a:cubicBezTo>
                  <a:pt x="2993" y="2101"/>
                  <a:pt x="3110" y="2217"/>
                  <a:pt x="3110" y="2361"/>
                </a:cubicBezTo>
                <a:cubicBezTo>
                  <a:pt x="3110" y="2505"/>
                  <a:pt x="2993" y="2622"/>
                  <a:pt x="2849" y="2622"/>
                </a:cubicBezTo>
                <a:close/>
                <a:moveTo>
                  <a:pt x="2849" y="2622"/>
                </a:moveTo>
                <a:cubicBezTo>
                  <a:pt x="2849" y="2622"/>
                  <a:pt x="2849" y="2622"/>
                  <a:pt x="2849" y="26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E4B9D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917534" y="5326716"/>
            <a:ext cx="396000" cy="396000"/>
            <a:chOff x="2149475" y="4491038"/>
            <a:chExt cx="323850" cy="317499"/>
          </a:xfrm>
          <a:solidFill>
            <a:schemeClr val="bg1"/>
          </a:solidFill>
        </p:grpSpPr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2252663" y="4591050"/>
              <a:ext cx="117475" cy="117475"/>
            </a:xfrm>
            <a:custGeom>
              <a:avLst/>
              <a:gdLst>
                <a:gd name="T0" fmla="*/ 513 w 1026"/>
                <a:gd name="T1" fmla="*/ 1026 h 1026"/>
                <a:gd name="T2" fmla="*/ 0 w 1026"/>
                <a:gd name="T3" fmla="*/ 513 h 1026"/>
                <a:gd name="T4" fmla="*/ 513 w 1026"/>
                <a:gd name="T5" fmla="*/ 0 h 1026"/>
                <a:gd name="T6" fmla="*/ 1026 w 1026"/>
                <a:gd name="T7" fmla="*/ 513 h 1026"/>
                <a:gd name="T8" fmla="*/ 876 w 1026"/>
                <a:gd name="T9" fmla="*/ 876 h 1026"/>
                <a:gd name="T10" fmla="*/ 513 w 1026"/>
                <a:gd name="T11" fmla="*/ 1026 h 1026"/>
                <a:gd name="T12" fmla="*/ 513 w 1026"/>
                <a:gd name="T13" fmla="*/ 183 h 1026"/>
                <a:gd name="T14" fmla="*/ 205 w 1026"/>
                <a:gd name="T15" fmla="*/ 387 h 1026"/>
                <a:gd name="T16" fmla="*/ 277 w 1026"/>
                <a:gd name="T17" fmla="*/ 749 h 1026"/>
                <a:gd name="T18" fmla="*/ 639 w 1026"/>
                <a:gd name="T19" fmla="*/ 821 h 1026"/>
                <a:gd name="T20" fmla="*/ 843 w 1026"/>
                <a:gd name="T21" fmla="*/ 513 h 1026"/>
                <a:gd name="T22" fmla="*/ 746 w 1026"/>
                <a:gd name="T23" fmla="*/ 280 h 1026"/>
                <a:gd name="T24" fmla="*/ 513 w 1026"/>
                <a:gd name="T25" fmla="*/ 183 h 1026"/>
                <a:gd name="T26" fmla="*/ 513 w 1026"/>
                <a:gd name="T27" fmla="*/ 183 h 1026"/>
                <a:gd name="T28" fmla="*/ 513 w 1026"/>
                <a:gd name="T29" fmla="*/ 18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6" h="1026">
                  <a:moveTo>
                    <a:pt x="513" y="1026"/>
                  </a:moveTo>
                  <a:cubicBezTo>
                    <a:pt x="230" y="1026"/>
                    <a:pt x="0" y="797"/>
                    <a:pt x="0" y="513"/>
                  </a:cubicBezTo>
                  <a:cubicBezTo>
                    <a:pt x="0" y="230"/>
                    <a:pt x="230" y="0"/>
                    <a:pt x="513" y="0"/>
                  </a:cubicBezTo>
                  <a:cubicBezTo>
                    <a:pt x="797" y="0"/>
                    <a:pt x="1026" y="230"/>
                    <a:pt x="1026" y="513"/>
                  </a:cubicBezTo>
                  <a:cubicBezTo>
                    <a:pt x="1026" y="649"/>
                    <a:pt x="972" y="780"/>
                    <a:pt x="876" y="876"/>
                  </a:cubicBezTo>
                  <a:cubicBezTo>
                    <a:pt x="780" y="972"/>
                    <a:pt x="649" y="1026"/>
                    <a:pt x="513" y="1026"/>
                  </a:cubicBezTo>
                  <a:close/>
                  <a:moveTo>
                    <a:pt x="513" y="183"/>
                  </a:moveTo>
                  <a:cubicBezTo>
                    <a:pt x="379" y="183"/>
                    <a:pt x="257" y="263"/>
                    <a:pt x="205" y="387"/>
                  </a:cubicBezTo>
                  <a:cubicBezTo>
                    <a:pt x="154" y="511"/>
                    <a:pt x="182" y="654"/>
                    <a:pt x="277" y="749"/>
                  </a:cubicBezTo>
                  <a:cubicBezTo>
                    <a:pt x="372" y="844"/>
                    <a:pt x="515" y="873"/>
                    <a:pt x="639" y="821"/>
                  </a:cubicBezTo>
                  <a:cubicBezTo>
                    <a:pt x="763" y="769"/>
                    <a:pt x="844" y="648"/>
                    <a:pt x="843" y="513"/>
                  </a:cubicBezTo>
                  <a:cubicBezTo>
                    <a:pt x="843" y="426"/>
                    <a:pt x="808" y="342"/>
                    <a:pt x="746" y="280"/>
                  </a:cubicBezTo>
                  <a:cubicBezTo>
                    <a:pt x="684" y="218"/>
                    <a:pt x="601" y="183"/>
                    <a:pt x="513" y="183"/>
                  </a:cubicBezTo>
                  <a:close/>
                  <a:moveTo>
                    <a:pt x="513" y="183"/>
                  </a:moveTo>
                  <a:cubicBezTo>
                    <a:pt x="513" y="183"/>
                    <a:pt x="513" y="183"/>
                    <a:pt x="513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E4B9D"/>
                </a:solidFill>
              </a:endParaRPr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2149475" y="4491038"/>
              <a:ext cx="323850" cy="317499"/>
            </a:xfrm>
            <a:custGeom>
              <a:avLst/>
              <a:gdLst>
                <a:gd name="T0" fmla="*/ 899 w 2809"/>
                <a:gd name="T1" fmla="*/ 2714 h 2758"/>
                <a:gd name="T2" fmla="*/ 430 w 2809"/>
                <a:gd name="T3" fmla="*/ 2204 h 2758"/>
                <a:gd name="T4" fmla="*/ 430 w 2809"/>
                <a:gd name="T5" fmla="*/ 1948 h 2758"/>
                <a:gd name="T6" fmla="*/ 208 w 2809"/>
                <a:gd name="T7" fmla="*/ 1820 h 2758"/>
                <a:gd name="T8" fmla="*/ 0 w 2809"/>
                <a:gd name="T9" fmla="*/ 1612 h 2758"/>
                <a:gd name="T10" fmla="*/ 65 w 2809"/>
                <a:gd name="T11" fmla="*/ 1007 h 2758"/>
                <a:gd name="T12" fmla="*/ 430 w 2809"/>
                <a:gd name="T13" fmla="*/ 823 h 2758"/>
                <a:gd name="T14" fmla="*/ 439 w 2809"/>
                <a:gd name="T15" fmla="*/ 571 h 2758"/>
                <a:gd name="T16" fmla="*/ 514 w 2809"/>
                <a:gd name="T17" fmla="*/ 285 h 2758"/>
                <a:gd name="T18" fmla="*/ 1058 w 2809"/>
                <a:gd name="T19" fmla="*/ 35 h 2758"/>
                <a:gd name="T20" fmla="*/ 1185 w 2809"/>
                <a:gd name="T21" fmla="*/ 146 h 2758"/>
                <a:gd name="T22" fmla="*/ 1610 w 2809"/>
                <a:gd name="T23" fmla="*/ 146 h 2758"/>
                <a:gd name="T24" fmla="*/ 1910 w 2809"/>
                <a:gd name="T25" fmla="*/ 56 h 2758"/>
                <a:gd name="T26" fmla="*/ 2400 w 2809"/>
                <a:gd name="T27" fmla="*/ 409 h 2758"/>
                <a:gd name="T28" fmla="*/ 2379 w 2809"/>
                <a:gd name="T29" fmla="*/ 580 h 2758"/>
                <a:gd name="T30" fmla="*/ 2585 w 2809"/>
                <a:gd name="T31" fmla="*/ 950 h 2758"/>
                <a:gd name="T32" fmla="*/ 2748 w 2809"/>
                <a:gd name="T33" fmla="*/ 1011 h 2758"/>
                <a:gd name="T34" fmla="*/ 2809 w 2809"/>
                <a:gd name="T35" fmla="*/ 1612 h 2758"/>
                <a:gd name="T36" fmla="*/ 2596 w 2809"/>
                <a:gd name="T37" fmla="*/ 1820 h 2758"/>
                <a:gd name="T38" fmla="*/ 2403 w 2809"/>
                <a:gd name="T39" fmla="*/ 1901 h 2758"/>
                <a:gd name="T40" fmla="*/ 2363 w 2809"/>
                <a:gd name="T41" fmla="*/ 2188 h 2758"/>
                <a:gd name="T42" fmla="*/ 2384 w 2809"/>
                <a:gd name="T43" fmla="*/ 2360 h 2758"/>
                <a:gd name="T44" fmla="*/ 1894 w 2809"/>
                <a:gd name="T45" fmla="*/ 2714 h 2758"/>
                <a:gd name="T46" fmla="*/ 1629 w 2809"/>
                <a:gd name="T47" fmla="*/ 2626 h 2758"/>
                <a:gd name="T48" fmla="*/ 1204 w 2809"/>
                <a:gd name="T49" fmla="*/ 2626 h 2758"/>
                <a:gd name="T50" fmla="*/ 1028 w 2809"/>
                <a:gd name="T51" fmla="*/ 2744 h 2758"/>
                <a:gd name="T52" fmla="*/ 589 w 2809"/>
                <a:gd name="T53" fmla="*/ 1860 h 2758"/>
                <a:gd name="T54" fmla="*/ 589 w 2809"/>
                <a:gd name="T55" fmla="*/ 2298 h 2758"/>
                <a:gd name="T56" fmla="*/ 992 w 2809"/>
                <a:gd name="T57" fmla="*/ 2560 h 2758"/>
                <a:gd name="T58" fmla="*/ 1028 w 2809"/>
                <a:gd name="T59" fmla="*/ 2550 h 2758"/>
                <a:gd name="T60" fmla="*/ 1400 w 2809"/>
                <a:gd name="T61" fmla="*/ 2328 h 2758"/>
                <a:gd name="T62" fmla="*/ 1772 w 2809"/>
                <a:gd name="T63" fmla="*/ 2546 h 2758"/>
                <a:gd name="T64" fmla="*/ 1807 w 2809"/>
                <a:gd name="T65" fmla="*/ 2559 h 2758"/>
                <a:gd name="T66" fmla="*/ 2209 w 2809"/>
                <a:gd name="T67" fmla="*/ 2296 h 2758"/>
                <a:gd name="T68" fmla="*/ 2175 w 2809"/>
                <a:gd name="T69" fmla="*/ 1950 h 2758"/>
                <a:gd name="T70" fmla="*/ 2580 w 2809"/>
                <a:gd name="T71" fmla="*/ 1638 h 2758"/>
                <a:gd name="T72" fmla="*/ 2614 w 2809"/>
                <a:gd name="T73" fmla="*/ 1633 h 2758"/>
                <a:gd name="T74" fmla="*/ 2624 w 2809"/>
                <a:gd name="T75" fmla="*/ 1157 h 2758"/>
                <a:gd name="T76" fmla="*/ 2581 w 2809"/>
                <a:gd name="T77" fmla="*/ 1132 h 2758"/>
                <a:gd name="T78" fmla="*/ 2216 w 2809"/>
                <a:gd name="T79" fmla="*/ 490 h 2758"/>
                <a:gd name="T80" fmla="*/ 2216 w 2809"/>
                <a:gd name="T81" fmla="*/ 456 h 2758"/>
                <a:gd name="T82" fmla="*/ 1809 w 2809"/>
                <a:gd name="T83" fmla="*/ 211 h 2758"/>
                <a:gd name="T84" fmla="*/ 1775 w 2809"/>
                <a:gd name="T85" fmla="*/ 232 h 2758"/>
                <a:gd name="T86" fmla="*/ 1037 w 2809"/>
                <a:gd name="T87" fmla="*/ 232 h 2758"/>
                <a:gd name="T88" fmla="*/ 994 w 2809"/>
                <a:gd name="T89" fmla="*/ 218 h 2758"/>
                <a:gd name="T90" fmla="*/ 599 w 2809"/>
                <a:gd name="T91" fmla="*/ 474 h 2758"/>
                <a:gd name="T92" fmla="*/ 599 w 2809"/>
                <a:gd name="T93" fmla="*/ 913 h 2758"/>
                <a:gd name="T94" fmla="*/ 218 w 2809"/>
                <a:gd name="T95" fmla="*/ 1134 h 2758"/>
                <a:gd name="T96" fmla="*/ 188 w 2809"/>
                <a:gd name="T97" fmla="*/ 1157 h 2758"/>
                <a:gd name="T98" fmla="*/ 215 w 2809"/>
                <a:gd name="T99" fmla="*/ 1636 h 2758"/>
                <a:gd name="T100" fmla="*/ 589 w 2809"/>
                <a:gd name="T101" fmla="*/ 1855 h 2758"/>
                <a:gd name="T102" fmla="*/ 589 w 2809"/>
                <a:gd name="T103" fmla="*/ 186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09" h="2758">
                  <a:moveTo>
                    <a:pt x="1003" y="2742"/>
                  </a:moveTo>
                  <a:cubicBezTo>
                    <a:pt x="966" y="2743"/>
                    <a:pt x="930" y="2733"/>
                    <a:pt x="899" y="2714"/>
                  </a:cubicBezTo>
                  <a:cubicBezTo>
                    <a:pt x="506" y="2488"/>
                    <a:pt x="506" y="2488"/>
                    <a:pt x="506" y="2488"/>
                  </a:cubicBezTo>
                  <a:cubicBezTo>
                    <a:pt x="406" y="2431"/>
                    <a:pt x="373" y="2304"/>
                    <a:pt x="430" y="2204"/>
                  </a:cubicBezTo>
                  <a:cubicBezTo>
                    <a:pt x="430" y="2192"/>
                    <a:pt x="430" y="2192"/>
                    <a:pt x="430" y="2192"/>
                  </a:cubicBezTo>
                  <a:cubicBezTo>
                    <a:pt x="475" y="2117"/>
                    <a:pt x="475" y="2023"/>
                    <a:pt x="430" y="1948"/>
                  </a:cubicBezTo>
                  <a:cubicBezTo>
                    <a:pt x="389" y="1869"/>
                    <a:pt x="307" y="1820"/>
                    <a:pt x="218" y="1820"/>
                  </a:cubicBezTo>
                  <a:cubicBezTo>
                    <a:pt x="208" y="1820"/>
                    <a:pt x="208" y="1820"/>
                    <a:pt x="208" y="1820"/>
                  </a:cubicBezTo>
                  <a:cubicBezTo>
                    <a:pt x="152" y="1820"/>
                    <a:pt x="100" y="1798"/>
                    <a:pt x="60" y="1759"/>
                  </a:cubicBezTo>
                  <a:cubicBezTo>
                    <a:pt x="21" y="1720"/>
                    <a:pt x="0" y="1667"/>
                    <a:pt x="0" y="1612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100"/>
                    <a:pt x="24" y="1046"/>
                    <a:pt x="65" y="1007"/>
                  </a:cubicBezTo>
                  <a:cubicBezTo>
                    <a:pt x="106" y="968"/>
                    <a:pt x="161" y="947"/>
                    <a:pt x="218" y="948"/>
                  </a:cubicBezTo>
                  <a:cubicBezTo>
                    <a:pt x="307" y="950"/>
                    <a:pt x="389" y="902"/>
                    <a:pt x="430" y="823"/>
                  </a:cubicBezTo>
                  <a:cubicBezTo>
                    <a:pt x="476" y="751"/>
                    <a:pt x="479" y="660"/>
                    <a:pt x="439" y="585"/>
                  </a:cubicBezTo>
                  <a:cubicBezTo>
                    <a:pt x="439" y="571"/>
                    <a:pt x="439" y="571"/>
                    <a:pt x="439" y="571"/>
                  </a:cubicBezTo>
                  <a:cubicBezTo>
                    <a:pt x="411" y="523"/>
                    <a:pt x="403" y="466"/>
                    <a:pt x="417" y="412"/>
                  </a:cubicBezTo>
                  <a:cubicBezTo>
                    <a:pt x="431" y="359"/>
                    <a:pt x="466" y="313"/>
                    <a:pt x="514" y="285"/>
                  </a:cubicBezTo>
                  <a:cubicBezTo>
                    <a:pt x="899" y="56"/>
                    <a:pt x="899" y="56"/>
                    <a:pt x="899" y="56"/>
                  </a:cubicBezTo>
                  <a:cubicBezTo>
                    <a:pt x="947" y="28"/>
                    <a:pt x="1004" y="21"/>
                    <a:pt x="1058" y="35"/>
                  </a:cubicBezTo>
                  <a:cubicBezTo>
                    <a:pt x="1112" y="50"/>
                    <a:pt x="1157" y="85"/>
                    <a:pt x="1185" y="134"/>
                  </a:cubicBezTo>
                  <a:cubicBezTo>
                    <a:pt x="1185" y="146"/>
                    <a:pt x="1185" y="146"/>
                    <a:pt x="1185" y="146"/>
                  </a:cubicBezTo>
                  <a:cubicBezTo>
                    <a:pt x="1229" y="220"/>
                    <a:pt x="1309" y="264"/>
                    <a:pt x="1395" y="262"/>
                  </a:cubicBezTo>
                  <a:cubicBezTo>
                    <a:pt x="1482" y="265"/>
                    <a:pt x="1564" y="221"/>
                    <a:pt x="1610" y="146"/>
                  </a:cubicBezTo>
                  <a:cubicBezTo>
                    <a:pt x="1629" y="130"/>
                    <a:pt x="1629" y="130"/>
                    <a:pt x="1629" y="130"/>
                  </a:cubicBezTo>
                  <a:cubicBezTo>
                    <a:pt x="1687" y="33"/>
                    <a:pt x="1812" y="0"/>
                    <a:pt x="1910" y="56"/>
                  </a:cubicBezTo>
                  <a:cubicBezTo>
                    <a:pt x="2303" y="282"/>
                    <a:pt x="2303" y="282"/>
                    <a:pt x="2303" y="282"/>
                  </a:cubicBezTo>
                  <a:cubicBezTo>
                    <a:pt x="2350" y="310"/>
                    <a:pt x="2385" y="355"/>
                    <a:pt x="2400" y="409"/>
                  </a:cubicBezTo>
                  <a:cubicBezTo>
                    <a:pt x="2414" y="462"/>
                    <a:pt x="2406" y="520"/>
                    <a:pt x="2379" y="568"/>
                  </a:cubicBezTo>
                  <a:cubicBezTo>
                    <a:pt x="2379" y="580"/>
                    <a:pt x="2379" y="580"/>
                    <a:pt x="2379" y="580"/>
                  </a:cubicBezTo>
                  <a:cubicBezTo>
                    <a:pt x="2334" y="655"/>
                    <a:pt x="2334" y="748"/>
                    <a:pt x="2379" y="823"/>
                  </a:cubicBezTo>
                  <a:cubicBezTo>
                    <a:pt x="2419" y="901"/>
                    <a:pt x="2498" y="949"/>
                    <a:pt x="2585" y="950"/>
                  </a:cubicBezTo>
                  <a:cubicBezTo>
                    <a:pt x="2601" y="950"/>
                    <a:pt x="2601" y="950"/>
                    <a:pt x="2601" y="950"/>
                  </a:cubicBezTo>
                  <a:cubicBezTo>
                    <a:pt x="2656" y="950"/>
                    <a:pt x="2709" y="972"/>
                    <a:pt x="2748" y="1011"/>
                  </a:cubicBezTo>
                  <a:cubicBezTo>
                    <a:pt x="2787" y="1050"/>
                    <a:pt x="2809" y="1103"/>
                    <a:pt x="2809" y="1158"/>
                  </a:cubicBezTo>
                  <a:cubicBezTo>
                    <a:pt x="2809" y="1612"/>
                    <a:pt x="2809" y="1612"/>
                    <a:pt x="2809" y="1612"/>
                  </a:cubicBezTo>
                  <a:cubicBezTo>
                    <a:pt x="2809" y="1668"/>
                    <a:pt x="2786" y="1721"/>
                    <a:pt x="2746" y="1760"/>
                  </a:cubicBezTo>
                  <a:cubicBezTo>
                    <a:pt x="2706" y="1799"/>
                    <a:pt x="2652" y="1821"/>
                    <a:pt x="2596" y="1820"/>
                  </a:cubicBezTo>
                  <a:cubicBezTo>
                    <a:pt x="2581" y="1820"/>
                    <a:pt x="2581" y="1820"/>
                    <a:pt x="2581" y="1820"/>
                  </a:cubicBezTo>
                  <a:cubicBezTo>
                    <a:pt x="2513" y="1822"/>
                    <a:pt x="2449" y="1851"/>
                    <a:pt x="2403" y="1901"/>
                  </a:cubicBezTo>
                  <a:cubicBezTo>
                    <a:pt x="2356" y="1951"/>
                    <a:pt x="2332" y="2018"/>
                    <a:pt x="2335" y="2086"/>
                  </a:cubicBezTo>
                  <a:cubicBezTo>
                    <a:pt x="2336" y="2122"/>
                    <a:pt x="2346" y="2157"/>
                    <a:pt x="2363" y="2188"/>
                  </a:cubicBezTo>
                  <a:cubicBezTo>
                    <a:pt x="2363" y="2202"/>
                    <a:pt x="2363" y="2202"/>
                    <a:pt x="2363" y="2202"/>
                  </a:cubicBezTo>
                  <a:cubicBezTo>
                    <a:pt x="2391" y="2250"/>
                    <a:pt x="2399" y="2307"/>
                    <a:pt x="2384" y="2360"/>
                  </a:cubicBezTo>
                  <a:cubicBezTo>
                    <a:pt x="2370" y="2414"/>
                    <a:pt x="2335" y="2459"/>
                    <a:pt x="2287" y="2486"/>
                  </a:cubicBezTo>
                  <a:cubicBezTo>
                    <a:pt x="1894" y="2714"/>
                    <a:pt x="1894" y="2714"/>
                    <a:pt x="1894" y="2714"/>
                  </a:cubicBezTo>
                  <a:cubicBezTo>
                    <a:pt x="1798" y="2758"/>
                    <a:pt x="1686" y="2725"/>
                    <a:pt x="1629" y="2636"/>
                  </a:cubicBezTo>
                  <a:cubicBezTo>
                    <a:pt x="1629" y="2626"/>
                    <a:pt x="1629" y="2626"/>
                    <a:pt x="1629" y="2626"/>
                  </a:cubicBezTo>
                  <a:cubicBezTo>
                    <a:pt x="1583" y="2553"/>
                    <a:pt x="1503" y="2509"/>
                    <a:pt x="1417" y="2509"/>
                  </a:cubicBezTo>
                  <a:cubicBezTo>
                    <a:pt x="1331" y="2509"/>
                    <a:pt x="1250" y="2553"/>
                    <a:pt x="1204" y="2626"/>
                  </a:cubicBezTo>
                  <a:cubicBezTo>
                    <a:pt x="1204" y="2640"/>
                    <a:pt x="1204" y="2640"/>
                    <a:pt x="1204" y="2640"/>
                  </a:cubicBezTo>
                  <a:cubicBezTo>
                    <a:pt x="1168" y="2703"/>
                    <a:pt x="1101" y="2743"/>
                    <a:pt x="1028" y="2744"/>
                  </a:cubicBezTo>
                  <a:lnTo>
                    <a:pt x="1003" y="2742"/>
                  </a:lnTo>
                  <a:close/>
                  <a:moveTo>
                    <a:pt x="589" y="1860"/>
                  </a:moveTo>
                  <a:cubicBezTo>
                    <a:pt x="664" y="1992"/>
                    <a:pt x="664" y="2154"/>
                    <a:pt x="589" y="2285"/>
                  </a:cubicBezTo>
                  <a:cubicBezTo>
                    <a:pt x="589" y="2298"/>
                    <a:pt x="589" y="2298"/>
                    <a:pt x="589" y="2298"/>
                  </a:cubicBezTo>
                  <a:cubicBezTo>
                    <a:pt x="582" y="2311"/>
                    <a:pt x="586" y="2327"/>
                    <a:pt x="599" y="2335"/>
                  </a:cubicBezTo>
                  <a:cubicBezTo>
                    <a:pt x="992" y="2560"/>
                    <a:pt x="992" y="2560"/>
                    <a:pt x="992" y="2560"/>
                  </a:cubicBezTo>
                  <a:cubicBezTo>
                    <a:pt x="998" y="2564"/>
                    <a:pt x="1006" y="2564"/>
                    <a:pt x="1012" y="2560"/>
                  </a:cubicBezTo>
                  <a:cubicBezTo>
                    <a:pt x="1018" y="2559"/>
                    <a:pt x="1024" y="2555"/>
                    <a:pt x="1028" y="2550"/>
                  </a:cubicBezTo>
                  <a:cubicBezTo>
                    <a:pt x="1028" y="2534"/>
                    <a:pt x="1028" y="2534"/>
                    <a:pt x="1028" y="2534"/>
                  </a:cubicBezTo>
                  <a:cubicBezTo>
                    <a:pt x="1108" y="2406"/>
                    <a:pt x="1249" y="2328"/>
                    <a:pt x="1400" y="2328"/>
                  </a:cubicBezTo>
                  <a:cubicBezTo>
                    <a:pt x="1551" y="2328"/>
                    <a:pt x="1692" y="2406"/>
                    <a:pt x="1772" y="2534"/>
                  </a:cubicBezTo>
                  <a:cubicBezTo>
                    <a:pt x="1772" y="2546"/>
                    <a:pt x="1772" y="2546"/>
                    <a:pt x="1772" y="2546"/>
                  </a:cubicBezTo>
                  <a:cubicBezTo>
                    <a:pt x="1775" y="2553"/>
                    <a:pt x="1780" y="2558"/>
                    <a:pt x="1787" y="2561"/>
                  </a:cubicBezTo>
                  <a:cubicBezTo>
                    <a:pt x="1794" y="2563"/>
                    <a:pt x="1801" y="2562"/>
                    <a:pt x="1807" y="2559"/>
                  </a:cubicBezTo>
                  <a:cubicBezTo>
                    <a:pt x="2199" y="2331"/>
                    <a:pt x="2199" y="2331"/>
                    <a:pt x="2199" y="2331"/>
                  </a:cubicBezTo>
                  <a:cubicBezTo>
                    <a:pt x="2211" y="2324"/>
                    <a:pt x="2216" y="2309"/>
                    <a:pt x="2209" y="2296"/>
                  </a:cubicBezTo>
                  <a:cubicBezTo>
                    <a:pt x="2209" y="2282"/>
                    <a:pt x="2209" y="2282"/>
                    <a:pt x="2209" y="2282"/>
                  </a:cubicBezTo>
                  <a:cubicBezTo>
                    <a:pt x="2154" y="2180"/>
                    <a:pt x="2142" y="2061"/>
                    <a:pt x="2175" y="1950"/>
                  </a:cubicBezTo>
                  <a:cubicBezTo>
                    <a:pt x="2208" y="1839"/>
                    <a:pt x="2284" y="1746"/>
                    <a:pt x="2386" y="1691"/>
                  </a:cubicBezTo>
                  <a:cubicBezTo>
                    <a:pt x="2446" y="1660"/>
                    <a:pt x="2512" y="1641"/>
                    <a:pt x="2580" y="1638"/>
                  </a:cubicBezTo>
                  <a:cubicBezTo>
                    <a:pt x="2594" y="1638"/>
                    <a:pt x="2594" y="1638"/>
                    <a:pt x="2594" y="1638"/>
                  </a:cubicBezTo>
                  <a:cubicBezTo>
                    <a:pt x="2601" y="1639"/>
                    <a:pt x="2608" y="1637"/>
                    <a:pt x="2614" y="1633"/>
                  </a:cubicBezTo>
                  <a:cubicBezTo>
                    <a:pt x="2619" y="1629"/>
                    <a:pt x="2623" y="1622"/>
                    <a:pt x="2624" y="1615"/>
                  </a:cubicBezTo>
                  <a:cubicBezTo>
                    <a:pt x="2624" y="1157"/>
                    <a:pt x="2624" y="1157"/>
                    <a:pt x="2624" y="1157"/>
                  </a:cubicBezTo>
                  <a:cubicBezTo>
                    <a:pt x="2623" y="1143"/>
                    <a:pt x="2611" y="1132"/>
                    <a:pt x="2597" y="1132"/>
                  </a:cubicBezTo>
                  <a:cubicBezTo>
                    <a:pt x="2581" y="1132"/>
                    <a:pt x="2581" y="1132"/>
                    <a:pt x="2581" y="1132"/>
                  </a:cubicBezTo>
                  <a:cubicBezTo>
                    <a:pt x="2430" y="1129"/>
                    <a:pt x="2292" y="1046"/>
                    <a:pt x="2216" y="915"/>
                  </a:cubicBezTo>
                  <a:cubicBezTo>
                    <a:pt x="2140" y="783"/>
                    <a:pt x="2140" y="621"/>
                    <a:pt x="2216" y="490"/>
                  </a:cubicBezTo>
                  <a:cubicBezTo>
                    <a:pt x="2216" y="476"/>
                    <a:pt x="2216" y="476"/>
                    <a:pt x="2216" y="476"/>
                  </a:cubicBezTo>
                  <a:cubicBezTo>
                    <a:pt x="2219" y="470"/>
                    <a:pt x="2219" y="463"/>
                    <a:pt x="2216" y="456"/>
                  </a:cubicBezTo>
                  <a:cubicBezTo>
                    <a:pt x="2214" y="450"/>
                    <a:pt x="2210" y="444"/>
                    <a:pt x="2204" y="441"/>
                  </a:cubicBezTo>
                  <a:cubicBezTo>
                    <a:pt x="1809" y="211"/>
                    <a:pt x="1809" y="211"/>
                    <a:pt x="1809" y="211"/>
                  </a:cubicBezTo>
                  <a:cubicBezTo>
                    <a:pt x="1797" y="205"/>
                    <a:pt x="1782" y="209"/>
                    <a:pt x="1774" y="220"/>
                  </a:cubicBezTo>
                  <a:cubicBezTo>
                    <a:pt x="1775" y="232"/>
                    <a:pt x="1775" y="232"/>
                    <a:pt x="1775" y="232"/>
                  </a:cubicBezTo>
                  <a:cubicBezTo>
                    <a:pt x="1697" y="361"/>
                    <a:pt x="1557" y="439"/>
                    <a:pt x="1406" y="439"/>
                  </a:cubicBezTo>
                  <a:cubicBezTo>
                    <a:pt x="1255" y="439"/>
                    <a:pt x="1115" y="361"/>
                    <a:pt x="1037" y="232"/>
                  </a:cubicBezTo>
                  <a:cubicBezTo>
                    <a:pt x="1029" y="232"/>
                    <a:pt x="1029" y="232"/>
                    <a:pt x="1029" y="232"/>
                  </a:cubicBezTo>
                  <a:cubicBezTo>
                    <a:pt x="1023" y="219"/>
                    <a:pt x="1008" y="213"/>
                    <a:pt x="994" y="218"/>
                  </a:cubicBezTo>
                  <a:cubicBezTo>
                    <a:pt x="599" y="439"/>
                    <a:pt x="599" y="439"/>
                    <a:pt x="599" y="439"/>
                  </a:cubicBezTo>
                  <a:cubicBezTo>
                    <a:pt x="590" y="449"/>
                    <a:pt x="590" y="464"/>
                    <a:pt x="599" y="474"/>
                  </a:cubicBezTo>
                  <a:cubicBezTo>
                    <a:pt x="599" y="488"/>
                    <a:pt x="599" y="488"/>
                    <a:pt x="599" y="488"/>
                  </a:cubicBezTo>
                  <a:cubicBezTo>
                    <a:pt x="675" y="620"/>
                    <a:pt x="675" y="782"/>
                    <a:pt x="599" y="913"/>
                  </a:cubicBezTo>
                  <a:cubicBezTo>
                    <a:pt x="525" y="1048"/>
                    <a:pt x="383" y="1132"/>
                    <a:pt x="229" y="1134"/>
                  </a:cubicBezTo>
                  <a:cubicBezTo>
                    <a:pt x="218" y="1134"/>
                    <a:pt x="218" y="1134"/>
                    <a:pt x="218" y="1134"/>
                  </a:cubicBezTo>
                  <a:cubicBezTo>
                    <a:pt x="211" y="1133"/>
                    <a:pt x="204" y="1135"/>
                    <a:pt x="198" y="1139"/>
                  </a:cubicBezTo>
                  <a:cubicBezTo>
                    <a:pt x="193" y="1143"/>
                    <a:pt x="189" y="1150"/>
                    <a:pt x="188" y="1157"/>
                  </a:cubicBezTo>
                  <a:cubicBezTo>
                    <a:pt x="188" y="1612"/>
                    <a:pt x="188" y="1612"/>
                    <a:pt x="188" y="1612"/>
                  </a:cubicBezTo>
                  <a:cubicBezTo>
                    <a:pt x="189" y="1626"/>
                    <a:pt x="201" y="1636"/>
                    <a:pt x="215" y="1636"/>
                  </a:cubicBezTo>
                  <a:cubicBezTo>
                    <a:pt x="218" y="1636"/>
                    <a:pt x="218" y="1636"/>
                    <a:pt x="218" y="1636"/>
                  </a:cubicBezTo>
                  <a:cubicBezTo>
                    <a:pt x="372" y="1638"/>
                    <a:pt x="513" y="1721"/>
                    <a:pt x="589" y="1855"/>
                  </a:cubicBezTo>
                  <a:lnTo>
                    <a:pt x="589" y="1860"/>
                  </a:lnTo>
                  <a:close/>
                  <a:moveTo>
                    <a:pt x="589" y="1860"/>
                  </a:moveTo>
                  <a:cubicBezTo>
                    <a:pt x="589" y="1860"/>
                    <a:pt x="589" y="1860"/>
                    <a:pt x="589" y="18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E4B9D"/>
                </a:solidFill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  <p:bldP spid="41" grpId="0" animBg="1"/>
      <p:bldP spid="42" grpId="0" animBg="1"/>
      <p:bldP spid="43" grpId="0" animBg="1"/>
      <p:bldP spid="54" grpId="0" animBg="1"/>
      <p:bldP spid="55" grpId="0" animBg="1"/>
      <p:bldP spid="56" grpId="0" animBg="1"/>
      <p:bldP spid="57" grpId="0" animBg="1"/>
      <p:bldP spid="94" grpId="0" animBg="1"/>
      <p:bldP spid="11" grpId="0"/>
      <p:bldP spid="12" grpId="0"/>
      <p:bldP spid="16" grpId="0"/>
      <p:bldP spid="17" grpId="0"/>
      <p:bldP spid="18" grpId="0"/>
      <p:bldP spid="19" grpId="0"/>
      <p:bldP spid="24" grpId="0" animBg="1"/>
      <p:bldP spid="6" grpId="0" animBg="1"/>
      <p:bldP spid="7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743413" y="4118831"/>
            <a:ext cx="5177155" cy="2341571"/>
            <a:chOff x="6427471" y="1294033"/>
            <a:chExt cx="5177155" cy="2341571"/>
          </a:xfrm>
        </p:grpSpPr>
        <p:sp>
          <p:nvSpPr>
            <p:cNvPr id="66" name="矩形 65"/>
            <p:cNvSpPr/>
            <p:nvPr/>
          </p:nvSpPr>
          <p:spPr>
            <a:xfrm>
              <a:off x="6427471" y="1294033"/>
              <a:ext cx="5177155" cy="234157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E4B9D"/>
              </a:solidFill>
              <a:prstDash val="sysDot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614441" y="1733239"/>
              <a:ext cx="3369934" cy="1463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b="1" dirty="0">
                <a:solidFill>
                  <a:srgbClr val="1E4B9D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Regular" panose="020B0500000000000000" pitchFamily="34" charset="-122"/>
                  <a:ea typeface="思源黑体 Bold"/>
                </a:rPr>
                <a:t>单击此处输入你的正文，为了最终演示发布的良好效果，具体的文字提示还要根据设计和使用场景来确定，尽可能让文字简洁明了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43413" y="1294033"/>
            <a:ext cx="5177155" cy="2341571"/>
            <a:chOff x="6427471" y="1294033"/>
            <a:chExt cx="5177155" cy="2341571"/>
          </a:xfrm>
        </p:grpSpPr>
        <p:sp>
          <p:nvSpPr>
            <p:cNvPr id="70" name="矩形 69"/>
            <p:cNvSpPr/>
            <p:nvPr/>
          </p:nvSpPr>
          <p:spPr>
            <a:xfrm>
              <a:off x="6427471" y="1294033"/>
              <a:ext cx="5177155" cy="234157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E4B9D"/>
              </a:solidFill>
              <a:prstDash val="sysDot"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7614441" y="1733239"/>
              <a:ext cx="3369934" cy="1463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b="1" dirty="0">
                <a:solidFill>
                  <a:srgbClr val="1E4B9D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Regular" panose="020B0500000000000000" pitchFamily="34" charset="-122"/>
                  <a:ea typeface="思源黑体 Bold"/>
                </a:rPr>
                <a:t>单击此处输入你的正文，为了最终演示发布的良好效果，具体的文字提示还要根据设计和使用场景来确定，尽可能让文字简洁明了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46446" y="4118831"/>
            <a:ext cx="5177155" cy="2341571"/>
            <a:chOff x="6427471" y="1294033"/>
            <a:chExt cx="5177155" cy="2341571"/>
          </a:xfrm>
        </p:grpSpPr>
        <p:sp>
          <p:nvSpPr>
            <p:cNvPr id="26" name="矩形 25"/>
            <p:cNvSpPr/>
            <p:nvPr/>
          </p:nvSpPr>
          <p:spPr>
            <a:xfrm>
              <a:off x="6427471" y="1294033"/>
              <a:ext cx="5177155" cy="234157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E4B9D"/>
              </a:solidFill>
              <a:prstDash val="sysDot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614441" y="1733239"/>
              <a:ext cx="3369934" cy="1463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b="1" dirty="0">
                <a:solidFill>
                  <a:srgbClr val="1E4B9D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Regular" panose="020B0500000000000000" pitchFamily="34" charset="-122"/>
                  <a:ea typeface="思源黑体 Bold"/>
                </a:rPr>
                <a:t>单击此处输入你的正文，为了最终演示发布的良好效果，具体的文字提示还要根据设计和使用场景来确定，尽可能让文字简洁明了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346446" y="1294033"/>
            <a:ext cx="5177155" cy="2341571"/>
            <a:chOff x="6427471" y="1294033"/>
            <a:chExt cx="5177155" cy="2341571"/>
          </a:xfrm>
        </p:grpSpPr>
        <p:sp>
          <p:nvSpPr>
            <p:cNvPr id="3" name="矩形 2"/>
            <p:cNvSpPr/>
            <p:nvPr/>
          </p:nvSpPr>
          <p:spPr>
            <a:xfrm>
              <a:off x="6427471" y="1294033"/>
              <a:ext cx="5177155" cy="2341571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1E4B9D"/>
              </a:solidFill>
              <a:prstDash val="sysDot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614441" y="1733239"/>
              <a:ext cx="3369934" cy="1463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b="1" dirty="0">
                <a:solidFill>
                  <a:srgbClr val="1E4B9D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Regular" panose="020B0500000000000000" pitchFamily="34" charset="-122"/>
                  <a:ea typeface="思源黑体 Bold"/>
                </a:rPr>
                <a:t>单击此处输入你的正文，为了最终演示发布的良好效果，具体的文字提示还要根据设计和使用场景来确定，尽可能让文字简洁明了</a:t>
              </a:r>
            </a:p>
          </p:txBody>
        </p:sp>
      </p:grpSp>
      <p:sp>
        <p:nvSpPr>
          <p:cNvPr id="14" name="矩形: 圆角 13"/>
          <p:cNvSpPr/>
          <p:nvPr/>
        </p:nvSpPr>
        <p:spPr>
          <a:xfrm>
            <a:off x="5092568" y="2851625"/>
            <a:ext cx="828000" cy="828000"/>
          </a:xfrm>
          <a:prstGeom prst="roundRect">
            <a:avLst/>
          </a:prstGeom>
          <a:solidFill>
            <a:srgbClr val="1E4B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宋体 CN Medium" panose="02020500000000000000" pitchFamily="18" charset="-122"/>
              <a:ea typeface="思源宋体 CN Medium" panose="02020500000000000000" pitchFamily="18" charset="-122"/>
              <a:cs typeface="+mn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295889" y="2872762"/>
            <a:ext cx="5052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思源宋体 CN Medium" panose="02020500000000000000" pitchFamily="18" charset="-122"/>
                <a:cs typeface="+mn-cs"/>
              </a:rPr>
              <a:t>1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Medium" panose="02000000000000000000" pitchFamily="2" charset="0"/>
              <a:ea typeface="思源宋体 CN Medium" panose="02020500000000000000" pitchFamily="18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346446" y="2807604"/>
            <a:ext cx="828000" cy="828000"/>
            <a:chOff x="6427471" y="2807604"/>
            <a:chExt cx="828000" cy="828000"/>
          </a:xfrm>
        </p:grpSpPr>
        <p:sp>
          <p:nvSpPr>
            <p:cNvPr id="15" name="矩形: 圆角 14"/>
            <p:cNvSpPr/>
            <p:nvPr/>
          </p:nvSpPr>
          <p:spPr>
            <a:xfrm>
              <a:off x="6427471" y="2807604"/>
              <a:ext cx="828000" cy="828000"/>
            </a:xfrm>
            <a:prstGeom prst="roundRect">
              <a:avLst/>
            </a:prstGeom>
            <a:solidFill>
              <a:srgbClr val="1E4B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6547961" y="2836884"/>
              <a:ext cx="5052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Medium" panose="02000000000000000000" pitchFamily="2" charset="0"/>
                  <a:ea typeface="思源宋体 CN Medium" panose="02020500000000000000" pitchFamily="18" charset="-122"/>
                  <a:cs typeface="+mn-cs"/>
                </a:rPr>
                <a:t>2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思源宋体 CN Medium" panose="02020500000000000000" pitchFamily="18" charset="-122"/>
                <a:cs typeface="+mn-cs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46446" y="4074810"/>
            <a:ext cx="828000" cy="828000"/>
            <a:chOff x="6427471" y="4292137"/>
            <a:chExt cx="828000" cy="828000"/>
          </a:xfrm>
        </p:grpSpPr>
        <p:sp>
          <p:nvSpPr>
            <p:cNvPr id="17" name="矩形: 圆角 16"/>
            <p:cNvSpPr/>
            <p:nvPr/>
          </p:nvSpPr>
          <p:spPr>
            <a:xfrm>
              <a:off x="6427471" y="4292137"/>
              <a:ext cx="828000" cy="828000"/>
            </a:xfrm>
            <a:prstGeom prst="roundRect">
              <a:avLst/>
            </a:prstGeom>
            <a:solidFill>
              <a:srgbClr val="1E4B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8531" y="4321417"/>
              <a:ext cx="5052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Medium" panose="02000000000000000000" pitchFamily="2" charset="0"/>
                  <a:ea typeface="思源宋体 CN Medium" panose="02020500000000000000" pitchFamily="18" charset="-122"/>
                  <a:cs typeface="+mn-cs"/>
                </a:rPr>
                <a:t>4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思源宋体 CN Medium" panose="02020500000000000000" pitchFamily="18" charset="-122"/>
                <a:cs typeface="+mn-cs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092568" y="4118831"/>
            <a:ext cx="828000" cy="828000"/>
            <a:chOff x="4942938" y="4292137"/>
            <a:chExt cx="828000" cy="828000"/>
          </a:xfrm>
        </p:grpSpPr>
        <p:sp>
          <p:nvSpPr>
            <p:cNvPr id="16" name="矩形: 圆角 15"/>
            <p:cNvSpPr/>
            <p:nvPr/>
          </p:nvSpPr>
          <p:spPr>
            <a:xfrm>
              <a:off x="4942938" y="4292137"/>
              <a:ext cx="828000" cy="828000"/>
            </a:xfrm>
            <a:prstGeom prst="roundRect">
              <a:avLst/>
            </a:prstGeom>
            <a:solidFill>
              <a:srgbClr val="1E4B9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宋体 CN Medium" panose="02020500000000000000" pitchFamily="18" charset="-122"/>
                <a:ea typeface="思源宋体 CN Medium" panose="02020500000000000000" pitchFamily="18" charset="-122"/>
                <a:cs typeface="+mn-cs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133960" y="4321417"/>
              <a:ext cx="50526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Medium" panose="02000000000000000000" pitchFamily="2" charset="0"/>
                  <a:ea typeface="思源宋体 CN Medium" panose="02020500000000000000" pitchFamily="18" charset="-122"/>
                  <a:cs typeface="+mn-cs"/>
                </a:rPr>
                <a:t>3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Medium" panose="02000000000000000000" pitchFamily="2" charset="0"/>
                <a:ea typeface="思源宋体 CN Medium" panose="02020500000000000000" pitchFamily="18" charset="-122"/>
                <a:cs typeface="+mn-cs"/>
              </a:endParaRPr>
            </a:p>
          </p:txBody>
        </p:sp>
      </p:grpSp>
      <p:sp>
        <p:nvSpPr>
          <p:cNvPr id="19" name="矩形: 圆角 18"/>
          <p:cNvSpPr/>
          <p:nvPr/>
        </p:nvSpPr>
        <p:spPr>
          <a:xfrm>
            <a:off x="8450449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0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空心弧 22"/>
          <p:cNvSpPr/>
          <p:nvPr/>
        </p:nvSpPr>
        <p:spPr>
          <a:xfrm rot="1659397" flipH="1" flipV="1">
            <a:off x="458944" y="1082862"/>
            <a:ext cx="771650" cy="771650"/>
          </a:xfrm>
          <a:prstGeom prst="blockArc">
            <a:avLst>
              <a:gd name="adj1" fmla="val 7299360"/>
              <a:gd name="adj2" fmla="val 15857087"/>
              <a:gd name="adj3" fmla="val 18855"/>
            </a:avLst>
          </a:prstGeom>
          <a:solidFill>
            <a:srgbClr val="1C62A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 rot="19940603" flipV="1">
            <a:off x="11036422" y="1082862"/>
            <a:ext cx="771650" cy="771650"/>
          </a:xfrm>
          <a:prstGeom prst="blockArc">
            <a:avLst>
              <a:gd name="adj1" fmla="val 7299360"/>
              <a:gd name="adj2" fmla="val 15857087"/>
              <a:gd name="adj3" fmla="val 18855"/>
            </a:avLst>
          </a:prstGeom>
          <a:solidFill>
            <a:srgbClr val="1C62A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 rot="19940603" flipH="1">
            <a:off x="472447" y="5922801"/>
            <a:ext cx="771650" cy="771650"/>
          </a:xfrm>
          <a:prstGeom prst="blockArc">
            <a:avLst>
              <a:gd name="adj1" fmla="val 7299360"/>
              <a:gd name="adj2" fmla="val 15857087"/>
              <a:gd name="adj3" fmla="val 18855"/>
            </a:avLst>
          </a:prstGeom>
          <a:solidFill>
            <a:srgbClr val="1C62A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1659397">
            <a:off x="11049925" y="5922801"/>
            <a:ext cx="771650" cy="771650"/>
          </a:xfrm>
          <a:prstGeom prst="blockArc">
            <a:avLst>
              <a:gd name="adj1" fmla="val 7299360"/>
              <a:gd name="adj2" fmla="val 15857087"/>
              <a:gd name="adj3" fmla="val 18855"/>
            </a:avLst>
          </a:prstGeom>
          <a:solidFill>
            <a:srgbClr val="1C62A8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1" grpId="0"/>
      <p:bldP spid="19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05"/>
          <a:stretch>
            <a:fillRect/>
          </a:stretch>
        </p:blipFill>
        <p:spPr>
          <a:xfrm>
            <a:off x="0" y="-35560"/>
            <a:ext cx="12283440" cy="689356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2011680"/>
            <a:ext cx="12192000" cy="2812868"/>
          </a:xfrm>
          <a:prstGeom prst="rect">
            <a:avLst/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53146" y="2461804"/>
            <a:ext cx="1912620" cy="1912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7200" dirty="0">
                <a:solidFill>
                  <a:srgbClr val="1C62A8"/>
                </a:solidFill>
              </a:rPr>
              <a:t>04</a:t>
            </a:r>
            <a:endParaRPr lang="zh-CN" altLang="en-US" sz="7200" dirty="0">
              <a:solidFill>
                <a:srgbClr val="1C62A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96000" y="2760870"/>
            <a:ext cx="2620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spc="200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32512" y="3480525"/>
            <a:ext cx="3766861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Bold"/>
              </a:rPr>
              <a:t>单击此处输入你的正文，具体的文字提示还要根据设计和使用场景来确定，尽可能让文字简洁明了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430883" y="2760870"/>
            <a:ext cx="0" cy="148601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4224257"/>
            <a:ext cx="12192000" cy="26337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1152988" y="1391920"/>
            <a:ext cx="2236656" cy="3436911"/>
            <a:chOff x="1152988" y="2217237"/>
            <a:chExt cx="2236656" cy="2843090"/>
          </a:xfrm>
          <a:effectLst>
            <a:reflection blurRad="88900" stA="50000" endA="300" endPos="55500" dist="50800" dir="5400000" sy="-100000" algn="bl" rotWithShape="0"/>
          </a:effectLst>
        </p:grpSpPr>
        <p:sp>
          <p:nvSpPr>
            <p:cNvPr id="12" name="矩形: 圆角 11"/>
            <p:cNvSpPr/>
            <p:nvPr/>
          </p:nvSpPr>
          <p:spPr>
            <a:xfrm>
              <a:off x="1152988" y="2217237"/>
              <a:ext cx="2236656" cy="648003"/>
            </a:xfrm>
            <a:prstGeom prst="roundRect">
              <a:avLst/>
            </a:prstGeom>
            <a:solidFill>
              <a:srgbClr val="1C62A8"/>
            </a:solidFill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9352" tIns="85344" rIns="149352" bIns="85344" numCol="1" spcCol="1270" anchor="ctr" anchorCtr="0">
              <a:noAutofit/>
            </a:bodyPr>
            <a:lstStyle/>
            <a:p>
              <a:pPr marL="0" lvl="0" indent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2100" kern="1200" spc="300" baseline="0" dirty="0">
                  <a:latin typeface="+mj-ea"/>
                  <a:ea typeface="+mj-ea"/>
                </a:rPr>
                <a:t>输入小标题</a:t>
              </a: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1152988" y="2794330"/>
              <a:ext cx="2236656" cy="2265997"/>
            </a:xfrm>
            <a:custGeom>
              <a:avLst/>
              <a:gdLst>
                <a:gd name="connsiteX0" fmla="*/ 0 w 2236656"/>
                <a:gd name="connsiteY0" fmla="*/ 0 h 2265997"/>
                <a:gd name="connsiteX1" fmla="*/ 2236656 w 2236656"/>
                <a:gd name="connsiteY1" fmla="*/ 0 h 2265997"/>
                <a:gd name="connsiteX2" fmla="*/ 2236656 w 2236656"/>
                <a:gd name="connsiteY2" fmla="*/ 2265997 h 2265997"/>
                <a:gd name="connsiteX3" fmla="*/ 0 w 2236656"/>
                <a:gd name="connsiteY3" fmla="*/ 2265997 h 2265997"/>
                <a:gd name="connsiteX4" fmla="*/ 0 w 2236656"/>
                <a:gd name="connsiteY4" fmla="*/ 0 h 226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6656" h="2265997">
                  <a:moveTo>
                    <a:pt x="0" y="0"/>
                  </a:moveTo>
                  <a:lnTo>
                    <a:pt x="2236656" y="0"/>
                  </a:lnTo>
                  <a:lnTo>
                    <a:pt x="2236656" y="2265997"/>
                  </a:lnTo>
                  <a:lnTo>
                    <a:pt x="0" y="2265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0" lvl="1" defTabSz="711200">
                <a:lnSpc>
                  <a:spcPct val="200000"/>
                </a:lnSpc>
                <a:spcBef>
                  <a:spcPts val="1500"/>
                </a:spcBef>
              </a:pPr>
              <a:r>
                <a:rPr lang="zh-CN" alt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+mn-ea"/>
                </a:rPr>
                <a:t>单击此处输入你的正文，文字是思想的提炼，具体的文字提示还要根据设计和使用场景来确定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02777" y="1993477"/>
            <a:ext cx="2236656" cy="3263615"/>
            <a:chOff x="3702777" y="2217237"/>
            <a:chExt cx="2236656" cy="2843090"/>
          </a:xfrm>
          <a:effectLst>
            <a:reflection blurRad="88900" stA="50000" endA="300" endPos="55500" dist="50800" dir="5400000" sy="-100000" algn="bl" rotWithShape="0"/>
          </a:effectLst>
        </p:grpSpPr>
        <p:sp>
          <p:nvSpPr>
            <p:cNvPr id="15" name="矩形: 圆角 14"/>
            <p:cNvSpPr/>
            <p:nvPr/>
          </p:nvSpPr>
          <p:spPr>
            <a:xfrm>
              <a:off x="3702777" y="2217237"/>
              <a:ext cx="2236656" cy="648003"/>
            </a:xfrm>
            <a:prstGeom prst="roundRect">
              <a:avLst/>
            </a:prstGeom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900" kern="1200" spc="300" baseline="0" dirty="0">
                  <a:solidFill>
                    <a:prstClr val="white"/>
                  </a:solidFill>
                  <a:latin typeface="+mj-ea"/>
                  <a:ea typeface="+mj-ea"/>
                  <a:cs typeface="+mn-cs"/>
                </a:rPr>
                <a:t>输入</a:t>
              </a:r>
              <a:r>
                <a:rPr lang="zh-CN" sz="1900" kern="1200" spc="300" baseline="0" dirty="0">
                  <a:solidFill>
                    <a:prstClr val="white"/>
                  </a:solidFill>
                  <a:latin typeface="+mj-ea"/>
                  <a:ea typeface="+mj-ea"/>
                  <a:cs typeface="+mn-cs"/>
                </a:rPr>
                <a:t>小标题</a:t>
              </a:r>
              <a:endParaRPr lang="zh-CN" altLang="en-US" sz="1900" kern="1200" spc="300" baseline="0" dirty="0">
                <a:solidFill>
                  <a:prstClr val="white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702777" y="2794330"/>
              <a:ext cx="2236656" cy="2265997"/>
            </a:xfrm>
            <a:custGeom>
              <a:avLst/>
              <a:gdLst>
                <a:gd name="connsiteX0" fmla="*/ 0 w 2236656"/>
                <a:gd name="connsiteY0" fmla="*/ 0 h 2265997"/>
                <a:gd name="connsiteX1" fmla="*/ 2236656 w 2236656"/>
                <a:gd name="connsiteY1" fmla="*/ 0 h 2265997"/>
                <a:gd name="connsiteX2" fmla="*/ 2236656 w 2236656"/>
                <a:gd name="connsiteY2" fmla="*/ 2265997 h 2265997"/>
                <a:gd name="connsiteX3" fmla="*/ 0 w 2236656"/>
                <a:gd name="connsiteY3" fmla="*/ 2265997 h 2265997"/>
                <a:gd name="connsiteX4" fmla="*/ 0 w 2236656"/>
                <a:gd name="connsiteY4" fmla="*/ 0 h 226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6656" h="2265997">
                  <a:moveTo>
                    <a:pt x="0" y="0"/>
                  </a:moveTo>
                  <a:lnTo>
                    <a:pt x="2236656" y="0"/>
                  </a:lnTo>
                  <a:lnTo>
                    <a:pt x="2236656" y="2265997"/>
                  </a:lnTo>
                  <a:lnTo>
                    <a:pt x="0" y="2265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0" lvl="1" indent="0" defTabSz="711200">
                <a:lnSpc>
                  <a:spcPct val="200000"/>
                </a:lnSpc>
                <a:spcBef>
                  <a:spcPts val="1500"/>
                </a:spcBef>
                <a:spcAft>
                  <a:spcPts val="0"/>
                </a:spcAft>
                <a:buNone/>
              </a:pPr>
              <a:r>
                <a:rPr lang="zh-CN" alt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+mn-ea"/>
                </a:rPr>
                <a:t>单击此处输入你的正文，文字是思想的提炼，具体的文字提示还要根据设计和使用场景来确定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2565" y="1391920"/>
            <a:ext cx="2236656" cy="3436911"/>
            <a:chOff x="6252565" y="2217237"/>
            <a:chExt cx="2236656" cy="2843090"/>
          </a:xfrm>
          <a:effectLst>
            <a:reflection blurRad="88900" stA="50000" endA="300" endPos="55500" dist="50800" dir="5400000" sy="-100000" algn="bl" rotWithShape="0"/>
          </a:effectLst>
        </p:grpSpPr>
        <p:sp>
          <p:nvSpPr>
            <p:cNvPr id="18" name="矩形: 圆角 17"/>
            <p:cNvSpPr/>
            <p:nvPr/>
          </p:nvSpPr>
          <p:spPr>
            <a:xfrm>
              <a:off x="6252565" y="2217237"/>
              <a:ext cx="2236656" cy="648003"/>
            </a:xfrm>
            <a:prstGeom prst="roundRect">
              <a:avLst/>
            </a:prstGeom>
            <a:solidFill>
              <a:srgbClr val="1C62A8"/>
            </a:solidFill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1900" kern="1200" spc="300" baseline="0" dirty="0">
                  <a:solidFill>
                    <a:prstClr val="white"/>
                  </a:solidFill>
                  <a:latin typeface="+mj-ea"/>
                  <a:ea typeface="+mj-ea"/>
                  <a:cs typeface="+mn-cs"/>
                </a:rPr>
                <a:t>输入</a:t>
              </a:r>
              <a:r>
                <a:rPr lang="zh-CN" sz="1900" kern="1200" spc="300" baseline="0" dirty="0">
                  <a:solidFill>
                    <a:prstClr val="white"/>
                  </a:solidFill>
                  <a:latin typeface="+mj-ea"/>
                  <a:ea typeface="+mj-ea"/>
                  <a:cs typeface="+mn-cs"/>
                </a:rPr>
                <a:t>小标题</a:t>
              </a:r>
              <a:endParaRPr lang="zh-CN" altLang="en-US" sz="1900" kern="1200" spc="300" baseline="0" dirty="0">
                <a:solidFill>
                  <a:prstClr val="white"/>
                </a:solidFill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6252565" y="2794330"/>
              <a:ext cx="2236656" cy="2265997"/>
            </a:xfrm>
            <a:custGeom>
              <a:avLst/>
              <a:gdLst>
                <a:gd name="connsiteX0" fmla="*/ 0 w 2236656"/>
                <a:gd name="connsiteY0" fmla="*/ 0 h 2265997"/>
                <a:gd name="connsiteX1" fmla="*/ 2236656 w 2236656"/>
                <a:gd name="connsiteY1" fmla="*/ 0 h 2265997"/>
                <a:gd name="connsiteX2" fmla="*/ 2236656 w 2236656"/>
                <a:gd name="connsiteY2" fmla="*/ 2265997 h 2265997"/>
                <a:gd name="connsiteX3" fmla="*/ 0 w 2236656"/>
                <a:gd name="connsiteY3" fmla="*/ 2265997 h 2265997"/>
                <a:gd name="connsiteX4" fmla="*/ 0 w 2236656"/>
                <a:gd name="connsiteY4" fmla="*/ 0 h 226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6656" h="2265997">
                  <a:moveTo>
                    <a:pt x="0" y="0"/>
                  </a:moveTo>
                  <a:lnTo>
                    <a:pt x="2236656" y="0"/>
                  </a:lnTo>
                  <a:lnTo>
                    <a:pt x="2236656" y="2265997"/>
                  </a:lnTo>
                  <a:lnTo>
                    <a:pt x="0" y="2265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0" lvl="1" defTabSz="711200">
                <a:lnSpc>
                  <a:spcPct val="200000"/>
                </a:lnSpc>
                <a:spcBef>
                  <a:spcPts val="1500"/>
                </a:spcBef>
              </a:pPr>
              <a:r>
                <a:rPr lang="zh-CN" alt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+mn-ea"/>
                </a:rPr>
                <a:t>单击此处输入你的正文，文字是思想的提炼，具体的文字提示还要根据设计和使用场景来确定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02353" y="1993477"/>
            <a:ext cx="2236656" cy="3263615"/>
            <a:chOff x="8802353" y="2217237"/>
            <a:chExt cx="2236656" cy="2843090"/>
          </a:xfrm>
          <a:effectLst>
            <a:reflection blurRad="88900" stA="50000" endA="300" endPos="55500" dist="50800" dir="5400000" sy="-100000" algn="bl" rotWithShape="0"/>
          </a:effectLst>
        </p:grpSpPr>
        <p:sp>
          <p:nvSpPr>
            <p:cNvPr id="20" name="矩形: 圆角 19"/>
            <p:cNvSpPr/>
            <p:nvPr/>
          </p:nvSpPr>
          <p:spPr>
            <a:xfrm>
              <a:off x="8802353" y="2217237"/>
              <a:ext cx="2236656" cy="648003"/>
            </a:xfrm>
            <a:prstGeom prst="roundRect">
              <a:avLst/>
            </a:prstGeom>
            <a:effectLst/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5128" tIns="77216" rIns="135128" bIns="77216" numCol="1" spcCol="1270" anchor="ctr" anchorCtr="0">
              <a:noAutofit/>
            </a:bodyPr>
            <a:lstStyle/>
            <a:p>
              <a:pPr marL="0" lvl="0" indent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sz="1900" kern="1200" spc="300" baseline="0" dirty="0">
                  <a:solidFill>
                    <a:prstClr val="white"/>
                  </a:solidFill>
                  <a:latin typeface="+mj-ea"/>
                  <a:ea typeface="+mj-ea"/>
                  <a:cs typeface="+mn-cs"/>
                </a:rPr>
                <a:t>输入</a:t>
              </a:r>
              <a:r>
                <a:rPr lang="zh-CN" altLang="en-US" sz="1900" kern="1200" spc="300" baseline="0" dirty="0">
                  <a:solidFill>
                    <a:prstClr val="white"/>
                  </a:solidFill>
                  <a:latin typeface="+mj-ea"/>
                  <a:ea typeface="+mj-ea"/>
                  <a:cs typeface="+mn-cs"/>
                </a:rPr>
                <a:t>小标题</a:t>
              </a:r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8802353" y="2794330"/>
              <a:ext cx="2236656" cy="2265997"/>
            </a:xfrm>
            <a:custGeom>
              <a:avLst/>
              <a:gdLst>
                <a:gd name="connsiteX0" fmla="*/ 0 w 2236656"/>
                <a:gd name="connsiteY0" fmla="*/ 0 h 2265997"/>
                <a:gd name="connsiteX1" fmla="*/ 2236656 w 2236656"/>
                <a:gd name="connsiteY1" fmla="*/ 0 h 2265997"/>
                <a:gd name="connsiteX2" fmla="*/ 2236656 w 2236656"/>
                <a:gd name="connsiteY2" fmla="*/ 2265997 h 2265997"/>
                <a:gd name="connsiteX3" fmla="*/ 0 w 2236656"/>
                <a:gd name="connsiteY3" fmla="*/ 2265997 h 2265997"/>
                <a:gd name="connsiteX4" fmla="*/ 0 w 2236656"/>
                <a:gd name="connsiteY4" fmla="*/ 0 h 2265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6656" h="2265997">
                  <a:moveTo>
                    <a:pt x="0" y="0"/>
                  </a:moveTo>
                  <a:lnTo>
                    <a:pt x="2236656" y="0"/>
                  </a:lnTo>
                  <a:lnTo>
                    <a:pt x="2236656" y="2265997"/>
                  </a:lnTo>
                  <a:lnTo>
                    <a:pt x="0" y="22659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113792" bIns="128016" numCol="1" spcCol="1270" anchor="t" anchorCtr="0">
              <a:noAutofit/>
            </a:bodyPr>
            <a:lstStyle/>
            <a:p>
              <a:pPr marL="0" lvl="1" defTabSz="711200">
                <a:lnSpc>
                  <a:spcPct val="200000"/>
                </a:lnSpc>
                <a:spcBef>
                  <a:spcPts val="1500"/>
                </a:spcBef>
              </a:pPr>
              <a:r>
                <a:rPr lang="zh-CN" altLang="en-US" sz="16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latin typeface="+mn-ea"/>
                </a:rPr>
                <a:t>单击此处输入你的正文，文字是思想的提炼，具体的文字提示还要根据设计和使用场景来确定</a:t>
              </a:r>
            </a:p>
          </p:txBody>
        </p:sp>
      </p:grpSp>
      <p:sp>
        <p:nvSpPr>
          <p:cNvPr id="2" name="矩形: 圆角 1"/>
          <p:cNvSpPr/>
          <p:nvPr/>
        </p:nvSpPr>
        <p:spPr>
          <a:xfrm>
            <a:off x="10429719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595755" y="5039423"/>
            <a:ext cx="1076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26000">
                      <a:srgbClr val="1C62A8"/>
                    </a:gs>
                    <a:gs pos="100000">
                      <a:srgbClr val="1C62A8">
                        <a:alpha val="0"/>
                      </a:srgbClr>
                    </a:gs>
                  </a:gsLst>
                  <a:lin ang="5400000" scaled="1"/>
                </a:gradFill>
                <a:effectLst>
                  <a:reflection blurRad="6350" stA="55000" endA="300" endPos="45500" dir="5400000" sy="-100000" algn="bl" rotWithShape="0"/>
                </a:effectLst>
              </a:rPr>
              <a:t>01</a:t>
            </a:r>
            <a:endParaRPr lang="zh-CN" altLang="en-US" sz="6000" dirty="0">
              <a:gradFill>
                <a:gsLst>
                  <a:gs pos="26000">
                    <a:srgbClr val="1C62A8"/>
                  </a:gs>
                  <a:gs pos="100000">
                    <a:srgbClr val="1C62A8">
                      <a:alpha val="0"/>
                    </a:srgbClr>
                  </a:gs>
                </a:gsLst>
                <a:lin ang="5400000" scaled="1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9706" y="5307169"/>
            <a:ext cx="1076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26000">
                      <a:srgbClr val="1E4B9D"/>
                    </a:gs>
                    <a:gs pos="100000">
                      <a:srgbClr val="1E4B9D">
                        <a:alpha val="0"/>
                      </a:srgbClr>
                    </a:gs>
                  </a:gsLst>
                  <a:lin ang="5400000" scaled="1"/>
                </a:gradFill>
                <a:effectLst>
                  <a:reflection blurRad="6350" stA="55000" endA="300" endPos="45500" dir="5400000" sy="-100000" algn="bl" rotWithShape="0"/>
                </a:effectLst>
              </a:rPr>
              <a:t>02</a:t>
            </a:r>
            <a:endParaRPr lang="zh-CN" altLang="en-US" sz="6000" dirty="0">
              <a:gradFill>
                <a:gsLst>
                  <a:gs pos="26000">
                    <a:srgbClr val="1E4B9D"/>
                  </a:gs>
                  <a:gs pos="100000">
                    <a:srgbClr val="1E4B9D">
                      <a:alpha val="0"/>
                    </a:srgbClr>
                  </a:gs>
                </a:gsLst>
                <a:lin ang="5400000" scaled="1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46337" y="4849011"/>
            <a:ext cx="1076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26000">
                      <a:srgbClr val="1C62A8"/>
                    </a:gs>
                    <a:gs pos="100000">
                      <a:srgbClr val="1C62A8">
                        <a:alpha val="0"/>
                      </a:srgbClr>
                    </a:gs>
                  </a:gsLst>
                  <a:lin ang="5400000" scaled="1"/>
                </a:gradFill>
                <a:effectLst>
                  <a:reflection blurRad="6350" stA="55000" endA="300" endPos="45500" dir="5400000" sy="-100000" algn="bl" rotWithShape="0"/>
                </a:effectLst>
              </a:rPr>
              <a:t>03</a:t>
            </a:r>
            <a:endParaRPr lang="zh-CN" altLang="en-US" sz="6000" dirty="0">
              <a:gradFill>
                <a:gsLst>
                  <a:gs pos="26000">
                    <a:srgbClr val="1C62A8"/>
                  </a:gs>
                  <a:gs pos="100000">
                    <a:srgbClr val="1C62A8">
                      <a:alpha val="0"/>
                    </a:srgbClr>
                  </a:gs>
                </a:gsLst>
                <a:lin ang="5400000" scaled="1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37494" y="5334102"/>
            <a:ext cx="1076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gradFill>
                  <a:gsLst>
                    <a:gs pos="26000">
                      <a:srgbClr val="1E4B9D"/>
                    </a:gs>
                    <a:gs pos="100000">
                      <a:srgbClr val="1E4B9D">
                        <a:alpha val="0"/>
                      </a:srgbClr>
                    </a:gs>
                  </a:gsLst>
                  <a:lin ang="5400000" scaled="1"/>
                </a:gradFill>
                <a:effectLst>
                  <a:reflection blurRad="6350" stA="55000" endA="300" endPos="45500" dir="5400000" sy="-100000" algn="bl" rotWithShape="0"/>
                </a:effectLst>
              </a:rPr>
              <a:t>04</a:t>
            </a:r>
            <a:endParaRPr lang="zh-CN" altLang="en-US" sz="6000" dirty="0">
              <a:gradFill>
                <a:gsLst>
                  <a:gs pos="26000">
                    <a:srgbClr val="1E4B9D"/>
                  </a:gs>
                  <a:gs pos="100000">
                    <a:srgbClr val="1E4B9D">
                      <a:alpha val="0"/>
                    </a:srgbClr>
                  </a:gs>
                </a:gsLst>
                <a:lin ang="5400000" scaled="1"/>
              </a:gra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" grpId="0" animBg="1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903764" y="1245353"/>
            <a:ext cx="2246550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27" name="椭圆 26"/>
          <p:cNvSpPr/>
          <p:nvPr/>
        </p:nvSpPr>
        <p:spPr>
          <a:xfrm>
            <a:off x="2393946" y="-37147"/>
            <a:ext cx="7393800" cy="7393798"/>
          </a:xfrm>
          <a:prstGeom prst="ellipse">
            <a:avLst/>
          </a:prstGeom>
          <a:solidFill>
            <a:srgbClr val="1E4B9D">
              <a:alpha val="5000"/>
            </a:srgbClr>
          </a:solidFill>
          <a:ln>
            <a:gradFill>
              <a:gsLst>
                <a:gs pos="0">
                  <a:srgbClr val="1E4B9D">
                    <a:alpha val="0"/>
                  </a:srgbClr>
                </a:gs>
                <a:gs pos="50000">
                  <a:srgbClr val="1E4B9D">
                    <a:alpha val="43000"/>
                  </a:srgbClr>
                </a:gs>
                <a:gs pos="100000">
                  <a:srgbClr val="1E4B9D">
                    <a:alpha val="0"/>
                  </a:srgbClr>
                </a:gs>
              </a:gsLst>
              <a:lin ang="5400000" scaled="1"/>
            </a:gradFill>
          </a:ln>
        </p:spPr>
        <p:txBody>
          <a:bodyPr wrap="square" lIns="0" tIns="0" rIns="0" bIns="0" rtlCol="0" anchor="ctr">
            <a:spAutoFit/>
          </a:bodyPr>
          <a:lstStyle/>
          <a:p>
            <a:pPr algn="l" defTabSz="201295"/>
            <a:endParaRPr lang="zh-CN" altLang="en-US" sz="2400" b="1" dirty="0" err="1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98052">
                    <a:schemeClr val="bg1">
                      <a:lumMod val="95000"/>
                    </a:schemeClr>
                  </a:gs>
                  <a:gs pos="51000">
                    <a:prstClr val="white">
                      <a:lumMod val="65000"/>
                    </a:prstClr>
                  </a:gs>
                  <a:gs pos="53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881754" y="1450661"/>
            <a:ext cx="4418184" cy="4418182"/>
          </a:xfrm>
          <a:prstGeom prst="ellipse">
            <a:avLst/>
          </a:prstGeom>
          <a:solidFill>
            <a:srgbClr val="1E4B9D">
              <a:alpha val="7000"/>
            </a:srgbClr>
          </a:solidFill>
          <a:ln>
            <a:gradFill>
              <a:gsLst>
                <a:gs pos="0">
                  <a:srgbClr val="1E4B9D">
                    <a:alpha val="0"/>
                  </a:srgbClr>
                </a:gs>
                <a:gs pos="50000">
                  <a:srgbClr val="1E4B9D"/>
                </a:gs>
                <a:gs pos="100000">
                  <a:srgbClr val="1E4B9D">
                    <a:alpha val="0"/>
                  </a:srgbClr>
                </a:gs>
              </a:gsLst>
              <a:lin ang="5400000" scaled="1"/>
            </a:gradFill>
            <a:prstDash val="sysDot"/>
          </a:ln>
        </p:spPr>
        <p:txBody>
          <a:bodyPr wrap="square" lIns="0" tIns="0" rIns="0" bIns="0" rtlCol="0" anchor="ctr">
            <a:spAutoFit/>
          </a:bodyPr>
          <a:lstStyle/>
          <a:p>
            <a:pPr algn="l" defTabSz="201295"/>
            <a:endParaRPr lang="zh-CN" altLang="en-US" sz="2400" b="1" dirty="0" err="1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98052">
                    <a:schemeClr val="bg1">
                      <a:lumMod val="95000"/>
                    </a:schemeClr>
                  </a:gs>
                  <a:gs pos="51000">
                    <a:prstClr val="white">
                      <a:lumMod val="65000"/>
                    </a:prstClr>
                  </a:gs>
                  <a:gs pos="53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299497" y="1868403"/>
            <a:ext cx="3582698" cy="3582698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rgbClr val="1E4B9D">
                    <a:alpha val="0"/>
                  </a:srgbClr>
                </a:gs>
                <a:gs pos="50000">
                  <a:srgbClr val="1E4B9D"/>
                </a:gs>
                <a:gs pos="100000">
                  <a:srgbClr val="1E4B9D">
                    <a:alpha val="0"/>
                  </a:srgbClr>
                </a:gs>
              </a:gsLst>
              <a:lin ang="5400000" scaled="1"/>
            </a:gradFill>
          </a:ln>
        </p:spPr>
        <p:txBody>
          <a:bodyPr wrap="square" lIns="0" tIns="0" rIns="0" bIns="0" rtlCol="0" anchor="ctr">
            <a:spAutoFit/>
          </a:bodyPr>
          <a:lstStyle/>
          <a:p>
            <a:pPr algn="l" defTabSz="201295"/>
            <a:endParaRPr lang="zh-CN" altLang="en-US" sz="2400" b="1" dirty="0" err="1">
              <a:gradFill>
                <a:gsLst>
                  <a:gs pos="0">
                    <a:srgbClr val="4472C4">
                      <a:lumMod val="5000"/>
                      <a:lumOff val="95000"/>
                    </a:srgbClr>
                  </a:gs>
                  <a:gs pos="98052">
                    <a:schemeClr val="bg1">
                      <a:lumMod val="95000"/>
                    </a:schemeClr>
                  </a:gs>
                  <a:gs pos="51000">
                    <a:prstClr val="white">
                      <a:lumMod val="65000"/>
                    </a:prstClr>
                  </a:gs>
                  <a:gs pos="53000">
                    <a:schemeClr val="tx1">
                      <a:lumMod val="50000"/>
                      <a:lumOff val="50000"/>
                    </a:schemeClr>
                  </a:gs>
                </a:gsLst>
                <a:lin ang="5400000" scaled="1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926678" y="1175164"/>
            <a:ext cx="874497" cy="874497"/>
            <a:chOff x="11154823" y="1339671"/>
            <a:chExt cx="874497" cy="874497"/>
          </a:xfrm>
        </p:grpSpPr>
        <p:sp>
          <p:nvSpPr>
            <p:cNvPr id="35" name="椭圆 34"/>
            <p:cNvSpPr/>
            <p:nvPr/>
          </p:nvSpPr>
          <p:spPr>
            <a:xfrm flipH="1">
              <a:off x="11154823" y="1339671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1402472" y="1578205"/>
              <a:ext cx="379198" cy="397428"/>
              <a:chOff x="7280284" y="896937"/>
              <a:chExt cx="330200" cy="346075"/>
            </a:xfrm>
            <a:solidFill>
              <a:srgbClr val="1E4B9D"/>
            </a:solidFill>
          </p:grpSpPr>
          <p:sp>
            <p:nvSpPr>
              <p:cNvPr id="39" name="Freeform 33"/>
              <p:cNvSpPr>
                <a:spLocks noEditPoints="1"/>
              </p:cNvSpPr>
              <p:nvPr/>
            </p:nvSpPr>
            <p:spPr bwMode="auto">
              <a:xfrm>
                <a:off x="7280284" y="896937"/>
                <a:ext cx="330200" cy="346075"/>
              </a:xfrm>
              <a:custGeom>
                <a:avLst/>
                <a:gdLst>
                  <a:gd name="T0" fmla="*/ 1450 w 1699"/>
                  <a:gd name="T1" fmla="*/ 1785 h 1785"/>
                  <a:gd name="T2" fmla="*/ 249 w 1699"/>
                  <a:gd name="T3" fmla="*/ 1785 h 1785"/>
                  <a:gd name="T4" fmla="*/ 0 w 1699"/>
                  <a:gd name="T5" fmla="*/ 1548 h 1785"/>
                  <a:gd name="T6" fmla="*/ 0 w 1699"/>
                  <a:gd name="T7" fmla="*/ 237 h 1785"/>
                  <a:gd name="T8" fmla="*/ 249 w 1699"/>
                  <a:gd name="T9" fmla="*/ 1 h 1785"/>
                  <a:gd name="T10" fmla="*/ 462 w 1699"/>
                  <a:gd name="T11" fmla="*/ 1 h 1785"/>
                  <a:gd name="T12" fmla="*/ 462 w 1699"/>
                  <a:gd name="T13" fmla="*/ 99 h 1785"/>
                  <a:gd name="T14" fmla="*/ 249 w 1699"/>
                  <a:gd name="T15" fmla="*/ 99 h 1785"/>
                  <a:gd name="T16" fmla="*/ 98 w 1699"/>
                  <a:gd name="T17" fmla="*/ 237 h 1785"/>
                  <a:gd name="T18" fmla="*/ 98 w 1699"/>
                  <a:gd name="T19" fmla="*/ 1548 h 1785"/>
                  <a:gd name="T20" fmla="*/ 249 w 1699"/>
                  <a:gd name="T21" fmla="*/ 1686 h 1785"/>
                  <a:gd name="T22" fmla="*/ 1450 w 1699"/>
                  <a:gd name="T23" fmla="*/ 1686 h 1785"/>
                  <a:gd name="T24" fmla="*/ 1601 w 1699"/>
                  <a:gd name="T25" fmla="*/ 1548 h 1785"/>
                  <a:gd name="T26" fmla="*/ 1601 w 1699"/>
                  <a:gd name="T27" fmla="*/ 237 h 1785"/>
                  <a:gd name="T28" fmla="*/ 1450 w 1699"/>
                  <a:gd name="T29" fmla="*/ 99 h 1785"/>
                  <a:gd name="T30" fmla="*/ 1252 w 1699"/>
                  <a:gd name="T31" fmla="*/ 99 h 1785"/>
                  <a:gd name="T32" fmla="*/ 1252 w 1699"/>
                  <a:gd name="T33" fmla="*/ 1 h 1785"/>
                  <a:gd name="T34" fmla="*/ 1450 w 1699"/>
                  <a:gd name="T35" fmla="*/ 1 h 1785"/>
                  <a:gd name="T36" fmla="*/ 1699 w 1699"/>
                  <a:gd name="T37" fmla="*/ 237 h 1785"/>
                  <a:gd name="T38" fmla="*/ 1699 w 1699"/>
                  <a:gd name="T39" fmla="*/ 1548 h 1785"/>
                  <a:gd name="T40" fmla="*/ 1450 w 1699"/>
                  <a:gd name="T41" fmla="*/ 1785 h 1785"/>
                  <a:gd name="T42" fmla="*/ 1450 w 1699"/>
                  <a:gd name="T43" fmla="*/ 1785 h 1785"/>
                  <a:gd name="T44" fmla="*/ 1450 w 1699"/>
                  <a:gd name="T45" fmla="*/ 1785 h 1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99" h="1785">
                    <a:moveTo>
                      <a:pt x="1450" y="1785"/>
                    </a:moveTo>
                    <a:cubicBezTo>
                      <a:pt x="249" y="1785"/>
                      <a:pt x="249" y="1785"/>
                      <a:pt x="249" y="1785"/>
                    </a:cubicBezTo>
                    <a:cubicBezTo>
                      <a:pt x="112" y="1785"/>
                      <a:pt x="0" y="1679"/>
                      <a:pt x="0" y="154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106"/>
                      <a:pt x="112" y="1"/>
                      <a:pt x="249" y="1"/>
                    </a:cubicBezTo>
                    <a:cubicBezTo>
                      <a:pt x="462" y="1"/>
                      <a:pt x="462" y="1"/>
                      <a:pt x="462" y="1"/>
                    </a:cubicBezTo>
                    <a:cubicBezTo>
                      <a:pt x="462" y="99"/>
                      <a:pt x="462" y="99"/>
                      <a:pt x="462" y="99"/>
                    </a:cubicBezTo>
                    <a:cubicBezTo>
                      <a:pt x="249" y="99"/>
                      <a:pt x="249" y="99"/>
                      <a:pt x="249" y="99"/>
                    </a:cubicBezTo>
                    <a:cubicBezTo>
                      <a:pt x="166" y="99"/>
                      <a:pt x="98" y="161"/>
                      <a:pt x="98" y="237"/>
                    </a:cubicBezTo>
                    <a:cubicBezTo>
                      <a:pt x="98" y="1548"/>
                      <a:pt x="98" y="1548"/>
                      <a:pt x="98" y="1548"/>
                    </a:cubicBezTo>
                    <a:cubicBezTo>
                      <a:pt x="98" y="1624"/>
                      <a:pt x="166" y="1686"/>
                      <a:pt x="249" y="1686"/>
                    </a:cubicBezTo>
                    <a:cubicBezTo>
                      <a:pt x="1450" y="1686"/>
                      <a:pt x="1450" y="1686"/>
                      <a:pt x="1450" y="1686"/>
                    </a:cubicBezTo>
                    <a:cubicBezTo>
                      <a:pt x="1533" y="1686"/>
                      <a:pt x="1601" y="1624"/>
                      <a:pt x="1601" y="1548"/>
                    </a:cubicBezTo>
                    <a:cubicBezTo>
                      <a:pt x="1601" y="237"/>
                      <a:pt x="1601" y="237"/>
                      <a:pt x="1601" y="237"/>
                    </a:cubicBezTo>
                    <a:cubicBezTo>
                      <a:pt x="1601" y="161"/>
                      <a:pt x="1534" y="99"/>
                      <a:pt x="1450" y="99"/>
                    </a:cubicBezTo>
                    <a:cubicBezTo>
                      <a:pt x="1252" y="99"/>
                      <a:pt x="1252" y="99"/>
                      <a:pt x="1252" y="99"/>
                    </a:cubicBezTo>
                    <a:cubicBezTo>
                      <a:pt x="1252" y="1"/>
                      <a:pt x="1252" y="1"/>
                      <a:pt x="1252" y="1"/>
                    </a:cubicBezTo>
                    <a:cubicBezTo>
                      <a:pt x="1450" y="1"/>
                      <a:pt x="1450" y="1"/>
                      <a:pt x="1450" y="1"/>
                    </a:cubicBezTo>
                    <a:cubicBezTo>
                      <a:pt x="1587" y="0"/>
                      <a:pt x="1699" y="106"/>
                      <a:pt x="1699" y="237"/>
                    </a:cubicBezTo>
                    <a:cubicBezTo>
                      <a:pt x="1699" y="1548"/>
                      <a:pt x="1699" y="1548"/>
                      <a:pt x="1699" y="1548"/>
                    </a:cubicBezTo>
                    <a:cubicBezTo>
                      <a:pt x="1699" y="1679"/>
                      <a:pt x="1587" y="1785"/>
                      <a:pt x="1450" y="1785"/>
                    </a:cubicBezTo>
                    <a:close/>
                    <a:moveTo>
                      <a:pt x="1450" y="1785"/>
                    </a:moveTo>
                    <a:cubicBezTo>
                      <a:pt x="1450" y="1785"/>
                      <a:pt x="1450" y="1785"/>
                      <a:pt x="1450" y="17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4"/>
              <p:cNvSpPr>
                <a:spLocks noEditPoints="1"/>
              </p:cNvSpPr>
              <p:nvPr/>
            </p:nvSpPr>
            <p:spPr bwMode="auto">
              <a:xfrm>
                <a:off x="7348538" y="896938"/>
                <a:ext cx="201613" cy="250824"/>
              </a:xfrm>
              <a:custGeom>
                <a:avLst/>
                <a:gdLst>
                  <a:gd name="T0" fmla="*/ 665 w 1039"/>
                  <a:gd name="T1" fmla="*/ 99 h 1292"/>
                  <a:gd name="T2" fmla="*/ 356 w 1039"/>
                  <a:gd name="T3" fmla="*/ 99 h 1292"/>
                  <a:gd name="T4" fmla="*/ 307 w 1039"/>
                  <a:gd name="T5" fmla="*/ 49 h 1292"/>
                  <a:gd name="T6" fmla="*/ 356 w 1039"/>
                  <a:gd name="T7" fmla="*/ 0 h 1292"/>
                  <a:gd name="T8" fmla="*/ 665 w 1039"/>
                  <a:gd name="T9" fmla="*/ 0 h 1292"/>
                  <a:gd name="T10" fmla="*/ 714 w 1039"/>
                  <a:gd name="T11" fmla="*/ 49 h 1292"/>
                  <a:gd name="T12" fmla="*/ 665 w 1039"/>
                  <a:gd name="T13" fmla="*/ 99 h 1292"/>
                  <a:gd name="T14" fmla="*/ 990 w 1039"/>
                  <a:gd name="T15" fmla="*/ 647 h 1292"/>
                  <a:gd name="T16" fmla="*/ 49 w 1039"/>
                  <a:gd name="T17" fmla="*/ 647 h 1292"/>
                  <a:gd name="T18" fmla="*/ 0 w 1039"/>
                  <a:gd name="T19" fmla="*/ 598 h 1292"/>
                  <a:gd name="T20" fmla="*/ 49 w 1039"/>
                  <a:gd name="T21" fmla="*/ 548 h 1292"/>
                  <a:gd name="T22" fmla="*/ 990 w 1039"/>
                  <a:gd name="T23" fmla="*/ 548 h 1292"/>
                  <a:gd name="T24" fmla="*/ 1039 w 1039"/>
                  <a:gd name="T25" fmla="*/ 598 h 1292"/>
                  <a:gd name="T26" fmla="*/ 990 w 1039"/>
                  <a:gd name="T27" fmla="*/ 647 h 1292"/>
                  <a:gd name="T28" fmla="*/ 990 w 1039"/>
                  <a:gd name="T29" fmla="*/ 969 h 1292"/>
                  <a:gd name="T30" fmla="*/ 49 w 1039"/>
                  <a:gd name="T31" fmla="*/ 969 h 1292"/>
                  <a:gd name="T32" fmla="*/ 0 w 1039"/>
                  <a:gd name="T33" fmla="*/ 920 h 1292"/>
                  <a:gd name="T34" fmla="*/ 49 w 1039"/>
                  <a:gd name="T35" fmla="*/ 871 h 1292"/>
                  <a:gd name="T36" fmla="*/ 990 w 1039"/>
                  <a:gd name="T37" fmla="*/ 871 h 1292"/>
                  <a:gd name="T38" fmla="*/ 1039 w 1039"/>
                  <a:gd name="T39" fmla="*/ 920 h 1292"/>
                  <a:gd name="T40" fmla="*/ 990 w 1039"/>
                  <a:gd name="T41" fmla="*/ 969 h 1292"/>
                  <a:gd name="T42" fmla="*/ 990 w 1039"/>
                  <a:gd name="T43" fmla="*/ 1292 h 1292"/>
                  <a:gd name="T44" fmla="*/ 49 w 1039"/>
                  <a:gd name="T45" fmla="*/ 1292 h 1292"/>
                  <a:gd name="T46" fmla="*/ 0 w 1039"/>
                  <a:gd name="T47" fmla="*/ 1243 h 1292"/>
                  <a:gd name="T48" fmla="*/ 49 w 1039"/>
                  <a:gd name="T49" fmla="*/ 1194 h 1292"/>
                  <a:gd name="T50" fmla="*/ 990 w 1039"/>
                  <a:gd name="T51" fmla="*/ 1194 h 1292"/>
                  <a:gd name="T52" fmla="*/ 1039 w 1039"/>
                  <a:gd name="T53" fmla="*/ 1243 h 1292"/>
                  <a:gd name="T54" fmla="*/ 990 w 1039"/>
                  <a:gd name="T55" fmla="*/ 1292 h 1292"/>
                  <a:gd name="T56" fmla="*/ 990 w 1039"/>
                  <a:gd name="T57" fmla="*/ 1292 h 1292"/>
                  <a:gd name="T58" fmla="*/ 990 w 1039"/>
                  <a:gd name="T59" fmla="*/ 1292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9" h="1292">
                    <a:moveTo>
                      <a:pt x="665" y="99"/>
                    </a:moveTo>
                    <a:cubicBezTo>
                      <a:pt x="356" y="99"/>
                      <a:pt x="356" y="99"/>
                      <a:pt x="356" y="99"/>
                    </a:cubicBezTo>
                    <a:cubicBezTo>
                      <a:pt x="329" y="99"/>
                      <a:pt x="307" y="77"/>
                      <a:pt x="307" y="49"/>
                    </a:cubicBezTo>
                    <a:cubicBezTo>
                      <a:pt x="307" y="22"/>
                      <a:pt x="329" y="0"/>
                      <a:pt x="356" y="0"/>
                    </a:cubicBezTo>
                    <a:cubicBezTo>
                      <a:pt x="665" y="0"/>
                      <a:pt x="665" y="0"/>
                      <a:pt x="665" y="0"/>
                    </a:cubicBezTo>
                    <a:cubicBezTo>
                      <a:pt x="692" y="0"/>
                      <a:pt x="714" y="22"/>
                      <a:pt x="714" y="49"/>
                    </a:cubicBezTo>
                    <a:cubicBezTo>
                      <a:pt x="714" y="77"/>
                      <a:pt x="692" y="99"/>
                      <a:pt x="665" y="99"/>
                    </a:cubicBezTo>
                    <a:close/>
                    <a:moveTo>
                      <a:pt x="990" y="647"/>
                    </a:moveTo>
                    <a:cubicBezTo>
                      <a:pt x="49" y="647"/>
                      <a:pt x="49" y="647"/>
                      <a:pt x="49" y="647"/>
                    </a:cubicBezTo>
                    <a:cubicBezTo>
                      <a:pt x="22" y="647"/>
                      <a:pt x="0" y="625"/>
                      <a:pt x="0" y="598"/>
                    </a:cubicBezTo>
                    <a:cubicBezTo>
                      <a:pt x="0" y="570"/>
                      <a:pt x="22" y="548"/>
                      <a:pt x="49" y="548"/>
                    </a:cubicBezTo>
                    <a:cubicBezTo>
                      <a:pt x="990" y="548"/>
                      <a:pt x="990" y="548"/>
                      <a:pt x="990" y="548"/>
                    </a:cubicBezTo>
                    <a:cubicBezTo>
                      <a:pt x="1017" y="548"/>
                      <a:pt x="1039" y="570"/>
                      <a:pt x="1039" y="598"/>
                    </a:cubicBezTo>
                    <a:cubicBezTo>
                      <a:pt x="1039" y="625"/>
                      <a:pt x="1017" y="647"/>
                      <a:pt x="990" y="647"/>
                    </a:cubicBezTo>
                    <a:close/>
                    <a:moveTo>
                      <a:pt x="990" y="969"/>
                    </a:moveTo>
                    <a:cubicBezTo>
                      <a:pt x="49" y="969"/>
                      <a:pt x="49" y="969"/>
                      <a:pt x="49" y="969"/>
                    </a:cubicBezTo>
                    <a:cubicBezTo>
                      <a:pt x="22" y="969"/>
                      <a:pt x="0" y="947"/>
                      <a:pt x="0" y="920"/>
                    </a:cubicBezTo>
                    <a:cubicBezTo>
                      <a:pt x="0" y="893"/>
                      <a:pt x="22" y="871"/>
                      <a:pt x="49" y="871"/>
                    </a:cubicBezTo>
                    <a:cubicBezTo>
                      <a:pt x="990" y="871"/>
                      <a:pt x="990" y="871"/>
                      <a:pt x="990" y="871"/>
                    </a:cubicBezTo>
                    <a:cubicBezTo>
                      <a:pt x="1017" y="871"/>
                      <a:pt x="1039" y="893"/>
                      <a:pt x="1039" y="920"/>
                    </a:cubicBezTo>
                    <a:cubicBezTo>
                      <a:pt x="1039" y="947"/>
                      <a:pt x="1017" y="969"/>
                      <a:pt x="990" y="969"/>
                    </a:cubicBezTo>
                    <a:close/>
                    <a:moveTo>
                      <a:pt x="990" y="1292"/>
                    </a:moveTo>
                    <a:cubicBezTo>
                      <a:pt x="49" y="1292"/>
                      <a:pt x="49" y="1292"/>
                      <a:pt x="49" y="1292"/>
                    </a:cubicBezTo>
                    <a:cubicBezTo>
                      <a:pt x="22" y="1292"/>
                      <a:pt x="0" y="1270"/>
                      <a:pt x="0" y="1243"/>
                    </a:cubicBezTo>
                    <a:cubicBezTo>
                      <a:pt x="0" y="1216"/>
                      <a:pt x="22" y="1194"/>
                      <a:pt x="49" y="1194"/>
                    </a:cubicBezTo>
                    <a:cubicBezTo>
                      <a:pt x="990" y="1194"/>
                      <a:pt x="990" y="1194"/>
                      <a:pt x="990" y="1194"/>
                    </a:cubicBezTo>
                    <a:cubicBezTo>
                      <a:pt x="1017" y="1194"/>
                      <a:pt x="1039" y="1216"/>
                      <a:pt x="1039" y="1243"/>
                    </a:cubicBezTo>
                    <a:cubicBezTo>
                      <a:pt x="1039" y="1270"/>
                      <a:pt x="1017" y="1292"/>
                      <a:pt x="990" y="1292"/>
                    </a:cubicBezTo>
                    <a:close/>
                    <a:moveTo>
                      <a:pt x="990" y="1292"/>
                    </a:moveTo>
                    <a:cubicBezTo>
                      <a:pt x="990" y="1292"/>
                      <a:pt x="990" y="1292"/>
                      <a:pt x="990" y="12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 rot="537969">
            <a:off x="3103594" y="672500"/>
            <a:ext cx="5974504" cy="5974504"/>
            <a:chOff x="-724114" y="-415899"/>
            <a:chExt cx="7689798" cy="7689798"/>
          </a:xfrm>
        </p:grpSpPr>
        <p:sp>
          <p:nvSpPr>
            <p:cNvPr id="68" name="弧形 67"/>
            <p:cNvSpPr/>
            <p:nvPr/>
          </p:nvSpPr>
          <p:spPr>
            <a:xfrm rot="3922253">
              <a:off x="-724114" y="-415899"/>
              <a:ext cx="7689798" cy="7689798"/>
            </a:xfrm>
            <a:prstGeom prst="arc">
              <a:avLst>
                <a:gd name="adj1" fmla="val 14860025"/>
                <a:gd name="adj2" fmla="val 17114415"/>
              </a:avLst>
            </a:prstGeom>
            <a:ln w="9525">
              <a:gradFill>
                <a:gsLst>
                  <a:gs pos="0">
                    <a:srgbClr val="1E4B9D">
                      <a:alpha val="21000"/>
                    </a:srgbClr>
                  </a:gs>
                  <a:gs pos="100000">
                    <a:srgbClr val="1E4B9D"/>
                  </a:gs>
                </a:gsLst>
                <a:lin ang="0" scaled="0"/>
              </a:gra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弧形 68"/>
            <p:cNvSpPr/>
            <p:nvPr/>
          </p:nvSpPr>
          <p:spPr>
            <a:xfrm rot="6622253">
              <a:off x="-724114" y="-415899"/>
              <a:ext cx="7689798" cy="7689798"/>
            </a:xfrm>
            <a:prstGeom prst="arc">
              <a:avLst>
                <a:gd name="adj1" fmla="val 14860025"/>
                <a:gd name="adj2" fmla="val 17114415"/>
              </a:avLst>
            </a:prstGeom>
            <a:ln w="9525">
              <a:gradFill>
                <a:gsLst>
                  <a:gs pos="0">
                    <a:srgbClr val="70ADC4">
                      <a:alpha val="0"/>
                    </a:srgbClr>
                  </a:gs>
                  <a:gs pos="100000">
                    <a:srgbClr val="70ADC4"/>
                  </a:gs>
                </a:gsLst>
                <a:lin ang="0" scaled="0"/>
              </a:gra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任意多边形: 形状 70"/>
          <p:cNvSpPr/>
          <p:nvPr/>
        </p:nvSpPr>
        <p:spPr>
          <a:xfrm>
            <a:off x="5133597" y="1852411"/>
            <a:ext cx="1905466" cy="1905466"/>
          </a:xfrm>
          <a:custGeom>
            <a:avLst/>
            <a:gdLst>
              <a:gd name="connsiteX0" fmla="*/ 0 w 2104265"/>
              <a:gd name="connsiteY0" fmla="*/ 1052133 h 2104265"/>
              <a:gd name="connsiteX1" fmla="*/ 1052133 w 2104265"/>
              <a:gd name="connsiteY1" fmla="*/ 0 h 2104265"/>
              <a:gd name="connsiteX2" fmla="*/ 2104266 w 2104265"/>
              <a:gd name="connsiteY2" fmla="*/ 1052133 h 2104265"/>
              <a:gd name="connsiteX3" fmla="*/ 1052133 w 2104265"/>
              <a:gd name="connsiteY3" fmla="*/ 2104266 h 2104265"/>
              <a:gd name="connsiteX4" fmla="*/ 0 w 2104265"/>
              <a:gd name="connsiteY4" fmla="*/ 1052133 h 21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4265" h="2104265">
                <a:moveTo>
                  <a:pt x="0" y="1052133"/>
                </a:moveTo>
                <a:cubicBezTo>
                  <a:pt x="0" y="471056"/>
                  <a:pt x="471056" y="0"/>
                  <a:pt x="1052133" y="0"/>
                </a:cubicBezTo>
                <a:cubicBezTo>
                  <a:pt x="1633210" y="0"/>
                  <a:pt x="2104266" y="471056"/>
                  <a:pt x="2104266" y="1052133"/>
                </a:cubicBezTo>
                <a:cubicBezTo>
                  <a:pt x="2104266" y="1633210"/>
                  <a:pt x="1633210" y="2104266"/>
                  <a:pt x="1052133" y="2104266"/>
                </a:cubicBezTo>
                <a:cubicBezTo>
                  <a:pt x="471056" y="2104266"/>
                  <a:pt x="0" y="1633210"/>
                  <a:pt x="0" y="1052133"/>
                </a:cubicBezTo>
                <a:close/>
              </a:path>
            </a:pathLst>
          </a:custGeom>
          <a:solidFill>
            <a:srgbClr val="1E4B9D">
              <a:alpha val="8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280569" tIns="368247" rIns="280569" bIns="789099" numCol="1" spcCol="1270" anchor="ctr" anchorCtr="0">
            <a:noAutofit/>
          </a:bodyPr>
          <a:lstStyle/>
          <a:p>
            <a:pPr marL="0" lvl="0" indent="0" algn="ctr" defTabSz="2133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800" kern="1200"/>
          </a:p>
        </p:txBody>
      </p:sp>
      <p:sp>
        <p:nvSpPr>
          <p:cNvPr id="72" name="任意多边形: 形状 71"/>
          <p:cNvSpPr/>
          <p:nvPr/>
        </p:nvSpPr>
        <p:spPr>
          <a:xfrm>
            <a:off x="5874010" y="3134881"/>
            <a:ext cx="1905466" cy="1905466"/>
          </a:xfrm>
          <a:custGeom>
            <a:avLst/>
            <a:gdLst>
              <a:gd name="connsiteX0" fmla="*/ 0 w 2104265"/>
              <a:gd name="connsiteY0" fmla="*/ 1052133 h 2104265"/>
              <a:gd name="connsiteX1" fmla="*/ 1052133 w 2104265"/>
              <a:gd name="connsiteY1" fmla="*/ 0 h 2104265"/>
              <a:gd name="connsiteX2" fmla="*/ 2104266 w 2104265"/>
              <a:gd name="connsiteY2" fmla="*/ 1052133 h 2104265"/>
              <a:gd name="connsiteX3" fmla="*/ 1052133 w 2104265"/>
              <a:gd name="connsiteY3" fmla="*/ 2104266 h 2104265"/>
              <a:gd name="connsiteX4" fmla="*/ 0 w 2104265"/>
              <a:gd name="connsiteY4" fmla="*/ 1052133 h 21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4265" h="2104265">
                <a:moveTo>
                  <a:pt x="0" y="1052133"/>
                </a:moveTo>
                <a:cubicBezTo>
                  <a:pt x="0" y="471056"/>
                  <a:pt x="471056" y="0"/>
                  <a:pt x="1052133" y="0"/>
                </a:cubicBezTo>
                <a:cubicBezTo>
                  <a:pt x="1633210" y="0"/>
                  <a:pt x="2104266" y="471056"/>
                  <a:pt x="2104266" y="1052133"/>
                </a:cubicBezTo>
                <a:cubicBezTo>
                  <a:pt x="2104266" y="1633210"/>
                  <a:pt x="1633210" y="2104266"/>
                  <a:pt x="1052133" y="2104266"/>
                </a:cubicBezTo>
                <a:cubicBezTo>
                  <a:pt x="471056" y="2104266"/>
                  <a:pt x="0" y="1633210"/>
                  <a:pt x="0" y="1052133"/>
                </a:cubicBezTo>
                <a:close/>
              </a:path>
            </a:pathLst>
          </a:custGeom>
          <a:solidFill>
            <a:srgbClr val="1E4B9D">
              <a:alpha val="8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643555" tIns="543602" rIns="198151" bIns="403318" numCol="1" spcCol="1270" anchor="ctr" anchorCtr="0">
            <a:noAutofit/>
          </a:bodyPr>
          <a:lstStyle/>
          <a:p>
            <a:pPr marL="0" lvl="0" indent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300" kern="1200"/>
          </a:p>
        </p:txBody>
      </p:sp>
      <p:sp>
        <p:nvSpPr>
          <p:cNvPr id="73" name="任意多边形: 形状 72"/>
          <p:cNvSpPr/>
          <p:nvPr/>
        </p:nvSpPr>
        <p:spPr>
          <a:xfrm>
            <a:off x="4393186" y="3134881"/>
            <a:ext cx="1905466" cy="1905466"/>
          </a:xfrm>
          <a:custGeom>
            <a:avLst/>
            <a:gdLst>
              <a:gd name="connsiteX0" fmla="*/ 0 w 2104265"/>
              <a:gd name="connsiteY0" fmla="*/ 1052133 h 2104265"/>
              <a:gd name="connsiteX1" fmla="*/ 1052133 w 2104265"/>
              <a:gd name="connsiteY1" fmla="*/ 0 h 2104265"/>
              <a:gd name="connsiteX2" fmla="*/ 2104266 w 2104265"/>
              <a:gd name="connsiteY2" fmla="*/ 1052133 h 2104265"/>
              <a:gd name="connsiteX3" fmla="*/ 1052133 w 2104265"/>
              <a:gd name="connsiteY3" fmla="*/ 2104266 h 2104265"/>
              <a:gd name="connsiteX4" fmla="*/ 0 w 2104265"/>
              <a:gd name="connsiteY4" fmla="*/ 1052133 h 210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04265" h="2104265">
                <a:moveTo>
                  <a:pt x="0" y="1052133"/>
                </a:moveTo>
                <a:cubicBezTo>
                  <a:pt x="0" y="471056"/>
                  <a:pt x="471056" y="0"/>
                  <a:pt x="1052133" y="0"/>
                </a:cubicBezTo>
                <a:cubicBezTo>
                  <a:pt x="1633210" y="0"/>
                  <a:pt x="2104266" y="471056"/>
                  <a:pt x="2104266" y="1052133"/>
                </a:cubicBezTo>
                <a:cubicBezTo>
                  <a:pt x="2104266" y="1633210"/>
                  <a:pt x="1633210" y="2104266"/>
                  <a:pt x="1052133" y="2104266"/>
                </a:cubicBezTo>
                <a:cubicBezTo>
                  <a:pt x="471056" y="2104266"/>
                  <a:pt x="0" y="1633210"/>
                  <a:pt x="0" y="1052133"/>
                </a:cubicBezTo>
                <a:close/>
              </a:path>
            </a:pathLst>
          </a:custGeom>
          <a:solidFill>
            <a:srgbClr val="1E4B9D">
              <a:alpha val="80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 spcFirstLastPara="0" vert="horz" wrap="square" lIns="198152" tIns="543602" rIns="643554" bIns="403318" numCol="1" spcCol="1270" anchor="ctr" anchorCtr="0">
            <a:noAutofit/>
          </a:bodyPr>
          <a:lstStyle/>
          <a:p>
            <a:pPr marL="0" lvl="0" indent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4300" kern="1200"/>
          </a:p>
        </p:txBody>
      </p:sp>
      <p:grpSp>
        <p:nvGrpSpPr>
          <p:cNvPr id="26" name="组合 25"/>
          <p:cNvGrpSpPr/>
          <p:nvPr/>
        </p:nvGrpSpPr>
        <p:grpSpPr>
          <a:xfrm>
            <a:off x="8840819" y="5005693"/>
            <a:ext cx="3188502" cy="1309269"/>
            <a:chOff x="9423753" y="2590163"/>
            <a:chExt cx="3188502" cy="1309269"/>
          </a:xfrm>
        </p:grpSpPr>
        <p:sp>
          <p:nvSpPr>
            <p:cNvPr id="43" name="椭圆 42"/>
            <p:cNvSpPr/>
            <p:nvPr/>
          </p:nvSpPr>
          <p:spPr>
            <a:xfrm flipH="1">
              <a:off x="9423753" y="2590163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682087" y="2825962"/>
              <a:ext cx="404724" cy="402898"/>
              <a:chOff x="7777163" y="2300288"/>
              <a:chExt cx="352425" cy="350837"/>
            </a:xfrm>
            <a:solidFill>
              <a:srgbClr val="1E4B9D"/>
            </a:solidFill>
          </p:grpSpPr>
          <p:sp>
            <p:nvSpPr>
              <p:cNvPr id="47" name="Freeform 38"/>
              <p:cNvSpPr>
                <a:spLocks noEditPoints="1"/>
              </p:cNvSpPr>
              <p:nvPr/>
            </p:nvSpPr>
            <p:spPr bwMode="auto">
              <a:xfrm>
                <a:off x="7866063" y="2471738"/>
                <a:ext cx="57150" cy="55562"/>
              </a:xfrm>
              <a:custGeom>
                <a:avLst/>
                <a:gdLst>
                  <a:gd name="T0" fmla="*/ 297 w 402"/>
                  <a:gd name="T1" fmla="*/ 0 h 393"/>
                  <a:gd name="T2" fmla="*/ 105 w 402"/>
                  <a:gd name="T3" fmla="*/ 0 h 393"/>
                  <a:gd name="T4" fmla="*/ 0 w 402"/>
                  <a:gd name="T5" fmla="*/ 94 h 393"/>
                  <a:gd name="T6" fmla="*/ 0 w 402"/>
                  <a:gd name="T7" fmla="*/ 298 h 393"/>
                  <a:gd name="T8" fmla="*/ 105 w 402"/>
                  <a:gd name="T9" fmla="*/ 393 h 393"/>
                  <a:gd name="T10" fmla="*/ 297 w 402"/>
                  <a:gd name="T11" fmla="*/ 393 h 393"/>
                  <a:gd name="T12" fmla="*/ 402 w 402"/>
                  <a:gd name="T13" fmla="*/ 298 h 393"/>
                  <a:gd name="T14" fmla="*/ 402 w 402"/>
                  <a:gd name="T15" fmla="*/ 94 h 393"/>
                  <a:gd name="T16" fmla="*/ 297 w 402"/>
                  <a:gd name="T17" fmla="*/ 0 h 393"/>
                  <a:gd name="T18" fmla="*/ 271 w 402"/>
                  <a:gd name="T19" fmla="*/ 262 h 393"/>
                  <a:gd name="T20" fmla="*/ 131 w 402"/>
                  <a:gd name="T21" fmla="*/ 262 h 393"/>
                  <a:gd name="T22" fmla="*/ 131 w 402"/>
                  <a:gd name="T23" fmla="*/ 131 h 393"/>
                  <a:gd name="T24" fmla="*/ 271 w 402"/>
                  <a:gd name="T25" fmla="*/ 131 h 393"/>
                  <a:gd name="T26" fmla="*/ 271 w 402"/>
                  <a:gd name="T27" fmla="*/ 262 h 393"/>
                  <a:gd name="T28" fmla="*/ 271 w 402"/>
                  <a:gd name="T29" fmla="*/ 262 h 393"/>
                  <a:gd name="T30" fmla="*/ 271 w 402"/>
                  <a:gd name="T31" fmla="*/ 262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2" h="393">
                    <a:moveTo>
                      <a:pt x="297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46" y="0"/>
                      <a:pt x="0" y="41"/>
                      <a:pt x="0" y="9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51"/>
                      <a:pt x="46" y="393"/>
                      <a:pt x="105" y="393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56" y="393"/>
                      <a:pt x="402" y="351"/>
                      <a:pt x="402" y="298"/>
                    </a:cubicBezTo>
                    <a:cubicBezTo>
                      <a:pt x="402" y="94"/>
                      <a:pt x="402" y="94"/>
                      <a:pt x="402" y="94"/>
                    </a:cubicBezTo>
                    <a:cubicBezTo>
                      <a:pt x="402" y="41"/>
                      <a:pt x="356" y="0"/>
                      <a:pt x="297" y="0"/>
                    </a:cubicBezTo>
                    <a:close/>
                    <a:moveTo>
                      <a:pt x="271" y="262"/>
                    </a:move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271" y="131"/>
                      <a:pt x="271" y="131"/>
                      <a:pt x="271" y="131"/>
                    </a:cubicBezTo>
                    <a:lnTo>
                      <a:pt x="271" y="262"/>
                    </a:lnTo>
                    <a:close/>
                    <a:moveTo>
                      <a:pt x="271" y="262"/>
                    </a:moveTo>
                    <a:cubicBezTo>
                      <a:pt x="271" y="262"/>
                      <a:pt x="271" y="262"/>
                      <a:pt x="271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9"/>
              <p:cNvSpPr>
                <a:spLocks noEditPoints="1"/>
              </p:cNvSpPr>
              <p:nvPr/>
            </p:nvSpPr>
            <p:spPr bwMode="auto">
              <a:xfrm>
                <a:off x="7866063" y="2551113"/>
                <a:ext cx="57150" cy="55562"/>
              </a:xfrm>
              <a:custGeom>
                <a:avLst/>
                <a:gdLst>
                  <a:gd name="T0" fmla="*/ 297 w 402"/>
                  <a:gd name="T1" fmla="*/ 0 h 393"/>
                  <a:gd name="T2" fmla="*/ 105 w 402"/>
                  <a:gd name="T3" fmla="*/ 0 h 393"/>
                  <a:gd name="T4" fmla="*/ 0 w 402"/>
                  <a:gd name="T5" fmla="*/ 95 h 393"/>
                  <a:gd name="T6" fmla="*/ 0 w 402"/>
                  <a:gd name="T7" fmla="*/ 298 h 393"/>
                  <a:gd name="T8" fmla="*/ 105 w 402"/>
                  <a:gd name="T9" fmla="*/ 393 h 393"/>
                  <a:gd name="T10" fmla="*/ 297 w 402"/>
                  <a:gd name="T11" fmla="*/ 393 h 393"/>
                  <a:gd name="T12" fmla="*/ 402 w 402"/>
                  <a:gd name="T13" fmla="*/ 298 h 393"/>
                  <a:gd name="T14" fmla="*/ 402 w 402"/>
                  <a:gd name="T15" fmla="*/ 95 h 393"/>
                  <a:gd name="T16" fmla="*/ 297 w 402"/>
                  <a:gd name="T17" fmla="*/ 0 h 393"/>
                  <a:gd name="T18" fmla="*/ 271 w 402"/>
                  <a:gd name="T19" fmla="*/ 262 h 393"/>
                  <a:gd name="T20" fmla="*/ 131 w 402"/>
                  <a:gd name="T21" fmla="*/ 262 h 393"/>
                  <a:gd name="T22" fmla="*/ 131 w 402"/>
                  <a:gd name="T23" fmla="*/ 131 h 393"/>
                  <a:gd name="T24" fmla="*/ 271 w 402"/>
                  <a:gd name="T25" fmla="*/ 131 h 393"/>
                  <a:gd name="T26" fmla="*/ 271 w 402"/>
                  <a:gd name="T27" fmla="*/ 262 h 393"/>
                  <a:gd name="T28" fmla="*/ 271 w 402"/>
                  <a:gd name="T29" fmla="*/ 262 h 393"/>
                  <a:gd name="T30" fmla="*/ 271 w 402"/>
                  <a:gd name="T31" fmla="*/ 262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2" h="393">
                    <a:moveTo>
                      <a:pt x="297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46" y="0"/>
                      <a:pt x="0" y="42"/>
                      <a:pt x="0" y="95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52"/>
                      <a:pt x="46" y="393"/>
                      <a:pt x="105" y="393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56" y="393"/>
                      <a:pt x="402" y="352"/>
                      <a:pt x="402" y="298"/>
                    </a:cubicBezTo>
                    <a:cubicBezTo>
                      <a:pt x="402" y="95"/>
                      <a:pt x="402" y="95"/>
                      <a:pt x="402" y="95"/>
                    </a:cubicBezTo>
                    <a:cubicBezTo>
                      <a:pt x="402" y="42"/>
                      <a:pt x="356" y="0"/>
                      <a:pt x="297" y="0"/>
                    </a:cubicBezTo>
                    <a:close/>
                    <a:moveTo>
                      <a:pt x="271" y="262"/>
                    </a:move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271" y="131"/>
                      <a:pt x="271" y="131"/>
                      <a:pt x="271" y="131"/>
                    </a:cubicBezTo>
                    <a:lnTo>
                      <a:pt x="271" y="262"/>
                    </a:lnTo>
                    <a:close/>
                    <a:moveTo>
                      <a:pt x="271" y="262"/>
                    </a:moveTo>
                    <a:cubicBezTo>
                      <a:pt x="271" y="262"/>
                      <a:pt x="271" y="262"/>
                      <a:pt x="271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40"/>
              <p:cNvSpPr>
                <a:spLocks noEditPoints="1"/>
              </p:cNvSpPr>
              <p:nvPr/>
            </p:nvSpPr>
            <p:spPr bwMode="auto">
              <a:xfrm>
                <a:off x="7981951" y="2551113"/>
                <a:ext cx="57150" cy="55562"/>
              </a:xfrm>
              <a:custGeom>
                <a:avLst/>
                <a:gdLst>
                  <a:gd name="T0" fmla="*/ 297 w 402"/>
                  <a:gd name="T1" fmla="*/ 0 h 393"/>
                  <a:gd name="T2" fmla="*/ 104 w 402"/>
                  <a:gd name="T3" fmla="*/ 0 h 393"/>
                  <a:gd name="T4" fmla="*/ 0 w 402"/>
                  <a:gd name="T5" fmla="*/ 95 h 393"/>
                  <a:gd name="T6" fmla="*/ 0 w 402"/>
                  <a:gd name="T7" fmla="*/ 298 h 393"/>
                  <a:gd name="T8" fmla="*/ 104 w 402"/>
                  <a:gd name="T9" fmla="*/ 393 h 393"/>
                  <a:gd name="T10" fmla="*/ 297 w 402"/>
                  <a:gd name="T11" fmla="*/ 393 h 393"/>
                  <a:gd name="T12" fmla="*/ 402 w 402"/>
                  <a:gd name="T13" fmla="*/ 298 h 393"/>
                  <a:gd name="T14" fmla="*/ 402 w 402"/>
                  <a:gd name="T15" fmla="*/ 95 h 393"/>
                  <a:gd name="T16" fmla="*/ 297 w 402"/>
                  <a:gd name="T17" fmla="*/ 0 h 393"/>
                  <a:gd name="T18" fmla="*/ 271 w 402"/>
                  <a:gd name="T19" fmla="*/ 262 h 393"/>
                  <a:gd name="T20" fmla="*/ 131 w 402"/>
                  <a:gd name="T21" fmla="*/ 262 h 393"/>
                  <a:gd name="T22" fmla="*/ 131 w 402"/>
                  <a:gd name="T23" fmla="*/ 131 h 393"/>
                  <a:gd name="T24" fmla="*/ 271 w 402"/>
                  <a:gd name="T25" fmla="*/ 131 h 393"/>
                  <a:gd name="T26" fmla="*/ 271 w 402"/>
                  <a:gd name="T27" fmla="*/ 262 h 393"/>
                  <a:gd name="T28" fmla="*/ 271 w 402"/>
                  <a:gd name="T29" fmla="*/ 262 h 393"/>
                  <a:gd name="T30" fmla="*/ 271 w 402"/>
                  <a:gd name="T31" fmla="*/ 262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2" h="393">
                    <a:moveTo>
                      <a:pt x="297" y="0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46" y="0"/>
                      <a:pt x="0" y="42"/>
                      <a:pt x="0" y="95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52"/>
                      <a:pt x="46" y="393"/>
                      <a:pt x="104" y="393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56" y="393"/>
                      <a:pt x="402" y="352"/>
                      <a:pt x="402" y="298"/>
                    </a:cubicBezTo>
                    <a:cubicBezTo>
                      <a:pt x="402" y="95"/>
                      <a:pt x="402" y="95"/>
                      <a:pt x="402" y="95"/>
                    </a:cubicBezTo>
                    <a:cubicBezTo>
                      <a:pt x="402" y="42"/>
                      <a:pt x="356" y="0"/>
                      <a:pt x="297" y="0"/>
                    </a:cubicBezTo>
                    <a:close/>
                    <a:moveTo>
                      <a:pt x="271" y="262"/>
                    </a:move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271" y="131"/>
                      <a:pt x="271" y="131"/>
                      <a:pt x="271" y="131"/>
                    </a:cubicBezTo>
                    <a:lnTo>
                      <a:pt x="271" y="262"/>
                    </a:lnTo>
                    <a:close/>
                    <a:moveTo>
                      <a:pt x="271" y="262"/>
                    </a:moveTo>
                    <a:cubicBezTo>
                      <a:pt x="271" y="262"/>
                      <a:pt x="271" y="262"/>
                      <a:pt x="271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41"/>
              <p:cNvSpPr>
                <a:spLocks noEditPoints="1"/>
              </p:cNvSpPr>
              <p:nvPr/>
            </p:nvSpPr>
            <p:spPr bwMode="auto">
              <a:xfrm>
                <a:off x="7777163" y="2300288"/>
                <a:ext cx="352425" cy="350837"/>
              </a:xfrm>
              <a:custGeom>
                <a:avLst/>
                <a:gdLst>
                  <a:gd name="T0" fmla="*/ 2479 w 2479"/>
                  <a:gd name="T1" fmla="*/ 1012 h 2467"/>
                  <a:gd name="T2" fmla="*/ 2411 w 2479"/>
                  <a:gd name="T3" fmla="*/ 864 h 2467"/>
                  <a:gd name="T4" fmla="*/ 1466 w 2479"/>
                  <a:gd name="T5" fmla="*/ 101 h 2467"/>
                  <a:gd name="T6" fmla="*/ 1421 w 2479"/>
                  <a:gd name="T7" fmla="*/ 64 h 2467"/>
                  <a:gd name="T8" fmla="*/ 1058 w 2479"/>
                  <a:gd name="T9" fmla="*/ 64 h 2467"/>
                  <a:gd name="T10" fmla="*/ 1012 w 2479"/>
                  <a:gd name="T11" fmla="*/ 101 h 2467"/>
                  <a:gd name="T12" fmla="*/ 67 w 2479"/>
                  <a:gd name="T13" fmla="*/ 864 h 2467"/>
                  <a:gd name="T14" fmla="*/ 0 w 2479"/>
                  <a:gd name="T15" fmla="*/ 1012 h 2467"/>
                  <a:gd name="T16" fmla="*/ 0 w 2479"/>
                  <a:gd name="T17" fmla="*/ 1028 h 2467"/>
                  <a:gd name="T18" fmla="*/ 72 w 2479"/>
                  <a:gd name="T19" fmla="*/ 1234 h 2467"/>
                  <a:gd name="T20" fmla="*/ 279 w 2479"/>
                  <a:gd name="T21" fmla="*/ 1334 h 2467"/>
                  <a:gd name="T22" fmla="*/ 352 w 2479"/>
                  <a:gd name="T23" fmla="*/ 2367 h 2467"/>
                  <a:gd name="T24" fmla="*/ 1933 w 2479"/>
                  <a:gd name="T25" fmla="*/ 2467 h 2467"/>
                  <a:gd name="T26" fmla="*/ 2200 w 2479"/>
                  <a:gd name="T27" fmla="*/ 2145 h 2467"/>
                  <a:gd name="T28" fmla="*/ 2212 w 2479"/>
                  <a:gd name="T29" fmla="*/ 1334 h 2467"/>
                  <a:gd name="T30" fmla="*/ 2464 w 2479"/>
                  <a:gd name="T31" fmla="*/ 1118 h 2467"/>
                  <a:gd name="T32" fmla="*/ 2479 w 2479"/>
                  <a:gd name="T33" fmla="*/ 1021 h 2467"/>
                  <a:gd name="T34" fmla="*/ 2067 w 2479"/>
                  <a:gd name="T35" fmla="*/ 1334 h 2467"/>
                  <a:gd name="T36" fmla="*/ 2069 w 2479"/>
                  <a:gd name="T37" fmla="*/ 2145 h 2467"/>
                  <a:gd name="T38" fmla="*/ 545 w 2479"/>
                  <a:gd name="T39" fmla="*/ 2336 h 2467"/>
                  <a:gd name="T40" fmla="*/ 410 w 2479"/>
                  <a:gd name="T41" fmla="*/ 1334 h 2467"/>
                  <a:gd name="T42" fmla="*/ 412 w 2479"/>
                  <a:gd name="T43" fmla="*/ 1203 h 2467"/>
                  <a:gd name="T44" fmla="*/ 205 w 2479"/>
                  <a:gd name="T45" fmla="*/ 1181 h 2467"/>
                  <a:gd name="T46" fmla="*/ 140 w 2479"/>
                  <a:gd name="T47" fmla="*/ 1081 h 2467"/>
                  <a:gd name="T48" fmla="*/ 156 w 2479"/>
                  <a:gd name="T49" fmla="*/ 960 h 2467"/>
                  <a:gd name="T50" fmla="*/ 510 w 2479"/>
                  <a:gd name="T51" fmla="*/ 675 h 2467"/>
                  <a:gd name="T52" fmla="*/ 1088 w 2479"/>
                  <a:gd name="T53" fmla="*/ 209 h 2467"/>
                  <a:gd name="T54" fmla="*/ 1097 w 2479"/>
                  <a:gd name="T55" fmla="*/ 201 h 2467"/>
                  <a:gd name="T56" fmla="*/ 1239 w 2479"/>
                  <a:gd name="T57" fmla="*/ 134 h 2467"/>
                  <a:gd name="T58" fmla="*/ 1382 w 2479"/>
                  <a:gd name="T59" fmla="*/ 201 h 2467"/>
                  <a:gd name="T60" fmla="*/ 1391 w 2479"/>
                  <a:gd name="T61" fmla="*/ 209 h 2467"/>
                  <a:gd name="T62" fmla="*/ 2016 w 2479"/>
                  <a:gd name="T63" fmla="*/ 712 h 2467"/>
                  <a:gd name="T64" fmla="*/ 2348 w 2479"/>
                  <a:gd name="T65" fmla="*/ 1021 h 2467"/>
                  <a:gd name="T66" fmla="*/ 2273 w 2479"/>
                  <a:gd name="T67" fmla="*/ 1180 h 2467"/>
                  <a:gd name="T68" fmla="*/ 2212 w 2479"/>
                  <a:gd name="T69" fmla="*/ 1203 h 2467"/>
                  <a:gd name="T70" fmla="*/ 2067 w 2479"/>
                  <a:gd name="T71" fmla="*/ 1203 h 2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79" h="2467">
                    <a:moveTo>
                      <a:pt x="2479" y="1021"/>
                    </a:moveTo>
                    <a:cubicBezTo>
                      <a:pt x="2479" y="1018"/>
                      <a:pt x="2479" y="1015"/>
                      <a:pt x="2479" y="1012"/>
                    </a:cubicBezTo>
                    <a:cubicBezTo>
                      <a:pt x="2478" y="1012"/>
                      <a:pt x="2478" y="1012"/>
                      <a:pt x="2478" y="1012"/>
                    </a:cubicBezTo>
                    <a:cubicBezTo>
                      <a:pt x="2475" y="954"/>
                      <a:pt x="2451" y="902"/>
                      <a:pt x="2411" y="864"/>
                    </a:cubicBezTo>
                    <a:cubicBezTo>
                      <a:pt x="2410" y="862"/>
                      <a:pt x="2410" y="862"/>
                      <a:pt x="2410" y="862"/>
                    </a:cubicBezTo>
                    <a:cubicBezTo>
                      <a:pt x="1466" y="101"/>
                      <a:pt x="1466" y="101"/>
                      <a:pt x="1466" y="101"/>
                    </a:cubicBezTo>
                    <a:cubicBezTo>
                      <a:pt x="1458" y="93"/>
                      <a:pt x="1449" y="86"/>
                      <a:pt x="1440" y="79"/>
                    </a:cubicBezTo>
                    <a:cubicBezTo>
                      <a:pt x="1421" y="64"/>
                      <a:pt x="1421" y="64"/>
                      <a:pt x="1421" y="64"/>
                    </a:cubicBezTo>
                    <a:cubicBezTo>
                      <a:pt x="1374" y="21"/>
                      <a:pt x="1310" y="0"/>
                      <a:pt x="1239" y="3"/>
                    </a:cubicBezTo>
                    <a:cubicBezTo>
                      <a:pt x="1168" y="0"/>
                      <a:pt x="1105" y="21"/>
                      <a:pt x="1058" y="64"/>
                    </a:cubicBezTo>
                    <a:cubicBezTo>
                      <a:pt x="1039" y="79"/>
                      <a:pt x="1039" y="79"/>
                      <a:pt x="1039" y="79"/>
                    </a:cubicBezTo>
                    <a:cubicBezTo>
                      <a:pt x="1030" y="86"/>
                      <a:pt x="1021" y="93"/>
                      <a:pt x="1012" y="101"/>
                    </a:cubicBezTo>
                    <a:cubicBezTo>
                      <a:pt x="69" y="862"/>
                      <a:pt x="69" y="862"/>
                      <a:pt x="69" y="862"/>
                    </a:cubicBezTo>
                    <a:cubicBezTo>
                      <a:pt x="67" y="864"/>
                      <a:pt x="67" y="864"/>
                      <a:pt x="67" y="864"/>
                    </a:cubicBezTo>
                    <a:cubicBezTo>
                      <a:pt x="27" y="902"/>
                      <a:pt x="4" y="954"/>
                      <a:pt x="0" y="1012"/>
                    </a:cubicBezTo>
                    <a:cubicBezTo>
                      <a:pt x="0" y="1012"/>
                      <a:pt x="0" y="1012"/>
                      <a:pt x="0" y="1012"/>
                    </a:cubicBezTo>
                    <a:cubicBezTo>
                      <a:pt x="0" y="1015"/>
                      <a:pt x="0" y="1018"/>
                      <a:pt x="0" y="1021"/>
                    </a:cubicBezTo>
                    <a:cubicBezTo>
                      <a:pt x="0" y="1023"/>
                      <a:pt x="0" y="1025"/>
                      <a:pt x="0" y="1028"/>
                    </a:cubicBezTo>
                    <a:cubicBezTo>
                      <a:pt x="0" y="1058"/>
                      <a:pt x="5" y="1088"/>
                      <a:pt x="14" y="1118"/>
                    </a:cubicBezTo>
                    <a:cubicBezTo>
                      <a:pt x="26" y="1160"/>
                      <a:pt x="46" y="1200"/>
                      <a:pt x="72" y="1234"/>
                    </a:cubicBezTo>
                    <a:cubicBezTo>
                      <a:pt x="123" y="1298"/>
                      <a:pt x="192" y="1334"/>
                      <a:pt x="266" y="1334"/>
                    </a:cubicBezTo>
                    <a:cubicBezTo>
                      <a:pt x="279" y="1334"/>
                      <a:pt x="279" y="1334"/>
                      <a:pt x="279" y="1334"/>
                    </a:cubicBezTo>
                    <a:cubicBezTo>
                      <a:pt x="279" y="2145"/>
                      <a:pt x="279" y="2145"/>
                      <a:pt x="279" y="2145"/>
                    </a:cubicBezTo>
                    <a:cubicBezTo>
                      <a:pt x="279" y="2229"/>
                      <a:pt x="305" y="2307"/>
                      <a:pt x="352" y="2367"/>
                    </a:cubicBezTo>
                    <a:cubicBezTo>
                      <a:pt x="402" y="2432"/>
                      <a:pt x="471" y="2467"/>
                      <a:pt x="545" y="2467"/>
                    </a:cubicBezTo>
                    <a:cubicBezTo>
                      <a:pt x="1933" y="2467"/>
                      <a:pt x="1933" y="2467"/>
                      <a:pt x="1933" y="2467"/>
                    </a:cubicBezTo>
                    <a:cubicBezTo>
                      <a:pt x="2007" y="2467"/>
                      <a:pt x="2076" y="2432"/>
                      <a:pt x="2127" y="2367"/>
                    </a:cubicBezTo>
                    <a:cubicBezTo>
                      <a:pt x="2174" y="2307"/>
                      <a:pt x="2200" y="2229"/>
                      <a:pt x="2200" y="2145"/>
                    </a:cubicBezTo>
                    <a:cubicBezTo>
                      <a:pt x="2200" y="1334"/>
                      <a:pt x="2200" y="1334"/>
                      <a:pt x="2200" y="1334"/>
                    </a:cubicBezTo>
                    <a:cubicBezTo>
                      <a:pt x="2212" y="1334"/>
                      <a:pt x="2212" y="1334"/>
                      <a:pt x="2212" y="1334"/>
                    </a:cubicBezTo>
                    <a:cubicBezTo>
                      <a:pt x="2287" y="1334"/>
                      <a:pt x="2356" y="1298"/>
                      <a:pt x="2406" y="1234"/>
                    </a:cubicBezTo>
                    <a:cubicBezTo>
                      <a:pt x="2433" y="1200"/>
                      <a:pt x="2452" y="1160"/>
                      <a:pt x="2464" y="1118"/>
                    </a:cubicBezTo>
                    <a:cubicBezTo>
                      <a:pt x="2474" y="1088"/>
                      <a:pt x="2479" y="1058"/>
                      <a:pt x="2479" y="1028"/>
                    </a:cubicBezTo>
                    <a:cubicBezTo>
                      <a:pt x="2479" y="1025"/>
                      <a:pt x="2479" y="1023"/>
                      <a:pt x="2479" y="1021"/>
                    </a:cubicBezTo>
                    <a:close/>
                    <a:moveTo>
                      <a:pt x="2067" y="1203"/>
                    </a:moveTo>
                    <a:cubicBezTo>
                      <a:pt x="2067" y="1334"/>
                      <a:pt x="2067" y="1334"/>
                      <a:pt x="2067" y="1334"/>
                    </a:cubicBezTo>
                    <a:cubicBezTo>
                      <a:pt x="2069" y="1334"/>
                      <a:pt x="2069" y="1334"/>
                      <a:pt x="2069" y="1334"/>
                    </a:cubicBezTo>
                    <a:cubicBezTo>
                      <a:pt x="2069" y="2145"/>
                      <a:pt x="2069" y="2145"/>
                      <a:pt x="2069" y="2145"/>
                    </a:cubicBezTo>
                    <a:cubicBezTo>
                      <a:pt x="2069" y="2249"/>
                      <a:pt x="2007" y="2336"/>
                      <a:pt x="1933" y="2336"/>
                    </a:cubicBezTo>
                    <a:cubicBezTo>
                      <a:pt x="545" y="2336"/>
                      <a:pt x="545" y="2336"/>
                      <a:pt x="545" y="2336"/>
                    </a:cubicBezTo>
                    <a:cubicBezTo>
                      <a:pt x="472" y="2336"/>
                      <a:pt x="410" y="2249"/>
                      <a:pt x="410" y="2145"/>
                    </a:cubicBezTo>
                    <a:cubicBezTo>
                      <a:pt x="410" y="1334"/>
                      <a:pt x="410" y="1334"/>
                      <a:pt x="410" y="1334"/>
                    </a:cubicBezTo>
                    <a:cubicBezTo>
                      <a:pt x="412" y="1334"/>
                      <a:pt x="412" y="1334"/>
                      <a:pt x="412" y="1334"/>
                    </a:cubicBezTo>
                    <a:cubicBezTo>
                      <a:pt x="412" y="1203"/>
                      <a:pt x="412" y="1203"/>
                      <a:pt x="412" y="1203"/>
                    </a:cubicBezTo>
                    <a:cubicBezTo>
                      <a:pt x="266" y="1203"/>
                      <a:pt x="266" y="1203"/>
                      <a:pt x="266" y="1203"/>
                    </a:cubicBezTo>
                    <a:cubicBezTo>
                      <a:pt x="244" y="1203"/>
                      <a:pt x="223" y="1195"/>
                      <a:pt x="205" y="1181"/>
                    </a:cubicBezTo>
                    <a:cubicBezTo>
                      <a:pt x="206" y="1180"/>
                      <a:pt x="206" y="1180"/>
                      <a:pt x="206" y="1180"/>
                    </a:cubicBezTo>
                    <a:cubicBezTo>
                      <a:pt x="175" y="1151"/>
                      <a:pt x="152" y="1116"/>
                      <a:pt x="140" y="1081"/>
                    </a:cubicBezTo>
                    <a:cubicBezTo>
                      <a:pt x="135" y="1062"/>
                      <a:pt x="131" y="1042"/>
                      <a:pt x="131" y="1021"/>
                    </a:cubicBezTo>
                    <a:cubicBezTo>
                      <a:pt x="132" y="1003"/>
                      <a:pt x="137" y="979"/>
                      <a:pt x="156" y="96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5"/>
                      <a:pt x="510" y="675"/>
                      <a:pt x="510" y="675"/>
                    </a:cubicBezTo>
                    <a:cubicBezTo>
                      <a:pt x="1086" y="210"/>
                      <a:pt x="1086" y="210"/>
                      <a:pt x="1086" y="210"/>
                    </a:cubicBezTo>
                    <a:cubicBezTo>
                      <a:pt x="1088" y="209"/>
                      <a:pt x="1088" y="209"/>
                      <a:pt x="1088" y="209"/>
                    </a:cubicBezTo>
                    <a:cubicBezTo>
                      <a:pt x="1090" y="207"/>
                      <a:pt x="1090" y="207"/>
                      <a:pt x="1090" y="207"/>
                    </a:cubicBezTo>
                    <a:cubicBezTo>
                      <a:pt x="1092" y="205"/>
                      <a:pt x="1094" y="203"/>
                      <a:pt x="1097" y="201"/>
                    </a:cubicBezTo>
                    <a:cubicBezTo>
                      <a:pt x="1118" y="183"/>
                      <a:pt x="1118" y="183"/>
                      <a:pt x="1118" y="183"/>
                    </a:cubicBezTo>
                    <a:cubicBezTo>
                      <a:pt x="1157" y="155"/>
                      <a:pt x="1200" y="138"/>
                      <a:pt x="1239" y="134"/>
                    </a:cubicBezTo>
                    <a:cubicBezTo>
                      <a:pt x="1278" y="138"/>
                      <a:pt x="1321" y="155"/>
                      <a:pt x="1360" y="183"/>
                    </a:cubicBezTo>
                    <a:cubicBezTo>
                      <a:pt x="1382" y="201"/>
                      <a:pt x="1382" y="201"/>
                      <a:pt x="1382" y="201"/>
                    </a:cubicBezTo>
                    <a:cubicBezTo>
                      <a:pt x="1384" y="203"/>
                      <a:pt x="1386" y="205"/>
                      <a:pt x="1389" y="207"/>
                    </a:cubicBezTo>
                    <a:cubicBezTo>
                      <a:pt x="1391" y="209"/>
                      <a:pt x="1391" y="209"/>
                      <a:pt x="1391" y="209"/>
                    </a:cubicBezTo>
                    <a:cubicBezTo>
                      <a:pt x="2016" y="713"/>
                      <a:pt x="2016" y="713"/>
                      <a:pt x="2016" y="713"/>
                    </a:cubicBezTo>
                    <a:cubicBezTo>
                      <a:pt x="2016" y="712"/>
                      <a:pt x="2016" y="712"/>
                      <a:pt x="2016" y="712"/>
                    </a:cubicBezTo>
                    <a:cubicBezTo>
                      <a:pt x="2323" y="960"/>
                      <a:pt x="2323" y="960"/>
                      <a:pt x="2323" y="960"/>
                    </a:cubicBezTo>
                    <a:cubicBezTo>
                      <a:pt x="2341" y="979"/>
                      <a:pt x="2347" y="1003"/>
                      <a:pt x="2348" y="1021"/>
                    </a:cubicBezTo>
                    <a:cubicBezTo>
                      <a:pt x="2347" y="1042"/>
                      <a:pt x="2344" y="1062"/>
                      <a:pt x="2338" y="1081"/>
                    </a:cubicBezTo>
                    <a:cubicBezTo>
                      <a:pt x="2326" y="1116"/>
                      <a:pt x="2304" y="1151"/>
                      <a:pt x="2273" y="1180"/>
                    </a:cubicBezTo>
                    <a:cubicBezTo>
                      <a:pt x="2274" y="1181"/>
                      <a:pt x="2274" y="1181"/>
                      <a:pt x="2274" y="1181"/>
                    </a:cubicBezTo>
                    <a:cubicBezTo>
                      <a:pt x="2255" y="1195"/>
                      <a:pt x="2234" y="1203"/>
                      <a:pt x="2212" y="1203"/>
                    </a:cubicBezTo>
                    <a:lnTo>
                      <a:pt x="2067" y="1203"/>
                    </a:lnTo>
                    <a:close/>
                    <a:moveTo>
                      <a:pt x="2067" y="1203"/>
                    </a:moveTo>
                    <a:cubicBezTo>
                      <a:pt x="2067" y="1203"/>
                      <a:pt x="2067" y="1203"/>
                      <a:pt x="2067" y="12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0365705" y="2590163"/>
              <a:ext cx="2246550" cy="13092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b="1" dirty="0">
                <a:solidFill>
                  <a:srgbClr val="1E4B9D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思源黑体 CN Regular" panose="020B0500000000000000" pitchFamily="34" charset="-122"/>
                  <a:ea typeface="思源黑体 Bold"/>
                </a:rPr>
                <a:t>单击此处输入你的正文，具体的文字提示还要根据设计和使用场景来确定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367578" y="2413446"/>
            <a:ext cx="1465421" cy="464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98689" y="3855563"/>
            <a:ext cx="1465421" cy="464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52926" y="3878002"/>
            <a:ext cx="1465421" cy="464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37865" y="5001135"/>
            <a:ext cx="874497" cy="874497"/>
            <a:chOff x="-2745213" y="4367296"/>
            <a:chExt cx="874497" cy="874497"/>
          </a:xfrm>
        </p:grpSpPr>
        <p:sp>
          <p:nvSpPr>
            <p:cNvPr id="2" name="椭圆 1"/>
            <p:cNvSpPr/>
            <p:nvPr/>
          </p:nvSpPr>
          <p:spPr>
            <a:xfrm flipH="1">
              <a:off x="-2745213" y="4367296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Freeform 53"/>
            <p:cNvSpPr>
              <a:spLocks noEditPoints="1"/>
            </p:cNvSpPr>
            <p:nvPr/>
          </p:nvSpPr>
          <p:spPr bwMode="auto">
            <a:xfrm>
              <a:off x="-2531687" y="4612782"/>
              <a:ext cx="447444" cy="383524"/>
            </a:xfrm>
            <a:custGeom>
              <a:avLst/>
              <a:gdLst>
                <a:gd name="T0" fmla="*/ 3009 w 3331"/>
                <a:gd name="T1" fmla="*/ 1326 h 2855"/>
                <a:gd name="T2" fmla="*/ 2639 w 3331"/>
                <a:gd name="T3" fmla="*/ 1494 h 2855"/>
                <a:gd name="T4" fmla="*/ 2305 w 3331"/>
                <a:gd name="T5" fmla="*/ 1336 h 2855"/>
                <a:gd name="T6" fmla="*/ 1428 w 3331"/>
                <a:gd name="T7" fmla="*/ 1294 h 2855"/>
                <a:gd name="T8" fmla="*/ 700 w 3331"/>
                <a:gd name="T9" fmla="*/ 1619 h 2855"/>
                <a:gd name="T10" fmla="*/ 697 w 3331"/>
                <a:gd name="T11" fmla="*/ 1955 h 2855"/>
                <a:gd name="T12" fmla="*/ 1290 w 3331"/>
                <a:gd name="T13" fmla="*/ 2394 h 2855"/>
                <a:gd name="T14" fmla="*/ 1414 w 3331"/>
                <a:gd name="T15" fmla="*/ 2362 h 2855"/>
                <a:gd name="T16" fmla="*/ 1588 w 3331"/>
                <a:gd name="T17" fmla="*/ 2305 h 2855"/>
                <a:gd name="T18" fmla="*/ 2170 w 3331"/>
                <a:gd name="T19" fmla="*/ 2330 h 2855"/>
                <a:gd name="T20" fmla="*/ 3143 w 3331"/>
                <a:gd name="T21" fmla="*/ 1794 h 2855"/>
                <a:gd name="T22" fmla="*/ 3253 w 3331"/>
                <a:gd name="T23" fmla="*/ 1451 h 2855"/>
                <a:gd name="T24" fmla="*/ 2305 w 3331"/>
                <a:gd name="T25" fmla="*/ 2148 h 2855"/>
                <a:gd name="T26" fmla="*/ 1588 w 3331"/>
                <a:gd name="T27" fmla="*/ 2133 h 2855"/>
                <a:gd name="T28" fmla="*/ 1332 w 3331"/>
                <a:gd name="T29" fmla="*/ 2212 h 2855"/>
                <a:gd name="T30" fmla="*/ 1290 w 3331"/>
                <a:gd name="T31" fmla="*/ 2223 h 2855"/>
                <a:gd name="T32" fmla="*/ 810 w 3331"/>
                <a:gd name="T33" fmla="*/ 1826 h 2855"/>
                <a:gd name="T34" fmla="*/ 814 w 3331"/>
                <a:gd name="T35" fmla="*/ 1751 h 2855"/>
                <a:gd name="T36" fmla="*/ 1428 w 3331"/>
                <a:gd name="T37" fmla="*/ 1465 h 2855"/>
                <a:gd name="T38" fmla="*/ 2341 w 3331"/>
                <a:gd name="T39" fmla="*/ 1644 h 2855"/>
                <a:gd name="T40" fmla="*/ 1854 w 3331"/>
                <a:gd name="T41" fmla="*/ 1808 h 2855"/>
                <a:gd name="T42" fmla="*/ 2416 w 3331"/>
                <a:gd name="T43" fmla="*/ 1833 h 2855"/>
                <a:gd name="T44" fmla="*/ 3019 w 3331"/>
                <a:gd name="T45" fmla="*/ 1483 h 2855"/>
                <a:gd name="T46" fmla="*/ 3044 w 3331"/>
                <a:gd name="T47" fmla="*/ 1644 h 2855"/>
                <a:gd name="T48" fmla="*/ 505 w 3331"/>
                <a:gd name="T49" fmla="*/ 1969 h 2855"/>
                <a:gd name="T50" fmla="*/ 71 w 3331"/>
                <a:gd name="T51" fmla="*/ 2108 h 2855"/>
                <a:gd name="T52" fmla="*/ 85 w 3331"/>
                <a:gd name="T53" fmla="*/ 2380 h 2855"/>
                <a:gd name="T54" fmla="*/ 522 w 3331"/>
                <a:gd name="T55" fmla="*/ 2791 h 2855"/>
                <a:gd name="T56" fmla="*/ 785 w 3331"/>
                <a:gd name="T57" fmla="*/ 2809 h 2855"/>
                <a:gd name="T58" fmla="*/ 966 w 3331"/>
                <a:gd name="T59" fmla="*/ 2662 h 2855"/>
                <a:gd name="T60" fmla="*/ 988 w 3331"/>
                <a:gd name="T61" fmla="*/ 2401 h 2855"/>
                <a:gd name="T62" fmla="*/ 693 w 3331"/>
                <a:gd name="T63" fmla="*/ 2662 h 2855"/>
                <a:gd name="T64" fmla="*/ 643 w 3331"/>
                <a:gd name="T65" fmla="*/ 2669 h 2855"/>
                <a:gd name="T66" fmla="*/ 203 w 3331"/>
                <a:gd name="T67" fmla="*/ 2255 h 2855"/>
                <a:gd name="T68" fmla="*/ 377 w 3331"/>
                <a:gd name="T69" fmla="*/ 2094 h 2855"/>
                <a:gd name="T70" fmla="*/ 594 w 3331"/>
                <a:gd name="T71" fmla="*/ 2276 h 2855"/>
                <a:gd name="T72" fmla="*/ 693 w 3331"/>
                <a:gd name="T73" fmla="*/ 2662 h 2855"/>
                <a:gd name="T74" fmla="*/ 970 w 3331"/>
                <a:gd name="T75" fmla="*/ 1122 h 2855"/>
                <a:gd name="T76" fmla="*/ 1023 w 3331"/>
                <a:gd name="T77" fmla="*/ 172 h 2855"/>
                <a:gd name="T78" fmla="*/ 1425 w 3331"/>
                <a:gd name="T79" fmla="*/ 690 h 2855"/>
                <a:gd name="T80" fmla="*/ 1925 w 3331"/>
                <a:gd name="T81" fmla="*/ 897 h 2855"/>
                <a:gd name="T82" fmla="*/ 2131 w 3331"/>
                <a:gd name="T83" fmla="*/ 172 h 2855"/>
                <a:gd name="T84" fmla="*/ 2582 w 3331"/>
                <a:gd name="T85" fmla="*/ 225 h 2855"/>
                <a:gd name="T86" fmla="*/ 2668 w 3331"/>
                <a:gd name="T87" fmla="*/ 1315 h 2855"/>
                <a:gd name="T88" fmla="*/ 2756 w 3331"/>
                <a:gd name="T89" fmla="*/ 225 h 2855"/>
                <a:gd name="T90" fmla="*/ 1023 w 3331"/>
                <a:gd name="T91" fmla="*/ 0 h 2855"/>
                <a:gd name="T92" fmla="*/ 800 w 3331"/>
                <a:gd name="T93" fmla="*/ 1122 h 2855"/>
                <a:gd name="T94" fmla="*/ 1961 w 3331"/>
                <a:gd name="T95" fmla="*/ 690 h 2855"/>
                <a:gd name="T96" fmla="*/ 1630 w 3331"/>
                <a:gd name="T97" fmla="*/ 725 h 2855"/>
                <a:gd name="T98" fmla="*/ 1595 w 3331"/>
                <a:gd name="T99" fmla="*/ 690 h 2855"/>
                <a:gd name="T100" fmla="*/ 1961 w 3331"/>
                <a:gd name="T101" fmla="*/ 172 h 2855"/>
                <a:gd name="T102" fmla="*/ 1961 w 3331"/>
                <a:gd name="T103" fmla="*/ 69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31" h="2855">
                  <a:moveTo>
                    <a:pt x="3253" y="1451"/>
                  </a:moveTo>
                  <a:cubicBezTo>
                    <a:pt x="3200" y="1372"/>
                    <a:pt x="3111" y="1326"/>
                    <a:pt x="3009" y="1326"/>
                  </a:cubicBezTo>
                  <a:cubicBezTo>
                    <a:pt x="2934" y="1326"/>
                    <a:pt x="2852" y="1351"/>
                    <a:pt x="2788" y="1387"/>
                  </a:cubicBezTo>
                  <a:cubicBezTo>
                    <a:pt x="2753" y="1408"/>
                    <a:pt x="2703" y="1447"/>
                    <a:pt x="2639" y="1494"/>
                  </a:cubicBezTo>
                  <a:cubicBezTo>
                    <a:pt x="2625" y="1504"/>
                    <a:pt x="2604" y="1519"/>
                    <a:pt x="2583" y="1536"/>
                  </a:cubicBezTo>
                  <a:cubicBezTo>
                    <a:pt x="2557" y="1437"/>
                    <a:pt x="2462" y="1344"/>
                    <a:pt x="2305" y="1336"/>
                  </a:cubicBezTo>
                  <a:cubicBezTo>
                    <a:pt x="2273" y="1336"/>
                    <a:pt x="2206" y="1333"/>
                    <a:pt x="2128" y="1326"/>
                  </a:cubicBezTo>
                  <a:cubicBezTo>
                    <a:pt x="1929" y="1311"/>
                    <a:pt x="1623" y="1294"/>
                    <a:pt x="1428" y="1294"/>
                  </a:cubicBezTo>
                  <a:cubicBezTo>
                    <a:pt x="1378" y="1294"/>
                    <a:pt x="1336" y="1294"/>
                    <a:pt x="1304" y="1297"/>
                  </a:cubicBezTo>
                  <a:cubicBezTo>
                    <a:pt x="1087" y="1311"/>
                    <a:pt x="831" y="1504"/>
                    <a:pt x="700" y="1619"/>
                  </a:cubicBezTo>
                  <a:cubicBezTo>
                    <a:pt x="636" y="1676"/>
                    <a:pt x="608" y="1761"/>
                    <a:pt x="629" y="1844"/>
                  </a:cubicBezTo>
                  <a:cubicBezTo>
                    <a:pt x="640" y="1887"/>
                    <a:pt x="664" y="1926"/>
                    <a:pt x="697" y="1955"/>
                  </a:cubicBezTo>
                  <a:cubicBezTo>
                    <a:pt x="1112" y="2326"/>
                    <a:pt x="1112" y="2326"/>
                    <a:pt x="1112" y="2326"/>
                  </a:cubicBezTo>
                  <a:cubicBezTo>
                    <a:pt x="1162" y="2369"/>
                    <a:pt x="1222" y="2394"/>
                    <a:pt x="1290" y="2394"/>
                  </a:cubicBezTo>
                  <a:cubicBezTo>
                    <a:pt x="1311" y="2394"/>
                    <a:pt x="1311" y="2394"/>
                    <a:pt x="1311" y="2394"/>
                  </a:cubicBezTo>
                  <a:cubicBezTo>
                    <a:pt x="1347" y="2390"/>
                    <a:pt x="1382" y="2380"/>
                    <a:pt x="1414" y="2362"/>
                  </a:cubicBezTo>
                  <a:cubicBezTo>
                    <a:pt x="1467" y="2333"/>
                    <a:pt x="1520" y="2312"/>
                    <a:pt x="1552" y="2305"/>
                  </a:cubicBezTo>
                  <a:cubicBezTo>
                    <a:pt x="1588" y="2305"/>
                    <a:pt x="1588" y="2305"/>
                    <a:pt x="1588" y="2305"/>
                  </a:cubicBezTo>
                  <a:cubicBezTo>
                    <a:pt x="1645" y="2305"/>
                    <a:pt x="1733" y="2308"/>
                    <a:pt x="1826" y="2315"/>
                  </a:cubicBezTo>
                  <a:cubicBezTo>
                    <a:pt x="1941" y="2324"/>
                    <a:pt x="2056" y="2328"/>
                    <a:pt x="2170" y="2330"/>
                  </a:cubicBezTo>
                  <a:cubicBezTo>
                    <a:pt x="2238" y="2330"/>
                    <a:pt x="2291" y="2326"/>
                    <a:pt x="2330" y="2323"/>
                  </a:cubicBezTo>
                  <a:cubicBezTo>
                    <a:pt x="2433" y="2308"/>
                    <a:pt x="2621" y="2233"/>
                    <a:pt x="3143" y="1794"/>
                  </a:cubicBezTo>
                  <a:cubicBezTo>
                    <a:pt x="3147" y="1790"/>
                    <a:pt x="3147" y="1790"/>
                    <a:pt x="3147" y="1790"/>
                  </a:cubicBezTo>
                  <a:cubicBezTo>
                    <a:pt x="3246" y="1708"/>
                    <a:pt x="3331" y="1569"/>
                    <a:pt x="3253" y="1451"/>
                  </a:cubicBezTo>
                  <a:close/>
                  <a:moveTo>
                    <a:pt x="3044" y="1644"/>
                  </a:moveTo>
                  <a:cubicBezTo>
                    <a:pt x="2937" y="1737"/>
                    <a:pt x="2483" y="2119"/>
                    <a:pt x="2305" y="2148"/>
                  </a:cubicBezTo>
                  <a:cubicBezTo>
                    <a:pt x="2260" y="2152"/>
                    <a:pt x="2215" y="2155"/>
                    <a:pt x="2170" y="2155"/>
                  </a:cubicBezTo>
                  <a:cubicBezTo>
                    <a:pt x="1986" y="2155"/>
                    <a:pt x="1723" y="2133"/>
                    <a:pt x="1588" y="2133"/>
                  </a:cubicBezTo>
                  <a:cubicBezTo>
                    <a:pt x="1556" y="2133"/>
                    <a:pt x="1535" y="2133"/>
                    <a:pt x="1520" y="2137"/>
                  </a:cubicBezTo>
                  <a:cubicBezTo>
                    <a:pt x="1449" y="2151"/>
                    <a:pt x="1368" y="2194"/>
                    <a:pt x="1332" y="2212"/>
                  </a:cubicBezTo>
                  <a:cubicBezTo>
                    <a:pt x="1322" y="2219"/>
                    <a:pt x="1309" y="2223"/>
                    <a:pt x="1297" y="2223"/>
                  </a:cubicBezTo>
                  <a:cubicBezTo>
                    <a:pt x="1290" y="2223"/>
                    <a:pt x="1290" y="2223"/>
                    <a:pt x="1290" y="2223"/>
                  </a:cubicBezTo>
                  <a:cubicBezTo>
                    <a:pt x="1266" y="2224"/>
                    <a:pt x="1242" y="2215"/>
                    <a:pt x="1226" y="2198"/>
                  </a:cubicBezTo>
                  <a:cubicBezTo>
                    <a:pt x="810" y="1826"/>
                    <a:pt x="810" y="1826"/>
                    <a:pt x="810" y="1826"/>
                  </a:cubicBezTo>
                  <a:cubicBezTo>
                    <a:pt x="803" y="1819"/>
                    <a:pt x="796" y="1812"/>
                    <a:pt x="796" y="1801"/>
                  </a:cubicBezTo>
                  <a:cubicBezTo>
                    <a:pt x="792" y="1783"/>
                    <a:pt x="796" y="1762"/>
                    <a:pt x="814" y="1751"/>
                  </a:cubicBezTo>
                  <a:cubicBezTo>
                    <a:pt x="892" y="1683"/>
                    <a:pt x="1137" y="1483"/>
                    <a:pt x="1318" y="1469"/>
                  </a:cubicBezTo>
                  <a:cubicBezTo>
                    <a:pt x="1343" y="1465"/>
                    <a:pt x="1382" y="1465"/>
                    <a:pt x="1428" y="1465"/>
                  </a:cubicBezTo>
                  <a:cubicBezTo>
                    <a:pt x="1698" y="1465"/>
                    <a:pt x="2184" y="1497"/>
                    <a:pt x="2305" y="1501"/>
                  </a:cubicBezTo>
                  <a:cubicBezTo>
                    <a:pt x="2447" y="1504"/>
                    <a:pt x="2465" y="1629"/>
                    <a:pt x="2341" y="1644"/>
                  </a:cubicBezTo>
                  <a:cubicBezTo>
                    <a:pt x="2202" y="1658"/>
                    <a:pt x="1787" y="1683"/>
                    <a:pt x="1755" y="1690"/>
                  </a:cubicBezTo>
                  <a:cubicBezTo>
                    <a:pt x="1719" y="1701"/>
                    <a:pt x="1638" y="1787"/>
                    <a:pt x="1854" y="1808"/>
                  </a:cubicBezTo>
                  <a:cubicBezTo>
                    <a:pt x="2004" y="1822"/>
                    <a:pt x="2199" y="1837"/>
                    <a:pt x="2327" y="1837"/>
                  </a:cubicBezTo>
                  <a:cubicBezTo>
                    <a:pt x="2362" y="1837"/>
                    <a:pt x="2394" y="1837"/>
                    <a:pt x="2416" y="1833"/>
                  </a:cubicBezTo>
                  <a:cubicBezTo>
                    <a:pt x="2515" y="1819"/>
                    <a:pt x="2796" y="1580"/>
                    <a:pt x="2888" y="1522"/>
                  </a:cubicBezTo>
                  <a:cubicBezTo>
                    <a:pt x="2920" y="1501"/>
                    <a:pt x="2973" y="1483"/>
                    <a:pt x="3019" y="1483"/>
                  </a:cubicBezTo>
                  <a:cubicBezTo>
                    <a:pt x="3058" y="1483"/>
                    <a:pt x="3098" y="1493"/>
                    <a:pt x="3119" y="1529"/>
                  </a:cubicBezTo>
                  <a:cubicBezTo>
                    <a:pt x="3129" y="1544"/>
                    <a:pt x="3094" y="1604"/>
                    <a:pt x="3044" y="1644"/>
                  </a:cubicBezTo>
                  <a:close/>
                  <a:moveTo>
                    <a:pt x="704" y="2148"/>
                  </a:moveTo>
                  <a:cubicBezTo>
                    <a:pt x="638" y="2087"/>
                    <a:pt x="572" y="2027"/>
                    <a:pt x="505" y="1969"/>
                  </a:cubicBezTo>
                  <a:cubicBezTo>
                    <a:pt x="440" y="1905"/>
                    <a:pt x="337" y="1901"/>
                    <a:pt x="267" y="1958"/>
                  </a:cubicBezTo>
                  <a:cubicBezTo>
                    <a:pt x="231" y="1987"/>
                    <a:pt x="103" y="2087"/>
                    <a:pt x="71" y="2108"/>
                  </a:cubicBezTo>
                  <a:cubicBezTo>
                    <a:pt x="32" y="2137"/>
                    <a:pt x="11" y="2172"/>
                    <a:pt x="7" y="2215"/>
                  </a:cubicBezTo>
                  <a:cubicBezTo>
                    <a:pt x="0" y="2287"/>
                    <a:pt x="53" y="2348"/>
                    <a:pt x="85" y="2380"/>
                  </a:cubicBezTo>
                  <a:cubicBezTo>
                    <a:pt x="171" y="2458"/>
                    <a:pt x="171" y="2458"/>
                    <a:pt x="171" y="2458"/>
                  </a:cubicBezTo>
                  <a:cubicBezTo>
                    <a:pt x="281" y="2562"/>
                    <a:pt x="487" y="2755"/>
                    <a:pt x="522" y="2791"/>
                  </a:cubicBezTo>
                  <a:cubicBezTo>
                    <a:pt x="565" y="2834"/>
                    <a:pt x="615" y="2855"/>
                    <a:pt x="664" y="2855"/>
                  </a:cubicBezTo>
                  <a:cubicBezTo>
                    <a:pt x="707" y="2855"/>
                    <a:pt x="746" y="2841"/>
                    <a:pt x="785" y="2809"/>
                  </a:cubicBezTo>
                  <a:cubicBezTo>
                    <a:pt x="803" y="2794"/>
                    <a:pt x="803" y="2794"/>
                    <a:pt x="803" y="2794"/>
                  </a:cubicBezTo>
                  <a:cubicBezTo>
                    <a:pt x="845" y="2759"/>
                    <a:pt x="920" y="2694"/>
                    <a:pt x="966" y="2662"/>
                  </a:cubicBezTo>
                  <a:cubicBezTo>
                    <a:pt x="1027" y="2619"/>
                    <a:pt x="1041" y="2569"/>
                    <a:pt x="1044" y="2533"/>
                  </a:cubicBezTo>
                  <a:cubicBezTo>
                    <a:pt x="1047" y="2483"/>
                    <a:pt x="1026" y="2434"/>
                    <a:pt x="988" y="2401"/>
                  </a:cubicBezTo>
                  <a:cubicBezTo>
                    <a:pt x="963" y="2380"/>
                    <a:pt x="831" y="2262"/>
                    <a:pt x="704" y="2148"/>
                  </a:cubicBezTo>
                  <a:close/>
                  <a:moveTo>
                    <a:pt x="693" y="2662"/>
                  </a:moveTo>
                  <a:cubicBezTo>
                    <a:pt x="675" y="2676"/>
                    <a:pt x="675" y="2676"/>
                    <a:pt x="675" y="2676"/>
                  </a:cubicBezTo>
                  <a:cubicBezTo>
                    <a:pt x="668" y="2683"/>
                    <a:pt x="661" y="2687"/>
                    <a:pt x="643" y="2669"/>
                  </a:cubicBezTo>
                  <a:cubicBezTo>
                    <a:pt x="604" y="2630"/>
                    <a:pt x="405" y="2444"/>
                    <a:pt x="288" y="2333"/>
                  </a:cubicBezTo>
                  <a:cubicBezTo>
                    <a:pt x="246" y="2294"/>
                    <a:pt x="210" y="2262"/>
                    <a:pt x="203" y="2255"/>
                  </a:cubicBezTo>
                  <a:cubicBezTo>
                    <a:pt x="196" y="2247"/>
                    <a:pt x="189" y="2244"/>
                    <a:pt x="185" y="2237"/>
                  </a:cubicBezTo>
                  <a:cubicBezTo>
                    <a:pt x="242" y="2197"/>
                    <a:pt x="345" y="2115"/>
                    <a:pt x="377" y="2094"/>
                  </a:cubicBezTo>
                  <a:cubicBezTo>
                    <a:pt x="384" y="2090"/>
                    <a:pt x="388" y="2090"/>
                    <a:pt x="395" y="2098"/>
                  </a:cubicBezTo>
                  <a:cubicBezTo>
                    <a:pt x="412" y="2115"/>
                    <a:pt x="498" y="2190"/>
                    <a:pt x="594" y="2276"/>
                  </a:cubicBezTo>
                  <a:cubicBezTo>
                    <a:pt x="704" y="2376"/>
                    <a:pt x="831" y="2490"/>
                    <a:pt x="867" y="2522"/>
                  </a:cubicBezTo>
                  <a:cubicBezTo>
                    <a:pt x="814" y="2562"/>
                    <a:pt x="739" y="2623"/>
                    <a:pt x="693" y="2662"/>
                  </a:cubicBezTo>
                  <a:close/>
                  <a:moveTo>
                    <a:pt x="885" y="1208"/>
                  </a:moveTo>
                  <a:cubicBezTo>
                    <a:pt x="932" y="1207"/>
                    <a:pt x="970" y="1169"/>
                    <a:pt x="970" y="1122"/>
                  </a:cubicBezTo>
                  <a:cubicBezTo>
                    <a:pt x="970" y="225"/>
                    <a:pt x="970" y="225"/>
                    <a:pt x="970" y="225"/>
                  </a:cubicBezTo>
                  <a:cubicBezTo>
                    <a:pt x="970" y="196"/>
                    <a:pt x="995" y="172"/>
                    <a:pt x="1023" y="172"/>
                  </a:cubicBezTo>
                  <a:cubicBezTo>
                    <a:pt x="1425" y="172"/>
                    <a:pt x="1425" y="172"/>
                    <a:pt x="1425" y="172"/>
                  </a:cubicBezTo>
                  <a:cubicBezTo>
                    <a:pt x="1425" y="690"/>
                    <a:pt x="1425" y="690"/>
                    <a:pt x="1425" y="690"/>
                  </a:cubicBezTo>
                  <a:cubicBezTo>
                    <a:pt x="1424" y="804"/>
                    <a:pt x="1516" y="896"/>
                    <a:pt x="1630" y="897"/>
                  </a:cubicBezTo>
                  <a:cubicBezTo>
                    <a:pt x="1925" y="897"/>
                    <a:pt x="1925" y="897"/>
                    <a:pt x="1925" y="897"/>
                  </a:cubicBezTo>
                  <a:cubicBezTo>
                    <a:pt x="2039" y="896"/>
                    <a:pt x="2131" y="804"/>
                    <a:pt x="2131" y="690"/>
                  </a:cubicBezTo>
                  <a:cubicBezTo>
                    <a:pt x="2131" y="172"/>
                    <a:pt x="2131" y="172"/>
                    <a:pt x="2131" y="172"/>
                  </a:cubicBezTo>
                  <a:cubicBezTo>
                    <a:pt x="2529" y="172"/>
                    <a:pt x="2529" y="172"/>
                    <a:pt x="2529" y="172"/>
                  </a:cubicBezTo>
                  <a:cubicBezTo>
                    <a:pt x="2557" y="172"/>
                    <a:pt x="2582" y="196"/>
                    <a:pt x="2582" y="225"/>
                  </a:cubicBezTo>
                  <a:cubicBezTo>
                    <a:pt x="2582" y="1229"/>
                    <a:pt x="2582" y="1229"/>
                    <a:pt x="2582" y="1229"/>
                  </a:cubicBezTo>
                  <a:cubicBezTo>
                    <a:pt x="2582" y="1276"/>
                    <a:pt x="2621" y="1315"/>
                    <a:pt x="2668" y="1315"/>
                  </a:cubicBezTo>
                  <a:cubicBezTo>
                    <a:pt x="2715" y="1314"/>
                    <a:pt x="2754" y="1277"/>
                    <a:pt x="2756" y="1229"/>
                  </a:cubicBezTo>
                  <a:cubicBezTo>
                    <a:pt x="2756" y="225"/>
                    <a:pt x="2756" y="225"/>
                    <a:pt x="2756" y="225"/>
                  </a:cubicBezTo>
                  <a:cubicBezTo>
                    <a:pt x="2756" y="100"/>
                    <a:pt x="2657" y="0"/>
                    <a:pt x="2533" y="0"/>
                  </a:cubicBezTo>
                  <a:cubicBezTo>
                    <a:pt x="1023" y="0"/>
                    <a:pt x="1023" y="0"/>
                    <a:pt x="1023" y="0"/>
                  </a:cubicBezTo>
                  <a:cubicBezTo>
                    <a:pt x="899" y="0"/>
                    <a:pt x="800" y="100"/>
                    <a:pt x="800" y="225"/>
                  </a:cubicBezTo>
                  <a:cubicBezTo>
                    <a:pt x="800" y="1122"/>
                    <a:pt x="800" y="1122"/>
                    <a:pt x="800" y="1122"/>
                  </a:cubicBezTo>
                  <a:cubicBezTo>
                    <a:pt x="800" y="1168"/>
                    <a:pt x="839" y="1208"/>
                    <a:pt x="885" y="1208"/>
                  </a:cubicBezTo>
                  <a:close/>
                  <a:moveTo>
                    <a:pt x="1961" y="690"/>
                  </a:moveTo>
                  <a:cubicBezTo>
                    <a:pt x="1961" y="709"/>
                    <a:pt x="1945" y="725"/>
                    <a:pt x="1925" y="725"/>
                  </a:cubicBezTo>
                  <a:cubicBezTo>
                    <a:pt x="1630" y="725"/>
                    <a:pt x="1630" y="725"/>
                    <a:pt x="1630" y="725"/>
                  </a:cubicBezTo>
                  <a:cubicBezTo>
                    <a:pt x="1621" y="725"/>
                    <a:pt x="1612" y="722"/>
                    <a:pt x="1605" y="715"/>
                  </a:cubicBezTo>
                  <a:cubicBezTo>
                    <a:pt x="1599" y="708"/>
                    <a:pt x="1595" y="699"/>
                    <a:pt x="1595" y="690"/>
                  </a:cubicBezTo>
                  <a:cubicBezTo>
                    <a:pt x="1595" y="172"/>
                    <a:pt x="1595" y="172"/>
                    <a:pt x="1595" y="172"/>
                  </a:cubicBezTo>
                  <a:cubicBezTo>
                    <a:pt x="1961" y="172"/>
                    <a:pt x="1961" y="172"/>
                    <a:pt x="1961" y="172"/>
                  </a:cubicBezTo>
                  <a:lnTo>
                    <a:pt x="1961" y="690"/>
                  </a:lnTo>
                  <a:close/>
                  <a:moveTo>
                    <a:pt x="1961" y="690"/>
                  </a:moveTo>
                  <a:cubicBezTo>
                    <a:pt x="1961" y="690"/>
                    <a:pt x="1961" y="690"/>
                    <a:pt x="1961" y="690"/>
                  </a:cubicBezTo>
                </a:path>
              </a:pathLst>
            </a:custGeom>
            <a:solidFill>
              <a:srgbClr val="1E4B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372695" y="1102992"/>
            <a:ext cx="874497" cy="874497"/>
            <a:chOff x="-2272345" y="3116805"/>
            <a:chExt cx="874497" cy="874497"/>
          </a:xfrm>
        </p:grpSpPr>
        <p:sp>
          <p:nvSpPr>
            <p:cNvPr id="3" name="椭圆 2"/>
            <p:cNvSpPr/>
            <p:nvPr/>
          </p:nvSpPr>
          <p:spPr>
            <a:xfrm flipH="1">
              <a:off x="-2272345" y="3116805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Group 44"/>
            <p:cNvGrpSpPr>
              <a:grpSpLocks noChangeAspect="1"/>
            </p:cNvGrpSpPr>
            <p:nvPr/>
          </p:nvGrpSpPr>
          <p:grpSpPr bwMode="auto">
            <a:xfrm>
              <a:off x="-2109857" y="3370032"/>
              <a:ext cx="549520" cy="368042"/>
              <a:chOff x="4848" y="2383"/>
              <a:chExt cx="324" cy="217"/>
            </a:xfrm>
            <a:solidFill>
              <a:srgbClr val="1E4B9D"/>
            </a:solidFill>
          </p:grpSpPr>
          <p:sp>
            <p:nvSpPr>
              <p:cNvPr id="5" name="Freeform 45"/>
              <p:cNvSpPr>
                <a:spLocks noEditPoints="1"/>
              </p:cNvSpPr>
              <p:nvPr/>
            </p:nvSpPr>
            <p:spPr bwMode="auto">
              <a:xfrm>
                <a:off x="4880" y="2383"/>
                <a:ext cx="183" cy="179"/>
              </a:xfrm>
              <a:custGeom>
                <a:avLst/>
                <a:gdLst>
                  <a:gd name="T0" fmla="*/ 241 w 1792"/>
                  <a:gd name="T1" fmla="*/ 1754 h 1754"/>
                  <a:gd name="T2" fmla="*/ 122 w 1792"/>
                  <a:gd name="T3" fmla="*/ 1754 h 1754"/>
                  <a:gd name="T4" fmla="*/ 0 w 1792"/>
                  <a:gd name="T5" fmla="*/ 1632 h 1754"/>
                  <a:gd name="T6" fmla="*/ 0 w 1792"/>
                  <a:gd name="T7" fmla="*/ 1278 h 1754"/>
                  <a:gd name="T8" fmla="*/ 58 w 1792"/>
                  <a:gd name="T9" fmla="*/ 1220 h 1754"/>
                  <a:gd name="T10" fmla="*/ 115 w 1792"/>
                  <a:gd name="T11" fmla="*/ 1278 h 1754"/>
                  <a:gd name="T12" fmla="*/ 115 w 1792"/>
                  <a:gd name="T13" fmla="*/ 1632 h 1754"/>
                  <a:gd name="T14" fmla="*/ 122 w 1792"/>
                  <a:gd name="T15" fmla="*/ 1638 h 1754"/>
                  <a:gd name="T16" fmla="*/ 241 w 1792"/>
                  <a:gd name="T17" fmla="*/ 1638 h 1754"/>
                  <a:gd name="T18" fmla="*/ 298 w 1792"/>
                  <a:gd name="T19" fmla="*/ 1696 h 1754"/>
                  <a:gd name="T20" fmla="*/ 241 w 1792"/>
                  <a:gd name="T21" fmla="*/ 1754 h 1754"/>
                  <a:gd name="T22" fmla="*/ 1670 w 1792"/>
                  <a:gd name="T23" fmla="*/ 1754 h 1754"/>
                  <a:gd name="T24" fmla="*/ 1175 w 1792"/>
                  <a:gd name="T25" fmla="*/ 1754 h 1754"/>
                  <a:gd name="T26" fmla="*/ 1117 w 1792"/>
                  <a:gd name="T27" fmla="*/ 1696 h 1754"/>
                  <a:gd name="T28" fmla="*/ 1175 w 1792"/>
                  <a:gd name="T29" fmla="*/ 1638 h 1754"/>
                  <a:gd name="T30" fmla="*/ 1670 w 1792"/>
                  <a:gd name="T31" fmla="*/ 1638 h 1754"/>
                  <a:gd name="T32" fmla="*/ 1677 w 1792"/>
                  <a:gd name="T33" fmla="*/ 1632 h 1754"/>
                  <a:gd name="T34" fmla="*/ 1677 w 1792"/>
                  <a:gd name="T35" fmla="*/ 122 h 1754"/>
                  <a:gd name="T36" fmla="*/ 1670 w 1792"/>
                  <a:gd name="T37" fmla="*/ 115 h 1754"/>
                  <a:gd name="T38" fmla="*/ 122 w 1792"/>
                  <a:gd name="T39" fmla="*/ 115 h 1754"/>
                  <a:gd name="T40" fmla="*/ 115 w 1792"/>
                  <a:gd name="T41" fmla="*/ 122 h 1754"/>
                  <a:gd name="T42" fmla="*/ 115 w 1792"/>
                  <a:gd name="T43" fmla="*/ 680 h 1754"/>
                  <a:gd name="T44" fmla="*/ 58 w 1792"/>
                  <a:gd name="T45" fmla="*/ 738 h 1754"/>
                  <a:gd name="T46" fmla="*/ 0 w 1792"/>
                  <a:gd name="T47" fmla="*/ 680 h 1754"/>
                  <a:gd name="T48" fmla="*/ 0 w 1792"/>
                  <a:gd name="T49" fmla="*/ 122 h 1754"/>
                  <a:gd name="T50" fmla="*/ 122 w 1792"/>
                  <a:gd name="T51" fmla="*/ 0 h 1754"/>
                  <a:gd name="T52" fmla="*/ 1670 w 1792"/>
                  <a:gd name="T53" fmla="*/ 0 h 1754"/>
                  <a:gd name="T54" fmla="*/ 1792 w 1792"/>
                  <a:gd name="T55" fmla="*/ 122 h 1754"/>
                  <a:gd name="T56" fmla="*/ 1792 w 1792"/>
                  <a:gd name="T57" fmla="*/ 1632 h 1754"/>
                  <a:gd name="T58" fmla="*/ 1670 w 1792"/>
                  <a:gd name="T59" fmla="*/ 1754 h 1754"/>
                  <a:gd name="T60" fmla="*/ 1670 w 1792"/>
                  <a:gd name="T61" fmla="*/ 1754 h 1754"/>
                  <a:gd name="T62" fmla="*/ 1670 w 1792"/>
                  <a:gd name="T63" fmla="*/ 1754 h 1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92" h="1754">
                    <a:moveTo>
                      <a:pt x="241" y="1754"/>
                    </a:moveTo>
                    <a:cubicBezTo>
                      <a:pt x="122" y="1754"/>
                      <a:pt x="122" y="1754"/>
                      <a:pt x="122" y="1754"/>
                    </a:cubicBezTo>
                    <a:cubicBezTo>
                      <a:pt x="54" y="1754"/>
                      <a:pt x="0" y="1699"/>
                      <a:pt x="0" y="1632"/>
                    </a:cubicBezTo>
                    <a:cubicBezTo>
                      <a:pt x="0" y="1278"/>
                      <a:pt x="0" y="1278"/>
                      <a:pt x="0" y="1278"/>
                    </a:cubicBezTo>
                    <a:cubicBezTo>
                      <a:pt x="0" y="1246"/>
                      <a:pt x="26" y="1220"/>
                      <a:pt x="58" y="1220"/>
                    </a:cubicBezTo>
                    <a:cubicBezTo>
                      <a:pt x="89" y="1220"/>
                      <a:pt x="115" y="1246"/>
                      <a:pt x="115" y="1278"/>
                    </a:cubicBezTo>
                    <a:cubicBezTo>
                      <a:pt x="115" y="1632"/>
                      <a:pt x="115" y="1632"/>
                      <a:pt x="115" y="1632"/>
                    </a:cubicBezTo>
                    <a:cubicBezTo>
                      <a:pt x="115" y="1636"/>
                      <a:pt x="118" y="1638"/>
                      <a:pt x="122" y="1638"/>
                    </a:cubicBezTo>
                    <a:cubicBezTo>
                      <a:pt x="241" y="1638"/>
                      <a:pt x="241" y="1638"/>
                      <a:pt x="241" y="1638"/>
                    </a:cubicBezTo>
                    <a:cubicBezTo>
                      <a:pt x="272" y="1638"/>
                      <a:pt x="298" y="1664"/>
                      <a:pt x="298" y="1696"/>
                    </a:cubicBezTo>
                    <a:cubicBezTo>
                      <a:pt x="298" y="1728"/>
                      <a:pt x="272" y="1754"/>
                      <a:pt x="241" y="1754"/>
                    </a:cubicBezTo>
                    <a:close/>
                    <a:moveTo>
                      <a:pt x="1670" y="1754"/>
                    </a:moveTo>
                    <a:cubicBezTo>
                      <a:pt x="1175" y="1754"/>
                      <a:pt x="1175" y="1754"/>
                      <a:pt x="1175" y="1754"/>
                    </a:cubicBezTo>
                    <a:cubicBezTo>
                      <a:pt x="1143" y="1754"/>
                      <a:pt x="1117" y="1728"/>
                      <a:pt x="1117" y="1696"/>
                    </a:cubicBezTo>
                    <a:cubicBezTo>
                      <a:pt x="1117" y="1664"/>
                      <a:pt x="1143" y="1638"/>
                      <a:pt x="1175" y="1638"/>
                    </a:cubicBezTo>
                    <a:cubicBezTo>
                      <a:pt x="1670" y="1638"/>
                      <a:pt x="1670" y="1638"/>
                      <a:pt x="1670" y="1638"/>
                    </a:cubicBezTo>
                    <a:cubicBezTo>
                      <a:pt x="1674" y="1638"/>
                      <a:pt x="1677" y="1636"/>
                      <a:pt x="1677" y="1632"/>
                    </a:cubicBezTo>
                    <a:cubicBezTo>
                      <a:pt x="1677" y="122"/>
                      <a:pt x="1677" y="122"/>
                      <a:pt x="1677" y="122"/>
                    </a:cubicBezTo>
                    <a:cubicBezTo>
                      <a:pt x="1677" y="118"/>
                      <a:pt x="1674" y="115"/>
                      <a:pt x="1670" y="115"/>
                    </a:cubicBezTo>
                    <a:cubicBezTo>
                      <a:pt x="122" y="115"/>
                      <a:pt x="122" y="115"/>
                      <a:pt x="122" y="115"/>
                    </a:cubicBezTo>
                    <a:cubicBezTo>
                      <a:pt x="118" y="115"/>
                      <a:pt x="115" y="118"/>
                      <a:pt x="115" y="122"/>
                    </a:cubicBezTo>
                    <a:cubicBezTo>
                      <a:pt x="115" y="680"/>
                      <a:pt x="115" y="680"/>
                      <a:pt x="115" y="680"/>
                    </a:cubicBezTo>
                    <a:cubicBezTo>
                      <a:pt x="115" y="712"/>
                      <a:pt x="89" y="738"/>
                      <a:pt x="58" y="738"/>
                    </a:cubicBezTo>
                    <a:cubicBezTo>
                      <a:pt x="26" y="738"/>
                      <a:pt x="0" y="712"/>
                      <a:pt x="0" y="68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54"/>
                      <a:pt x="55" y="0"/>
                      <a:pt x="122" y="0"/>
                    </a:cubicBezTo>
                    <a:cubicBezTo>
                      <a:pt x="1670" y="0"/>
                      <a:pt x="1670" y="0"/>
                      <a:pt x="1670" y="0"/>
                    </a:cubicBezTo>
                    <a:cubicBezTo>
                      <a:pt x="1738" y="0"/>
                      <a:pt x="1792" y="55"/>
                      <a:pt x="1792" y="122"/>
                    </a:cubicBezTo>
                    <a:cubicBezTo>
                      <a:pt x="1792" y="1632"/>
                      <a:pt x="1792" y="1632"/>
                      <a:pt x="1792" y="1632"/>
                    </a:cubicBezTo>
                    <a:cubicBezTo>
                      <a:pt x="1792" y="1699"/>
                      <a:pt x="1738" y="1754"/>
                      <a:pt x="1670" y="1754"/>
                    </a:cubicBezTo>
                    <a:close/>
                    <a:moveTo>
                      <a:pt x="1670" y="1754"/>
                    </a:moveTo>
                    <a:cubicBezTo>
                      <a:pt x="1670" y="1754"/>
                      <a:pt x="1670" y="1754"/>
                      <a:pt x="1670" y="175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46"/>
              <p:cNvSpPr>
                <a:spLocks noEditPoints="1"/>
              </p:cNvSpPr>
              <p:nvPr/>
            </p:nvSpPr>
            <p:spPr bwMode="auto">
              <a:xfrm>
                <a:off x="4848" y="2411"/>
                <a:ext cx="324" cy="151"/>
              </a:xfrm>
              <a:custGeom>
                <a:avLst/>
                <a:gdLst>
                  <a:gd name="T0" fmla="*/ 1138 w 3171"/>
                  <a:gd name="T1" fmla="*/ 462 h 1478"/>
                  <a:gd name="T2" fmla="*/ 372 w 3171"/>
                  <a:gd name="T3" fmla="*/ 462 h 1478"/>
                  <a:gd name="T4" fmla="*/ 315 w 3171"/>
                  <a:gd name="T5" fmla="*/ 404 h 1478"/>
                  <a:gd name="T6" fmla="*/ 372 w 3171"/>
                  <a:gd name="T7" fmla="*/ 346 h 1478"/>
                  <a:gd name="T8" fmla="*/ 1138 w 3171"/>
                  <a:gd name="T9" fmla="*/ 346 h 1478"/>
                  <a:gd name="T10" fmla="*/ 1196 w 3171"/>
                  <a:gd name="T11" fmla="*/ 404 h 1478"/>
                  <a:gd name="T12" fmla="*/ 1138 w 3171"/>
                  <a:gd name="T13" fmla="*/ 462 h 1478"/>
                  <a:gd name="T14" fmla="*/ 954 w 3171"/>
                  <a:gd name="T15" fmla="*/ 764 h 1478"/>
                  <a:gd name="T16" fmla="*/ 207 w 3171"/>
                  <a:gd name="T17" fmla="*/ 764 h 1478"/>
                  <a:gd name="T18" fmla="*/ 149 w 3171"/>
                  <a:gd name="T19" fmla="*/ 706 h 1478"/>
                  <a:gd name="T20" fmla="*/ 207 w 3171"/>
                  <a:gd name="T21" fmla="*/ 649 h 1478"/>
                  <a:gd name="T22" fmla="*/ 954 w 3171"/>
                  <a:gd name="T23" fmla="*/ 649 h 1478"/>
                  <a:gd name="T24" fmla="*/ 1012 w 3171"/>
                  <a:gd name="T25" fmla="*/ 706 h 1478"/>
                  <a:gd name="T26" fmla="*/ 954 w 3171"/>
                  <a:gd name="T27" fmla="*/ 764 h 1478"/>
                  <a:gd name="T28" fmla="*/ 805 w 3171"/>
                  <a:gd name="T29" fmla="*/ 1059 h 1478"/>
                  <a:gd name="T30" fmla="*/ 58 w 3171"/>
                  <a:gd name="T31" fmla="*/ 1059 h 1478"/>
                  <a:gd name="T32" fmla="*/ 0 w 3171"/>
                  <a:gd name="T33" fmla="*/ 1002 h 1478"/>
                  <a:gd name="T34" fmla="*/ 58 w 3171"/>
                  <a:gd name="T35" fmla="*/ 944 h 1478"/>
                  <a:gd name="T36" fmla="*/ 805 w 3171"/>
                  <a:gd name="T37" fmla="*/ 944 h 1478"/>
                  <a:gd name="T38" fmla="*/ 862 w 3171"/>
                  <a:gd name="T39" fmla="*/ 1002 h 1478"/>
                  <a:gd name="T40" fmla="*/ 805 w 3171"/>
                  <a:gd name="T41" fmla="*/ 1059 h 1478"/>
                  <a:gd name="T42" fmla="*/ 3050 w 3171"/>
                  <a:gd name="T43" fmla="*/ 1478 h 1478"/>
                  <a:gd name="T44" fmla="*/ 2983 w 3171"/>
                  <a:gd name="T45" fmla="*/ 1478 h 1478"/>
                  <a:gd name="T46" fmla="*/ 2925 w 3171"/>
                  <a:gd name="T47" fmla="*/ 1420 h 1478"/>
                  <a:gd name="T48" fmla="*/ 2983 w 3171"/>
                  <a:gd name="T49" fmla="*/ 1362 h 1478"/>
                  <a:gd name="T50" fmla="*/ 3050 w 3171"/>
                  <a:gd name="T51" fmla="*/ 1362 h 1478"/>
                  <a:gd name="T52" fmla="*/ 3056 w 3171"/>
                  <a:gd name="T53" fmla="*/ 1356 h 1478"/>
                  <a:gd name="T54" fmla="*/ 3056 w 3171"/>
                  <a:gd name="T55" fmla="*/ 472 h 1478"/>
                  <a:gd name="T56" fmla="*/ 3054 w 3171"/>
                  <a:gd name="T57" fmla="*/ 467 h 1478"/>
                  <a:gd name="T58" fmla="*/ 2653 w 3171"/>
                  <a:gd name="T59" fmla="*/ 117 h 1478"/>
                  <a:gd name="T60" fmla="*/ 2649 w 3171"/>
                  <a:gd name="T61" fmla="*/ 115 h 1478"/>
                  <a:gd name="T62" fmla="*/ 2077 w 3171"/>
                  <a:gd name="T63" fmla="*/ 115 h 1478"/>
                  <a:gd name="T64" fmla="*/ 2020 w 3171"/>
                  <a:gd name="T65" fmla="*/ 58 h 1478"/>
                  <a:gd name="T66" fmla="*/ 2077 w 3171"/>
                  <a:gd name="T67" fmla="*/ 0 h 1478"/>
                  <a:gd name="T68" fmla="*/ 2648 w 3171"/>
                  <a:gd name="T69" fmla="*/ 0 h 1478"/>
                  <a:gd name="T70" fmla="*/ 2728 w 3171"/>
                  <a:gd name="T71" fmla="*/ 30 h 1478"/>
                  <a:gd name="T72" fmla="*/ 3130 w 3171"/>
                  <a:gd name="T73" fmla="*/ 380 h 1478"/>
                  <a:gd name="T74" fmla="*/ 3171 w 3171"/>
                  <a:gd name="T75" fmla="*/ 472 h 1478"/>
                  <a:gd name="T76" fmla="*/ 3171 w 3171"/>
                  <a:gd name="T77" fmla="*/ 1356 h 1478"/>
                  <a:gd name="T78" fmla="*/ 3050 w 3171"/>
                  <a:gd name="T79" fmla="*/ 1478 h 1478"/>
                  <a:gd name="T80" fmla="*/ 3050 w 3171"/>
                  <a:gd name="T81" fmla="*/ 1478 h 1478"/>
                  <a:gd name="T82" fmla="*/ 3050 w 3171"/>
                  <a:gd name="T83" fmla="*/ 1478 h 1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71" h="1478">
                    <a:moveTo>
                      <a:pt x="1138" y="462"/>
                    </a:moveTo>
                    <a:cubicBezTo>
                      <a:pt x="372" y="462"/>
                      <a:pt x="372" y="462"/>
                      <a:pt x="372" y="462"/>
                    </a:cubicBezTo>
                    <a:cubicBezTo>
                      <a:pt x="340" y="462"/>
                      <a:pt x="315" y="436"/>
                      <a:pt x="315" y="404"/>
                    </a:cubicBezTo>
                    <a:cubicBezTo>
                      <a:pt x="315" y="372"/>
                      <a:pt x="340" y="346"/>
                      <a:pt x="372" y="346"/>
                    </a:cubicBezTo>
                    <a:cubicBezTo>
                      <a:pt x="1138" y="346"/>
                      <a:pt x="1138" y="346"/>
                      <a:pt x="1138" y="346"/>
                    </a:cubicBezTo>
                    <a:cubicBezTo>
                      <a:pt x="1170" y="346"/>
                      <a:pt x="1196" y="372"/>
                      <a:pt x="1196" y="404"/>
                    </a:cubicBezTo>
                    <a:cubicBezTo>
                      <a:pt x="1196" y="436"/>
                      <a:pt x="1170" y="462"/>
                      <a:pt x="1138" y="462"/>
                    </a:cubicBezTo>
                    <a:close/>
                    <a:moveTo>
                      <a:pt x="954" y="764"/>
                    </a:moveTo>
                    <a:cubicBezTo>
                      <a:pt x="207" y="764"/>
                      <a:pt x="207" y="764"/>
                      <a:pt x="207" y="764"/>
                    </a:cubicBezTo>
                    <a:cubicBezTo>
                      <a:pt x="175" y="764"/>
                      <a:pt x="149" y="738"/>
                      <a:pt x="149" y="706"/>
                    </a:cubicBezTo>
                    <a:cubicBezTo>
                      <a:pt x="149" y="675"/>
                      <a:pt x="175" y="649"/>
                      <a:pt x="207" y="649"/>
                    </a:cubicBezTo>
                    <a:cubicBezTo>
                      <a:pt x="954" y="649"/>
                      <a:pt x="954" y="649"/>
                      <a:pt x="954" y="649"/>
                    </a:cubicBezTo>
                    <a:cubicBezTo>
                      <a:pt x="986" y="649"/>
                      <a:pt x="1012" y="675"/>
                      <a:pt x="1012" y="706"/>
                    </a:cubicBezTo>
                    <a:cubicBezTo>
                      <a:pt x="1012" y="738"/>
                      <a:pt x="986" y="764"/>
                      <a:pt x="954" y="764"/>
                    </a:cubicBezTo>
                    <a:close/>
                    <a:moveTo>
                      <a:pt x="805" y="1059"/>
                    </a:moveTo>
                    <a:cubicBezTo>
                      <a:pt x="58" y="1059"/>
                      <a:pt x="58" y="1059"/>
                      <a:pt x="58" y="1059"/>
                    </a:cubicBezTo>
                    <a:cubicBezTo>
                      <a:pt x="26" y="1059"/>
                      <a:pt x="0" y="1033"/>
                      <a:pt x="0" y="1002"/>
                    </a:cubicBezTo>
                    <a:cubicBezTo>
                      <a:pt x="0" y="970"/>
                      <a:pt x="26" y="944"/>
                      <a:pt x="58" y="944"/>
                    </a:cubicBezTo>
                    <a:cubicBezTo>
                      <a:pt x="805" y="944"/>
                      <a:pt x="805" y="944"/>
                      <a:pt x="805" y="944"/>
                    </a:cubicBezTo>
                    <a:cubicBezTo>
                      <a:pt x="836" y="944"/>
                      <a:pt x="862" y="970"/>
                      <a:pt x="862" y="1002"/>
                    </a:cubicBezTo>
                    <a:cubicBezTo>
                      <a:pt x="862" y="1033"/>
                      <a:pt x="836" y="1059"/>
                      <a:pt x="805" y="1059"/>
                    </a:cubicBezTo>
                    <a:close/>
                    <a:moveTo>
                      <a:pt x="3050" y="1478"/>
                    </a:moveTo>
                    <a:cubicBezTo>
                      <a:pt x="2983" y="1478"/>
                      <a:pt x="2983" y="1478"/>
                      <a:pt x="2983" y="1478"/>
                    </a:cubicBezTo>
                    <a:cubicBezTo>
                      <a:pt x="2951" y="1478"/>
                      <a:pt x="2925" y="1452"/>
                      <a:pt x="2925" y="1420"/>
                    </a:cubicBezTo>
                    <a:cubicBezTo>
                      <a:pt x="2925" y="1388"/>
                      <a:pt x="2951" y="1362"/>
                      <a:pt x="2983" y="1362"/>
                    </a:cubicBezTo>
                    <a:cubicBezTo>
                      <a:pt x="3050" y="1362"/>
                      <a:pt x="3050" y="1362"/>
                      <a:pt x="3050" y="1362"/>
                    </a:cubicBezTo>
                    <a:cubicBezTo>
                      <a:pt x="3053" y="1362"/>
                      <a:pt x="3056" y="1360"/>
                      <a:pt x="3056" y="1356"/>
                    </a:cubicBezTo>
                    <a:cubicBezTo>
                      <a:pt x="3056" y="472"/>
                      <a:pt x="3056" y="472"/>
                      <a:pt x="3056" y="472"/>
                    </a:cubicBezTo>
                    <a:cubicBezTo>
                      <a:pt x="3056" y="470"/>
                      <a:pt x="3055" y="469"/>
                      <a:pt x="3054" y="467"/>
                    </a:cubicBezTo>
                    <a:cubicBezTo>
                      <a:pt x="2653" y="117"/>
                      <a:pt x="2653" y="117"/>
                      <a:pt x="2653" y="117"/>
                    </a:cubicBezTo>
                    <a:cubicBezTo>
                      <a:pt x="2652" y="116"/>
                      <a:pt x="2650" y="115"/>
                      <a:pt x="2649" y="115"/>
                    </a:cubicBezTo>
                    <a:cubicBezTo>
                      <a:pt x="2077" y="115"/>
                      <a:pt x="2077" y="115"/>
                      <a:pt x="2077" y="115"/>
                    </a:cubicBezTo>
                    <a:cubicBezTo>
                      <a:pt x="2046" y="115"/>
                      <a:pt x="2020" y="89"/>
                      <a:pt x="2020" y="58"/>
                    </a:cubicBezTo>
                    <a:cubicBezTo>
                      <a:pt x="2020" y="26"/>
                      <a:pt x="2046" y="0"/>
                      <a:pt x="2077" y="0"/>
                    </a:cubicBezTo>
                    <a:cubicBezTo>
                      <a:pt x="2648" y="0"/>
                      <a:pt x="2648" y="0"/>
                      <a:pt x="2648" y="0"/>
                    </a:cubicBezTo>
                    <a:cubicBezTo>
                      <a:pt x="2678" y="0"/>
                      <a:pt x="2706" y="11"/>
                      <a:pt x="2728" y="30"/>
                    </a:cubicBezTo>
                    <a:cubicBezTo>
                      <a:pt x="3130" y="380"/>
                      <a:pt x="3130" y="380"/>
                      <a:pt x="3130" y="380"/>
                    </a:cubicBezTo>
                    <a:cubicBezTo>
                      <a:pt x="3156" y="403"/>
                      <a:pt x="3171" y="437"/>
                      <a:pt x="3171" y="472"/>
                    </a:cubicBezTo>
                    <a:cubicBezTo>
                      <a:pt x="3171" y="1356"/>
                      <a:pt x="3171" y="1356"/>
                      <a:pt x="3171" y="1356"/>
                    </a:cubicBezTo>
                    <a:cubicBezTo>
                      <a:pt x="3171" y="1423"/>
                      <a:pt x="3116" y="1478"/>
                      <a:pt x="3050" y="1478"/>
                    </a:cubicBezTo>
                    <a:close/>
                    <a:moveTo>
                      <a:pt x="3050" y="1478"/>
                    </a:moveTo>
                    <a:cubicBezTo>
                      <a:pt x="3050" y="1478"/>
                      <a:pt x="3050" y="1478"/>
                      <a:pt x="3050" y="147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47"/>
              <p:cNvSpPr>
                <a:spLocks noEditPoints="1"/>
              </p:cNvSpPr>
              <p:nvPr/>
            </p:nvSpPr>
            <p:spPr bwMode="auto">
              <a:xfrm>
                <a:off x="5078" y="2443"/>
                <a:ext cx="64" cy="65"/>
              </a:xfrm>
              <a:custGeom>
                <a:avLst/>
                <a:gdLst>
                  <a:gd name="T0" fmla="*/ 508 w 630"/>
                  <a:gd name="T1" fmla="*/ 639 h 639"/>
                  <a:gd name="T2" fmla="*/ 122 w 630"/>
                  <a:gd name="T3" fmla="*/ 639 h 639"/>
                  <a:gd name="T4" fmla="*/ 0 w 630"/>
                  <a:gd name="T5" fmla="*/ 518 h 639"/>
                  <a:gd name="T6" fmla="*/ 0 w 630"/>
                  <a:gd name="T7" fmla="*/ 122 h 639"/>
                  <a:gd name="T8" fmla="*/ 122 w 630"/>
                  <a:gd name="T9" fmla="*/ 0 h 639"/>
                  <a:gd name="T10" fmla="*/ 376 w 630"/>
                  <a:gd name="T11" fmla="*/ 0 h 639"/>
                  <a:gd name="T12" fmla="*/ 465 w 630"/>
                  <a:gd name="T13" fmla="*/ 39 h 639"/>
                  <a:gd name="T14" fmla="*/ 598 w 630"/>
                  <a:gd name="T15" fmla="*/ 182 h 639"/>
                  <a:gd name="T16" fmla="*/ 630 w 630"/>
                  <a:gd name="T17" fmla="*/ 265 h 639"/>
                  <a:gd name="T18" fmla="*/ 630 w 630"/>
                  <a:gd name="T19" fmla="*/ 518 h 639"/>
                  <a:gd name="T20" fmla="*/ 508 w 630"/>
                  <a:gd name="T21" fmla="*/ 639 h 639"/>
                  <a:gd name="T22" fmla="*/ 122 w 630"/>
                  <a:gd name="T23" fmla="*/ 115 h 639"/>
                  <a:gd name="T24" fmla="*/ 115 w 630"/>
                  <a:gd name="T25" fmla="*/ 122 h 639"/>
                  <a:gd name="T26" fmla="*/ 115 w 630"/>
                  <a:gd name="T27" fmla="*/ 518 h 639"/>
                  <a:gd name="T28" fmla="*/ 122 w 630"/>
                  <a:gd name="T29" fmla="*/ 524 h 639"/>
                  <a:gd name="T30" fmla="*/ 508 w 630"/>
                  <a:gd name="T31" fmla="*/ 524 h 639"/>
                  <a:gd name="T32" fmla="*/ 515 w 630"/>
                  <a:gd name="T33" fmla="*/ 518 h 639"/>
                  <a:gd name="T34" fmla="*/ 515 w 630"/>
                  <a:gd name="T35" fmla="*/ 265 h 639"/>
                  <a:gd name="T36" fmla="*/ 513 w 630"/>
                  <a:gd name="T37" fmla="*/ 261 h 639"/>
                  <a:gd name="T38" fmla="*/ 381 w 630"/>
                  <a:gd name="T39" fmla="*/ 117 h 639"/>
                  <a:gd name="T40" fmla="*/ 376 w 630"/>
                  <a:gd name="T41" fmla="*/ 115 h 639"/>
                  <a:gd name="T42" fmla="*/ 122 w 630"/>
                  <a:gd name="T43" fmla="*/ 115 h 639"/>
                  <a:gd name="T44" fmla="*/ 122 w 630"/>
                  <a:gd name="T45" fmla="*/ 115 h 639"/>
                  <a:gd name="T46" fmla="*/ 122 w 630"/>
                  <a:gd name="T47" fmla="*/ 115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30" h="639">
                    <a:moveTo>
                      <a:pt x="508" y="639"/>
                    </a:moveTo>
                    <a:cubicBezTo>
                      <a:pt x="122" y="639"/>
                      <a:pt x="122" y="639"/>
                      <a:pt x="122" y="639"/>
                    </a:cubicBezTo>
                    <a:cubicBezTo>
                      <a:pt x="55" y="639"/>
                      <a:pt x="0" y="585"/>
                      <a:pt x="0" y="518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54"/>
                      <a:pt x="55" y="0"/>
                      <a:pt x="122" y="0"/>
                    </a:cubicBezTo>
                    <a:cubicBezTo>
                      <a:pt x="376" y="0"/>
                      <a:pt x="376" y="0"/>
                      <a:pt x="376" y="0"/>
                    </a:cubicBezTo>
                    <a:cubicBezTo>
                      <a:pt x="410" y="0"/>
                      <a:pt x="442" y="14"/>
                      <a:pt x="465" y="39"/>
                    </a:cubicBezTo>
                    <a:cubicBezTo>
                      <a:pt x="598" y="182"/>
                      <a:pt x="598" y="182"/>
                      <a:pt x="598" y="182"/>
                    </a:cubicBezTo>
                    <a:cubicBezTo>
                      <a:pt x="618" y="205"/>
                      <a:pt x="630" y="234"/>
                      <a:pt x="630" y="265"/>
                    </a:cubicBezTo>
                    <a:cubicBezTo>
                      <a:pt x="630" y="518"/>
                      <a:pt x="630" y="518"/>
                      <a:pt x="630" y="518"/>
                    </a:cubicBezTo>
                    <a:cubicBezTo>
                      <a:pt x="630" y="585"/>
                      <a:pt x="575" y="639"/>
                      <a:pt x="508" y="639"/>
                    </a:cubicBezTo>
                    <a:close/>
                    <a:moveTo>
                      <a:pt x="122" y="115"/>
                    </a:moveTo>
                    <a:cubicBezTo>
                      <a:pt x="118" y="115"/>
                      <a:pt x="115" y="118"/>
                      <a:pt x="115" y="122"/>
                    </a:cubicBezTo>
                    <a:cubicBezTo>
                      <a:pt x="115" y="518"/>
                      <a:pt x="115" y="518"/>
                      <a:pt x="115" y="518"/>
                    </a:cubicBezTo>
                    <a:cubicBezTo>
                      <a:pt x="115" y="521"/>
                      <a:pt x="118" y="524"/>
                      <a:pt x="122" y="524"/>
                    </a:cubicBezTo>
                    <a:cubicBezTo>
                      <a:pt x="508" y="524"/>
                      <a:pt x="508" y="524"/>
                      <a:pt x="508" y="524"/>
                    </a:cubicBezTo>
                    <a:cubicBezTo>
                      <a:pt x="512" y="524"/>
                      <a:pt x="515" y="521"/>
                      <a:pt x="515" y="518"/>
                    </a:cubicBezTo>
                    <a:cubicBezTo>
                      <a:pt x="515" y="265"/>
                      <a:pt x="515" y="265"/>
                      <a:pt x="515" y="265"/>
                    </a:cubicBezTo>
                    <a:cubicBezTo>
                      <a:pt x="515" y="263"/>
                      <a:pt x="514" y="262"/>
                      <a:pt x="513" y="261"/>
                    </a:cubicBezTo>
                    <a:cubicBezTo>
                      <a:pt x="381" y="117"/>
                      <a:pt x="381" y="117"/>
                      <a:pt x="381" y="117"/>
                    </a:cubicBezTo>
                    <a:cubicBezTo>
                      <a:pt x="379" y="116"/>
                      <a:pt x="378" y="115"/>
                      <a:pt x="376" y="115"/>
                    </a:cubicBezTo>
                    <a:lnTo>
                      <a:pt x="122" y="115"/>
                    </a:lnTo>
                    <a:close/>
                    <a:moveTo>
                      <a:pt x="122" y="115"/>
                    </a:moveTo>
                    <a:cubicBezTo>
                      <a:pt x="122" y="115"/>
                      <a:pt x="122" y="115"/>
                      <a:pt x="122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48"/>
              <p:cNvSpPr>
                <a:spLocks noEditPoints="1"/>
              </p:cNvSpPr>
              <p:nvPr/>
            </p:nvSpPr>
            <p:spPr bwMode="auto">
              <a:xfrm>
                <a:off x="5085" y="2543"/>
                <a:ext cx="57" cy="57"/>
              </a:xfrm>
              <a:custGeom>
                <a:avLst/>
                <a:gdLst>
                  <a:gd name="T0" fmla="*/ 281 w 561"/>
                  <a:gd name="T1" fmla="*/ 561 h 561"/>
                  <a:gd name="T2" fmla="*/ 0 w 561"/>
                  <a:gd name="T3" fmla="*/ 280 h 561"/>
                  <a:gd name="T4" fmla="*/ 281 w 561"/>
                  <a:gd name="T5" fmla="*/ 0 h 561"/>
                  <a:gd name="T6" fmla="*/ 561 w 561"/>
                  <a:gd name="T7" fmla="*/ 280 h 561"/>
                  <a:gd name="T8" fmla="*/ 281 w 561"/>
                  <a:gd name="T9" fmla="*/ 561 h 561"/>
                  <a:gd name="T10" fmla="*/ 281 w 561"/>
                  <a:gd name="T11" fmla="*/ 115 h 561"/>
                  <a:gd name="T12" fmla="*/ 115 w 561"/>
                  <a:gd name="T13" fmla="*/ 281 h 561"/>
                  <a:gd name="T14" fmla="*/ 281 w 561"/>
                  <a:gd name="T15" fmla="*/ 446 h 561"/>
                  <a:gd name="T16" fmla="*/ 446 w 561"/>
                  <a:gd name="T17" fmla="*/ 281 h 561"/>
                  <a:gd name="T18" fmla="*/ 281 w 561"/>
                  <a:gd name="T19" fmla="*/ 115 h 561"/>
                  <a:gd name="T20" fmla="*/ 281 w 561"/>
                  <a:gd name="T21" fmla="*/ 115 h 561"/>
                  <a:gd name="T22" fmla="*/ 281 w 561"/>
                  <a:gd name="T23" fmla="*/ 115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561">
                    <a:moveTo>
                      <a:pt x="281" y="561"/>
                    </a:moveTo>
                    <a:cubicBezTo>
                      <a:pt x="126" y="561"/>
                      <a:pt x="0" y="435"/>
                      <a:pt x="0" y="280"/>
                    </a:cubicBezTo>
                    <a:cubicBezTo>
                      <a:pt x="0" y="126"/>
                      <a:pt x="126" y="0"/>
                      <a:pt x="281" y="0"/>
                    </a:cubicBezTo>
                    <a:cubicBezTo>
                      <a:pt x="435" y="0"/>
                      <a:pt x="561" y="126"/>
                      <a:pt x="561" y="280"/>
                    </a:cubicBezTo>
                    <a:cubicBezTo>
                      <a:pt x="561" y="435"/>
                      <a:pt x="435" y="561"/>
                      <a:pt x="281" y="561"/>
                    </a:cubicBezTo>
                    <a:close/>
                    <a:moveTo>
                      <a:pt x="281" y="115"/>
                    </a:moveTo>
                    <a:cubicBezTo>
                      <a:pt x="189" y="115"/>
                      <a:pt x="115" y="190"/>
                      <a:pt x="115" y="281"/>
                    </a:cubicBezTo>
                    <a:cubicBezTo>
                      <a:pt x="115" y="372"/>
                      <a:pt x="189" y="446"/>
                      <a:pt x="281" y="446"/>
                    </a:cubicBezTo>
                    <a:cubicBezTo>
                      <a:pt x="372" y="446"/>
                      <a:pt x="446" y="372"/>
                      <a:pt x="446" y="281"/>
                    </a:cubicBezTo>
                    <a:cubicBezTo>
                      <a:pt x="446" y="190"/>
                      <a:pt x="372" y="115"/>
                      <a:pt x="281" y="115"/>
                    </a:cubicBezTo>
                    <a:close/>
                    <a:moveTo>
                      <a:pt x="281" y="115"/>
                    </a:moveTo>
                    <a:cubicBezTo>
                      <a:pt x="281" y="115"/>
                      <a:pt x="281" y="115"/>
                      <a:pt x="281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49"/>
              <p:cNvSpPr>
                <a:spLocks noEditPoints="1"/>
              </p:cNvSpPr>
              <p:nvPr/>
            </p:nvSpPr>
            <p:spPr bwMode="auto">
              <a:xfrm>
                <a:off x="4922" y="2543"/>
                <a:ext cx="58" cy="57"/>
              </a:xfrm>
              <a:custGeom>
                <a:avLst/>
                <a:gdLst>
                  <a:gd name="T0" fmla="*/ 280 w 561"/>
                  <a:gd name="T1" fmla="*/ 561 h 561"/>
                  <a:gd name="T2" fmla="*/ 0 w 561"/>
                  <a:gd name="T3" fmla="*/ 280 h 561"/>
                  <a:gd name="T4" fmla="*/ 280 w 561"/>
                  <a:gd name="T5" fmla="*/ 0 h 561"/>
                  <a:gd name="T6" fmla="*/ 561 w 561"/>
                  <a:gd name="T7" fmla="*/ 280 h 561"/>
                  <a:gd name="T8" fmla="*/ 280 w 561"/>
                  <a:gd name="T9" fmla="*/ 561 h 561"/>
                  <a:gd name="T10" fmla="*/ 280 w 561"/>
                  <a:gd name="T11" fmla="*/ 115 h 561"/>
                  <a:gd name="T12" fmla="*/ 115 w 561"/>
                  <a:gd name="T13" fmla="*/ 281 h 561"/>
                  <a:gd name="T14" fmla="*/ 280 w 561"/>
                  <a:gd name="T15" fmla="*/ 446 h 561"/>
                  <a:gd name="T16" fmla="*/ 446 w 561"/>
                  <a:gd name="T17" fmla="*/ 281 h 561"/>
                  <a:gd name="T18" fmla="*/ 280 w 561"/>
                  <a:gd name="T19" fmla="*/ 115 h 561"/>
                  <a:gd name="T20" fmla="*/ 280 w 561"/>
                  <a:gd name="T21" fmla="*/ 115 h 561"/>
                  <a:gd name="T22" fmla="*/ 280 w 561"/>
                  <a:gd name="T23" fmla="*/ 115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1" h="561">
                    <a:moveTo>
                      <a:pt x="280" y="561"/>
                    </a:moveTo>
                    <a:cubicBezTo>
                      <a:pt x="126" y="561"/>
                      <a:pt x="0" y="435"/>
                      <a:pt x="0" y="280"/>
                    </a:cubicBezTo>
                    <a:cubicBezTo>
                      <a:pt x="0" y="126"/>
                      <a:pt x="125" y="0"/>
                      <a:pt x="280" y="0"/>
                    </a:cubicBezTo>
                    <a:cubicBezTo>
                      <a:pt x="435" y="0"/>
                      <a:pt x="561" y="126"/>
                      <a:pt x="561" y="280"/>
                    </a:cubicBezTo>
                    <a:cubicBezTo>
                      <a:pt x="561" y="435"/>
                      <a:pt x="435" y="561"/>
                      <a:pt x="280" y="561"/>
                    </a:cubicBezTo>
                    <a:close/>
                    <a:moveTo>
                      <a:pt x="280" y="115"/>
                    </a:moveTo>
                    <a:cubicBezTo>
                      <a:pt x="189" y="115"/>
                      <a:pt x="115" y="190"/>
                      <a:pt x="115" y="281"/>
                    </a:cubicBezTo>
                    <a:cubicBezTo>
                      <a:pt x="115" y="372"/>
                      <a:pt x="189" y="446"/>
                      <a:pt x="280" y="446"/>
                    </a:cubicBezTo>
                    <a:cubicBezTo>
                      <a:pt x="372" y="446"/>
                      <a:pt x="446" y="372"/>
                      <a:pt x="446" y="281"/>
                    </a:cubicBezTo>
                    <a:cubicBezTo>
                      <a:pt x="446" y="190"/>
                      <a:pt x="372" y="115"/>
                      <a:pt x="280" y="115"/>
                    </a:cubicBezTo>
                    <a:close/>
                    <a:moveTo>
                      <a:pt x="280" y="115"/>
                    </a:moveTo>
                    <a:cubicBezTo>
                      <a:pt x="280" y="115"/>
                      <a:pt x="280" y="115"/>
                      <a:pt x="280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-77943" y="4975510"/>
            <a:ext cx="2024490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grpSp>
        <p:nvGrpSpPr>
          <p:cNvPr id="23" name="组合 22"/>
          <p:cNvGrpSpPr/>
          <p:nvPr/>
        </p:nvGrpSpPr>
        <p:grpSpPr>
          <a:xfrm rot="10800000">
            <a:off x="3255994" y="824900"/>
            <a:ext cx="5974504" cy="5974504"/>
            <a:chOff x="-724114" y="-415899"/>
            <a:chExt cx="7689798" cy="7689798"/>
          </a:xfrm>
        </p:grpSpPr>
        <p:sp>
          <p:nvSpPr>
            <p:cNvPr id="24" name="弧形 23"/>
            <p:cNvSpPr/>
            <p:nvPr/>
          </p:nvSpPr>
          <p:spPr>
            <a:xfrm rot="3922253">
              <a:off x="-724114" y="-415899"/>
              <a:ext cx="7689798" cy="7689798"/>
            </a:xfrm>
            <a:prstGeom prst="arc">
              <a:avLst>
                <a:gd name="adj1" fmla="val 14860025"/>
                <a:gd name="adj2" fmla="val 17114415"/>
              </a:avLst>
            </a:prstGeom>
            <a:ln w="9525">
              <a:gradFill>
                <a:gsLst>
                  <a:gs pos="0">
                    <a:srgbClr val="1E4B9D">
                      <a:alpha val="21000"/>
                    </a:srgbClr>
                  </a:gs>
                  <a:gs pos="100000">
                    <a:srgbClr val="1E4B9D"/>
                  </a:gs>
                </a:gsLst>
                <a:lin ang="0" scaled="0"/>
              </a:gra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 rot="6622253">
              <a:off x="-724114" y="-415899"/>
              <a:ext cx="7689798" cy="7689798"/>
            </a:xfrm>
            <a:prstGeom prst="arc">
              <a:avLst>
                <a:gd name="adj1" fmla="val 14860025"/>
                <a:gd name="adj2" fmla="val 17114415"/>
              </a:avLst>
            </a:prstGeom>
            <a:ln w="9525">
              <a:gradFill>
                <a:gsLst>
                  <a:gs pos="0">
                    <a:srgbClr val="70ADC4">
                      <a:alpha val="0"/>
                    </a:srgbClr>
                  </a:gs>
                  <a:gs pos="100000">
                    <a:srgbClr val="70ADC4"/>
                  </a:gs>
                </a:gsLst>
                <a:lin ang="0" scaled="0"/>
              </a:gra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294490" y="1183965"/>
            <a:ext cx="1947863" cy="1309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 dirty="0">
                <a:latin typeface="思源黑体 CN Regular" panose="020B0500000000000000" pitchFamily="34" charset="-122"/>
                <a:ea typeface="思源黑体 Bold"/>
              </a:rPr>
              <a:t>单击此处输入你的正文，具体的文字提示还要根据设计和使用场景来确定</a:t>
            </a:r>
          </a:p>
        </p:txBody>
      </p:sp>
      <p:sp>
        <p:nvSpPr>
          <p:cNvPr id="36" name="矩形: 圆角 35"/>
          <p:cNvSpPr/>
          <p:nvPr/>
        </p:nvSpPr>
        <p:spPr>
          <a:xfrm>
            <a:off x="8450449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8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7" grpId="0" animBg="1"/>
      <p:bldP spid="28" grpId="0" animBg="1"/>
      <p:bldP spid="29" grpId="0" animBg="1"/>
      <p:bldP spid="71" grpId="0" animBg="1"/>
      <p:bldP spid="72" grpId="0" animBg="1"/>
      <p:bldP spid="73" grpId="0" animBg="1"/>
      <p:bldP spid="11" grpId="0"/>
      <p:bldP spid="12" grpId="0"/>
      <p:bldP spid="13" grpId="0"/>
      <p:bldP spid="22" grpId="0"/>
      <p:bldP spid="33" grpId="0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95441" y="1"/>
            <a:ext cx="5230410" cy="6857999"/>
          </a:xfrm>
          <a:custGeom>
            <a:avLst/>
            <a:gdLst>
              <a:gd name="connsiteX0" fmla="*/ 1307603 w 5230410"/>
              <a:gd name="connsiteY0" fmla="*/ 0 h 6857999"/>
              <a:gd name="connsiteX1" fmla="*/ 5230410 w 5230410"/>
              <a:gd name="connsiteY1" fmla="*/ 0 h 6857999"/>
              <a:gd name="connsiteX2" fmla="*/ 3922808 w 5230410"/>
              <a:gd name="connsiteY2" fmla="*/ 6857999 h 6857999"/>
              <a:gd name="connsiteX3" fmla="*/ 0 w 5230410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0410" h="6857999">
                <a:moveTo>
                  <a:pt x="1307603" y="0"/>
                </a:moveTo>
                <a:lnTo>
                  <a:pt x="5230410" y="0"/>
                </a:lnTo>
                <a:lnTo>
                  <a:pt x="392280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733435" y="1612418"/>
            <a:ext cx="34079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4400">
                <a:latin typeface="+mj-ea"/>
                <a:ea typeface="+mj-ea"/>
              </a:defRPr>
            </a:lvl1pPr>
          </a:lstStyle>
          <a:p>
            <a:r>
              <a:rPr lang="en-US" altLang="zh-CN" dirty="0"/>
              <a:t>XX</a:t>
            </a:r>
            <a:r>
              <a:rPr lang="zh-CN" altLang="en-US" dirty="0"/>
              <a:t>有限公司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33435" y="3430564"/>
            <a:ext cx="5993014" cy="0"/>
          </a:xfrm>
          <a:prstGeom prst="line">
            <a:avLst/>
          </a:prstGeom>
          <a:ln w="19050" cap="rnd">
            <a:gradFill>
              <a:gsLst>
                <a:gs pos="0">
                  <a:srgbClr val="1E4B9D"/>
                </a:gs>
                <a:gs pos="100000">
                  <a:srgbClr val="1E4B9D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805662" y="4228614"/>
            <a:ext cx="2796821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汇报</a:t>
            </a:r>
            <a:r>
              <a:rPr lang="zh-CN" altLang="en-US"/>
              <a:t>人：</a:t>
            </a:r>
            <a:r>
              <a:rPr lang="en-US" altLang="zh-CN" dirty="0"/>
              <a:t>XXX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57053" y="2466594"/>
            <a:ext cx="48409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5400">
                <a:solidFill>
                  <a:srgbClr val="1E4B9D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谢谢观看</a:t>
            </a:r>
          </a:p>
        </p:txBody>
      </p:sp>
      <p:cxnSp>
        <p:nvCxnSpPr>
          <p:cNvPr id="59" name="直接连接符 58"/>
          <p:cNvCxnSpPr/>
          <p:nvPr/>
        </p:nvCxnSpPr>
        <p:spPr>
          <a:xfrm>
            <a:off x="802879" y="6185989"/>
            <a:ext cx="320936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2879" y="6065339"/>
            <a:ext cx="174801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文本框 73"/>
          <p:cNvSpPr txBox="1"/>
          <p:nvPr/>
        </p:nvSpPr>
        <p:spPr>
          <a:xfrm>
            <a:off x="805662" y="4837932"/>
            <a:ext cx="3137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汇报</a:t>
            </a:r>
            <a:r>
              <a:rPr lang="zh-CN" altLang="en-US"/>
              <a:t>时间：</a:t>
            </a:r>
            <a:r>
              <a:rPr lang="en-US" altLang="zh-CN"/>
              <a:t>XX</a:t>
            </a:r>
            <a:r>
              <a:rPr lang="zh-CN" altLang="en-US"/>
              <a:t>年</a:t>
            </a:r>
            <a:r>
              <a:rPr lang="en-US" altLang="zh-CN"/>
              <a:t>XX</a:t>
            </a:r>
            <a:r>
              <a:rPr lang="zh-CN" altLang="en-US"/>
              <a:t>月</a:t>
            </a:r>
            <a:r>
              <a:rPr lang="en-US" altLang="zh-CN" dirty="0"/>
              <a:t>XX</a:t>
            </a:r>
            <a:r>
              <a:rPr lang="zh-CN" altLang="en-US" dirty="0"/>
              <a:t>日</a:t>
            </a:r>
          </a:p>
        </p:txBody>
      </p:sp>
      <p:sp>
        <p:nvSpPr>
          <p:cNvPr id="2" name="平行四边形 1"/>
          <p:cNvSpPr/>
          <p:nvPr/>
        </p:nvSpPr>
        <p:spPr>
          <a:xfrm>
            <a:off x="6234674" y="0"/>
            <a:ext cx="2621776" cy="5943597"/>
          </a:xfrm>
          <a:prstGeom prst="parallelogram">
            <a:avLst>
              <a:gd name="adj" fmla="val 44167"/>
            </a:avLst>
          </a:prstGeom>
          <a:gradFill>
            <a:gsLst>
              <a:gs pos="0">
                <a:srgbClr val="0093D6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flipH="1" flipV="1">
            <a:off x="9778626" y="914403"/>
            <a:ext cx="2621776" cy="5943597"/>
          </a:xfrm>
          <a:prstGeom prst="parallelogram">
            <a:avLst>
              <a:gd name="adj" fmla="val 44167"/>
            </a:avLst>
          </a:prstGeom>
          <a:gradFill>
            <a:gsLst>
              <a:gs pos="0">
                <a:srgbClr val="0093D6"/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1" grpId="0"/>
      <p:bldP spid="58" grpId="0"/>
      <p:bldP spid="74" grpId="0"/>
      <p:bldP spid="2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12E867-FEB3-8975-376F-545B428BD3CF}"/>
              </a:ext>
            </a:extLst>
          </p:cNvPr>
          <p:cNvSpPr txBox="1"/>
          <p:nvPr/>
        </p:nvSpPr>
        <p:spPr>
          <a:xfrm>
            <a:off x="979158" y="715073"/>
            <a:ext cx="19543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珍珍</a:t>
            </a:r>
            <a:r>
              <a:rPr lang="en-US" altLang="zh-CN" sz="2400" dirty="0"/>
              <a:t> </a:t>
            </a:r>
            <a:r>
              <a:rPr lang="zh-CN" altLang="en-US" sz="2400" dirty="0"/>
              <a:t>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D7CCE3-BE17-0DCC-A877-8B6B413FD554}"/>
              </a:ext>
            </a:extLst>
          </p:cNvPr>
          <p:cNvSpPr txBox="1"/>
          <p:nvPr/>
        </p:nvSpPr>
        <p:spPr>
          <a:xfrm>
            <a:off x="993792" y="1537317"/>
            <a:ext cx="1073402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348674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-39757" y="21266"/>
            <a:ext cx="12231757" cy="3456927"/>
          </a:xfrm>
          <a:prstGeom prst="rect">
            <a:avLst/>
          </a:prstGeom>
          <a:solidFill>
            <a:srgbClr val="1C62A8">
              <a:alpha val="59000"/>
            </a:srgbClr>
          </a:solidFill>
          <a:ln>
            <a:solidFill>
              <a:srgbClr val="1C6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669179" y="5038170"/>
            <a:ext cx="1776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200" dirty="0">
                <a:latin typeface="+mj-ea"/>
                <a:ea typeface="+mj-ea"/>
              </a:rPr>
              <a:t>公司简介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415446" y="5025053"/>
            <a:ext cx="1903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latin typeface="+mj-ea"/>
                <a:ea typeface="+mj-ea"/>
              </a:rPr>
              <a:t>业绩回顾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6305477" y="5025053"/>
            <a:ext cx="17768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latin typeface="+mj-ea"/>
                <a:ea typeface="+mj-ea"/>
              </a:rPr>
              <a:t>经验总结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053359" y="5009813"/>
            <a:ext cx="1885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200" dirty="0">
                <a:latin typeface="+mj-ea"/>
                <a:ea typeface="+mj-ea"/>
              </a:rPr>
              <a:t>未来计划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-39757" y="1073542"/>
            <a:ext cx="2857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+mj-ea"/>
                <a:ea typeface="+mj-ea"/>
              </a:rPr>
              <a:t>目录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69179" y="1872850"/>
            <a:ext cx="14644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17000"/>
                    </a:srgbClr>
                  </a:outerShdw>
                </a:effectLst>
                <a:latin typeface="+mj-ea"/>
                <a:ea typeface="+mj-ea"/>
              </a:rPr>
              <a:t>CONTENTS</a:t>
            </a:r>
            <a:endParaRPr lang="zh-CN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17000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1294" y="-29817"/>
            <a:ext cx="108000" cy="1040480"/>
            <a:chOff x="831294" y="-29817"/>
            <a:chExt cx="108000" cy="104048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885294" y="-29817"/>
              <a:ext cx="0" cy="101379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831294" y="902663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平行四边形 7"/>
          <p:cNvSpPr/>
          <p:nvPr/>
        </p:nvSpPr>
        <p:spPr>
          <a:xfrm>
            <a:off x="11501579" y="-1242940"/>
            <a:ext cx="2621776" cy="5943597"/>
          </a:xfrm>
          <a:prstGeom prst="parallelogram">
            <a:avLst>
              <a:gd name="adj" fmla="val 44167"/>
            </a:avLst>
          </a:prstGeom>
          <a:gradFill>
            <a:gsLst>
              <a:gs pos="0">
                <a:srgbClr val="0093D6">
                  <a:alpha val="74000"/>
                </a:srgb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 flipH="1" flipV="1">
            <a:off x="-1601152" y="3449235"/>
            <a:ext cx="2621776" cy="5943597"/>
          </a:xfrm>
          <a:prstGeom prst="parallelogram">
            <a:avLst>
              <a:gd name="adj" fmla="val 44167"/>
            </a:avLst>
          </a:prstGeom>
          <a:gradFill>
            <a:gsLst>
              <a:gs pos="0">
                <a:srgbClr val="0093D6">
                  <a:alpha val="28000"/>
                </a:srgb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: 圆角 10"/>
          <p:cNvSpPr/>
          <p:nvPr/>
        </p:nvSpPr>
        <p:spPr>
          <a:xfrm>
            <a:off x="872199" y="3990782"/>
            <a:ext cx="762000" cy="737616"/>
          </a:xfrm>
          <a:prstGeom prst="roundRect">
            <a:avLst>
              <a:gd name="adj" fmla="val 11708"/>
            </a:avLst>
          </a:prstGeom>
          <a:noFill/>
          <a:ln w="28575">
            <a:solidFill>
              <a:srgbClr val="1C6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/>
          <p:cNvSpPr/>
          <p:nvPr/>
        </p:nvSpPr>
        <p:spPr>
          <a:xfrm>
            <a:off x="3719125" y="3977491"/>
            <a:ext cx="762000" cy="737616"/>
          </a:xfrm>
          <a:prstGeom prst="roundRect">
            <a:avLst>
              <a:gd name="adj" fmla="val 11708"/>
            </a:avLst>
          </a:prstGeom>
          <a:noFill/>
          <a:ln w="28575">
            <a:solidFill>
              <a:srgbClr val="1C6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/>
        </p:nvSpPr>
        <p:spPr>
          <a:xfrm>
            <a:off x="6556719" y="3990782"/>
            <a:ext cx="762000" cy="737616"/>
          </a:xfrm>
          <a:prstGeom prst="roundRect">
            <a:avLst>
              <a:gd name="adj" fmla="val 11708"/>
            </a:avLst>
          </a:prstGeom>
          <a:noFill/>
          <a:ln w="28575">
            <a:solidFill>
              <a:srgbClr val="1C6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/>
          <p:cNvSpPr/>
          <p:nvPr/>
        </p:nvSpPr>
        <p:spPr>
          <a:xfrm>
            <a:off x="9403645" y="3977491"/>
            <a:ext cx="762000" cy="737616"/>
          </a:xfrm>
          <a:prstGeom prst="roundRect">
            <a:avLst>
              <a:gd name="adj" fmla="val 11708"/>
            </a:avLst>
          </a:prstGeom>
          <a:noFill/>
          <a:ln w="28575">
            <a:solidFill>
              <a:srgbClr val="1C62A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037199" y="4143590"/>
            <a:ext cx="432000" cy="432000"/>
            <a:chOff x="2149475" y="4491038"/>
            <a:chExt cx="323850" cy="317499"/>
          </a:xfrm>
          <a:solidFill>
            <a:srgbClr val="1C62A8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2252663" y="4591050"/>
              <a:ext cx="117475" cy="117475"/>
            </a:xfrm>
            <a:custGeom>
              <a:avLst/>
              <a:gdLst>
                <a:gd name="T0" fmla="*/ 513 w 1026"/>
                <a:gd name="T1" fmla="*/ 1026 h 1026"/>
                <a:gd name="T2" fmla="*/ 0 w 1026"/>
                <a:gd name="T3" fmla="*/ 513 h 1026"/>
                <a:gd name="T4" fmla="*/ 513 w 1026"/>
                <a:gd name="T5" fmla="*/ 0 h 1026"/>
                <a:gd name="T6" fmla="*/ 1026 w 1026"/>
                <a:gd name="T7" fmla="*/ 513 h 1026"/>
                <a:gd name="T8" fmla="*/ 876 w 1026"/>
                <a:gd name="T9" fmla="*/ 876 h 1026"/>
                <a:gd name="T10" fmla="*/ 513 w 1026"/>
                <a:gd name="T11" fmla="*/ 1026 h 1026"/>
                <a:gd name="T12" fmla="*/ 513 w 1026"/>
                <a:gd name="T13" fmla="*/ 183 h 1026"/>
                <a:gd name="T14" fmla="*/ 205 w 1026"/>
                <a:gd name="T15" fmla="*/ 387 h 1026"/>
                <a:gd name="T16" fmla="*/ 277 w 1026"/>
                <a:gd name="T17" fmla="*/ 749 h 1026"/>
                <a:gd name="T18" fmla="*/ 639 w 1026"/>
                <a:gd name="T19" fmla="*/ 821 h 1026"/>
                <a:gd name="T20" fmla="*/ 843 w 1026"/>
                <a:gd name="T21" fmla="*/ 513 h 1026"/>
                <a:gd name="T22" fmla="*/ 746 w 1026"/>
                <a:gd name="T23" fmla="*/ 280 h 1026"/>
                <a:gd name="T24" fmla="*/ 513 w 1026"/>
                <a:gd name="T25" fmla="*/ 183 h 1026"/>
                <a:gd name="T26" fmla="*/ 513 w 1026"/>
                <a:gd name="T27" fmla="*/ 183 h 1026"/>
                <a:gd name="T28" fmla="*/ 513 w 1026"/>
                <a:gd name="T29" fmla="*/ 18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6" h="1026">
                  <a:moveTo>
                    <a:pt x="513" y="1026"/>
                  </a:moveTo>
                  <a:cubicBezTo>
                    <a:pt x="230" y="1026"/>
                    <a:pt x="0" y="797"/>
                    <a:pt x="0" y="513"/>
                  </a:cubicBezTo>
                  <a:cubicBezTo>
                    <a:pt x="0" y="230"/>
                    <a:pt x="230" y="0"/>
                    <a:pt x="513" y="0"/>
                  </a:cubicBezTo>
                  <a:cubicBezTo>
                    <a:pt x="797" y="0"/>
                    <a:pt x="1026" y="230"/>
                    <a:pt x="1026" y="513"/>
                  </a:cubicBezTo>
                  <a:cubicBezTo>
                    <a:pt x="1026" y="649"/>
                    <a:pt x="972" y="780"/>
                    <a:pt x="876" y="876"/>
                  </a:cubicBezTo>
                  <a:cubicBezTo>
                    <a:pt x="780" y="972"/>
                    <a:pt x="649" y="1026"/>
                    <a:pt x="513" y="1026"/>
                  </a:cubicBezTo>
                  <a:close/>
                  <a:moveTo>
                    <a:pt x="513" y="183"/>
                  </a:moveTo>
                  <a:cubicBezTo>
                    <a:pt x="379" y="183"/>
                    <a:pt x="257" y="263"/>
                    <a:pt x="205" y="387"/>
                  </a:cubicBezTo>
                  <a:cubicBezTo>
                    <a:pt x="154" y="511"/>
                    <a:pt x="182" y="654"/>
                    <a:pt x="277" y="749"/>
                  </a:cubicBezTo>
                  <a:cubicBezTo>
                    <a:pt x="372" y="844"/>
                    <a:pt x="515" y="873"/>
                    <a:pt x="639" y="821"/>
                  </a:cubicBezTo>
                  <a:cubicBezTo>
                    <a:pt x="763" y="769"/>
                    <a:pt x="844" y="648"/>
                    <a:pt x="843" y="513"/>
                  </a:cubicBezTo>
                  <a:cubicBezTo>
                    <a:pt x="843" y="426"/>
                    <a:pt x="808" y="342"/>
                    <a:pt x="746" y="280"/>
                  </a:cubicBezTo>
                  <a:cubicBezTo>
                    <a:pt x="684" y="218"/>
                    <a:pt x="601" y="183"/>
                    <a:pt x="513" y="183"/>
                  </a:cubicBezTo>
                  <a:close/>
                  <a:moveTo>
                    <a:pt x="513" y="183"/>
                  </a:moveTo>
                  <a:cubicBezTo>
                    <a:pt x="513" y="183"/>
                    <a:pt x="513" y="183"/>
                    <a:pt x="513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 noEditPoints="1"/>
            </p:cNvSpPr>
            <p:nvPr/>
          </p:nvSpPr>
          <p:spPr bwMode="auto">
            <a:xfrm>
              <a:off x="2149475" y="4491038"/>
              <a:ext cx="323850" cy="317499"/>
            </a:xfrm>
            <a:custGeom>
              <a:avLst/>
              <a:gdLst>
                <a:gd name="T0" fmla="*/ 899 w 2809"/>
                <a:gd name="T1" fmla="*/ 2714 h 2758"/>
                <a:gd name="T2" fmla="*/ 430 w 2809"/>
                <a:gd name="T3" fmla="*/ 2204 h 2758"/>
                <a:gd name="T4" fmla="*/ 430 w 2809"/>
                <a:gd name="T5" fmla="*/ 1948 h 2758"/>
                <a:gd name="T6" fmla="*/ 208 w 2809"/>
                <a:gd name="T7" fmla="*/ 1820 h 2758"/>
                <a:gd name="T8" fmla="*/ 0 w 2809"/>
                <a:gd name="T9" fmla="*/ 1612 h 2758"/>
                <a:gd name="T10" fmla="*/ 65 w 2809"/>
                <a:gd name="T11" fmla="*/ 1007 h 2758"/>
                <a:gd name="T12" fmla="*/ 430 w 2809"/>
                <a:gd name="T13" fmla="*/ 823 h 2758"/>
                <a:gd name="T14" fmla="*/ 439 w 2809"/>
                <a:gd name="T15" fmla="*/ 571 h 2758"/>
                <a:gd name="T16" fmla="*/ 514 w 2809"/>
                <a:gd name="T17" fmla="*/ 285 h 2758"/>
                <a:gd name="T18" fmla="*/ 1058 w 2809"/>
                <a:gd name="T19" fmla="*/ 35 h 2758"/>
                <a:gd name="T20" fmla="*/ 1185 w 2809"/>
                <a:gd name="T21" fmla="*/ 146 h 2758"/>
                <a:gd name="T22" fmla="*/ 1610 w 2809"/>
                <a:gd name="T23" fmla="*/ 146 h 2758"/>
                <a:gd name="T24" fmla="*/ 1910 w 2809"/>
                <a:gd name="T25" fmla="*/ 56 h 2758"/>
                <a:gd name="T26" fmla="*/ 2400 w 2809"/>
                <a:gd name="T27" fmla="*/ 409 h 2758"/>
                <a:gd name="T28" fmla="*/ 2379 w 2809"/>
                <a:gd name="T29" fmla="*/ 580 h 2758"/>
                <a:gd name="T30" fmla="*/ 2585 w 2809"/>
                <a:gd name="T31" fmla="*/ 950 h 2758"/>
                <a:gd name="T32" fmla="*/ 2748 w 2809"/>
                <a:gd name="T33" fmla="*/ 1011 h 2758"/>
                <a:gd name="T34" fmla="*/ 2809 w 2809"/>
                <a:gd name="T35" fmla="*/ 1612 h 2758"/>
                <a:gd name="T36" fmla="*/ 2596 w 2809"/>
                <a:gd name="T37" fmla="*/ 1820 h 2758"/>
                <a:gd name="T38" fmla="*/ 2403 w 2809"/>
                <a:gd name="T39" fmla="*/ 1901 h 2758"/>
                <a:gd name="T40" fmla="*/ 2363 w 2809"/>
                <a:gd name="T41" fmla="*/ 2188 h 2758"/>
                <a:gd name="T42" fmla="*/ 2384 w 2809"/>
                <a:gd name="T43" fmla="*/ 2360 h 2758"/>
                <a:gd name="T44" fmla="*/ 1894 w 2809"/>
                <a:gd name="T45" fmla="*/ 2714 h 2758"/>
                <a:gd name="T46" fmla="*/ 1629 w 2809"/>
                <a:gd name="T47" fmla="*/ 2626 h 2758"/>
                <a:gd name="T48" fmla="*/ 1204 w 2809"/>
                <a:gd name="T49" fmla="*/ 2626 h 2758"/>
                <a:gd name="T50" fmla="*/ 1028 w 2809"/>
                <a:gd name="T51" fmla="*/ 2744 h 2758"/>
                <a:gd name="T52" fmla="*/ 589 w 2809"/>
                <a:gd name="T53" fmla="*/ 1860 h 2758"/>
                <a:gd name="T54" fmla="*/ 589 w 2809"/>
                <a:gd name="T55" fmla="*/ 2298 h 2758"/>
                <a:gd name="T56" fmla="*/ 992 w 2809"/>
                <a:gd name="T57" fmla="*/ 2560 h 2758"/>
                <a:gd name="T58" fmla="*/ 1028 w 2809"/>
                <a:gd name="T59" fmla="*/ 2550 h 2758"/>
                <a:gd name="T60" fmla="*/ 1400 w 2809"/>
                <a:gd name="T61" fmla="*/ 2328 h 2758"/>
                <a:gd name="T62" fmla="*/ 1772 w 2809"/>
                <a:gd name="T63" fmla="*/ 2546 h 2758"/>
                <a:gd name="T64" fmla="*/ 1807 w 2809"/>
                <a:gd name="T65" fmla="*/ 2559 h 2758"/>
                <a:gd name="T66" fmla="*/ 2209 w 2809"/>
                <a:gd name="T67" fmla="*/ 2296 h 2758"/>
                <a:gd name="T68" fmla="*/ 2175 w 2809"/>
                <a:gd name="T69" fmla="*/ 1950 h 2758"/>
                <a:gd name="T70" fmla="*/ 2580 w 2809"/>
                <a:gd name="T71" fmla="*/ 1638 h 2758"/>
                <a:gd name="T72" fmla="*/ 2614 w 2809"/>
                <a:gd name="T73" fmla="*/ 1633 h 2758"/>
                <a:gd name="T74" fmla="*/ 2624 w 2809"/>
                <a:gd name="T75" fmla="*/ 1157 h 2758"/>
                <a:gd name="T76" fmla="*/ 2581 w 2809"/>
                <a:gd name="T77" fmla="*/ 1132 h 2758"/>
                <a:gd name="T78" fmla="*/ 2216 w 2809"/>
                <a:gd name="T79" fmla="*/ 490 h 2758"/>
                <a:gd name="T80" fmla="*/ 2216 w 2809"/>
                <a:gd name="T81" fmla="*/ 456 h 2758"/>
                <a:gd name="T82" fmla="*/ 1809 w 2809"/>
                <a:gd name="T83" fmla="*/ 211 h 2758"/>
                <a:gd name="T84" fmla="*/ 1775 w 2809"/>
                <a:gd name="T85" fmla="*/ 232 h 2758"/>
                <a:gd name="T86" fmla="*/ 1037 w 2809"/>
                <a:gd name="T87" fmla="*/ 232 h 2758"/>
                <a:gd name="T88" fmla="*/ 994 w 2809"/>
                <a:gd name="T89" fmla="*/ 218 h 2758"/>
                <a:gd name="T90" fmla="*/ 599 w 2809"/>
                <a:gd name="T91" fmla="*/ 474 h 2758"/>
                <a:gd name="T92" fmla="*/ 599 w 2809"/>
                <a:gd name="T93" fmla="*/ 913 h 2758"/>
                <a:gd name="T94" fmla="*/ 218 w 2809"/>
                <a:gd name="T95" fmla="*/ 1134 h 2758"/>
                <a:gd name="T96" fmla="*/ 188 w 2809"/>
                <a:gd name="T97" fmla="*/ 1157 h 2758"/>
                <a:gd name="T98" fmla="*/ 215 w 2809"/>
                <a:gd name="T99" fmla="*/ 1636 h 2758"/>
                <a:gd name="T100" fmla="*/ 589 w 2809"/>
                <a:gd name="T101" fmla="*/ 1855 h 2758"/>
                <a:gd name="T102" fmla="*/ 589 w 2809"/>
                <a:gd name="T103" fmla="*/ 186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09" h="2758">
                  <a:moveTo>
                    <a:pt x="1003" y="2742"/>
                  </a:moveTo>
                  <a:cubicBezTo>
                    <a:pt x="966" y="2743"/>
                    <a:pt x="930" y="2733"/>
                    <a:pt x="899" y="2714"/>
                  </a:cubicBezTo>
                  <a:cubicBezTo>
                    <a:pt x="506" y="2488"/>
                    <a:pt x="506" y="2488"/>
                    <a:pt x="506" y="2488"/>
                  </a:cubicBezTo>
                  <a:cubicBezTo>
                    <a:pt x="406" y="2431"/>
                    <a:pt x="373" y="2304"/>
                    <a:pt x="430" y="2204"/>
                  </a:cubicBezTo>
                  <a:cubicBezTo>
                    <a:pt x="430" y="2192"/>
                    <a:pt x="430" y="2192"/>
                    <a:pt x="430" y="2192"/>
                  </a:cubicBezTo>
                  <a:cubicBezTo>
                    <a:pt x="475" y="2117"/>
                    <a:pt x="475" y="2023"/>
                    <a:pt x="430" y="1948"/>
                  </a:cubicBezTo>
                  <a:cubicBezTo>
                    <a:pt x="389" y="1869"/>
                    <a:pt x="307" y="1820"/>
                    <a:pt x="218" y="1820"/>
                  </a:cubicBezTo>
                  <a:cubicBezTo>
                    <a:pt x="208" y="1820"/>
                    <a:pt x="208" y="1820"/>
                    <a:pt x="208" y="1820"/>
                  </a:cubicBezTo>
                  <a:cubicBezTo>
                    <a:pt x="152" y="1820"/>
                    <a:pt x="100" y="1798"/>
                    <a:pt x="60" y="1759"/>
                  </a:cubicBezTo>
                  <a:cubicBezTo>
                    <a:pt x="21" y="1720"/>
                    <a:pt x="0" y="1667"/>
                    <a:pt x="0" y="1612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100"/>
                    <a:pt x="24" y="1046"/>
                    <a:pt x="65" y="1007"/>
                  </a:cubicBezTo>
                  <a:cubicBezTo>
                    <a:pt x="106" y="968"/>
                    <a:pt x="161" y="947"/>
                    <a:pt x="218" y="948"/>
                  </a:cubicBezTo>
                  <a:cubicBezTo>
                    <a:pt x="307" y="950"/>
                    <a:pt x="389" y="902"/>
                    <a:pt x="430" y="823"/>
                  </a:cubicBezTo>
                  <a:cubicBezTo>
                    <a:pt x="476" y="751"/>
                    <a:pt x="479" y="660"/>
                    <a:pt x="439" y="585"/>
                  </a:cubicBezTo>
                  <a:cubicBezTo>
                    <a:pt x="439" y="571"/>
                    <a:pt x="439" y="571"/>
                    <a:pt x="439" y="571"/>
                  </a:cubicBezTo>
                  <a:cubicBezTo>
                    <a:pt x="411" y="523"/>
                    <a:pt x="403" y="466"/>
                    <a:pt x="417" y="412"/>
                  </a:cubicBezTo>
                  <a:cubicBezTo>
                    <a:pt x="431" y="359"/>
                    <a:pt x="466" y="313"/>
                    <a:pt x="514" y="285"/>
                  </a:cubicBezTo>
                  <a:cubicBezTo>
                    <a:pt x="899" y="56"/>
                    <a:pt x="899" y="56"/>
                    <a:pt x="899" y="56"/>
                  </a:cubicBezTo>
                  <a:cubicBezTo>
                    <a:pt x="947" y="28"/>
                    <a:pt x="1004" y="21"/>
                    <a:pt x="1058" y="35"/>
                  </a:cubicBezTo>
                  <a:cubicBezTo>
                    <a:pt x="1112" y="50"/>
                    <a:pt x="1157" y="85"/>
                    <a:pt x="1185" y="134"/>
                  </a:cubicBezTo>
                  <a:cubicBezTo>
                    <a:pt x="1185" y="146"/>
                    <a:pt x="1185" y="146"/>
                    <a:pt x="1185" y="146"/>
                  </a:cubicBezTo>
                  <a:cubicBezTo>
                    <a:pt x="1229" y="220"/>
                    <a:pt x="1309" y="264"/>
                    <a:pt x="1395" y="262"/>
                  </a:cubicBezTo>
                  <a:cubicBezTo>
                    <a:pt x="1482" y="265"/>
                    <a:pt x="1564" y="221"/>
                    <a:pt x="1610" y="146"/>
                  </a:cubicBezTo>
                  <a:cubicBezTo>
                    <a:pt x="1629" y="130"/>
                    <a:pt x="1629" y="130"/>
                    <a:pt x="1629" y="130"/>
                  </a:cubicBezTo>
                  <a:cubicBezTo>
                    <a:pt x="1687" y="33"/>
                    <a:pt x="1812" y="0"/>
                    <a:pt x="1910" y="56"/>
                  </a:cubicBezTo>
                  <a:cubicBezTo>
                    <a:pt x="2303" y="282"/>
                    <a:pt x="2303" y="282"/>
                    <a:pt x="2303" y="282"/>
                  </a:cubicBezTo>
                  <a:cubicBezTo>
                    <a:pt x="2350" y="310"/>
                    <a:pt x="2385" y="355"/>
                    <a:pt x="2400" y="409"/>
                  </a:cubicBezTo>
                  <a:cubicBezTo>
                    <a:pt x="2414" y="462"/>
                    <a:pt x="2406" y="520"/>
                    <a:pt x="2379" y="568"/>
                  </a:cubicBezTo>
                  <a:cubicBezTo>
                    <a:pt x="2379" y="580"/>
                    <a:pt x="2379" y="580"/>
                    <a:pt x="2379" y="580"/>
                  </a:cubicBezTo>
                  <a:cubicBezTo>
                    <a:pt x="2334" y="655"/>
                    <a:pt x="2334" y="748"/>
                    <a:pt x="2379" y="823"/>
                  </a:cubicBezTo>
                  <a:cubicBezTo>
                    <a:pt x="2419" y="901"/>
                    <a:pt x="2498" y="949"/>
                    <a:pt x="2585" y="950"/>
                  </a:cubicBezTo>
                  <a:cubicBezTo>
                    <a:pt x="2601" y="950"/>
                    <a:pt x="2601" y="950"/>
                    <a:pt x="2601" y="950"/>
                  </a:cubicBezTo>
                  <a:cubicBezTo>
                    <a:pt x="2656" y="950"/>
                    <a:pt x="2709" y="972"/>
                    <a:pt x="2748" y="1011"/>
                  </a:cubicBezTo>
                  <a:cubicBezTo>
                    <a:pt x="2787" y="1050"/>
                    <a:pt x="2809" y="1103"/>
                    <a:pt x="2809" y="1158"/>
                  </a:cubicBezTo>
                  <a:cubicBezTo>
                    <a:pt x="2809" y="1612"/>
                    <a:pt x="2809" y="1612"/>
                    <a:pt x="2809" y="1612"/>
                  </a:cubicBezTo>
                  <a:cubicBezTo>
                    <a:pt x="2809" y="1668"/>
                    <a:pt x="2786" y="1721"/>
                    <a:pt x="2746" y="1760"/>
                  </a:cubicBezTo>
                  <a:cubicBezTo>
                    <a:pt x="2706" y="1799"/>
                    <a:pt x="2652" y="1821"/>
                    <a:pt x="2596" y="1820"/>
                  </a:cubicBezTo>
                  <a:cubicBezTo>
                    <a:pt x="2581" y="1820"/>
                    <a:pt x="2581" y="1820"/>
                    <a:pt x="2581" y="1820"/>
                  </a:cubicBezTo>
                  <a:cubicBezTo>
                    <a:pt x="2513" y="1822"/>
                    <a:pt x="2449" y="1851"/>
                    <a:pt x="2403" y="1901"/>
                  </a:cubicBezTo>
                  <a:cubicBezTo>
                    <a:pt x="2356" y="1951"/>
                    <a:pt x="2332" y="2018"/>
                    <a:pt x="2335" y="2086"/>
                  </a:cubicBezTo>
                  <a:cubicBezTo>
                    <a:pt x="2336" y="2122"/>
                    <a:pt x="2346" y="2157"/>
                    <a:pt x="2363" y="2188"/>
                  </a:cubicBezTo>
                  <a:cubicBezTo>
                    <a:pt x="2363" y="2202"/>
                    <a:pt x="2363" y="2202"/>
                    <a:pt x="2363" y="2202"/>
                  </a:cubicBezTo>
                  <a:cubicBezTo>
                    <a:pt x="2391" y="2250"/>
                    <a:pt x="2399" y="2307"/>
                    <a:pt x="2384" y="2360"/>
                  </a:cubicBezTo>
                  <a:cubicBezTo>
                    <a:pt x="2370" y="2414"/>
                    <a:pt x="2335" y="2459"/>
                    <a:pt x="2287" y="2486"/>
                  </a:cubicBezTo>
                  <a:cubicBezTo>
                    <a:pt x="1894" y="2714"/>
                    <a:pt x="1894" y="2714"/>
                    <a:pt x="1894" y="2714"/>
                  </a:cubicBezTo>
                  <a:cubicBezTo>
                    <a:pt x="1798" y="2758"/>
                    <a:pt x="1686" y="2725"/>
                    <a:pt x="1629" y="2636"/>
                  </a:cubicBezTo>
                  <a:cubicBezTo>
                    <a:pt x="1629" y="2626"/>
                    <a:pt x="1629" y="2626"/>
                    <a:pt x="1629" y="2626"/>
                  </a:cubicBezTo>
                  <a:cubicBezTo>
                    <a:pt x="1583" y="2553"/>
                    <a:pt x="1503" y="2509"/>
                    <a:pt x="1417" y="2509"/>
                  </a:cubicBezTo>
                  <a:cubicBezTo>
                    <a:pt x="1331" y="2509"/>
                    <a:pt x="1250" y="2553"/>
                    <a:pt x="1204" y="2626"/>
                  </a:cubicBezTo>
                  <a:cubicBezTo>
                    <a:pt x="1204" y="2640"/>
                    <a:pt x="1204" y="2640"/>
                    <a:pt x="1204" y="2640"/>
                  </a:cubicBezTo>
                  <a:cubicBezTo>
                    <a:pt x="1168" y="2703"/>
                    <a:pt x="1101" y="2743"/>
                    <a:pt x="1028" y="2744"/>
                  </a:cubicBezTo>
                  <a:lnTo>
                    <a:pt x="1003" y="2742"/>
                  </a:lnTo>
                  <a:close/>
                  <a:moveTo>
                    <a:pt x="589" y="1860"/>
                  </a:moveTo>
                  <a:cubicBezTo>
                    <a:pt x="664" y="1992"/>
                    <a:pt x="664" y="2154"/>
                    <a:pt x="589" y="2285"/>
                  </a:cubicBezTo>
                  <a:cubicBezTo>
                    <a:pt x="589" y="2298"/>
                    <a:pt x="589" y="2298"/>
                    <a:pt x="589" y="2298"/>
                  </a:cubicBezTo>
                  <a:cubicBezTo>
                    <a:pt x="582" y="2311"/>
                    <a:pt x="586" y="2327"/>
                    <a:pt x="599" y="2335"/>
                  </a:cubicBezTo>
                  <a:cubicBezTo>
                    <a:pt x="992" y="2560"/>
                    <a:pt x="992" y="2560"/>
                    <a:pt x="992" y="2560"/>
                  </a:cubicBezTo>
                  <a:cubicBezTo>
                    <a:pt x="998" y="2564"/>
                    <a:pt x="1006" y="2564"/>
                    <a:pt x="1012" y="2560"/>
                  </a:cubicBezTo>
                  <a:cubicBezTo>
                    <a:pt x="1018" y="2559"/>
                    <a:pt x="1024" y="2555"/>
                    <a:pt x="1028" y="2550"/>
                  </a:cubicBezTo>
                  <a:cubicBezTo>
                    <a:pt x="1028" y="2534"/>
                    <a:pt x="1028" y="2534"/>
                    <a:pt x="1028" y="2534"/>
                  </a:cubicBezTo>
                  <a:cubicBezTo>
                    <a:pt x="1108" y="2406"/>
                    <a:pt x="1249" y="2328"/>
                    <a:pt x="1400" y="2328"/>
                  </a:cubicBezTo>
                  <a:cubicBezTo>
                    <a:pt x="1551" y="2328"/>
                    <a:pt x="1692" y="2406"/>
                    <a:pt x="1772" y="2534"/>
                  </a:cubicBezTo>
                  <a:cubicBezTo>
                    <a:pt x="1772" y="2546"/>
                    <a:pt x="1772" y="2546"/>
                    <a:pt x="1772" y="2546"/>
                  </a:cubicBezTo>
                  <a:cubicBezTo>
                    <a:pt x="1775" y="2553"/>
                    <a:pt x="1780" y="2558"/>
                    <a:pt x="1787" y="2561"/>
                  </a:cubicBezTo>
                  <a:cubicBezTo>
                    <a:pt x="1794" y="2563"/>
                    <a:pt x="1801" y="2562"/>
                    <a:pt x="1807" y="2559"/>
                  </a:cubicBezTo>
                  <a:cubicBezTo>
                    <a:pt x="2199" y="2331"/>
                    <a:pt x="2199" y="2331"/>
                    <a:pt x="2199" y="2331"/>
                  </a:cubicBezTo>
                  <a:cubicBezTo>
                    <a:pt x="2211" y="2324"/>
                    <a:pt x="2216" y="2309"/>
                    <a:pt x="2209" y="2296"/>
                  </a:cubicBezTo>
                  <a:cubicBezTo>
                    <a:pt x="2209" y="2282"/>
                    <a:pt x="2209" y="2282"/>
                    <a:pt x="2209" y="2282"/>
                  </a:cubicBezTo>
                  <a:cubicBezTo>
                    <a:pt x="2154" y="2180"/>
                    <a:pt x="2142" y="2061"/>
                    <a:pt x="2175" y="1950"/>
                  </a:cubicBezTo>
                  <a:cubicBezTo>
                    <a:pt x="2208" y="1839"/>
                    <a:pt x="2284" y="1746"/>
                    <a:pt x="2386" y="1691"/>
                  </a:cubicBezTo>
                  <a:cubicBezTo>
                    <a:pt x="2446" y="1660"/>
                    <a:pt x="2512" y="1641"/>
                    <a:pt x="2580" y="1638"/>
                  </a:cubicBezTo>
                  <a:cubicBezTo>
                    <a:pt x="2594" y="1638"/>
                    <a:pt x="2594" y="1638"/>
                    <a:pt x="2594" y="1638"/>
                  </a:cubicBezTo>
                  <a:cubicBezTo>
                    <a:pt x="2601" y="1639"/>
                    <a:pt x="2608" y="1637"/>
                    <a:pt x="2614" y="1633"/>
                  </a:cubicBezTo>
                  <a:cubicBezTo>
                    <a:pt x="2619" y="1629"/>
                    <a:pt x="2623" y="1622"/>
                    <a:pt x="2624" y="1615"/>
                  </a:cubicBezTo>
                  <a:cubicBezTo>
                    <a:pt x="2624" y="1157"/>
                    <a:pt x="2624" y="1157"/>
                    <a:pt x="2624" y="1157"/>
                  </a:cubicBezTo>
                  <a:cubicBezTo>
                    <a:pt x="2623" y="1143"/>
                    <a:pt x="2611" y="1132"/>
                    <a:pt x="2597" y="1132"/>
                  </a:cubicBezTo>
                  <a:cubicBezTo>
                    <a:pt x="2581" y="1132"/>
                    <a:pt x="2581" y="1132"/>
                    <a:pt x="2581" y="1132"/>
                  </a:cubicBezTo>
                  <a:cubicBezTo>
                    <a:pt x="2430" y="1129"/>
                    <a:pt x="2292" y="1046"/>
                    <a:pt x="2216" y="915"/>
                  </a:cubicBezTo>
                  <a:cubicBezTo>
                    <a:pt x="2140" y="783"/>
                    <a:pt x="2140" y="621"/>
                    <a:pt x="2216" y="490"/>
                  </a:cubicBezTo>
                  <a:cubicBezTo>
                    <a:pt x="2216" y="476"/>
                    <a:pt x="2216" y="476"/>
                    <a:pt x="2216" y="476"/>
                  </a:cubicBezTo>
                  <a:cubicBezTo>
                    <a:pt x="2219" y="470"/>
                    <a:pt x="2219" y="463"/>
                    <a:pt x="2216" y="456"/>
                  </a:cubicBezTo>
                  <a:cubicBezTo>
                    <a:pt x="2214" y="450"/>
                    <a:pt x="2210" y="444"/>
                    <a:pt x="2204" y="441"/>
                  </a:cubicBezTo>
                  <a:cubicBezTo>
                    <a:pt x="1809" y="211"/>
                    <a:pt x="1809" y="211"/>
                    <a:pt x="1809" y="211"/>
                  </a:cubicBezTo>
                  <a:cubicBezTo>
                    <a:pt x="1797" y="205"/>
                    <a:pt x="1782" y="209"/>
                    <a:pt x="1774" y="220"/>
                  </a:cubicBezTo>
                  <a:cubicBezTo>
                    <a:pt x="1775" y="232"/>
                    <a:pt x="1775" y="232"/>
                    <a:pt x="1775" y="232"/>
                  </a:cubicBezTo>
                  <a:cubicBezTo>
                    <a:pt x="1697" y="361"/>
                    <a:pt x="1557" y="439"/>
                    <a:pt x="1406" y="439"/>
                  </a:cubicBezTo>
                  <a:cubicBezTo>
                    <a:pt x="1255" y="439"/>
                    <a:pt x="1115" y="361"/>
                    <a:pt x="1037" y="232"/>
                  </a:cubicBezTo>
                  <a:cubicBezTo>
                    <a:pt x="1029" y="232"/>
                    <a:pt x="1029" y="232"/>
                    <a:pt x="1029" y="232"/>
                  </a:cubicBezTo>
                  <a:cubicBezTo>
                    <a:pt x="1023" y="219"/>
                    <a:pt x="1008" y="213"/>
                    <a:pt x="994" y="218"/>
                  </a:cubicBezTo>
                  <a:cubicBezTo>
                    <a:pt x="599" y="439"/>
                    <a:pt x="599" y="439"/>
                    <a:pt x="599" y="439"/>
                  </a:cubicBezTo>
                  <a:cubicBezTo>
                    <a:pt x="590" y="449"/>
                    <a:pt x="590" y="464"/>
                    <a:pt x="599" y="474"/>
                  </a:cubicBezTo>
                  <a:cubicBezTo>
                    <a:pt x="599" y="488"/>
                    <a:pt x="599" y="488"/>
                    <a:pt x="599" y="488"/>
                  </a:cubicBezTo>
                  <a:cubicBezTo>
                    <a:pt x="675" y="620"/>
                    <a:pt x="675" y="782"/>
                    <a:pt x="599" y="913"/>
                  </a:cubicBezTo>
                  <a:cubicBezTo>
                    <a:pt x="525" y="1048"/>
                    <a:pt x="383" y="1132"/>
                    <a:pt x="229" y="1134"/>
                  </a:cubicBezTo>
                  <a:cubicBezTo>
                    <a:pt x="218" y="1134"/>
                    <a:pt x="218" y="1134"/>
                    <a:pt x="218" y="1134"/>
                  </a:cubicBezTo>
                  <a:cubicBezTo>
                    <a:pt x="211" y="1133"/>
                    <a:pt x="204" y="1135"/>
                    <a:pt x="198" y="1139"/>
                  </a:cubicBezTo>
                  <a:cubicBezTo>
                    <a:pt x="193" y="1143"/>
                    <a:pt x="189" y="1150"/>
                    <a:pt x="188" y="1157"/>
                  </a:cubicBezTo>
                  <a:cubicBezTo>
                    <a:pt x="188" y="1612"/>
                    <a:pt x="188" y="1612"/>
                    <a:pt x="188" y="1612"/>
                  </a:cubicBezTo>
                  <a:cubicBezTo>
                    <a:pt x="189" y="1626"/>
                    <a:pt x="201" y="1636"/>
                    <a:pt x="215" y="1636"/>
                  </a:cubicBezTo>
                  <a:cubicBezTo>
                    <a:pt x="218" y="1636"/>
                    <a:pt x="218" y="1636"/>
                    <a:pt x="218" y="1636"/>
                  </a:cubicBezTo>
                  <a:cubicBezTo>
                    <a:pt x="372" y="1638"/>
                    <a:pt x="513" y="1721"/>
                    <a:pt x="589" y="1855"/>
                  </a:cubicBezTo>
                  <a:lnTo>
                    <a:pt x="589" y="1860"/>
                  </a:lnTo>
                  <a:close/>
                  <a:moveTo>
                    <a:pt x="589" y="1860"/>
                  </a:moveTo>
                  <a:cubicBezTo>
                    <a:pt x="589" y="1860"/>
                    <a:pt x="589" y="1860"/>
                    <a:pt x="589" y="18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3884125" y="4130299"/>
            <a:ext cx="432000" cy="432000"/>
          </a:xfrm>
          <a:custGeom>
            <a:avLst/>
            <a:gdLst>
              <a:gd name="T0" fmla="*/ 1672 w 3344"/>
              <a:gd name="T1" fmla="*/ 2583 h 3301"/>
              <a:gd name="T2" fmla="*/ 763 w 3344"/>
              <a:gd name="T3" fmla="*/ 1673 h 3301"/>
              <a:gd name="T4" fmla="*/ 1671 w 3344"/>
              <a:gd name="T5" fmla="*/ 764 h 3301"/>
              <a:gd name="T6" fmla="*/ 2581 w 3344"/>
              <a:gd name="T7" fmla="*/ 1673 h 3301"/>
              <a:gd name="T8" fmla="*/ 324 w 3344"/>
              <a:gd name="T9" fmla="*/ 3022 h 3301"/>
              <a:gd name="T10" fmla="*/ 639 w 3344"/>
              <a:gd name="T11" fmla="*/ 1845 h 3301"/>
              <a:gd name="T12" fmla="*/ 1500 w 3344"/>
              <a:gd name="T13" fmla="*/ 2707 h 3301"/>
              <a:gd name="T14" fmla="*/ 3162 w 3344"/>
              <a:gd name="T15" fmla="*/ 2244 h 3301"/>
              <a:gd name="T16" fmla="*/ 3071 w 3344"/>
              <a:gd name="T17" fmla="*/ 1291 h 3301"/>
              <a:gd name="T18" fmla="*/ 2952 w 3344"/>
              <a:gd name="T19" fmla="*/ 1145 h 3301"/>
              <a:gd name="T20" fmla="*/ 2705 w 3344"/>
              <a:gd name="T21" fmla="*/ 1501 h 3301"/>
              <a:gd name="T22" fmla="*/ 1844 w 3344"/>
              <a:gd name="T23" fmla="*/ 639 h 3301"/>
              <a:gd name="T24" fmla="*/ 3020 w 3344"/>
              <a:gd name="T25" fmla="*/ 324 h 3301"/>
              <a:gd name="T26" fmla="*/ 3201 w 3344"/>
              <a:gd name="T27" fmla="*/ 628 h 3301"/>
              <a:gd name="T28" fmla="*/ 3298 w 3344"/>
              <a:gd name="T29" fmla="*/ 523 h 3301"/>
              <a:gd name="T30" fmla="*/ 2242 w 3344"/>
              <a:gd name="T31" fmla="*/ 181 h 3301"/>
              <a:gd name="T32" fmla="*/ 564 w 3344"/>
              <a:gd name="T33" fmla="*/ 45 h 3301"/>
              <a:gd name="T34" fmla="*/ 461 w 3344"/>
              <a:gd name="T35" fmla="*/ 145 h 3301"/>
              <a:gd name="T36" fmla="*/ 1499 w 3344"/>
              <a:gd name="T37" fmla="*/ 639 h 3301"/>
              <a:gd name="T38" fmla="*/ 638 w 3344"/>
              <a:gd name="T39" fmla="*/ 1501 h 3301"/>
              <a:gd name="T40" fmla="*/ 141 w 3344"/>
              <a:gd name="T41" fmla="*/ 575 h 3301"/>
              <a:gd name="T42" fmla="*/ 511 w 3344"/>
              <a:gd name="T43" fmla="*/ 1673 h 3301"/>
              <a:gd name="T44" fmla="*/ 180 w 3344"/>
              <a:gd name="T45" fmla="*/ 3166 h 3301"/>
              <a:gd name="T46" fmla="*/ 1102 w 3344"/>
              <a:gd name="T47" fmla="*/ 3165 h 3301"/>
              <a:gd name="T48" fmla="*/ 2705 w 3344"/>
              <a:gd name="T49" fmla="*/ 1845 h 3301"/>
              <a:gd name="T50" fmla="*/ 2319 w 3344"/>
              <a:gd name="T51" fmla="*/ 2976 h 3301"/>
              <a:gd name="T52" fmla="*/ 2185 w 3344"/>
              <a:gd name="T53" fmla="*/ 3029 h 3301"/>
              <a:gd name="T54" fmla="*/ 2792 w 3344"/>
              <a:gd name="T55" fmla="*/ 3301 h 3301"/>
              <a:gd name="T56" fmla="*/ 3162 w 3344"/>
              <a:gd name="T57" fmla="*/ 2244 h 3301"/>
              <a:gd name="T58" fmla="*/ 2086 w 3344"/>
              <a:gd name="T59" fmla="*/ 1672 h 3301"/>
              <a:gd name="T60" fmla="*/ 1272 w 3344"/>
              <a:gd name="T61" fmla="*/ 1672 h 3301"/>
              <a:gd name="T62" fmla="*/ 1679 w 3344"/>
              <a:gd name="T63" fmla="*/ 1875 h 3301"/>
              <a:gd name="T64" fmla="*/ 1679 w 3344"/>
              <a:gd name="T65" fmla="*/ 1468 h 3301"/>
              <a:gd name="T66" fmla="*/ 1679 w 3344"/>
              <a:gd name="T67" fmla="*/ 1875 h 3301"/>
              <a:gd name="T68" fmla="*/ 42 w 3344"/>
              <a:gd name="T69" fmla="*/ 287 h 3301"/>
              <a:gd name="T70" fmla="*/ 174 w 3344"/>
              <a:gd name="T71" fmla="*/ 155 h 3301"/>
              <a:gd name="T72" fmla="*/ 268 w 3344"/>
              <a:gd name="T73" fmla="*/ 381 h 3301"/>
              <a:gd name="T74" fmla="*/ 2991 w 3344"/>
              <a:gd name="T75" fmla="*/ 919 h 3301"/>
              <a:gd name="T76" fmla="*/ 3123 w 3344"/>
              <a:gd name="T77" fmla="*/ 786 h 3301"/>
              <a:gd name="T78" fmla="*/ 3217 w 3344"/>
              <a:gd name="T79" fmla="*/ 1012 h 3301"/>
              <a:gd name="T80" fmla="*/ 3030 w 3344"/>
              <a:gd name="T81" fmla="*/ 1012 h 3301"/>
              <a:gd name="T82" fmla="*/ 1964 w 3344"/>
              <a:gd name="T83" fmla="*/ 2781 h 3301"/>
              <a:gd name="T84" fmla="*/ 2096 w 3344"/>
              <a:gd name="T85" fmla="*/ 2913 h 3301"/>
              <a:gd name="T86" fmla="*/ 1964 w 3344"/>
              <a:gd name="T87" fmla="*/ 3046 h 3301"/>
              <a:gd name="T88" fmla="*/ 1870 w 3344"/>
              <a:gd name="T89" fmla="*/ 2820 h 3301"/>
              <a:gd name="T90" fmla="*/ 1964 w 3344"/>
              <a:gd name="T91" fmla="*/ 2781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44" h="3301">
                <a:moveTo>
                  <a:pt x="2156" y="2158"/>
                </a:moveTo>
                <a:cubicBezTo>
                  <a:pt x="1994" y="2321"/>
                  <a:pt x="1831" y="2462"/>
                  <a:pt x="1672" y="2583"/>
                </a:cubicBezTo>
                <a:cubicBezTo>
                  <a:pt x="1507" y="2457"/>
                  <a:pt x="1344" y="2314"/>
                  <a:pt x="1188" y="2158"/>
                </a:cubicBezTo>
                <a:cubicBezTo>
                  <a:pt x="1030" y="2000"/>
                  <a:pt x="887" y="1836"/>
                  <a:pt x="763" y="1673"/>
                </a:cubicBezTo>
                <a:cubicBezTo>
                  <a:pt x="887" y="1510"/>
                  <a:pt x="1030" y="1346"/>
                  <a:pt x="1188" y="1188"/>
                </a:cubicBezTo>
                <a:cubicBezTo>
                  <a:pt x="1345" y="1031"/>
                  <a:pt x="1508" y="888"/>
                  <a:pt x="1671" y="764"/>
                </a:cubicBezTo>
                <a:cubicBezTo>
                  <a:pt x="1835" y="888"/>
                  <a:pt x="1999" y="1031"/>
                  <a:pt x="2156" y="1188"/>
                </a:cubicBezTo>
                <a:cubicBezTo>
                  <a:pt x="2319" y="1351"/>
                  <a:pt x="2460" y="1515"/>
                  <a:pt x="2581" y="1673"/>
                </a:cubicBezTo>
                <a:cubicBezTo>
                  <a:pt x="2456" y="1837"/>
                  <a:pt x="2314" y="2000"/>
                  <a:pt x="2156" y="2158"/>
                </a:cubicBezTo>
                <a:moveTo>
                  <a:pt x="324" y="3022"/>
                </a:moveTo>
                <a:cubicBezTo>
                  <a:pt x="209" y="2907"/>
                  <a:pt x="225" y="2653"/>
                  <a:pt x="368" y="2325"/>
                </a:cubicBezTo>
                <a:cubicBezTo>
                  <a:pt x="435" y="2171"/>
                  <a:pt x="527" y="2009"/>
                  <a:pt x="639" y="1845"/>
                </a:cubicBezTo>
                <a:cubicBezTo>
                  <a:pt x="760" y="1999"/>
                  <a:pt x="896" y="2153"/>
                  <a:pt x="1044" y="2302"/>
                </a:cubicBezTo>
                <a:cubicBezTo>
                  <a:pt x="1191" y="2449"/>
                  <a:pt x="1344" y="2585"/>
                  <a:pt x="1500" y="2707"/>
                </a:cubicBezTo>
                <a:cubicBezTo>
                  <a:pt x="955" y="3078"/>
                  <a:pt x="489" y="3188"/>
                  <a:pt x="324" y="3022"/>
                </a:cubicBezTo>
                <a:moveTo>
                  <a:pt x="3162" y="2244"/>
                </a:moveTo>
                <a:cubicBezTo>
                  <a:pt x="3082" y="2060"/>
                  <a:pt x="2970" y="1867"/>
                  <a:pt x="2833" y="1673"/>
                </a:cubicBezTo>
                <a:cubicBezTo>
                  <a:pt x="2924" y="1545"/>
                  <a:pt x="3004" y="1417"/>
                  <a:pt x="3071" y="1291"/>
                </a:cubicBezTo>
                <a:cubicBezTo>
                  <a:pt x="3097" y="1241"/>
                  <a:pt x="3079" y="1179"/>
                  <a:pt x="3029" y="1153"/>
                </a:cubicBezTo>
                <a:cubicBezTo>
                  <a:pt x="3005" y="1140"/>
                  <a:pt x="2977" y="1137"/>
                  <a:pt x="2952" y="1145"/>
                </a:cubicBezTo>
                <a:cubicBezTo>
                  <a:pt x="2926" y="1153"/>
                  <a:pt x="2904" y="1171"/>
                  <a:pt x="2892" y="1195"/>
                </a:cubicBezTo>
                <a:cubicBezTo>
                  <a:pt x="2838" y="1296"/>
                  <a:pt x="2775" y="1398"/>
                  <a:pt x="2705" y="1501"/>
                </a:cubicBezTo>
                <a:cubicBezTo>
                  <a:pt x="2584" y="1346"/>
                  <a:pt x="2448" y="1193"/>
                  <a:pt x="2300" y="1045"/>
                </a:cubicBezTo>
                <a:cubicBezTo>
                  <a:pt x="2151" y="896"/>
                  <a:pt x="1998" y="760"/>
                  <a:pt x="1844" y="639"/>
                </a:cubicBezTo>
                <a:cubicBezTo>
                  <a:pt x="2007" y="527"/>
                  <a:pt x="2169" y="435"/>
                  <a:pt x="2323" y="368"/>
                </a:cubicBezTo>
                <a:cubicBezTo>
                  <a:pt x="2651" y="225"/>
                  <a:pt x="2905" y="209"/>
                  <a:pt x="3020" y="324"/>
                </a:cubicBezTo>
                <a:cubicBezTo>
                  <a:pt x="3066" y="370"/>
                  <a:pt x="3092" y="440"/>
                  <a:pt x="3095" y="531"/>
                </a:cubicBezTo>
                <a:cubicBezTo>
                  <a:pt x="3097" y="587"/>
                  <a:pt x="3145" y="631"/>
                  <a:pt x="3201" y="628"/>
                </a:cubicBezTo>
                <a:cubicBezTo>
                  <a:pt x="3228" y="627"/>
                  <a:pt x="3253" y="616"/>
                  <a:pt x="3271" y="596"/>
                </a:cubicBezTo>
                <a:cubicBezTo>
                  <a:pt x="3290" y="576"/>
                  <a:pt x="3299" y="550"/>
                  <a:pt x="3298" y="523"/>
                </a:cubicBezTo>
                <a:cubicBezTo>
                  <a:pt x="3293" y="379"/>
                  <a:pt x="3248" y="264"/>
                  <a:pt x="3164" y="180"/>
                </a:cubicBezTo>
                <a:cubicBezTo>
                  <a:pt x="2983" y="0"/>
                  <a:pt x="2656" y="0"/>
                  <a:pt x="2242" y="181"/>
                </a:cubicBezTo>
                <a:cubicBezTo>
                  <a:pt x="2058" y="262"/>
                  <a:pt x="1865" y="374"/>
                  <a:pt x="1672" y="511"/>
                </a:cubicBezTo>
                <a:cubicBezTo>
                  <a:pt x="1263" y="222"/>
                  <a:pt x="864" y="49"/>
                  <a:pt x="564" y="45"/>
                </a:cubicBezTo>
                <a:cubicBezTo>
                  <a:pt x="562" y="45"/>
                  <a:pt x="562" y="45"/>
                  <a:pt x="562" y="45"/>
                </a:cubicBezTo>
                <a:cubicBezTo>
                  <a:pt x="507" y="45"/>
                  <a:pt x="462" y="89"/>
                  <a:pt x="461" y="145"/>
                </a:cubicBezTo>
                <a:cubicBezTo>
                  <a:pt x="460" y="201"/>
                  <a:pt x="505" y="247"/>
                  <a:pt x="561" y="248"/>
                </a:cubicBezTo>
                <a:cubicBezTo>
                  <a:pt x="807" y="252"/>
                  <a:pt x="1145" y="398"/>
                  <a:pt x="1499" y="639"/>
                </a:cubicBezTo>
                <a:cubicBezTo>
                  <a:pt x="1345" y="760"/>
                  <a:pt x="1192" y="897"/>
                  <a:pt x="1044" y="1045"/>
                </a:cubicBezTo>
                <a:cubicBezTo>
                  <a:pt x="896" y="1193"/>
                  <a:pt x="760" y="1347"/>
                  <a:pt x="638" y="1501"/>
                </a:cubicBezTo>
                <a:cubicBezTo>
                  <a:pt x="429" y="1195"/>
                  <a:pt x="292" y="900"/>
                  <a:pt x="257" y="660"/>
                </a:cubicBezTo>
                <a:cubicBezTo>
                  <a:pt x="249" y="605"/>
                  <a:pt x="197" y="566"/>
                  <a:pt x="141" y="575"/>
                </a:cubicBezTo>
                <a:cubicBezTo>
                  <a:pt x="86" y="583"/>
                  <a:pt x="47" y="635"/>
                  <a:pt x="56" y="690"/>
                </a:cubicBezTo>
                <a:cubicBezTo>
                  <a:pt x="97" y="972"/>
                  <a:pt x="261" y="1319"/>
                  <a:pt x="511" y="1673"/>
                </a:cubicBezTo>
                <a:cubicBezTo>
                  <a:pt x="374" y="1867"/>
                  <a:pt x="262" y="2060"/>
                  <a:pt x="181" y="2244"/>
                </a:cubicBezTo>
                <a:cubicBezTo>
                  <a:pt x="0" y="2658"/>
                  <a:pt x="0" y="2986"/>
                  <a:pt x="180" y="3166"/>
                </a:cubicBezTo>
                <a:cubicBezTo>
                  <a:pt x="270" y="3256"/>
                  <a:pt x="396" y="3301"/>
                  <a:pt x="552" y="3301"/>
                </a:cubicBezTo>
                <a:cubicBezTo>
                  <a:pt x="708" y="3301"/>
                  <a:pt x="894" y="3256"/>
                  <a:pt x="1102" y="3165"/>
                </a:cubicBezTo>
                <a:cubicBezTo>
                  <a:pt x="1486" y="2997"/>
                  <a:pt x="1912" y="2690"/>
                  <a:pt x="2300" y="2302"/>
                </a:cubicBezTo>
                <a:cubicBezTo>
                  <a:pt x="2448" y="2153"/>
                  <a:pt x="2584" y="2000"/>
                  <a:pt x="2705" y="1845"/>
                </a:cubicBezTo>
                <a:cubicBezTo>
                  <a:pt x="3076" y="2391"/>
                  <a:pt x="3185" y="2857"/>
                  <a:pt x="3020" y="3022"/>
                </a:cubicBezTo>
                <a:cubicBezTo>
                  <a:pt x="2904" y="3138"/>
                  <a:pt x="2648" y="3122"/>
                  <a:pt x="2319" y="2976"/>
                </a:cubicBezTo>
                <a:cubicBezTo>
                  <a:pt x="2294" y="2965"/>
                  <a:pt x="2266" y="2965"/>
                  <a:pt x="2241" y="2975"/>
                </a:cubicBezTo>
                <a:cubicBezTo>
                  <a:pt x="2216" y="2984"/>
                  <a:pt x="2195" y="3004"/>
                  <a:pt x="2185" y="3029"/>
                </a:cubicBezTo>
                <a:cubicBezTo>
                  <a:pt x="2162" y="3080"/>
                  <a:pt x="2185" y="3140"/>
                  <a:pt x="2237" y="3163"/>
                </a:cubicBezTo>
                <a:cubicBezTo>
                  <a:pt x="2447" y="3255"/>
                  <a:pt x="2634" y="3301"/>
                  <a:pt x="2792" y="3301"/>
                </a:cubicBezTo>
                <a:cubicBezTo>
                  <a:pt x="2947" y="3301"/>
                  <a:pt x="3074" y="3256"/>
                  <a:pt x="3164" y="3166"/>
                </a:cubicBezTo>
                <a:cubicBezTo>
                  <a:pt x="3344" y="2986"/>
                  <a:pt x="3343" y="2658"/>
                  <a:pt x="3162" y="2244"/>
                </a:cubicBezTo>
                <a:moveTo>
                  <a:pt x="1679" y="1265"/>
                </a:moveTo>
                <a:cubicBezTo>
                  <a:pt x="1903" y="1265"/>
                  <a:pt x="2086" y="1447"/>
                  <a:pt x="2086" y="1672"/>
                </a:cubicBezTo>
                <a:cubicBezTo>
                  <a:pt x="2086" y="1896"/>
                  <a:pt x="1903" y="2079"/>
                  <a:pt x="1679" y="2079"/>
                </a:cubicBezTo>
                <a:cubicBezTo>
                  <a:pt x="1455" y="2079"/>
                  <a:pt x="1272" y="1896"/>
                  <a:pt x="1272" y="1672"/>
                </a:cubicBezTo>
                <a:cubicBezTo>
                  <a:pt x="1272" y="1447"/>
                  <a:pt x="1455" y="1265"/>
                  <a:pt x="1679" y="1265"/>
                </a:cubicBezTo>
                <a:close/>
                <a:moveTo>
                  <a:pt x="1679" y="1875"/>
                </a:moveTo>
                <a:cubicBezTo>
                  <a:pt x="1791" y="1875"/>
                  <a:pt x="1883" y="1784"/>
                  <a:pt x="1883" y="1672"/>
                </a:cubicBezTo>
                <a:cubicBezTo>
                  <a:pt x="1883" y="1559"/>
                  <a:pt x="1791" y="1468"/>
                  <a:pt x="1679" y="1468"/>
                </a:cubicBezTo>
                <a:cubicBezTo>
                  <a:pt x="1567" y="1468"/>
                  <a:pt x="1476" y="1559"/>
                  <a:pt x="1476" y="1672"/>
                </a:cubicBezTo>
                <a:cubicBezTo>
                  <a:pt x="1476" y="1784"/>
                  <a:pt x="1567" y="1875"/>
                  <a:pt x="1679" y="1875"/>
                </a:cubicBezTo>
                <a:close/>
                <a:moveTo>
                  <a:pt x="174" y="420"/>
                </a:moveTo>
                <a:cubicBezTo>
                  <a:pt x="101" y="420"/>
                  <a:pt x="42" y="361"/>
                  <a:pt x="42" y="287"/>
                </a:cubicBezTo>
                <a:cubicBezTo>
                  <a:pt x="42" y="252"/>
                  <a:pt x="56" y="219"/>
                  <a:pt x="81" y="194"/>
                </a:cubicBezTo>
                <a:cubicBezTo>
                  <a:pt x="105" y="169"/>
                  <a:pt x="139" y="155"/>
                  <a:pt x="174" y="155"/>
                </a:cubicBezTo>
                <a:cubicBezTo>
                  <a:pt x="247" y="155"/>
                  <a:pt x="306" y="214"/>
                  <a:pt x="306" y="287"/>
                </a:cubicBezTo>
                <a:cubicBezTo>
                  <a:pt x="306" y="323"/>
                  <a:pt x="292" y="356"/>
                  <a:pt x="268" y="381"/>
                </a:cubicBezTo>
                <a:cubicBezTo>
                  <a:pt x="243" y="406"/>
                  <a:pt x="209" y="420"/>
                  <a:pt x="174" y="420"/>
                </a:cubicBezTo>
                <a:close/>
                <a:moveTo>
                  <a:pt x="2991" y="919"/>
                </a:moveTo>
                <a:cubicBezTo>
                  <a:pt x="2991" y="883"/>
                  <a:pt x="3005" y="850"/>
                  <a:pt x="3030" y="825"/>
                </a:cubicBezTo>
                <a:cubicBezTo>
                  <a:pt x="3054" y="800"/>
                  <a:pt x="3088" y="786"/>
                  <a:pt x="3123" y="786"/>
                </a:cubicBezTo>
                <a:cubicBezTo>
                  <a:pt x="3196" y="786"/>
                  <a:pt x="3255" y="845"/>
                  <a:pt x="3255" y="918"/>
                </a:cubicBezTo>
                <a:cubicBezTo>
                  <a:pt x="3255" y="954"/>
                  <a:pt x="3241" y="987"/>
                  <a:pt x="3217" y="1012"/>
                </a:cubicBezTo>
                <a:cubicBezTo>
                  <a:pt x="3192" y="1037"/>
                  <a:pt x="3158" y="1051"/>
                  <a:pt x="3123" y="1051"/>
                </a:cubicBezTo>
                <a:cubicBezTo>
                  <a:pt x="3088" y="1051"/>
                  <a:pt x="3054" y="1037"/>
                  <a:pt x="3030" y="1012"/>
                </a:cubicBezTo>
                <a:cubicBezTo>
                  <a:pt x="3005" y="987"/>
                  <a:pt x="2991" y="954"/>
                  <a:pt x="2991" y="919"/>
                </a:cubicBezTo>
                <a:close/>
                <a:moveTo>
                  <a:pt x="1964" y="2781"/>
                </a:moveTo>
                <a:cubicBezTo>
                  <a:pt x="1999" y="2781"/>
                  <a:pt x="2033" y="2795"/>
                  <a:pt x="2057" y="2820"/>
                </a:cubicBezTo>
                <a:cubicBezTo>
                  <a:pt x="2082" y="2845"/>
                  <a:pt x="2096" y="2878"/>
                  <a:pt x="2096" y="2913"/>
                </a:cubicBezTo>
                <a:cubicBezTo>
                  <a:pt x="2096" y="2948"/>
                  <a:pt x="2082" y="2982"/>
                  <a:pt x="2057" y="3007"/>
                </a:cubicBezTo>
                <a:cubicBezTo>
                  <a:pt x="2033" y="3032"/>
                  <a:pt x="1999" y="3046"/>
                  <a:pt x="1964" y="3046"/>
                </a:cubicBezTo>
                <a:cubicBezTo>
                  <a:pt x="1891" y="3046"/>
                  <a:pt x="1832" y="2986"/>
                  <a:pt x="1832" y="2913"/>
                </a:cubicBezTo>
                <a:cubicBezTo>
                  <a:pt x="1832" y="2878"/>
                  <a:pt x="1846" y="2845"/>
                  <a:pt x="1870" y="2820"/>
                </a:cubicBezTo>
                <a:cubicBezTo>
                  <a:pt x="1895" y="2795"/>
                  <a:pt x="1929" y="2781"/>
                  <a:pt x="1964" y="2781"/>
                </a:cubicBezTo>
                <a:close/>
                <a:moveTo>
                  <a:pt x="1964" y="2781"/>
                </a:moveTo>
                <a:cubicBezTo>
                  <a:pt x="1964" y="2781"/>
                  <a:pt x="1964" y="2781"/>
                  <a:pt x="1964" y="2781"/>
                </a:cubicBezTo>
              </a:path>
            </a:pathLst>
          </a:custGeom>
          <a:solidFill>
            <a:srgbClr val="1C6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9568645" y="4130299"/>
            <a:ext cx="432000" cy="432000"/>
          </a:xfrm>
          <a:custGeom>
            <a:avLst/>
            <a:gdLst>
              <a:gd name="T0" fmla="*/ 2174 w 3340"/>
              <a:gd name="T1" fmla="*/ 1093 h 3352"/>
              <a:gd name="T2" fmla="*/ 1773 w 3340"/>
              <a:gd name="T3" fmla="*/ 1093 h 3352"/>
              <a:gd name="T4" fmla="*/ 936 w 3340"/>
              <a:gd name="T5" fmla="*/ 1794 h 3352"/>
              <a:gd name="T6" fmla="*/ 936 w 3340"/>
              <a:gd name="T7" fmla="*/ 2140 h 3352"/>
              <a:gd name="T8" fmla="*/ 1666 w 3340"/>
              <a:gd name="T9" fmla="*/ 2455 h 3352"/>
              <a:gd name="T10" fmla="*/ 1408 w 3340"/>
              <a:gd name="T11" fmla="*/ 3207 h 3352"/>
              <a:gd name="T12" fmla="*/ 638 w 3340"/>
              <a:gd name="T13" fmla="*/ 3007 h 3352"/>
              <a:gd name="T14" fmla="*/ 780 w 3340"/>
              <a:gd name="T15" fmla="*/ 2224 h 3352"/>
              <a:gd name="T16" fmla="*/ 780 w 3340"/>
              <a:gd name="T17" fmla="*/ 1787 h 3352"/>
              <a:gd name="T18" fmla="*/ 0 w 3340"/>
              <a:gd name="T19" fmla="*/ 898 h 3352"/>
              <a:gd name="T20" fmla="*/ 897 w 3340"/>
              <a:gd name="T21" fmla="*/ 0 h 3352"/>
              <a:gd name="T22" fmla="*/ 1794 w 3340"/>
              <a:gd name="T23" fmla="*/ 898 h 3352"/>
              <a:gd name="T24" fmla="*/ 1793 w 3340"/>
              <a:gd name="T25" fmla="*/ 937 h 3352"/>
              <a:gd name="T26" fmla="*/ 2293 w 3340"/>
              <a:gd name="T27" fmla="*/ 937 h 3352"/>
              <a:gd name="T28" fmla="*/ 3085 w 3340"/>
              <a:gd name="T29" fmla="*/ 934 h 3352"/>
              <a:gd name="T30" fmla="*/ 3155 w 3340"/>
              <a:gd name="T31" fmla="*/ 1722 h 3352"/>
              <a:gd name="T32" fmla="*/ 2375 w 3340"/>
              <a:gd name="T33" fmla="*/ 1858 h 3352"/>
              <a:gd name="T34" fmla="*/ 2173 w 3340"/>
              <a:gd name="T35" fmla="*/ 1093 h 3352"/>
              <a:gd name="T36" fmla="*/ 2174 w 3340"/>
              <a:gd name="T37" fmla="*/ 1093 h 3352"/>
              <a:gd name="T38" fmla="*/ 897 w 3340"/>
              <a:gd name="T39" fmla="*/ 1639 h 3352"/>
              <a:gd name="T40" fmla="*/ 1539 w 3340"/>
              <a:gd name="T41" fmla="*/ 1268 h 3352"/>
              <a:gd name="T42" fmla="*/ 1539 w 3340"/>
              <a:gd name="T43" fmla="*/ 527 h 3352"/>
              <a:gd name="T44" fmla="*/ 897 w 3340"/>
              <a:gd name="T45" fmla="*/ 156 h 3352"/>
              <a:gd name="T46" fmla="*/ 156 w 3340"/>
              <a:gd name="T47" fmla="*/ 898 h 3352"/>
              <a:gd name="T48" fmla="*/ 897 w 3340"/>
              <a:gd name="T49" fmla="*/ 1639 h 3352"/>
              <a:gd name="T50" fmla="*/ 1131 w 3340"/>
              <a:gd name="T51" fmla="*/ 3121 h 3352"/>
              <a:gd name="T52" fmla="*/ 1560 w 3340"/>
              <a:gd name="T53" fmla="*/ 2692 h 3352"/>
              <a:gd name="T54" fmla="*/ 1131 w 3340"/>
              <a:gd name="T55" fmla="*/ 2263 h 3352"/>
              <a:gd name="T56" fmla="*/ 702 w 3340"/>
              <a:gd name="T57" fmla="*/ 2692 h 3352"/>
              <a:gd name="T58" fmla="*/ 1131 w 3340"/>
              <a:gd name="T59" fmla="*/ 3121 h 3352"/>
              <a:gd name="T60" fmla="*/ 2691 w 3340"/>
              <a:gd name="T61" fmla="*/ 1795 h 3352"/>
              <a:gd name="T62" fmla="*/ 3120 w 3340"/>
              <a:gd name="T63" fmla="*/ 1366 h 3352"/>
              <a:gd name="T64" fmla="*/ 2691 w 3340"/>
              <a:gd name="T65" fmla="*/ 937 h 3352"/>
              <a:gd name="T66" fmla="*/ 2262 w 3340"/>
              <a:gd name="T67" fmla="*/ 1366 h 3352"/>
              <a:gd name="T68" fmla="*/ 2691 w 3340"/>
              <a:gd name="T69" fmla="*/ 1795 h 3352"/>
              <a:gd name="T70" fmla="*/ 2691 w 3340"/>
              <a:gd name="T71" fmla="*/ 1795 h 3352"/>
              <a:gd name="T72" fmla="*/ 2691 w 3340"/>
              <a:gd name="T73" fmla="*/ 1795 h 3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40" h="3352">
                <a:moveTo>
                  <a:pt x="2174" y="1093"/>
                </a:moveTo>
                <a:cubicBezTo>
                  <a:pt x="1773" y="1093"/>
                  <a:pt x="1773" y="1093"/>
                  <a:pt x="1773" y="1093"/>
                </a:cubicBezTo>
                <a:cubicBezTo>
                  <a:pt x="1686" y="1482"/>
                  <a:pt x="1347" y="1776"/>
                  <a:pt x="936" y="1794"/>
                </a:cubicBezTo>
                <a:cubicBezTo>
                  <a:pt x="936" y="2140"/>
                  <a:pt x="936" y="2140"/>
                  <a:pt x="936" y="2140"/>
                </a:cubicBezTo>
                <a:cubicBezTo>
                  <a:pt x="1224" y="2038"/>
                  <a:pt x="1543" y="2175"/>
                  <a:pt x="1666" y="2455"/>
                </a:cubicBezTo>
                <a:cubicBezTo>
                  <a:pt x="1790" y="2735"/>
                  <a:pt x="1677" y="3063"/>
                  <a:pt x="1408" y="3207"/>
                </a:cubicBezTo>
                <a:cubicBezTo>
                  <a:pt x="1138" y="3352"/>
                  <a:pt x="803" y="3264"/>
                  <a:pt x="638" y="3007"/>
                </a:cubicBezTo>
                <a:cubicBezTo>
                  <a:pt x="473" y="2749"/>
                  <a:pt x="535" y="2408"/>
                  <a:pt x="780" y="2224"/>
                </a:cubicBezTo>
                <a:cubicBezTo>
                  <a:pt x="780" y="1787"/>
                  <a:pt x="780" y="1787"/>
                  <a:pt x="780" y="1787"/>
                </a:cubicBezTo>
                <a:cubicBezTo>
                  <a:pt x="339" y="1730"/>
                  <a:pt x="0" y="1353"/>
                  <a:pt x="0" y="898"/>
                </a:cubicBezTo>
                <a:cubicBezTo>
                  <a:pt x="0" y="402"/>
                  <a:pt x="401" y="0"/>
                  <a:pt x="897" y="0"/>
                </a:cubicBezTo>
                <a:cubicBezTo>
                  <a:pt x="1392" y="0"/>
                  <a:pt x="1794" y="402"/>
                  <a:pt x="1794" y="898"/>
                </a:cubicBezTo>
                <a:cubicBezTo>
                  <a:pt x="1794" y="911"/>
                  <a:pt x="1794" y="924"/>
                  <a:pt x="1793" y="937"/>
                </a:cubicBezTo>
                <a:cubicBezTo>
                  <a:pt x="2293" y="937"/>
                  <a:pt x="2293" y="937"/>
                  <a:pt x="2293" y="937"/>
                </a:cubicBezTo>
                <a:cubicBezTo>
                  <a:pt x="2516" y="730"/>
                  <a:pt x="2860" y="729"/>
                  <a:pt x="3085" y="934"/>
                </a:cubicBezTo>
                <a:cubicBezTo>
                  <a:pt x="3310" y="1138"/>
                  <a:pt x="3340" y="1481"/>
                  <a:pt x="3155" y="1722"/>
                </a:cubicBezTo>
                <a:cubicBezTo>
                  <a:pt x="2970" y="1963"/>
                  <a:pt x="2631" y="2023"/>
                  <a:pt x="2375" y="1858"/>
                </a:cubicBezTo>
                <a:cubicBezTo>
                  <a:pt x="2119" y="1694"/>
                  <a:pt x="2031" y="1361"/>
                  <a:pt x="2173" y="1093"/>
                </a:cubicBezTo>
                <a:lnTo>
                  <a:pt x="2174" y="1093"/>
                </a:lnTo>
                <a:close/>
                <a:moveTo>
                  <a:pt x="897" y="1639"/>
                </a:moveTo>
                <a:cubicBezTo>
                  <a:pt x="1162" y="1639"/>
                  <a:pt x="1406" y="1497"/>
                  <a:pt x="1539" y="1268"/>
                </a:cubicBezTo>
                <a:cubicBezTo>
                  <a:pt x="1671" y="1039"/>
                  <a:pt x="1671" y="756"/>
                  <a:pt x="1539" y="527"/>
                </a:cubicBezTo>
                <a:cubicBezTo>
                  <a:pt x="1406" y="298"/>
                  <a:pt x="1162" y="156"/>
                  <a:pt x="897" y="156"/>
                </a:cubicBezTo>
                <a:cubicBezTo>
                  <a:pt x="487" y="156"/>
                  <a:pt x="156" y="488"/>
                  <a:pt x="156" y="898"/>
                </a:cubicBezTo>
                <a:cubicBezTo>
                  <a:pt x="156" y="1307"/>
                  <a:pt x="487" y="1639"/>
                  <a:pt x="897" y="1639"/>
                </a:cubicBezTo>
                <a:close/>
                <a:moveTo>
                  <a:pt x="1131" y="3121"/>
                </a:moveTo>
                <a:cubicBezTo>
                  <a:pt x="1368" y="3121"/>
                  <a:pt x="1560" y="2929"/>
                  <a:pt x="1560" y="2692"/>
                </a:cubicBezTo>
                <a:cubicBezTo>
                  <a:pt x="1560" y="2455"/>
                  <a:pt x="1368" y="2263"/>
                  <a:pt x="1131" y="2263"/>
                </a:cubicBezTo>
                <a:cubicBezTo>
                  <a:pt x="894" y="2263"/>
                  <a:pt x="702" y="2455"/>
                  <a:pt x="702" y="2692"/>
                </a:cubicBezTo>
                <a:cubicBezTo>
                  <a:pt x="702" y="2929"/>
                  <a:pt x="894" y="3121"/>
                  <a:pt x="1131" y="3121"/>
                </a:cubicBezTo>
                <a:close/>
                <a:moveTo>
                  <a:pt x="2691" y="1795"/>
                </a:moveTo>
                <a:cubicBezTo>
                  <a:pt x="2928" y="1795"/>
                  <a:pt x="3120" y="1603"/>
                  <a:pt x="3120" y="1366"/>
                </a:cubicBezTo>
                <a:cubicBezTo>
                  <a:pt x="3120" y="1129"/>
                  <a:pt x="2928" y="937"/>
                  <a:pt x="2691" y="937"/>
                </a:cubicBezTo>
                <a:cubicBezTo>
                  <a:pt x="2454" y="937"/>
                  <a:pt x="2262" y="1129"/>
                  <a:pt x="2262" y="1366"/>
                </a:cubicBezTo>
                <a:cubicBezTo>
                  <a:pt x="2262" y="1603"/>
                  <a:pt x="2454" y="1795"/>
                  <a:pt x="2691" y="1795"/>
                </a:cubicBezTo>
                <a:close/>
                <a:moveTo>
                  <a:pt x="2691" y="1795"/>
                </a:moveTo>
                <a:cubicBezTo>
                  <a:pt x="2691" y="1795"/>
                  <a:pt x="2691" y="1795"/>
                  <a:pt x="2691" y="1795"/>
                </a:cubicBezTo>
              </a:path>
            </a:pathLst>
          </a:custGeom>
          <a:solidFill>
            <a:srgbClr val="1C6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7"/>
          <p:cNvSpPr>
            <a:spLocks noEditPoints="1"/>
          </p:cNvSpPr>
          <p:nvPr/>
        </p:nvSpPr>
        <p:spPr bwMode="auto">
          <a:xfrm>
            <a:off x="6721719" y="4143590"/>
            <a:ext cx="432000" cy="432000"/>
          </a:xfrm>
          <a:custGeom>
            <a:avLst/>
            <a:gdLst>
              <a:gd name="T0" fmla="*/ 2849 w 3269"/>
              <a:gd name="T1" fmla="*/ 1942 h 3169"/>
              <a:gd name="T2" fmla="*/ 2430 w 3269"/>
              <a:gd name="T3" fmla="*/ 2361 h 3169"/>
              <a:gd name="T4" fmla="*/ 2536 w 3269"/>
              <a:gd name="T5" fmla="*/ 2640 h 3169"/>
              <a:gd name="T6" fmla="*/ 1635 w 3269"/>
              <a:gd name="T7" fmla="*/ 3010 h 3169"/>
              <a:gd name="T8" fmla="*/ 777 w 3269"/>
              <a:gd name="T9" fmla="*/ 2681 h 3169"/>
              <a:gd name="T10" fmla="*/ 841 w 3269"/>
              <a:gd name="T11" fmla="*/ 2459 h 3169"/>
              <a:gd name="T12" fmla="*/ 421 w 3269"/>
              <a:gd name="T13" fmla="*/ 2040 h 3169"/>
              <a:gd name="T14" fmla="*/ 393 w 3269"/>
              <a:gd name="T15" fmla="*/ 2040 h 3169"/>
              <a:gd name="T16" fmla="*/ 356 w 3269"/>
              <a:gd name="T17" fmla="*/ 1730 h 3169"/>
              <a:gd name="T18" fmla="*/ 1189 w 3269"/>
              <a:gd name="T19" fmla="*/ 529 h 3169"/>
              <a:gd name="T20" fmla="*/ 1594 w 3269"/>
              <a:gd name="T21" fmla="*/ 839 h 3169"/>
              <a:gd name="T22" fmla="*/ 2005 w 3269"/>
              <a:gd name="T23" fmla="*/ 505 h 3169"/>
              <a:gd name="T24" fmla="*/ 2913 w 3269"/>
              <a:gd name="T25" fmla="*/ 1663 h 3169"/>
              <a:gd name="T26" fmla="*/ 2997 w 3269"/>
              <a:gd name="T27" fmla="*/ 1739 h 3169"/>
              <a:gd name="T28" fmla="*/ 3072 w 3269"/>
              <a:gd name="T29" fmla="*/ 1655 h 3169"/>
              <a:gd name="T30" fmla="*/ 2005 w 3269"/>
              <a:gd name="T31" fmla="*/ 339 h 3169"/>
              <a:gd name="T32" fmla="*/ 1594 w 3269"/>
              <a:gd name="T33" fmla="*/ 0 h 3169"/>
              <a:gd name="T34" fmla="*/ 1178 w 3269"/>
              <a:gd name="T35" fmla="*/ 366 h 3169"/>
              <a:gd name="T36" fmla="*/ 195 w 3269"/>
              <a:gd name="T37" fmla="*/ 1730 h 3169"/>
              <a:gd name="T38" fmla="*/ 238 w 3269"/>
              <a:gd name="T39" fmla="*/ 2081 h 3169"/>
              <a:gd name="T40" fmla="*/ 0 w 3269"/>
              <a:gd name="T41" fmla="*/ 2459 h 3169"/>
              <a:gd name="T42" fmla="*/ 419 w 3269"/>
              <a:gd name="T43" fmla="*/ 2879 h 3169"/>
              <a:gd name="T44" fmla="*/ 667 w 3269"/>
              <a:gd name="T45" fmla="*/ 2797 h 3169"/>
              <a:gd name="T46" fmla="*/ 1633 w 3269"/>
              <a:gd name="T47" fmla="*/ 3169 h 3169"/>
              <a:gd name="T48" fmla="*/ 2661 w 3269"/>
              <a:gd name="T49" fmla="*/ 2736 h 3169"/>
              <a:gd name="T50" fmla="*/ 2848 w 3269"/>
              <a:gd name="T51" fmla="*/ 2779 h 3169"/>
              <a:gd name="T52" fmla="*/ 3267 w 3269"/>
              <a:gd name="T53" fmla="*/ 2359 h 3169"/>
              <a:gd name="T54" fmla="*/ 2849 w 3269"/>
              <a:gd name="T55" fmla="*/ 1942 h 3169"/>
              <a:gd name="T56" fmla="*/ 1594 w 3269"/>
              <a:gd name="T57" fmla="*/ 159 h 3169"/>
              <a:gd name="T58" fmla="*/ 1855 w 3269"/>
              <a:gd name="T59" fmla="*/ 420 h 3169"/>
              <a:gd name="T60" fmla="*/ 1594 w 3269"/>
              <a:gd name="T61" fmla="*/ 680 h 3169"/>
              <a:gd name="T62" fmla="*/ 1334 w 3269"/>
              <a:gd name="T63" fmla="*/ 420 h 3169"/>
              <a:gd name="T64" fmla="*/ 1594 w 3269"/>
              <a:gd name="T65" fmla="*/ 159 h 3169"/>
              <a:gd name="T66" fmla="*/ 161 w 3269"/>
              <a:gd name="T67" fmla="*/ 2459 h 3169"/>
              <a:gd name="T68" fmla="*/ 421 w 3269"/>
              <a:gd name="T69" fmla="*/ 2199 h 3169"/>
              <a:gd name="T70" fmla="*/ 682 w 3269"/>
              <a:gd name="T71" fmla="*/ 2459 h 3169"/>
              <a:gd name="T72" fmla="*/ 421 w 3269"/>
              <a:gd name="T73" fmla="*/ 2720 h 3169"/>
              <a:gd name="T74" fmla="*/ 161 w 3269"/>
              <a:gd name="T75" fmla="*/ 2459 h 3169"/>
              <a:gd name="T76" fmla="*/ 2849 w 3269"/>
              <a:gd name="T77" fmla="*/ 2622 h 3169"/>
              <a:gd name="T78" fmla="*/ 2589 w 3269"/>
              <a:gd name="T79" fmla="*/ 2361 h 3169"/>
              <a:gd name="T80" fmla="*/ 2849 w 3269"/>
              <a:gd name="T81" fmla="*/ 2101 h 3169"/>
              <a:gd name="T82" fmla="*/ 3110 w 3269"/>
              <a:gd name="T83" fmla="*/ 2361 h 3169"/>
              <a:gd name="T84" fmla="*/ 2849 w 3269"/>
              <a:gd name="T85" fmla="*/ 2622 h 3169"/>
              <a:gd name="T86" fmla="*/ 2849 w 3269"/>
              <a:gd name="T87" fmla="*/ 2622 h 3169"/>
              <a:gd name="T88" fmla="*/ 2849 w 3269"/>
              <a:gd name="T89" fmla="*/ 2622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9" h="3169">
                <a:moveTo>
                  <a:pt x="2849" y="1942"/>
                </a:moveTo>
                <a:cubicBezTo>
                  <a:pt x="2617" y="1942"/>
                  <a:pt x="2430" y="2130"/>
                  <a:pt x="2430" y="2361"/>
                </a:cubicBezTo>
                <a:cubicBezTo>
                  <a:pt x="2430" y="2468"/>
                  <a:pt x="2471" y="2566"/>
                  <a:pt x="2536" y="2640"/>
                </a:cubicBezTo>
                <a:cubicBezTo>
                  <a:pt x="2299" y="2874"/>
                  <a:pt x="1978" y="3010"/>
                  <a:pt x="1635" y="3010"/>
                </a:cubicBezTo>
                <a:cubicBezTo>
                  <a:pt x="1314" y="3010"/>
                  <a:pt x="1011" y="2890"/>
                  <a:pt x="777" y="2681"/>
                </a:cubicBezTo>
                <a:cubicBezTo>
                  <a:pt x="818" y="2617"/>
                  <a:pt x="841" y="2540"/>
                  <a:pt x="841" y="2459"/>
                </a:cubicBezTo>
                <a:cubicBezTo>
                  <a:pt x="841" y="2227"/>
                  <a:pt x="652" y="2040"/>
                  <a:pt x="421" y="2040"/>
                </a:cubicBezTo>
                <a:cubicBezTo>
                  <a:pt x="393" y="2040"/>
                  <a:pt x="393" y="2040"/>
                  <a:pt x="393" y="2040"/>
                </a:cubicBezTo>
                <a:cubicBezTo>
                  <a:pt x="369" y="1940"/>
                  <a:pt x="356" y="1835"/>
                  <a:pt x="356" y="1730"/>
                </a:cubicBezTo>
                <a:cubicBezTo>
                  <a:pt x="356" y="1188"/>
                  <a:pt x="695" y="713"/>
                  <a:pt x="1189" y="529"/>
                </a:cubicBezTo>
                <a:cubicBezTo>
                  <a:pt x="1239" y="708"/>
                  <a:pt x="1401" y="839"/>
                  <a:pt x="1594" y="839"/>
                </a:cubicBezTo>
                <a:cubicBezTo>
                  <a:pt x="1797" y="839"/>
                  <a:pt x="1966" y="695"/>
                  <a:pt x="2005" y="505"/>
                </a:cubicBezTo>
                <a:cubicBezTo>
                  <a:pt x="2517" y="659"/>
                  <a:pt x="2885" y="1121"/>
                  <a:pt x="2913" y="1663"/>
                </a:cubicBezTo>
                <a:cubicBezTo>
                  <a:pt x="2915" y="1707"/>
                  <a:pt x="2952" y="1742"/>
                  <a:pt x="2997" y="1739"/>
                </a:cubicBezTo>
                <a:cubicBezTo>
                  <a:pt x="3041" y="1737"/>
                  <a:pt x="3075" y="1699"/>
                  <a:pt x="3072" y="1655"/>
                </a:cubicBezTo>
                <a:cubicBezTo>
                  <a:pt x="3039" y="1027"/>
                  <a:pt x="2603" y="498"/>
                  <a:pt x="2005" y="339"/>
                </a:cubicBezTo>
                <a:cubicBezTo>
                  <a:pt x="1969" y="146"/>
                  <a:pt x="1799" y="0"/>
                  <a:pt x="1594" y="0"/>
                </a:cubicBezTo>
                <a:cubicBezTo>
                  <a:pt x="1381" y="0"/>
                  <a:pt x="1204" y="159"/>
                  <a:pt x="1178" y="366"/>
                </a:cubicBezTo>
                <a:cubicBezTo>
                  <a:pt x="598" y="559"/>
                  <a:pt x="195" y="1104"/>
                  <a:pt x="195" y="1730"/>
                </a:cubicBezTo>
                <a:cubicBezTo>
                  <a:pt x="195" y="1850"/>
                  <a:pt x="210" y="1966"/>
                  <a:pt x="238" y="2081"/>
                </a:cubicBezTo>
                <a:cubicBezTo>
                  <a:pt x="97" y="2150"/>
                  <a:pt x="0" y="2292"/>
                  <a:pt x="0" y="2459"/>
                </a:cubicBezTo>
                <a:cubicBezTo>
                  <a:pt x="0" y="2692"/>
                  <a:pt x="188" y="2879"/>
                  <a:pt x="419" y="2879"/>
                </a:cubicBezTo>
                <a:cubicBezTo>
                  <a:pt x="513" y="2879"/>
                  <a:pt x="598" y="2849"/>
                  <a:pt x="667" y="2797"/>
                </a:cubicBezTo>
                <a:cubicBezTo>
                  <a:pt x="929" y="3034"/>
                  <a:pt x="1270" y="3169"/>
                  <a:pt x="1633" y="3169"/>
                </a:cubicBezTo>
                <a:cubicBezTo>
                  <a:pt x="2027" y="3169"/>
                  <a:pt x="2394" y="3012"/>
                  <a:pt x="2661" y="2736"/>
                </a:cubicBezTo>
                <a:cubicBezTo>
                  <a:pt x="2716" y="2764"/>
                  <a:pt x="2780" y="2779"/>
                  <a:pt x="2848" y="2779"/>
                </a:cubicBezTo>
                <a:cubicBezTo>
                  <a:pt x="3080" y="2779"/>
                  <a:pt x="3267" y="2590"/>
                  <a:pt x="3267" y="2359"/>
                </a:cubicBezTo>
                <a:cubicBezTo>
                  <a:pt x="3269" y="2130"/>
                  <a:pt x="3082" y="1942"/>
                  <a:pt x="2849" y="1942"/>
                </a:cubicBezTo>
                <a:close/>
                <a:moveTo>
                  <a:pt x="1594" y="159"/>
                </a:moveTo>
                <a:cubicBezTo>
                  <a:pt x="1738" y="159"/>
                  <a:pt x="1855" y="275"/>
                  <a:pt x="1855" y="420"/>
                </a:cubicBezTo>
                <a:cubicBezTo>
                  <a:pt x="1855" y="564"/>
                  <a:pt x="1738" y="680"/>
                  <a:pt x="1594" y="680"/>
                </a:cubicBezTo>
                <a:cubicBezTo>
                  <a:pt x="1450" y="680"/>
                  <a:pt x="1334" y="564"/>
                  <a:pt x="1334" y="420"/>
                </a:cubicBezTo>
                <a:cubicBezTo>
                  <a:pt x="1334" y="275"/>
                  <a:pt x="1452" y="159"/>
                  <a:pt x="1594" y="159"/>
                </a:cubicBezTo>
                <a:close/>
                <a:moveTo>
                  <a:pt x="161" y="2459"/>
                </a:moveTo>
                <a:cubicBezTo>
                  <a:pt x="161" y="2315"/>
                  <a:pt x="277" y="2199"/>
                  <a:pt x="421" y="2199"/>
                </a:cubicBezTo>
                <a:cubicBezTo>
                  <a:pt x="565" y="2199"/>
                  <a:pt x="682" y="2315"/>
                  <a:pt x="682" y="2459"/>
                </a:cubicBezTo>
                <a:cubicBezTo>
                  <a:pt x="682" y="2604"/>
                  <a:pt x="565" y="2720"/>
                  <a:pt x="421" y="2720"/>
                </a:cubicBezTo>
                <a:cubicBezTo>
                  <a:pt x="277" y="2720"/>
                  <a:pt x="161" y="2604"/>
                  <a:pt x="161" y="2459"/>
                </a:cubicBezTo>
                <a:close/>
                <a:moveTo>
                  <a:pt x="2849" y="2622"/>
                </a:moveTo>
                <a:cubicBezTo>
                  <a:pt x="2705" y="2622"/>
                  <a:pt x="2589" y="2505"/>
                  <a:pt x="2589" y="2361"/>
                </a:cubicBezTo>
                <a:cubicBezTo>
                  <a:pt x="2589" y="2217"/>
                  <a:pt x="2705" y="2101"/>
                  <a:pt x="2849" y="2101"/>
                </a:cubicBezTo>
                <a:cubicBezTo>
                  <a:pt x="2993" y="2101"/>
                  <a:pt x="3110" y="2217"/>
                  <a:pt x="3110" y="2361"/>
                </a:cubicBezTo>
                <a:cubicBezTo>
                  <a:pt x="3110" y="2505"/>
                  <a:pt x="2993" y="2622"/>
                  <a:pt x="2849" y="2622"/>
                </a:cubicBezTo>
                <a:close/>
                <a:moveTo>
                  <a:pt x="2849" y="2622"/>
                </a:moveTo>
                <a:cubicBezTo>
                  <a:pt x="2849" y="2622"/>
                  <a:pt x="2849" y="2622"/>
                  <a:pt x="2849" y="2622"/>
                </a:cubicBezTo>
              </a:path>
            </a:pathLst>
          </a:custGeom>
          <a:solidFill>
            <a:srgbClr val="1C62A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" name="直接连接符 1"/>
          <p:cNvCxnSpPr/>
          <p:nvPr/>
        </p:nvCxnSpPr>
        <p:spPr>
          <a:xfrm>
            <a:off x="939294" y="5701727"/>
            <a:ext cx="3209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815744" y="5701727"/>
            <a:ext cx="3209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692194" y="5701727"/>
            <a:ext cx="3209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568645" y="5701727"/>
            <a:ext cx="3209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3" grpId="0"/>
      <p:bldP spid="37" grpId="0"/>
      <p:bldP spid="41" grpId="0"/>
      <p:bldP spid="45" grpId="0"/>
      <p:bldP spid="48" grpId="0"/>
      <p:bldP spid="49" grpId="0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05"/>
          <a:stretch>
            <a:fillRect/>
          </a:stretch>
        </p:blipFill>
        <p:spPr>
          <a:xfrm>
            <a:off x="0" y="-35560"/>
            <a:ext cx="12283440" cy="689356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2011680"/>
            <a:ext cx="12192000" cy="2812868"/>
          </a:xfrm>
          <a:prstGeom prst="rect">
            <a:avLst/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53146" y="2461804"/>
            <a:ext cx="1912620" cy="1912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7200" dirty="0">
                <a:solidFill>
                  <a:srgbClr val="1C62A8"/>
                </a:solidFill>
              </a:rPr>
              <a:t>01</a:t>
            </a:r>
            <a:endParaRPr lang="zh-CN" altLang="en-US" sz="7200" dirty="0">
              <a:solidFill>
                <a:srgbClr val="1C62A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96000" y="2760870"/>
            <a:ext cx="2620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spc="200" dirty="0">
                <a:solidFill>
                  <a:schemeClr val="bg1"/>
                </a:solidFill>
                <a:latin typeface="+mj-ea"/>
                <a:ea typeface="+mj-ea"/>
              </a:rPr>
              <a:t>公司简介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32512" y="3480525"/>
            <a:ext cx="3766861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Bold"/>
              </a:rPr>
              <a:t>单击此处输入你的正文，具体的文字提示还要根据设计和使用场景来确定，尽可能让文字简洁明了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5430883" y="2760870"/>
            <a:ext cx="0" cy="148601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/>
        </p:nvSpPr>
        <p:spPr>
          <a:xfrm>
            <a:off x="4526630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9" name="图片 28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673" y="351541"/>
            <a:ext cx="1362563" cy="417362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99732" y="1414746"/>
            <a:ext cx="4711565" cy="4297142"/>
            <a:chOff x="999732" y="1414746"/>
            <a:chExt cx="4711565" cy="4297142"/>
          </a:xfrm>
        </p:grpSpPr>
        <p:sp>
          <p:nvSpPr>
            <p:cNvPr id="17" name="文本框 16"/>
            <p:cNvSpPr txBox="1"/>
            <p:nvPr/>
          </p:nvSpPr>
          <p:spPr>
            <a:xfrm>
              <a:off x="999732" y="2744794"/>
              <a:ext cx="4661249" cy="2967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lnSpc>
                  <a:spcPct val="150000"/>
                </a:lnSpc>
                <a:spcAft>
                  <a:spcPts val="1200"/>
                </a:spcAft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思源黑体 Bold"/>
                </a:rPr>
                <a:t>单击此处输入你的正文，具体的文字提示还要根据设计和使用场景来确定，尽可能让文字简洁明了</a:t>
              </a:r>
              <a:endParaRPr lang="en-US" altLang="zh-CN" sz="2000" dirty="0">
                <a:latin typeface="思源黑体 Bold"/>
              </a:endParaRPr>
            </a:p>
            <a:p>
              <a:pPr marL="342900" indent="-3429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000" dirty="0">
                  <a:latin typeface="思源黑体 Bold"/>
                </a:rPr>
                <a:t>单击此处输入你的正文，具体的文字提示还要根据设计和使用场景来确定，尽可能让文字简洁明了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007000" y="1414746"/>
              <a:ext cx="3306050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1C62A8"/>
                  </a:solidFill>
                  <a:latin typeface="+mj-ea"/>
                  <a:ea typeface="+mj-ea"/>
                </a:rPr>
                <a:t>输入小标题</a:t>
              </a:r>
              <a:endParaRPr lang="en-US" altLang="zh-CN" sz="3600" dirty="0">
                <a:solidFill>
                  <a:srgbClr val="1C62A8"/>
                </a:solidFill>
                <a:latin typeface="+mj-ea"/>
                <a:ea typeface="+mj-ea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999732" y="2492704"/>
              <a:ext cx="4711565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480703" y="1414746"/>
            <a:ext cx="4711565" cy="1077958"/>
            <a:chOff x="999732" y="1414746"/>
            <a:chExt cx="4711565" cy="1077958"/>
          </a:xfrm>
        </p:grpSpPr>
        <p:sp>
          <p:nvSpPr>
            <p:cNvPr id="10" name="文本框 9"/>
            <p:cNvSpPr txBox="1"/>
            <p:nvPr/>
          </p:nvSpPr>
          <p:spPr>
            <a:xfrm>
              <a:off x="999732" y="1414746"/>
              <a:ext cx="3306050" cy="8258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solidFill>
                    <a:srgbClr val="1C62A8"/>
                  </a:solidFill>
                  <a:latin typeface="+mj-ea"/>
                  <a:ea typeface="+mj-ea"/>
                </a:rPr>
                <a:t>输入小标题</a:t>
              </a:r>
              <a:endParaRPr lang="en-US" altLang="zh-CN" sz="3600" dirty="0">
                <a:solidFill>
                  <a:srgbClr val="1C62A8"/>
                </a:solidFill>
                <a:latin typeface="+mj-ea"/>
                <a:ea typeface="+mj-ea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999732" y="2492704"/>
              <a:ext cx="4711565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2" name="图表 21"/>
          <p:cNvGraphicFramePr/>
          <p:nvPr/>
        </p:nvGraphicFramePr>
        <p:xfrm>
          <a:off x="6205052" y="2744793"/>
          <a:ext cx="4987215" cy="3455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Graphic spid="22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62A8">
                <a:alpha val="8000"/>
              </a:srgbClr>
            </a:gs>
            <a:gs pos="100000">
              <a:schemeClr val="accent1">
                <a:alpha val="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527857" y="1446837"/>
            <a:ext cx="9231549" cy="4305782"/>
            <a:chOff x="1527857" y="1400537"/>
            <a:chExt cx="9231549" cy="4305782"/>
          </a:xfrm>
        </p:grpSpPr>
        <p:sp>
          <p:nvSpPr>
            <p:cNvPr id="19" name="任意多边形: 形状 18"/>
            <p:cNvSpPr/>
            <p:nvPr/>
          </p:nvSpPr>
          <p:spPr>
            <a:xfrm>
              <a:off x="1527857" y="1400537"/>
              <a:ext cx="2684883" cy="4304630"/>
            </a:xfrm>
            <a:custGeom>
              <a:avLst/>
              <a:gdLst>
                <a:gd name="connsiteX0" fmla="*/ 0 w 3177992"/>
                <a:gd name="connsiteY0" fmla="*/ 317799 h 4768769"/>
                <a:gd name="connsiteX1" fmla="*/ 317799 w 3177992"/>
                <a:gd name="connsiteY1" fmla="*/ 0 h 4768769"/>
                <a:gd name="connsiteX2" fmla="*/ 2860193 w 3177992"/>
                <a:gd name="connsiteY2" fmla="*/ 0 h 4768769"/>
                <a:gd name="connsiteX3" fmla="*/ 3177992 w 3177992"/>
                <a:gd name="connsiteY3" fmla="*/ 317799 h 4768769"/>
                <a:gd name="connsiteX4" fmla="*/ 3177992 w 3177992"/>
                <a:gd name="connsiteY4" fmla="*/ 4450970 h 4768769"/>
                <a:gd name="connsiteX5" fmla="*/ 2860193 w 3177992"/>
                <a:gd name="connsiteY5" fmla="*/ 4768769 h 4768769"/>
                <a:gd name="connsiteX6" fmla="*/ 317799 w 3177992"/>
                <a:gd name="connsiteY6" fmla="*/ 4768769 h 4768769"/>
                <a:gd name="connsiteX7" fmla="*/ 0 w 3177992"/>
                <a:gd name="connsiteY7" fmla="*/ 4450970 h 4768769"/>
                <a:gd name="connsiteX8" fmla="*/ 0 w 3177992"/>
                <a:gd name="connsiteY8" fmla="*/ 317799 h 476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7992" h="4768769">
                  <a:moveTo>
                    <a:pt x="0" y="317799"/>
                  </a:moveTo>
                  <a:cubicBezTo>
                    <a:pt x="0" y="142283"/>
                    <a:pt x="142283" y="0"/>
                    <a:pt x="317799" y="0"/>
                  </a:cubicBezTo>
                  <a:lnTo>
                    <a:pt x="2860193" y="0"/>
                  </a:lnTo>
                  <a:cubicBezTo>
                    <a:pt x="3035709" y="0"/>
                    <a:pt x="3177992" y="142283"/>
                    <a:pt x="3177992" y="317799"/>
                  </a:cubicBezTo>
                  <a:lnTo>
                    <a:pt x="3177992" y="4450970"/>
                  </a:lnTo>
                  <a:cubicBezTo>
                    <a:pt x="3177992" y="4626486"/>
                    <a:pt x="3035709" y="4768769"/>
                    <a:pt x="2860193" y="4768769"/>
                  </a:cubicBezTo>
                  <a:lnTo>
                    <a:pt x="317799" y="4768769"/>
                  </a:lnTo>
                  <a:cubicBezTo>
                    <a:pt x="142283" y="4768769"/>
                    <a:pt x="0" y="4626486"/>
                    <a:pt x="0" y="4450970"/>
                  </a:cubicBezTo>
                  <a:lnTo>
                    <a:pt x="0" y="317799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2042635" rIns="135128" bIns="1088883" numCol="1" spcCol="1270" anchor="t" anchorCtr="1">
              <a:noAutofit/>
            </a:bodyPr>
            <a:lstStyle/>
            <a:p>
              <a:pPr marL="0" lvl="0" indent="0" algn="ctr" defTabSz="84455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None/>
              </a:pPr>
              <a:r>
                <a:rPr lang="zh-CN" sz="1900" kern="1200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</a:p>
            <a:p>
              <a:pPr marL="0" lvl="1" algn="ctr" defTabSz="66675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sz="1500" kern="1200" dirty="0">
                  <a:solidFill>
                    <a:schemeClr val="tx1"/>
                  </a:solidFill>
                </a:rPr>
                <a:t>单击此处输入你的正文，文字是思想的提炼，具体的文字提示还要根据设计和使用场景来确定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2028667" y="1547767"/>
              <a:ext cx="1588000" cy="1588000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srgbClr val="1C62A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1" name="任意多边形: 形状 20"/>
            <p:cNvSpPr/>
            <p:nvPr/>
          </p:nvSpPr>
          <p:spPr>
            <a:xfrm>
              <a:off x="4750074" y="1412113"/>
              <a:ext cx="2736000" cy="4294206"/>
            </a:xfrm>
            <a:custGeom>
              <a:avLst/>
              <a:gdLst>
                <a:gd name="connsiteX0" fmla="*/ 0 w 3177992"/>
                <a:gd name="connsiteY0" fmla="*/ 317799 h 4768769"/>
                <a:gd name="connsiteX1" fmla="*/ 317799 w 3177992"/>
                <a:gd name="connsiteY1" fmla="*/ 0 h 4768769"/>
                <a:gd name="connsiteX2" fmla="*/ 2860193 w 3177992"/>
                <a:gd name="connsiteY2" fmla="*/ 0 h 4768769"/>
                <a:gd name="connsiteX3" fmla="*/ 3177992 w 3177992"/>
                <a:gd name="connsiteY3" fmla="*/ 317799 h 4768769"/>
                <a:gd name="connsiteX4" fmla="*/ 3177992 w 3177992"/>
                <a:gd name="connsiteY4" fmla="*/ 4450970 h 4768769"/>
                <a:gd name="connsiteX5" fmla="*/ 2860193 w 3177992"/>
                <a:gd name="connsiteY5" fmla="*/ 4768769 h 4768769"/>
                <a:gd name="connsiteX6" fmla="*/ 317799 w 3177992"/>
                <a:gd name="connsiteY6" fmla="*/ 4768769 h 4768769"/>
                <a:gd name="connsiteX7" fmla="*/ 0 w 3177992"/>
                <a:gd name="connsiteY7" fmla="*/ 4450970 h 4768769"/>
                <a:gd name="connsiteX8" fmla="*/ 0 w 3177992"/>
                <a:gd name="connsiteY8" fmla="*/ 317799 h 476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7992" h="4768769">
                  <a:moveTo>
                    <a:pt x="0" y="317799"/>
                  </a:moveTo>
                  <a:cubicBezTo>
                    <a:pt x="0" y="142283"/>
                    <a:pt x="142283" y="0"/>
                    <a:pt x="317799" y="0"/>
                  </a:cubicBezTo>
                  <a:lnTo>
                    <a:pt x="2860193" y="0"/>
                  </a:lnTo>
                  <a:cubicBezTo>
                    <a:pt x="3035709" y="0"/>
                    <a:pt x="3177992" y="142283"/>
                    <a:pt x="3177992" y="317799"/>
                  </a:cubicBezTo>
                  <a:lnTo>
                    <a:pt x="3177992" y="4450970"/>
                  </a:lnTo>
                  <a:cubicBezTo>
                    <a:pt x="3177992" y="4626486"/>
                    <a:pt x="3035709" y="4768769"/>
                    <a:pt x="2860193" y="4768769"/>
                  </a:cubicBezTo>
                  <a:lnTo>
                    <a:pt x="317799" y="4768769"/>
                  </a:lnTo>
                  <a:cubicBezTo>
                    <a:pt x="142283" y="4768769"/>
                    <a:pt x="0" y="4626486"/>
                    <a:pt x="0" y="4450970"/>
                  </a:cubicBezTo>
                  <a:lnTo>
                    <a:pt x="0" y="317799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2042635" rIns="135128" bIns="1088883" numCol="1" spcCol="1270" anchor="t" anchorCtr="1">
              <a:noAutofit/>
            </a:bodyPr>
            <a:lstStyle/>
            <a:p>
              <a:pPr algn="ctr" defTabSz="84455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zh-CN" altLang="en-US" sz="1900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</a:p>
            <a:p>
              <a:pPr marL="0" lvl="1" algn="ctr" defTabSz="66675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500" dirty="0">
                  <a:solidFill>
                    <a:schemeClr val="tx1"/>
                  </a:solidFill>
                </a:rPr>
                <a:t>单击此处输入你的正文，文字是思想的提炼，具体的文字提示还要根据设计和使用场景来确定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5302000" y="1547767"/>
              <a:ext cx="1588000" cy="1588000"/>
            </a:xfrm>
            <a:prstGeom prst="ellipse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srgbClr val="1C62A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任意多边形: 形状 22"/>
            <p:cNvSpPr/>
            <p:nvPr/>
          </p:nvSpPr>
          <p:spPr>
            <a:xfrm>
              <a:off x="8023406" y="1412113"/>
              <a:ext cx="2736000" cy="4294206"/>
            </a:xfrm>
            <a:custGeom>
              <a:avLst/>
              <a:gdLst>
                <a:gd name="connsiteX0" fmla="*/ 0 w 3177992"/>
                <a:gd name="connsiteY0" fmla="*/ 317799 h 4768769"/>
                <a:gd name="connsiteX1" fmla="*/ 317799 w 3177992"/>
                <a:gd name="connsiteY1" fmla="*/ 0 h 4768769"/>
                <a:gd name="connsiteX2" fmla="*/ 2860193 w 3177992"/>
                <a:gd name="connsiteY2" fmla="*/ 0 h 4768769"/>
                <a:gd name="connsiteX3" fmla="*/ 3177992 w 3177992"/>
                <a:gd name="connsiteY3" fmla="*/ 317799 h 4768769"/>
                <a:gd name="connsiteX4" fmla="*/ 3177992 w 3177992"/>
                <a:gd name="connsiteY4" fmla="*/ 4450970 h 4768769"/>
                <a:gd name="connsiteX5" fmla="*/ 2860193 w 3177992"/>
                <a:gd name="connsiteY5" fmla="*/ 4768769 h 4768769"/>
                <a:gd name="connsiteX6" fmla="*/ 317799 w 3177992"/>
                <a:gd name="connsiteY6" fmla="*/ 4768769 h 4768769"/>
                <a:gd name="connsiteX7" fmla="*/ 0 w 3177992"/>
                <a:gd name="connsiteY7" fmla="*/ 4450970 h 4768769"/>
                <a:gd name="connsiteX8" fmla="*/ 0 w 3177992"/>
                <a:gd name="connsiteY8" fmla="*/ 317799 h 476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77992" h="4768769">
                  <a:moveTo>
                    <a:pt x="0" y="317799"/>
                  </a:moveTo>
                  <a:cubicBezTo>
                    <a:pt x="0" y="142283"/>
                    <a:pt x="142283" y="0"/>
                    <a:pt x="317799" y="0"/>
                  </a:cubicBezTo>
                  <a:lnTo>
                    <a:pt x="2860193" y="0"/>
                  </a:lnTo>
                  <a:cubicBezTo>
                    <a:pt x="3035709" y="0"/>
                    <a:pt x="3177992" y="142283"/>
                    <a:pt x="3177992" y="317799"/>
                  </a:cubicBezTo>
                  <a:lnTo>
                    <a:pt x="3177992" y="4450970"/>
                  </a:lnTo>
                  <a:cubicBezTo>
                    <a:pt x="3177992" y="4626486"/>
                    <a:pt x="3035709" y="4768769"/>
                    <a:pt x="2860193" y="4768769"/>
                  </a:cubicBezTo>
                  <a:lnTo>
                    <a:pt x="317799" y="4768769"/>
                  </a:lnTo>
                  <a:cubicBezTo>
                    <a:pt x="142283" y="4768769"/>
                    <a:pt x="0" y="4626486"/>
                    <a:pt x="0" y="4450970"/>
                  </a:cubicBezTo>
                  <a:lnTo>
                    <a:pt x="0" y="317799"/>
                  </a:lnTo>
                  <a:close/>
                </a:path>
              </a:pathLst>
            </a:custGeom>
            <a:solidFill>
              <a:schemeClr val="bg1"/>
            </a:solidFill>
            <a:effectLst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5128" tIns="2042635" rIns="135128" bIns="1088883" numCol="1" spcCol="1270" anchor="t" anchorCtr="1">
              <a:noAutofit/>
            </a:bodyPr>
            <a:lstStyle/>
            <a:p>
              <a:pPr algn="ctr" defTabSz="84455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zh-CN" altLang="en-US" sz="1900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</a:p>
            <a:p>
              <a:pPr marL="0" lvl="1" algn="ctr" defTabSz="666750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zh-CN" altLang="en-US" sz="1500" dirty="0">
                  <a:solidFill>
                    <a:schemeClr val="tx1"/>
                  </a:solidFill>
                </a:rPr>
                <a:t>单击此处输入你的正文，文字是思想的提炼，具体的文字提示还要根据设计和使用场景来确定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8575332" y="1547767"/>
              <a:ext cx="1588000" cy="1588000"/>
            </a:xfrm>
            <a:prstGeom prst="ellipse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effectLst>
              <a:outerShdw blurRad="50800" dist="38100" dir="5400000" algn="t" rotWithShape="0">
                <a:srgbClr val="1C62A8">
                  <a:alpha val="40000"/>
                </a:srgb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" name="矩形: 圆角 1"/>
          <p:cNvSpPr/>
          <p:nvPr/>
        </p:nvSpPr>
        <p:spPr>
          <a:xfrm>
            <a:off x="4526630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任意多边形: 形状 6"/>
          <p:cNvSpPr/>
          <p:nvPr/>
        </p:nvSpPr>
        <p:spPr>
          <a:xfrm>
            <a:off x="0" y="4747965"/>
            <a:ext cx="12192000" cy="2318788"/>
          </a:xfrm>
          <a:custGeom>
            <a:avLst/>
            <a:gdLst>
              <a:gd name="connsiteX0" fmla="*/ 12192000 w 12192000"/>
              <a:gd name="connsiteY0" fmla="*/ 0 h 1316673"/>
              <a:gd name="connsiteX1" fmla="*/ 12192000 w 12192000"/>
              <a:gd name="connsiteY1" fmla="*/ 1316673 h 1316673"/>
              <a:gd name="connsiteX2" fmla="*/ 0 w 12192000"/>
              <a:gd name="connsiteY2" fmla="*/ 1316673 h 1316673"/>
              <a:gd name="connsiteX3" fmla="*/ 0 w 12192000"/>
              <a:gd name="connsiteY3" fmla="*/ 9018 h 1316673"/>
              <a:gd name="connsiteX4" fmla="*/ 47858 w 12192000"/>
              <a:gd name="connsiteY4" fmla="*/ 23178 h 1316673"/>
              <a:gd name="connsiteX5" fmla="*/ 6080760 w 12192000"/>
              <a:gd name="connsiteY5" fmla="*/ 659449 h 1316673"/>
              <a:gd name="connsiteX6" fmla="*/ 12113662 w 12192000"/>
              <a:gd name="connsiteY6" fmla="*/ 23178 h 1316673"/>
              <a:gd name="connsiteX7" fmla="*/ 12192000 w 12192000"/>
              <a:gd name="connsiteY7" fmla="*/ 0 h 131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16673">
                <a:moveTo>
                  <a:pt x="12192000" y="0"/>
                </a:moveTo>
                <a:lnTo>
                  <a:pt x="12192000" y="1316673"/>
                </a:lnTo>
                <a:lnTo>
                  <a:pt x="0" y="1316673"/>
                </a:lnTo>
                <a:lnTo>
                  <a:pt x="0" y="9018"/>
                </a:lnTo>
                <a:lnTo>
                  <a:pt x="47858" y="23178"/>
                </a:lnTo>
                <a:cubicBezTo>
                  <a:pt x="1420782" y="409434"/>
                  <a:pt x="3612002" y="659449"/>
                  <a:pt x="6080760" y="659449"/>
                </a:cubicBezTo>
                <a:cubicBezTo>
                  <a:pt x="8549518" y="659449"/>
                  <a:pt x="10740738" y="409434"/>
                  <a:pt x="12113662" y="23178"/>
                </a:cubicBezTo>
                <a:lnTo>
                  <a:pt x="12192000" y="0"/>
                </a:lnTo>
                <a:close/>
              </a:path>
            </a:pathLst>
          </a:custGeom>
          <a:solidFill>
            <a:srgbClr val="1C62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636871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0" y="0"/>
            <a:ext cx="5659413" cy="6858000"/>
          </a:xfrm>
          <a:prstGeom prst="rect">
            <a:avLst/>
          </a:prstGeom>
          <a:gradFill>
            <a:gsLst>
              <a:gs pos="0">
                <a:schemeClr val="bg1">
                  <a:alpha val="38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927" y="1002682"/>
            <a:ext cx="6564086" cy="16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rgbClr val="1E4B9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7927" y="2904349"/>
            <a:ext cx="6564086" cy="16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rgbClr val="1E4B9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7927" y="4806016"/>
            <a:ext cx="6564086" cy="16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srgbClr val="1E4B9D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430939" y="1227577"/>
            <a:ext cx="5877560" cy="11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单击此处输入你的正文，文字是思想的提炼，为了最终演示发布的良好效果，具体的文字提示还要根据设计和使用场景来确定，尽可能让文字简洁明了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30939" y="3117968"/>
            <a:ext cx="5877560" cy="11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单击此处输入你的正文，文字是思想的提炼，为了最终演示发布的良好效果，具体的文字提示还要根据设计和使用场景来确定，尽可能让文字简洁明了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451911" y="4989820"/>
            <a:ext cx="5877560" cy="1183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单击此处输入你的正文，文字是思想的提炼，为了最终演示发布的良好效果，具体的文字提示还要根据设计和使用场景来确定，尽可能让文字简洁明了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4526630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4930653" y="1241997"/>
            <a:ext cx="504000" cy="504000"/>
            <a:chOff x="6629719" y="1339671"/>
            <a:chExt cx="874497" cy="874497"/>
          </a:xfrm>
        </p:grpSpPr>
        <p:sp>
          <p:nvSpPr>
            <p:cNvPr id="8" name="椭圆 7"/>
            <p:cNvSpPr/>
            <p:nvPr/>
          </p:nvSpPr>
          <p:spPr>
            <a:xfrm flipH="1">
              <a:off x="6629719" y="1339671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877368" y="1578205"/>
              <a:ext cx="379198" cy="397428"/>
              <a:chOff x="7280284" y="896937"/>
              <a:chExt cx="330200" cy="346075"/>
            </a:xfrm>
            <a:solidFill>
              <a:srgbClr val="1E4B9D"/>
            </a:solidFill>
          </p:grpSpPr>
          <p:sp>
            <p:nvSpPr>
              <p:cNvPr id="13" name="Freeform 33"/>
              <p:cNvSpPr>
                <a:spLocks noEditPoints="1"/>
              </p:cNvSpPr>
              <p:nvPr/>
            </p:nvSpPr>
            <p:spPr bwMode="auto">
              <a:xfrm>
                <a:off x="7280284" y="896937"/>
                <a:ext cx="330200" cy="346075"/>
              </a:xfrm>
              <a:custGeom>
                <a:avLst/>
                <a:gdLst>
                  <a:gd name="T0" fmla="*/ 1450 w 1699"/>
                  <a:gd name="T1" fmla="*/ 1785 h 1785"/>
                  <a:gd name="T2" fmla="*/ 249 w 1699"/>
                  <a:gd name="T3" fmla="*/ 1785 h 1785"/>
                  <a:gd name="T4" fmla="*/ 0 w 1699"/>
                  <a:gd name="T5" fmla="*/ 1548 h 1785"/>
                  <a:gd name="T6" fmla="*/ 0 w 1699"/>
                  <a:gd name="T7" fmla="*/ 237 h 1785"/>
                  <a:gd name="T8" fmla="*/ 249 w 1699"/>
                  <a:gd name="T9" fmla="*/ 1 h 1785"/>
                  <a:gd name="T10" fmla="*/ 462 w 1699"/>
                  <a:gd name="T11" fmla="*/ 1 h 1785"/>
                  <a:gd name="T12" fmla="*/ 462 w 1699"/>
                  <a:gd name="T13" fmla="*/ 99 h 1785"/>
                  <a:gd name="T14" fmla="*/ 249 w 1699"/>
                  <a:gd name="T15" fmla="*/ 99 h 1785"/>
                  <a:gd name="T16" fmla="*/ 98 w 1699"/>
                  <a:gd name="T17" fmla="*/ 237 h 1785"/>
                  <a:gd name="T18" fmla="*/ 98 w 1699"/>
                  <a:gd name="T19" fmla="*/ 1548 h 1785"/>
                  <a:gd name="T20" fmla="*/ 249 w 1699"/>
                  <a:gd name="T21" fmla="*/ 1686 h 1785"/>
                  <a:gd name="T22" fmla="*/ 1450 w 1699"/>
                  <a:gd name="T23" fmla="*/ 1686 h 1785"/>
                  <a:gd name="T24" fmla="*/ 1601 w 1699"/>
                  <a:gd name="T25" fmla="*/ 1548 h 1785"/>
                  <a:gd name="T26" fmla="*/ 1601 w 1699"/>
                  <a:gd name="T27" fmla="*/ 237 h 1785"/>
                  <a:gd name="T28" fmla="*/ 1450 w 1699"/>
                  <a:gd name="T29" fmla="*/ 99 h 1785"/>
                  <a:gd name="T30" fmla="*/ 1252 w 1699"/>
                  <a:gd name="T31" fmla="*/ 99 h 1785"/>
                  <a:gd name="T32" fmla="*/ 1252 w 1699"/>
                  <a:gd name="T33" fmla="*/ 1 h 1785"/>
                  <a:gd name="T34" fmla="*/ 1450 w 1699"/>
                  <a:gd name="T35" fmla="*/ 1 h 1785"/>
                  <a:gd name="T36" fmla="*/ 1699 w 1699"/>
                  <a:gd name="T37" fmla="*/ 237 h 1785"/>
                  <a:gd name="T38" fmla="*/ 1699 w 1699"/>
                  <a:gd name="T39" fmla="*/ 1548 h 1785"/>
                  <a:gd name="T40" fmla="*/ 1450 w 1699"/>
                  <a:gd name="T41" fmla="*/ 1785 h 1785"/>
                  <a:gd name="T42" fmla="*/ 1450 w 1699"/>
                  <a:gd name="T43" fmla="*/ 1785 h 1785"/>
                  <a:gd name="T44" fmla="*/ 1450 w 1699"/>
                  <a:gd name="T45" fmla="*/ 1785 h 17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99" h="1785">
                    <a:moveTo>
                      <a:pt x="1450" y="1785"/>
                    </a:moveTo>
                    <a:cubicBezTo>
                      <a:pt x="249" y="1785"/>
                      <a:pt x="249" y="1785"/>
                      <a:pt x="249" y="1785"/>
                    </a:cubicBezTo>
                    <a:cubicBezTo>
                      <a:pt x="112" y="1785"/>
                      <a:pt x="0" y="1679"/>
                      <a:pt x="0" y="154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106"/>
                      <a:pt x="112" y="1"/>
                      <a:pt x="249" y="1"/>
                    </a:cubicBezTo>
                    <a:cubicBezTo>
                      <a:pt x="462" y="1"/>
                      <a:pt x="462" y="1"/>
                      <a:pt x="462" y="1"/>
                    </a:cubicBezTo>
                    <a:cubicBezTo>
                      <a:pt x="462" y="99"/>
                      <a:pt x="462" y="99"/>
                      <a:pt x="462" y="99"/>
                    </a:cubicBezTo>
                    <a:cubicBezTo>
                      <a:pt x="249" y="99"/>
                      <a:pt x="249" y="99"/>
                      <a:pt x="249" y="99"/>
                    </a:cubicBezTo>
                    <a:cubicBezTo>
                      <a:pt x="166" y="99"/>
                      <a:pt x="98" y="161"/>
                      <a:pt x="98" y="237"/>
                    </a:cubicBezTo>
                    <a:cubicBezTo>
                      <a:pt x="98" y="1548"/>
                      <a:pt x="98" y="1548"/>
                      <a:pt x="98" y="1548"/>
                    </a:cubicBezTo>
                    <a:cubicBezTo>
                      <a:pt x="98" y="1624"/>
                      <a:pt x="166" y="1686"/>
                      <a:pt x="249" y="1686"/>
                    </a:cubicBezTo>
                    <a:cubicBezTo>
                      <a:pt x="1450" y="1686"/>
                      <a:pt x="1450" y="1686"/>
                      <a:pt x="1450" y="1686"/>
                    </a:cubicBezTo>
                    <a:cubicBezTo>
                      <a:pt x="1533" y="1686"/>
                      <a:pt x="1601" y="1624"/>
                      <a:pt x="1601" y="1548"/>
                    </a:cubicBezTo>
                    <a:cubicBezTo>
                      <a:pt x="1601" y="237"/>
                      <a:pt x="1601" y="237"/>
                      <a:pt x="1601" y="237"/>
                    </a:cubicBezTo>
                    <a:cubicBezTo>
                      <a:pt x="1601" y="161"/>
                      <a:pt x="1534" y="99"/>
                      <a:pt x="1450" y="99"/>
                    </a:cubicBezTo>
                    <a:cubicBezTo>
                      <a:pt x="1252" y="99"/>
                      <a:pt x="1252" y="99"/>
                      <a:pt x="1252" y="99"/>
                    </a:cubicBezTo>
                    <a:cubicBezTo>
                      <a:pt x="1252" y="1"/>
                      <a:pt x="1252" y="1"/>
                      <a:pt x="1252" y="1"/>
                    </a:cubicBezTo>
                    <a:cubicBezTo>
                      <a:pt x="1450" y="1"/>
                      <a:pt x="1450" y="1"/>
                      <a:pt x="1450" y="1"/>
                    </a:cubicBezTo>
                    <a:cubicBezTo>
                      <a:pt x="1587" y="0"/>
                      <a:pt x="1699" y="106"/>
                      <a:pt x="1699" y="237"/>
                    </a:cubicBezTo>
                    <a:cubicBezTo>
                      <a:pt x="1699" y="1548"/>
                      <a:pt x="1699" y="1548"/>
                      <a:pt x="1699" y="1548"/>
                    </a:cubicBezTo>
                    <a:cubicBezTo>
                      <a:pt x="1699" y="1679"/>
                      <a:pt x="1587" y="1785"/>
                      <a:pt x="1450" y="1785"/>
                    </a:cubicBezTo>
                    <a:close/>
                    <a:moveTo>
                      <a:pt x="1450" y="1785"/>
                    </a:moveTo>
                    <a:cubicBezTo>
                      <a:pt x="1450" y="1785"/>
                      <a:pt x="1450" y="1785"/>
                      <a:pt x="1450" y="178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34"/>
              <p:cNvSpPr>
                <a:spLocks noEditPoints="1"/>
              </p:cNvSpPr>
              <p:nvPr/>
            </p:nvSpPr>
            <p:spPr bwMode="auto">
              <a:xfrm>
                <a:off x="7348538" y="896938"/>
                <a:ext cx="201613" cy="250824"/>
              </a:xfrm>
              <a:custGeom>
                <a:avLst/>
                <a:gdLst>
                  <a:gd name="T0" fmla="*/ 665 w 1039"/>
                  <a:gd name="T1" fmla="*/ 99 h 1292"/>
                  <a:gd name="T2" fmla="*/ 356 w 1039"/>
                  <a:gd name="T3" fmla="*/ 99 h 1292"/>
                  <a:gd name="T4" fmla="*/ 307 w 1039"/>
                  <a:gd name="T5" fmla="*/ 49 h 1292"/>
                  <a:gd name="T6" fmla="*/ 356 w 1039"/>
                  <a:gd name="T7" fmla="*/ 0 h 1292"/>
                  <a:gd name="T8" fmla="*/ 665 w 1039"/>
                  <a:gd name="T9" fmla="*/ 0 h 1292"/>
                  <a:gd name="T10" fmla="*/ 714 w 1039"/>
                  <a:gd name="T11" fmla="*/ 49 h 1292"/>
                  <a:gd name="T12" fmla="*/ 665 w 1039"/>
                  <a:gd name="T13" fmla="*/ 99 h 1292"/>
                  <a:gd name="T14" fmla="*/ 990 w 1039"/>
                  <a:gd name="T15" fmla="*/ 647 h 1292"/>
                  <a:gd name="T16" fmla="*/ 49 w 1039"/>
                  <a:gd name="T17" fmla="*/ 647 h 1292"/>
                  <a:gd name="T18" fmla="*/ 0 w 1039"/>
                  <a:gd name="T19" fmla="*/ 598 h 1292"/>
                  <a:gd name="T20" fmla="*/ 49 w 1039"/>
                  <a:gd name="T21" fmla="*/ 548 h 1292"/>
                  <a:gd name="T22" fmla="*/ 990 w 1039"/>
                  <a:gd name="T23" fmla="*/ 548 h 1292"/>
                  <a:gd name="T24" fmla="*/ 1039 w 1039"/>
                  <a:gd name="T25" fmla="*/ 598 h 1292"/>
                  <a:gd name="T26" fmla="*/ 990 w 1039"/>
                  <a:gd name="T27" fmla="*/ 647 h 1292"/>
                  <a:gd name="T28" fmla="*/ 990 w 1039"/>
                  <a:gd name="T29" fmla="*/ 969 h 1292"/>
                  <a:gd name="T30" fmla="*/ 49 w 1039"/>
                  <a:gd name="T31" fmla="*/ 969 h 1292"/>
                  <a:gd name="T32" fmla="*/ 0 w 1039"/>
                  <a:gd name="T33" fmla="*/ 920 h 1292"/>
                  <a:gd name="T34" fmla="*/ 49 w 1039"/>
                  <a:gd name="T35" fmla="*/ 871 h 1292"/>
                  <a:gd name="T36" fmla="*/ 990 w 1039"/>
                  <a:gd name="T37" fmla="*/ 871 h 1292"/>
                  <a:gd name="T38" fmla="*/ 1039 w 1039"/>
                  <a:gd name="T39" fmla="*/ 920 h 1292"/>
                  <a:gd name="T40" fmla="*/ 990 w 1039"/>
                  <a:gd name="T41" fmla="*/ 969 h 1292"/>
                  <a:gd name="T42" fmla="*/ 990 w 1039"/>
                  <a:gd name="T43" fmla="*/ 1292 h 1292"/>
                  <a:gd name="T44" fmla="*/ 49 w 1039"/>
                  <a:gd name="T45" fmla="*/ 1292 h 1292"/>
                  <a:gd name="T46" fmla="*/ 0 w 1039"/>
                  <a:gd name="T47" fmla="*/ 1243 h 1292"/>
                  <a:gd name="T48" fmla="*/ 49 w 1039"/>
                  <a:gd name="T49" fmla="*/ 1194 h 1292"/>
                  <a:gd name="T50" fmla="*/ 990 w 1039"/>
                  <a:gd name="T51" fmla="*/ 1194 h 1292"/>
                  <a:gd name="T52" fmla="*/ 1039 w 1039"/>
                  <a:gd name="T53" fmla="*/ 1243 h 1292"/>
                  <a:gd name="T54" fmla="*/ 990 w 1039"/>
                  <a:gd name="T55" fmla="*/ 1292 h 1292"/>
                  <a:gd name="T56" fmla="*/ 990 w 1039"/>
                  <a:gd name="T57" fmla="*/ 1292 h 1292"/>
                  <a:gd name="T58" fmla="*/ 990 w 1039"/>
                  <a:gd name="T59" fmla="*/ 1292 h 1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9" h="1292">
                    <a:moveTo>
                      <a:pt x="665" y="99"/>
                    </a:moveTo>
                    <a:cubicBezTo>
                      <a:pt x="356" y="99"/>
                      <a:pt x="356" y="99"/>
                      <a:pt x="356" y="99"/>
                    </a:cubicBezTo>
                    <a:cubicBezTo>
                      <a:pt x="329" y="99"/>
                      <a:pt x="307" y="77"/>
                      <a:pt x="307" y="49"/>
                    </a:cubicBezTo>
                    <a:cubicBezTo>
                      <a:pt x="307" y="22"/>
                      <a:pt x="329" y="0"/>
                      <a:pt x="356" y="0"/>
                    </a:cubicBezTo>
                    <a:cubicBezTo>
                      <a:pt x="665" y="0"/>
                      <a:pt x="665" y="0"/>
                      <a:pt x="665" y="0"/>
                    </a:cubicBezTo>
                    <a:cubicBezTo>
                      <a:pt x="692" y="0"/>
                      <a:pt x="714" y="22"/>
                      <a:pt x="714" y="49"/>
                    </a:cubicBezTo>
                    <a:cubicBezTo>
                      <a:pt x="714" y="77"/>
                      <a:pt x="692" y="99"/>
                      <a:pt x="665" y="99"/>
                    </a:cubicBezTo>
                    <a:close/>
                    <a:moveTo>
                      <a:pt x="990" y="647"/>
                    </a:moveTo>
                    <a:cubicBezTo>
                      <a:pt x="49" y="647"/>
                      <a:pt x="49" y="647"/>
                      <a:pt x="49" y="647"/>
                    </a:cubicBezTo>
                    <a:cubicBezTo>
                      <a:pt x="22" y="647"/>
                      <a:pt x="0" y="625"/>
                      <a:pt x="0" y="598"/>
                    </a:cubicBezTo>
                    <a:cubicBezTo>
                      <a:pt x="0" y="570"/>
                      <a:pt x="22" y="548"/>
                      <a:pt x="49" y="548"/>
                    </a:cubicBezTo>
                    <a:cubicBezTo>
                      <a:pt x="990" y="548"/>
                      <a:pt x="990" y="548"/>
                      <a:pt x="990" y="548"/>
                    </a:cubicBezTo>
                    <a:cubicBezTo>
                      <a:pt x="1017" y="548"/>
                      <a:pt x="1039" y="570"/>
                      <a:pt x="1039" y="598"/>
                    </a:cubicBezTo>
                    <a:cubicBezTo>
                      <a:pt x="1039" y="625"/>
                      <a:pt x="1017" y="647"/>
                      <a:pt x="990" y="647"/>
                    </a:cubicBezTo>
                    <a:close/>
                    <a:moveTo>
                      <a:pt x="990" y="969"/>
                    </a:moveTo>
                    <a:cubicBezTo>
                      <a:pt x="49" y="969"/>
                      <a:pt x="49" y="969"/>
                      <a:pt x="49" y="969"/>
                    </a:cubicBezTo>
                    <a:cubicBezTo>
                      <a:pt x="22" y="969"/>
                      <a:pt x="0" y="947"/>
                      <a:pt x="0" y="920"/>
                    </a:cubicBezTo>
                    <a:cubicBezTo>
                      <a:pt x="0" y="893"/>
                      <a:pt x="22" y="871"/>
                      <a:pt x="49" y="871"/>
                    </a:cubicBezTo>
                    <a:cubicBezTo>
                      <a:pt x="990" y="871"/>
                      <a:pt x="990" y="871"/>
                      <a:pt x="990" y="871"/>
                    </a:cubicBezTo>
                    <a:cubicBezTo>
                      <a:pt x="1017" y="871"/>
                      <a:pt x="1039" y="893"/>
                      <a:pt x="1039" y="920"/>
                    </a:cubicBezTo>
                    <a:cubicBezTo>
                      <a:pt x="1039" y="947"/>
                      <a:pt x="1017" y="969"/>
                      <a:pt x="990" y="969"/>
                    </a:cubicBezTo>
                    <a:close/>
                    <a:moveTo>
                      <a:pt x="990" y="1292"/>
                    </a:moveTo>
                    <a:cubicBezTo>
                      <a:pt x="49" y="1292"/>
                      <a:pt x="49" y="1292"/>
                      <a:pt x="49" y="1292"/>
                    </a:cubicBezTo>
                    <a:cubicBezTo>
                      <a:pt x="22" y="1292"/>
                      <a:pt x="0" y="1270"/>
                      <a:pt x="0" y="1243"/>
                    </a:cubicBezTo>
                    <a:cubicBezTo>
                      <a:pt x="0" y="1216"/>
                      <a:pt x="22" y="1194"/>
                      <a:pt x="49" y="1194"/>
                    </a:cubicBezTo>
                    <a:cubicBezTo>
                      <a:pt x="990" y="1194"/>
                      <a:pt x="990" y="1194"/>
                      <a:pt x="990" y="1194"/>
                    </a:cubicBezTo>
                    <a:cubicBezTo>
                      <a:pt x="1017" y="1194"/>
                      <a:pt x="1039" y="1216"/>
                      <a:pt x="1039" y="1243"/>
                    </a:cubicBezTo>
                    <a:cubicBezTo>
                      <a:pt x="1039" y="1270"/>
                      <a:pt x="1017" y="1292"/>
                      <a:pt x="990" y="1292"/>
                    </a:cubicBezTo>
                    <a:close/>
                    <a:moveTo>
                      <a:pt x="990" y="1292"/>
                    </a:moveTo>
                    <a:cubicBezTo>
                      <a:pt x="990" y="1292"/>
                      <a:pt x="990" y="1292"/>
                      <a:pt x="990" y="129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4933446" y="3119783"/>
            <a:ext cx="504000" cy="504000"/>
            <a:chOff x="7102587" y="2590163"/>
            <a:chExt cx="874497" cy="874497"/>
          </a:xfrm>
        </p:grpSpPr>
        <p:sp>
          <p:nvSpPr>
            <p:cNvPr id="15" name="椭圆 14"/>
            <p:cNvSpPr/>
            <p:nvPr/>
          </p:nvSpPr>
          <p:spPr>
            <a:xfrm flipH="1">
              <a:off x="7102587" y="2590163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337473" y="2825962"/>
              <a:ext cx="404724" cy="402898"/>
              <a:chOff x="7777163" y="2300288"/>
              <a:chExt cx="352425" cy="350837"/>
            </a:xfrm>
            <a:solidFill>
              <a:srgbClr val="1E4B9D"/>
            </a:solidFill>
          </p:grpSpPr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7866063" y="2471738"/>
                <a:ext cx="57150" cy="55562"/>
              </a:xfrm>
              <a:custGeom>
                <a:avLst/>
                <a:gdLst>
                  <a:gd name="T0" fmla="*/ 297 w 402"/>
                  <a:gd name="T1" fmla="*/ 0 h 393"/>
                  <a:gd name="T2" fmla="*/ 105 w 402"/>
                  <a:gd name="T3" fmla="*/ 0 h 393"/>
                  <a:gd name="T4" fmla="*/ 0 w 402"/>
                  <a:gd name="T5" fmla="*/ 94 h 393"/>
                  <a:gd name="T6" fmla="*/ 0 w 402"/>
                  <a:gd name="T7" fmla="*/ 298 h 393"/>
                  <a:gd name="T8" fmla="*/ 105 w 402"/>
                  <a:gd name="T9" fmla="*/ 393 h 393"/>
                  <a:gd name="T10" fmla="*/ 297 w 402"/>
                  <a:gd name="T11" fmla="*/ 393 h 393"/>
                  <a:gd name="T12" fmla="*/ 402 w 402"/>
                  <a:gd name="T13" fmla="*/ 298 h 393"/>
                  <a:gd name="T14" fmla="*/ 402 w 402"/>
                  <a:gd name="T15" fmla="*/ 94 h 393"/>
                  <a:gd name="T16" fmla="*/ 297 w 402"/>
                  <a:gd name="T17" fmla="*/ 0 h 393"/>
                  <a:gd name="T18" fmla="*/ 271 w 402"/>
                  <a:gd name="T19" fmla="*/ 262 h 393"/>
                  <a:gd name="T20" fmla="*/ 131 w 402"/>
                  <a:gd name="T21" fmla="*/ 262 h 393"/>
                  <a:gd name="T22" fmla="*/ 131 w 402"/>
                  <a:gd name="T23" fmla="*/ 131 h 393"/>
                  <a:gd name="T24" fmla="*/ 271 w 402"/>
                  <a:gd name="T25" fmla="*/ 131 h 393"/>
                  <a:gd name="T26" fmla="*/ 271 w 402"/>
                  <a:gd name="T27" fmla="*/ 262 h 393"/>
                  <a:gd name="T28" fmla="*/ 271 w 402"/>
                  <a:gd name="T29" fmla="*/ 262 h 393"/>
                  <a:gd name="T30" fmla="*/ 271 w 402"/>
                  <a:gd name="T31" fmla="*/ 262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2" h="393">
                    <a:moveTo>
                      <a:pt x="297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46" y="0"/>
                      <a:pt x="0" y="41"/>
                      <a:pt x="0" y="94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51"/>
                      <a:pt x="46" y="393"/>
                      <a:pt x="105" y="393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56" y="393"/>
                      <a:pt x="402" y="351"/>
                      <a:pt x="402" y="298"/>
                    </a:cubicBezTo>
                    <a:cubicBezTo>
                      <a:pt x="402" y="94"/>
                      <a:pt x="402" y="94"/>
                      <a:pt x="402" y="94"/>
                    </a:cubicBezTo>
                    <a:cubicBezTo>
                      <a:pt x="402" y="41"/>
                      <a:pt x="356" y="0"/>
                      <a:pt x="297" y="0"/>
                    </a:cubicBezTo>
                    <a:close/>
                    <a:moveTo>
                      <a:pt x="271" y="262"/>
                    </a:move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271" y="131"/>
                      <a:pt x="271" y="131"/>
                      <a:pt x="271" y="131"/>
                    </a:cubicBezTo>
                    <a:lnTo>
                      <a:pt x="271" y="262"/>
                    </a:lnTo>
                    <a:close/>
                    <a:moveTo>
                      <a:pt x="271" y="262"/>
                    </a:moveTo>
                    <a:cubicBezTo>
                      <a:pt x="271" y="262"/>
                      <a:pt x="271" y="262"/>
                      <a:pt x="271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39"/>
              <p:cNvSpPr>
                <a:spLocks noEditPoints="1"/>
              </p:cNvSpPr>
              <p:nvPr/>
            </p:nvSpPr>
            <p:spPr bwMode="auto">
              <a:xfrm>
                <a:off x="7866063" y="2551113"/>
                <a:ext cx="57150" cy="55562"/>
              </a:xfrm>
              <a:custGeom>
                <a:avLst/>
                <a:gdLst>
                  <a:gd name="T0" fmla="*/ 297 w 402"/>
                  <a:gd name="T1" fmla="*/ 0 h 393"/>
                  <a:gd name="T2" fmla="*/ 105 w 402"/>
                  <a:gd name="T3" fmla="*/ 0 h 393"/>
                  <a:gd name="T4" fmla="*/ 0 w 402"/>
                  <a:gd name="T5" fmla="*/ 95 h 393"/>
                  <a:gd name="T6" fmla="*/ 0 w 402"/>
                  <a:gd name="T7" fmla="*/ 298 h 393"/>
                  <a:gd name="T8" fmla="*/ 105 w 402"/>
                  <a:gd name="T9" fmla="*/ 393 h 393"/>
                  <a:gd name="T10" fmla="*/ 297 w 402"/>
                  <a:gd name="T11" fmla="*/ 393 h 393"/>
                  <a:gd name="T12" fmla="*/ 402 w 402"/>
                  <a:gd name="T13" fmla="*/ 298 h 393"/>
                  <a:gd name="T14" fmla="*/ 402 w 402"/>
                  <a:gd name="T15" fmla="*/ 95 h 393"/>
                  <a:gd name="T16" fmla="*/ 297 w 402"/>
                  <a:gd name="T17" fmla="*/ 0 h 393"/>
                  <a:gd name="T18" fmla="*/ 271 w 402"/>
                  <a:gd name="T19" fmla="*/ 262 h 393"/>
                  <a:gd name="T20" fmla="*/ 131 w 402"/>
                  <a:gd name="T21" fmla="*/ 262 h 393"/>
                  <a:gd name="T22" fmla="*/ 131 w 402"/>
                  <a:gd name="T23" fmla="*/ 131 h 393"/>
                  <a:gd name="T24" fmla="*/ 271 w 402"/>
                  <a:gd name="T25" fmla="*/ 131 h 393"/>
                  <a:gd name="T26" fmla="*/ 271 w 402"/>
                  <a:gd name="T27" fmla="*/ 262 h 393"/>
                  <a:gd name="T28" fmla="*/ 271 w 402"/>
                  <a:gd name="T29" fmla="*/ 262 h 393"/>
                  <a:gd name="T30" fmla="*/ 271 w 402"/>
                  <a:gd name="T31" fmla="*/ 262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2" h="393">
                    <a:moveTo>
                      <a:pt x="297" y="0"/>
                    </a:moveTo>
                    <a:cubicBezTo>
                      <a:pt x="105" y="0"/>
                      <a:pt x="105" y="0"/>
                      <a:pt x="105" y="0"/>
                    </a:cubicBezTo>
                    <a:cubicBezTo>
                      <a:pt x="46" y="0"/>
                      <a:pt x="0" y="42"/>
                      <a:pt x="0" y="95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52"/>
                      <a:pt x="46" y="393"/>
                      <a:pt x="105" y="393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56" y="393"/>
                      <a:pt x="402" y="352"/>
                      <a:pt x="402" y="298"/>
                    </a:cubicBezTo>
                    <a:cubicBezTo>
                      <a:pt x="402" y="95"/>
                      <a:pt x="402" y="95"/>
                      <a:pt x="402" y="95"/>
                    </a:cubicBezTo>
                    <a:cubicBezTo>
                      <a:pt x="402" y="42"/>
                      <a:pt x="356" y="0"/>
                      <a:pt x="297" y="0"/>
                    </a:cubicBezTo>
                    <a:close/>
                    <a:moveTo>
                      <a:pt x="271" y="262"/>
                    </a:move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271" y="131"/>
                      <a:pt x="271" y="131"/>
                      <a:pt x="271" y="131"/>
                    </a:cubicBezTo>
                    <a:lnTo>
                      <a:pt x="271" y="262"/>
                    </a:lnTo>
                    <a:close/>
                    <a:moveTo>
                      <a:pt x="271" y="262"/>
                    </a:moveTo>
                    <a:cubicBezTo>
                      <a:pt x="271" y="262"/>
                      <a:pt x="271" y="262"/>
                      <a:pt x="271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7981951" y="2551113"/>
                <a:ext cx="57150" cy="55562"/>
              </a:xfrm>
              <a:custGeom>
                <a:avLst/>
                <a:gdLst>
                  <a:gd name="T0" fmla="*/ 297 w 402"/>
                  <a:gd name="T1" fmla="*/ 0 h 393"/>
                  <a:gd name="T2" fmla="*/ 104 w 402"/>
                  <a:gd name="T3" fmla="*/ 0 h 393"/>
                  <a:gd name="T4" fmla="*/ 0 w 402"/>
                  <a:gd name="T5" fmla="*/ 95 h 393"/>
                  <a:gd name="T6" fmla="*/ 0 w 402"/>
                  <a:gd name="T7" fmla="*/ 298 h 393"/>
                  <a:gd name="T8" fmla="*/ 104 w 402"/>
                  <a:gd name="T9" fmla="*/ 393 h 393"/>
                  <a:gd name="T10" fmla="*/ 297 w 402"/>
                  <a:gd name="T11" fmla="*/ 393 h 393"/>
                  <a:gd name="T12" fmla="*/ 402 w 402"/>
                  <a:gd name="T13" fmla="*/ 298 h 393"/>
                  <a:gd name="T14" fmla="*/ 402 w 402"/>
                  <a:gd name="T15" fmla="*/ 95 h 393"/>
                  <a:gd name="T16" fmla="*/ 297 w 402"/>
                  <a:gd name="T17" fmla="*/ 0 h 393"/>
                  <a:gd name="T18" fmla="*/ 271 w 402"/>
                  <a:gd name="T19" fmla="*/ 262 h 393"/>
                  <a:gd name="T20" fmla="*/ 131 w 402"/>
                  <a:gd name="T21" fmla="*/ 262 h 393"/>
                  <a:gd name="T22" fmla="*/ 131 w 402"/>
                  <a:gd name="T23" fmla="*/ 131 h 393"/>
                  <a:gd name="T24" fmla="*/ 271 w 402"/>
                  <a:gd name="T25" fmla="*/ 131 h 393"/>
                  <a:gd name="T26" fmla="*/ 271 w 402"/>
                  <a:gd name="T27" fmla="*/ 262 h 393"/>
                  <a:gd name="T28" fmla="*/ 271 w 402"/>
                  <a:gd name="T29" fmla="*/ 262 h 393"/>
                  <a:gd name="T30" fmla="*/ 271 w 402"/>
                  <a:gd name="T31" fmla="*/ 262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2" h="393">
                    <a:moveTo>
                      <a:pt x="297" y="0"/>
                    </a:moveTo>
                    <a:cubicBezTo>
                      <a:pt x="104" y="0"/>
                      <a:pt x="104" y="0"/>
                      <a:pt x="104" y="0"/>
                    </a:cubicBezTo>
                    <a:cubicBezTo>
                      <a:pt x="46" y="0"/>
                      <a:pt x="0" y="42"/>
                      <a:pt x="0" y="95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52"/>
                      <a:pt x="46" y="393"/>
                      <a:pt x="104" y="393"/>
                    </a:cubicBezTo>
                    <a:cubicBezTo>
                      <a:pt x="297" y="393"/>
                      <a:pt x="297" y="393"/>
                      <a:pt x="297" y="393"/>
                    </a:cubicBezTo>
                    <a:cubicBezTo>
                      <a:pt x="356" y="393"/>
                      <a:pt x="402" y="352"/>
                      <a:pt x="402" y="298"/>
                    </a:cubicBezTo>
                    <a:cubicBezTo>
                      <a:pt x="402" y="95"/>
                      <a:pt x="402" y="95"/>
                      <a:pt x="402" y="95"/>
                    </a:cubicBezTo>
                    <a:cubicBezTo>
                      <a:pt x="402" y="42"/>
                      <a:pt x="356" y="0"/>
                      <a:pt x="297" y="0"/>
                    </a:cubicBezTo>
                    <a:close/>
                    <a:moveTo>
                      <a:pt x="271" y="262"/>
                    </a:moveTo>
                    <a:cubicBezTo>
                      <a:pt x="131" y="262"/>
                      <a:pt x="131" y="262"/>
                      <a:pt x="131" y="262"/>
                    </a:cubicBezTo>
                    <a:cubicBezTo>
                      <a:pt x="131" y="131"/>
                      <a:pt x="131" y="131"/>
                      <a:pt x="131" y="131"/>
                    </a:cubicBezTo>
                    <a:cubicBezTo>
                      <a:pt x="271" y="131"/>
                      <a:pt x="271" y="131"/>
                      <a:pt x="271" y="131"/>
                    </a:cubicBezTo>
                    <a:lnTo>
                      <a:pt x="271" y="262"/>
                    </a:lnTo>
                    <a:close/>
                    <a:moveTo>
                      <a:pt x="271" y="262"/>
                    </a:moveTo>
                    <a:cubicBezTo>
                      <a:pt x="271" y="262"/>
                      <a:pt x="271" y="262"/>
                      <a:pt x="271" y="2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41"/>
              <p:cNvSpPr>
                <a:spLocks noEditPoints="1"/>
              </p:cNvSpPr>
              <p:nvPr/>
            </p:nvSpPr>
            <p:spPr bwMode="auto">
              <a:xfrm>
                <a:off x="7777163" y="2300288"/>
                <a:ext cx="352425" cy="350837"/>
              </a:xfrm>
              <a:custGeom>
                <a:avLst/>
                <a:gdLst>
                  <a:gd name="T0" fmla="*/ 2479 w 2479"/>
                  <a:gd name="T1" fmla="*/ 1012 h 2467"/>
                  <a:gd name="T2" fmla="*/ 2411 w 2479"/>
                  <a:gd name="T3" fmla="*/ 864 h 2467"/>
                  <a:gd name="T4" fmla="*/ 1466 w 2479"/>
                  <a:gd name="T5" fmla="*/ 101 h 2467"/>
                  <a:gd name="T6" fmla="*/ 1421 w 2479"/>
                  <a:gd name="T7" fmla="*/ 64 h 2467"/>
                  <a:gd name="T8" fmla="*/ 1058 w 2479"/>
                  <a:gd name="T9" fmla="*/ 64 h 2467"/>
                  <a:gd name="T10" fmla="*/ 1012 w 2479"/>
                  <a:gd name="T11" fmla="*/ 101 h 2467"/>
                  <a:gd name="T12" fmla="*/ 67 w 2479"/>
                  <a:gd name="T13" fmla="*/ 864 h 2467"/>
                  <a:gd name="T14" fmla="*/ 0 w 2479"/>
                  <a:gd name="T15" fmla="*/ 1012 h 2467"/>
                  <a:gd name="T16" fmla="*/ 0 w 2479"/>
                  <a:gd name="T17" fmla="*/ 1028 h 2467"/>
                  <a:gd name="T18" fmla="*/ 72 w 2479"/>
                  <a:gd name="T19" fmla="*/ 1234 h 2467"/>
                  <a:gd name="T20" fmla="*/ 279 w 2479"/>
                  <a:gd name="T21" fmla="*/ 1334 h 2467"/>
                  <a:gd name="T22" fmla="*/ 352 w 2479"/>
                  <a:gd name="T23" fmla="*/ 2367 h 2467"/>
                  <a:gd name="T24" fmla="*/ 1933 w 2479"/>
                  <a:gd name="T25" fmla="*/ 2467 h 2467"/>
                  <a:gd name="T26" fmla="*/ 2200 w 2479"/>
                  <a:gd name="T27" fmla="*/ 2145 h 2467"/>
                  <a:gd name="T28" fmla="*/ 2212 w 2479"/>
                  <a:gd name="T29" fmla="*/ 1334 h 2467"/>
                  <a:gd name="T30" fmla="*/ 2464 w 2479"/>
                  <a:gd name="T31" fmla="*/ 1118 h 2467"/>
                  <a:gd name="T32" fmla="*/ 2479 w 2479"/>
                  <a:gd name="T33" fmla="*/ 1021 h 2467"/>
                  <a:gd name="T34" fmla="*/ 2067 w 2479"/>
                  <a:gd name="T35" fmla="*/ 1334 h 2467"/>
                  <a:gd name="T36" fmla="*/ 2069 w 2479"/>
                  <a:gd name="T37" fmla="*/ 2145 h 2467"/>
                  <a:gd name="T38" fmla="*/ 545 w 2479"/>
                  <a:gd name="T39" fmla="*/ 2336 h 2467"/>
                  <a:gd name="T40" fmla="*/ 410 w 2479"/>
                  <a:gd name="T41" fmla="*/ 1334 h 2467"/>
                  <a:gd name="T42" fmla="*/ 412 w 2479"/>
                  <a:gd name="T43" fmla="*/ 1203 h 2467"/>
                  <a:gd name="T44" fmla="*/ 205 w 2479"/>
                  <a:gd name="T45" fmla="*/ 1181 h 2467"/>
                  <a:gd name="T46" fmla="*/ 140 w 2479"/>
                  <a:gd name="T47" fmla="*/ 1081 h 2467"/>
                  <a:gd name="T48" fmla="*/ 156 w 2479"/>
                  <a:gd name="T49" fmla="*/ 960 h 2467"/>
                  <a:gd name="T50" fmla="*/ 510 w 2479"/>
                  <a:gd name="T51" fmla="*/ 675 h 2467"/>
                  <a:gd name="T52" fmla="*/ 1088 w 2479"/>
                  <a:gd name="T53" fmla="*/ 209 h 2467"/>
                  <a:gd name="T54" fmla="*/ 1097 w 2479"/>
                  <a:gd name="T55" fmla="*/ 201 h 2467"/>
                  <a:gd name="T56" fmla="*/ 1239 w 2479"/>
                  <a:gd name="T57" fmla="*/ 134 h 2467"/>
                  <a:gd name="T58" fmla="*/ 1382 w 2479"/>
                  <a:gd name="T59" fmla="*/ 201 h 2467"/>
                  <a:gd name="T60" fmla="*/ 1391 w 2479"/>
                  <a:gd name="T61" fmla="*/ 209 h 2467"/>
                  <a:gd name="T62" fmla="*/ 2016 w 2479"/>
                  <a:gd name="T63" fmla="*/ 712 h 2467"/>
                  <a:gd name="T64" fmla="*/ 2348 w 2479"/>
                  <a:gd name="T65" fmla="*/ 1021 h 2467"/>
                  <a:gd name="T66" fmla="*/ 2273 w 2479"/>
                  <a:gd name="T67" fmla="*/ 1180 h 2467"/>
                  <a:gd name="T68" fmla="*/ 2212 w 2479"/>
                  <a:gd name="T69" fmla="*/ 1203 h 2467"/>
                  <a:gd name="T70" fmla="*/ 2067 w 2479"/>
                  <a:gd name="T71" fmla="*/ 1203 h 2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79" h="2467">
                    <a:moveTo>
                      <a:pt x="2479" y="1021"/>
                    </a:moveTo>
                    <a:cubicBezTo>
                      <a:pt x="2479" y="1018"/>
                      <a:pt x="2479" y="1015"/>
                      <a:pt x="2479" y="1012"/>
                    </a:cubicBezTo>
                    <a:cubicBezTo>
                      <a:pt x="2478" y="1012"/>
                      <a:pt x="2478" y="1012"/>
                      <a:pt x="2478" y="1012"/>
                    </a:cubicBezTo>
                    <a:cubicBezTo>
                      <a:pt x="2475" y="954"/>
                      <a:pt x="2451" y="902"/>
                      <a:pt x="2411" y="864"/>
                    </a:cubicBezTo>
                    <a:cubicBezTo>
                      <a:pt x="2410" y="862"/>
                      <a:pt x="2410" y="862"/>
                      <a:pt x="2410" y="862"/>
                    </a:cubicBezTo>
                    <a:cubicBezTo>
                      <a:pt x="1466" y="101"/>
                      <a:pt x="1466" y="101"/>
                      <a:pt x="1466" y="101"/>
                    </a:cubicBezTo>
                    <a:cubicBezTo>
                      <a:pt x="1458" y="93"/>
                      <a:pt x="1449" y="86"/>
                      <a:pt x="1440" y="79"/>
                    </a:cubicBezTo>
                    <a:cubicBezTo>
                      <a:pt x="1421" y="64"/>
                      <a:pt x="1421" y="64"/>
                      <a:pt x="1421" y="64"/>
                    </a:cubicBezTo>
                    <a:cubicBezTo>
                      <a:pt x="1374" y="21"/>
                      <a:pt x="1310" y="0"/>
                      <a:pt x="1239" y="3"/>
                    </a:cubicBezTo>
                    <a:cubicBezTo>
                      <a:pt x="1168" y="0"/>
                      <a:pt x="1105" y="21"/>
                      <a:pt x="1058" y="64"/>
                    </a:cubicBezTo>
                    <a:cubicBezTo>
                      <a:pt x="1039" y="79"/>
                      <a:pt x="1039" y="79"/>
                      <a:pt x="1039" y="79"/>
                    </a:cubicBezTo>
                    <a:cubicBezTo>
                      <a:pt x="1030" y="86"/>
                      <a:pt x="1021" y="93"/>
                      <a:pt x="1012" y="101"/>
                    </a:cubicBezTo>
                    <a:cubicBezTo>
                      <a:pt x="69" y="862"/>
                      <a:pt x="69" y="862"/>
                      <a:pt x="69" y="862"/>
                    </a:cubicBezTo>
                    <a:cubicBezTo>
                      <a:pt x="67" y="864"/>
                      <a:pt x="67" y="864"/>
                      <a:pt x="67" y="864"/>
                    </a:cubicBezTo>
                    <a:cubicBezTo>
                      <a:pt x="27" y="902"/>
                      <a:pt x="4" y="954"/>
                      <a:pt x="0" y="1012"/>
                    </a:cubicBezTo>
                    <a:cubicBezTo>
                      <a:pt x="0" y="1012"/>
                      <a:pt x="0" y="1012"/>
                      <a:pt x="0" y="1012"/>
                    </a:cubicBezTo>
                    <a:cubicBezTo>
                      <a:pt x="0" y="1015"/>
                      <a:pt x="0" y="1018"/>
                      <a:pt x="0" y="1021"/>
                    </a:cubicBezTo>
                    <a:cubicBezTo>
                      <a:pt x="0" y="1023"/>
                      <a:pt x="0" y="1025"/>
                      <a:pt x="0" y="1028"/>
                    </a:cubicBezTo>
                    <a:cubicBezTo>
                      <a:pt x="0" y="1058"/>
                      <a:pt x="5" y="1088"/>
                      <a:pt x="14" y="1118"/>
                    </a:cubicBezTo>
                    <a:cubicBezTo>
                      <a:pt x="26" y="1160"/>
                      <a:pt x="46" y="1200"/>
                      <a:pt x="72" y="1234"/>
                    </a:cubicBezTo>
                    <a:cubicBezTo>
                      <a:pt x="123" y="1298"/>
                      <a:pt x="192" y="1334"/>
                      <a:pt x="266" y="1334"/>
                    </a:cubicBezTo>
                    <a:cubicBezTo>
                      <a:pt x="279" y="1334"/>
                      <a:pt x="279" y="1334"/>
                      <a:pt x="279" y="1334"/>
                    </a:cubicBezTo>
                    <a:cubicBezTo>
                      <a:pt x="279" y="2145"/>
                      <a:pt x="279" y="2145"/>
                      <a:pt x="279" y="2145"/>
                    </a:cubicBezTo>
                    <a:cubicBezTo>
                      <a:pt x="279" y="2229"/>
                      <a:pt x="305" y="2307"/>
                      <a:pt x="352" y="2367"/>
                    </a:cubicBezTo>
                    <a:cubicBezTo>
                      <a:pt x="402" y="2432"/>
                      <a:pt x="471" y="2467"/>
                      <a:pt x="545" y="2467"/>
                    </a:cubicBezTo>
                    <a:cubicBezTo>
                      <a:pt x="1933" y="2467"/>
                      <a:pt x="1933" y="2467"/>
                      <a:pt x="1933" y="2467"/>
                    </a:cubicBezTo>
                    <a:cubicBezTo>
                      <a:pt x="2007" y="2467"/>
                      <a:pt x="2076" y="2432"/>
                      <a:pt x="2127" y="2367"/>
                    </a:cubicBezTo>
                    <a:cubicBezTo>
                      <a:pt x="2174" y="2307"/>
                      <a:pt x="2200" y="2229"/>
                      <a:pt x="2200" y="2145"/>
                    </a:cubicBezTo>
                    <a:cubicBezTo>
                      <a:pt x="2200" y="1334"/>
                      <a:pt x="2200" y="1334"/>
                      <a:pt x="2200" y="1334"/>
                    </a:cubicBezTo>
                    <a:cubicBezTo>
                      <a:pt x="2212" y="1334"/>
                      <a:pt x="2212" y="1334"/>
                      <a:pt x="2212" y="1334"/>
                    </a:cubicBezTo>
                    <a:cubicBezTo>
                      <a:pt x="2287" y="1334"/>
                      <a:pt x="2356" y="1298"/>
                      <a:pt x="2406" y="1234"/>
                    </a:cubicBezTo>
                    <a:cubicBezTo>
                      <a:pt x="2433" y="1200"/>
                      <a:pt x="2452" y="1160"/>
                      <a:pt x="2464" y="1118"/>
                    </a:cubicBezTo>
                    <a:cubicBezTo>
                      <a:pt x="2474" y="1088"/>
                      <a:pt x="2479" y="1058"/>
                      <a:pt x="2479" y="1028"/>
                    </a:cubicBezTo>
                    <a:cubicBezTo>
                      <a:pt x="2479" y="1025"/>
                      <a:pt x="2479" y="1023"/>
                      <a:pt x="2479" y="1021"/>
                    </a:cubicBezTo>
                    <a:close/>
                    <a:moveTo>
                      <a:pt x="2067" y="1203"/>
                    </a:moveTo>
                    <a:cubicBezTo>
                      <a:pt x="2067" y="1334"/>
                      <a:pt x="2067" y="1334"/>
                      <a:pt x="2067" y="1334"/>
                    </a:cubicBezTo>
                    <a:cubicBezTo>
                      <a:pt x="2069" y="1334"/>
                      <a:pt x="2069" y="1334"/>
                      <a:pt x="2069" y="1334"/>
                    </a:cubicBezTo>
                    <a:cubicBezTo>
                      <a:pt x="2069" y="2145"/>
                      <a:pt x="2069" y="2145"/>
                      <a:pt x="2069" y="2145"/>
                    </a:cubicBezTo>
                    <a:cubicBezTo>
                      <a:pt x="2069" y="2249"/>
                      <a:pt x="2007" y="2336"/>
                      <a:pt x="1933" y="2336"/>
                    </a:cubicBezTo>
                    <a:cubicBezTo>
                      <a:pt x="545" y="2336"/>
                      <a:pt x="545" y="2336"/>
                      <a:pt x="545" y="2336"/>
                    </a:cubicBezTo>
                    <a:cubicBezTo>
                      <a:pt x="472" y="2336"/>
                      <a:pt x="410" y="2249"/>
                      <a:pt x="410" y="2145"/>
                    </a:cubicBezTo>
                    <a:cubicBezTo>
                      <a:pt x="410" y="1334"/>
                      <a:pt x="410" y="1334"/>
                      <a:pt x="410" y="1334"/>
                    </a:cubicBezTo>
                    <a:cubicBezTo>
                      <a:pt x="412" y="1334"/>
                      <a:pt x="412" y="1334"/>
                      <a:pt x="412" y="1334"/>
                    </a:cubicBezTo>
                    <a:cubicBezTo>
                      <a:pt x="412" y="1203"/>
                      <a:pt x="412" y="1203"/>
                      <a:pt x="412" y="1203"/>
                    </a:cubicBezTo>
                    <a:cubicBezTo>
                      <a:pt x="266" y="1203"/>
                      <a:pt x="266" y="1203"/>
                      <a:pt x="266" y="1203"/>
                    </a:cubicBezTo>
                    <a:cubicBezTo>
                      <a:pt x="244" y="1203"/>
                      <a:pt x="223" y="1195"/>
                      <a:pt x="205" y="1181"/>
                    </a:cubicBezTo>
                    <a:cubicBezTo>
                      <a:pt x="206" y="1180"/>
                      <a:pt x="206" y="1180"/>
                      <a:pt x="206" y="1180"/>
                    </a:cubicBezTo>
                    <a:cubicBezTo>
                      <a:pt x="175" y="1151"/>
                      <a:pt x="152" y="1116"/>
                      <a:pt x="140" y="1081"/>
                    </a:cubicBezTo>
                    <a:cubicBezTo>
                      <a:pt x="135" y="1062"/>
                      <a:pt x="131" y="1042"/>
                      <a:pt x="131" y="1021"/>
                    </a:cubicBezTo>
                    <a:cubicBezTo>
                      <a:pt x="132" y="1003"/>
                      <a:pt x="137" y="979"/>
                      <a:pt x="156" y="960"/>
                    </a:cubicBezTo>
                    <a:cubicBezTo>
                      <a:pt x="510" y="674"/>
                      <a:pt x="510" y="674"/>
                      <a:pt x="510" y="674"/>
                    </a:cubicBezTo>
                    <a:cubicBezTo>
                      <a:pt x="510" y="675"/>
                      <a:pt x="510" y="675"/>
                      <a:pt x="510" y="675"/>
                    </a:cubicBezTo>
                    <a:cubicBezTo>
                      <a:pt x="1086" y="210"/>
                      <a:pt x="1086" y="210"/>
                      <a:pt x="1086" y="210"/>
                    </a:cubicBezTo>
                    <a:cubicBezTo>
                      <a:pt x="1088" y="209"/>
                      <a:pt x="1088" y="209"/>
                      <a:pt x="1088" y="209"/>
                    </a:cubicBezTo>
                    <a:cubicBezTo>
                      <a:pt x="1090" y="207"/>
                      <a:pt x="1090" y="207"/>
                      <a:pt x="1090" y="207"/>
                    </a:cubicBezTo>
                    <a:cubicBezTo>
                      <a:pt x="1092" y="205"/>
                      <a:pt x="1094" y="203"/>
                      <a:pt x="1097" y="201"/>
                    </a:cubicBezTo>
                    <a:cubicBezTo>
                      <a:pt x="1118" y="183"/>
                      <a:pt x="1118" y="183"/>
                      <a:pt x="1118" y="183"/>
                    </a:cubicBezTo>
                    <a:cubicBezTo>
                      <a:pt x="1157" y="155"/>
                      <a:pt x="1200" y="138"/>
                      <a:pt x="1239" y="134"/>
                    </a:cubicBezTo>
                    <a:cubicBezTo>
                      <a:pt x="1278" y="138"/>
                      <a:pt x="1321" y="155"/>
                      <a:pt x="1360" y="183"/>
                    </a:cubicBezTo>
                    <a:cubicBezTo>
                      <a:pt x="1382" y="201"/>
                      <a:pt x="1382" y="201"/>
                      <a:pt x="1382" y="201"/>
                    </a:cubicBezTo>
                    <a:cubicBezTo>
                      <a:pt x="1384" y="203"/>
                      <a:pt x="1386" y="205"/>
                      <a:pt x="1389" y="207"/>
                    </a:cubicBezTo>
                    <a:cubicBezTo>
                      <a:pt x="1391" y="209"/>
                      <a:pt x="1391" y="209"/>
                      <a:pt x="1391" y="209"/>
                    </a:cubicBezTo>
                    <a:cubicBezTo>
                      <a:pt x="2016" y="713"/>
                      <a:pt x="2016" y="713"/>
                      <a:pt x="2016" y="713"/>
                    </a:cubicBezTo>
                    <a:cubicBezTo>
                      <a:pt x="2016" y="712"/>
                      <a:pt x="2016" y="712"/>
                      <a:pt x="2016" y="712"/>
                    </a:cubicBezTo>
                    <a:cubicBezTo>
                      <a:pt x="2323" y="960"/>
                      <a:pt x="2323" y="960"/>
                      <a:pt x="2323" y="960"/>
                    </a:cubicBezTo>
                    <a:cubicBezTo>
                      <a:pt x="2341" y="979"/>
                      <a:pt x="2347" y="1003"/>
                      <a:pt x="2348" y="1021"/>
                    </a:cubicBezTo>
                    <a:cubicBezTo>
                      <a:pt x="2347" y="1042"/>
                      <a:pt x="2344" y="1062"/>
                      <a:pt x="2338" y="1081"/>
                    </a:cubicBezTo>
                    <a:cubicBezTo>
                      <a:pt x="2326" y="1116"/>
                      <a:pt x="2304" y="1151"/>
                      <a:pt x="2273" y="1180"/>
                    </a:cubicBezTo>
                    <a:cubicBezTo>
                      <a:pt x="2274" y="1181"/>
                      <a:pt x="2274" y="1181"/>
                      <a:pt x="2274" y="1181"/>
                    </a:cubicBezTo>
                    <a:cubicBezTo>
                      <a:pt x="2255" y="1195"/>
                      <a:pt x="2234" y="1203"/>
                      <a:pt x="2212" y="1203"/>
                    </a:cubicBezTo>
                    <a:lnTo>
                      <a:pt x="2067" y="1203"/>
                    </a:lnTo>
                    <a:close/>
                    <a:moveTo>
                      <a:pt x="2067" y="1203"/>
                    </a:moveTo>
                    <a:cubicBezTo>
                      <a:pt x="2067" y="1203"/>
                      <a:pt x="2067" y="1203"/>
                      <a:pt x="2067" y="12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4925369" y="4998092"/>
            <a:ext cx="504000" cy="504000"/>
            <a:chOff x="6629719" y="5091146"/>
            <a:chExt cx="874497" cy="874497"/>
          </a:xfrm>
        </p:grpSpPr>
        <p:sp>
          <p:nvSpPr>
            <p:cNvPr id="21" name="椭圆 20"/>
            <p:cNvSpPr/>
            <p:nvPr/>
          </p:nvSpPr>
          <p:spPr>
            <a:xfrm flipH="1">
              <a:off x="6629719" y="5091146"/>
              <a:ext cx="874497" cy="87449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1E4B9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9" name="Freeform 53"/>
            <p:cNvSpPr>
              <a:spLocks noEditPoints="1"/>
            </p:cNvSpPr>
            <p:nvPr/>
          </p:nvSpPr>
          <p:spPr bwMode="auto">
            <a:xfrm>
              <a:off x="6843245" y="5336632"/>
              <a:ext cx="447444" cy="383524"/>
            </a:xfrm>
            <a:custGeom>
              <a:avLst/>
              <a:gdLst>
                <a:gd name="T0" fmla="*/ 3009 w 3331"/>
                <a:gd name="T1" fmla="*/ 1326 h 2855"/>
                <a:gd name="T2" fmla="*/ 2639 w 3331"/>
                <a:gd name="T3" fmla="*/ 1494 h 2855"/>
                <a:gd name="T4" fmla="*/ 2305 w 3331"/>
                <a:gd name="T5" fmla="*/ 1336 h 2855"/>
                <a:gd name="T6" fmla="*/ 1428 w 3331"/>
                <a:gd name="T7" fmla="*/ 1294 h 2855"/>
                <a:gd name="T8" fmla="*/ 700 w 3331"/>
                <a:gd name="T9" fmla="*/ 1619 h 2855"/>
                <a:gd name="T10" fmla="*/ 697 w 3331"/>
                <a:gd name="T11" fmla="*/ 1955 h 2855"/>
                <a:gd name="T12" fmla="*/ 1290 w 3331"/>
                <a:gd name="T13" fmla="*/ 2394 h 2855"/>
                <a:gd name="T14" fmla="*/ 1414 w 3331"/>
                <a:gd name="T15" fmla="*/ 2362 h 2855"/>
                <a:gd name="T16" fmla="*/ 1588 w 3331"/>
                <a:gd name="T17" fmla="*/ 2305 h 2855"/>
                <a:gd name="T18" fmla="*/ 2170 w 3331"/>
                <a:gd name="T19" fmla="*/ 2330 h 2855"/>
                <a:gd name="T20" fmla="*/ 3143 w 3331"/>
                <a:gd name="T21" fmla="*/ 1794 h 2855"/>
                <a:gd name="T22" fmla="*/ 3253 w 3331"/>
                <a:gd name="T23" fmla="*/ 1451 h 2855"/>
                <a:gd name="T24" fmla="*/ 2305 w 3331"/>
                <a:gd name="T25" fmla="*/ 2148 h 2855"/>
                <a:gd name="T26" fmla="*/ 1588 w 3331"/>
                <a:gd name="T27" fmla="*/ 2133 h 2855"/>
                <a:gd name="T28" fmla="*/ 1332 w 3331"/>
                <a:gd name="T29" fmla="*/ 2212 h 2855"/>
                <a:gd name="T30" fmla="*/ 1290 w 3331"/>
                <a:gd name="T31" fmla="*/ 2223 h 2855"/>
                <a:gd name="T32" fmla="*/ 810 w 3331"/>
                <a:gd name="T33" fmla="*/ 1826 h 2855"/>
                <a:gd name="T34" fmla="*/ 814 w 3331"/>
                <a:gd name="T35" fmla="*/ 1751 h 2855"/>
                <a:gd name="T36" fmla="*/ 1428 w 3331"/>
                <a:gd name="T37" fmla="*/ 1465 h 2855"/>
                <a:gd name="T38" fmla="*/ 2341 w 3331"/>
                <a:gd name="T39" fmla="*/ 1644 h 2855"/>
                <a:gd name="T40" fmla="*/ 1854 w 3331"/>
                <a:gd name="T41" fmla="*/ 1808 h 2855"/>
                <a:gd name="T42" fmla="*/ 2416 w 3331"/>
                <a:gd name="T43" fmla="*/ 1833 h 2855"/>
                <a:gd name="T44" fmla="*/ 3019 w 3331"/>
                <a:gd name="T45" fmla="*/ 1483 h 2855"/>
                <a:gd name="T46" fmla="*/ 3044 w 3331"/>
                <a:gd name="T47" fmla="*/ 1644 h 2855"/>
                <a:gd name="T48" fmla="*/ 505 w 3331"/>
                <a:gd name="T49" fmla="*/ 1969 h 2855"/>
                <a:gd name="T50" fmla="*/ 71 w 3331"/>
                <a:gd name="T51" fmla="*/ 2108 h 2855"/>
                <a:gd name="T52" fmla="*/ 85 w 3331"/>
                <a:gd name="T53" fmla="*/ 2380 h 2855"/>
                <a:gd name="T54" fmla="*/ 522 w 3331"/>
                <a:gd name="T55" fmla="*/ 2791 h 2855"/>
                <a:gd name="T56" fmla="*/ 785 w 3331"/>
                <a:gd name="T57" fmla="*/ 2809 h 2855"/>
                <a:gd name="T58" fmla="*/ 966 w 3331"/>
                <a:gd name="T59" fmla="*/ 2662 h 2855"/>
                <a:gd name="T60" fmla="*/ 988 w 3331"/>
                <a:gd name="T61" fmla="*/ 2401 h 2855"/>
                <a:gd name="T62" fmla="*/ 693 w 3331"/>
                <a:gd name="T63" fmla="*/ 2662 h 2855"/>
                <a:gd name="T64" fmla="*/ 643 w 3331"/>
                <a:gd name="T65" fmla="*/ 2669 h 2855"/>
                <a:gd name="T66" fmla="*/ 203 w 3331"/>
                <a:gd name="T67" fmla="*/ 2255 h 2855"/>
                <a:gd name="T68" fmla="*/ 377 w 3331"/>
                <a:gd name="T69" fmla="*/ 2094 h 2855"/>
                <a:gd name="T70" fmla="*/ 594 w 3331"/>
                <a:gd name="T71" fmla="*/ 2276 h 2855"/>
                <a:gd name="T72" fmla="*/ 693 w 3331"/>
                <a:gd name="T73" fmla="*/ 2662 h 2855"/>
                <a:gd name="T74" fmla="*/ 970 w 3331"/>
                <a:gd name="T75" fmla="*/ 1122 h 2855"/>
                <a:gd name="T76" fmla="*/ 1023 w 3331"/>
                <a:gd name="T77" fmla="*/ 172 h 2855"/>
                <a:gd name="T78" fmla="*/ 1425 w 3331"/>
                <a:gd name="T79" fmla="*/ 690 h 2855"/>
                <a:gd name="T80" fmla="*/ 1925 w 3331"/>
                <a:gd name="T81" fmla="*/ 897 h 2855"/>
                <a:gd name="T82" fmla="*/ 2131 w 3331"/>
                <a:gd name="T83" fmla="*/ 172 h 2855"/>
                <a:gd name="T84" fmla="*/ 2582 w 3331"/>
                <a:gd name="T85" fmla="*/ 225 h 2855"/>
                <a:gd name="T86" fmla="*/ 2668 w 3331"/>
                <a:gd name="T87" fmla="*/ 1315 h 2855"/>
                <a:gd name="T88" fmla="*/ 2756 w 3331"/>
                <a:gd name="T89" fmla="*/ 225 h 2855"/>
                <a:gd name="T90" fmla="*/ 1023 w 3331"/>
                <a:gd name="T91" fmla="*/ 0 h 2855"/>
                <a:gd name="T92" fmla="*/ 800 w 3331"/>
                <a:gd name="T93" fmla="*/ 1122 h 2855"/>
                <a:gd name="T94" fmla="*/ 1961 w 3331"/>
                <a:gd name="T95" fmla="*/ 690 h 2855"/>
                <a:gd name="T96" fmla="*/ 1630 w 3331"/>
                <a:gd name="T97" fmla="*/ 725 h 2855"/>
                <a:gd name="T98" fmla="*/ 1595 w 3331"/>
                <a:gd name="T99" fmla="*/ 690 h 2855"/>
                <a:gd name="T100" fmla="*/ 1961 w 3331"/>
                <a:gd name="T101" fmla="*/ 172 h 2855"/>
                <a:gd name="T102" fmla="*/ 1961 w 3331"/>
                <a:gd name="T103" fmla="*/ 690 h 28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331" h="2855">
                  <a:moveTo>
                    <a:pt x="3253" y="1451"/>
                  </a:moveTo>
                  <a:cubicBezTo>
                    <a:pt x="3200" y="1372"/>
                    <a:pt x="3111" y="1326"/>
                    <a:pt x="3009" y="1326"/>
                  </a:cubicBezTo>
                  <a:cubicBezTo>
                    <a:pt x="2934" y="1326"/>
                    <a:pt x="2852" y="1351"/>
                    <a:pt x="2788" y="1387"/>
                  </a:cubicBezTo>
                  <a:cubicBezTo>
                    <a:pt x="2753" y="1408"/>
                    <a:pt x="2703" y="1447"/>
                    <a:pt x="2639" y="1494"/>
                  </a:cubicBezTo>
                  <a:cubicBezTo>
                    <a:pt x="2625" y="1504"/>
                    <a:pt x="2604" y="1519"/>
                    <a:pt x="2583" y="1536"/>
                  </a:cubicBezTo>
                  <a:cubicBezTo>
                    <a:pt x="2557" y="1437"/>
                    <a:pt x="2462" y="1344"/>
                    <a:pt x="2305" y="1336"/>
                  </a:cubicBezTo>
                  <a:cubicBezTo>
                    <a:pt x="2273" y="1336"/>
                    <a:pt x="2206" y="1333"/>
                    <a:pt x="2128" y="1326"/>
                  </a:cubicBezTo>
                  <a:cubicBezTo>
                    <a:pt x="1929" y="1311"/>
                    <a:pt x="1623" y="1294"/>
                    <a:pt x="1428" y="1294"/>
                  </a:cubicBezTo>
                  <a:cubicBezTo>
                    <a:pt x="1378" y="1294"/>
                    <a:pt x="1336" y="1294"/>
                    <a:pt x="1304" y="1297"/>
                  </a:cubicBezTo>
                  <a:cubicBezTo>
                    <a:pt x="1087" y="1311"/>
                    <a:pt x="831" y="1504"/>
                    <a:pt x="700" y="1619"/>
                  </a:cubicBezTo>
                  <a:cubicBezTo>
                    <a:pt x="636" y="1676"/>
                    <a:pt x="608" y="1761"/>
                    <a:pt x="629" y="1844"/>
                  </a:cubicBezTo>
                  <a:cubicBezTo>
                    <a:pt x="640" y="1887"/>
                    <a:pt x="664" y="1926"/>
                    <a:pt x="697" y="1955"/>
                  </a:cubicBezTo>
                  <a:cubicBezTo>
                    <a:pt x="1112" y="2326"/>
                    <a:pt x="1112" y="2326"/>
                    <a:pt x="1112" y="2326"/>
                  </a:cubicBezTo>
                  <a:cubicBezTo>
                    <a:pt x="1162" y="2369"/>
                    <a:pt x="1222" y="2394"/>
                    <a:pt x="1290" y="2394"/>
                  </a:cubicBezTo>
                  <a:cubicBezTo>
                    <a:pt x="1311" y="2394"/>
                    <a:pt x="1311" y="2394"/>
                    <a:pt x="1311" y="2394"/>
                  </a:cubicBezTo>
                  <a:cubicBezTo>
                    <a:pt x="1347" y="2390"/>
                    <a:pt x="1382" y="2380"/>
                    <a:pt x="1414" y="2362"/>
                  </a:cubicBezTo>
                  <a:cubicBezTo>
                    <a:pt x="1467" y="2333"/>
                    <a:pt x="1520" y="2312"/>
                    <a:pt x="1552" y="2305"/>
                  </a:cubicBezTo>
                  <a:cubicBezTo>
                    <a:pt x="1588" y="2305"/>
                    <a:pt x="1588" y="2305"/>
                    <a:pt x="1588" y="2305"/>
                  </a:cubicBezTo>
                  <a:cubicBezTo>
                    <a:pt x="1645" y="2305"/>
                    <a:pt x="1733" y="2308"/>
                    <a:pt x="1826" y="2315"/>
                  </a:cubicBezTo>
                  <a:cubicBezTo>
                    <a:pt x="1941" y="2324"/>
                    <a:pt x="2056" y="2328"/>
                    <a:pt x="2170" y="2330"/>
                  </a:cubicBezTo>
                  <a:cubicBezTo>
                    <a:pt x="2238" y="2330"/>
                    <a:pt x="2291" y="2326"/>
                    <a:pt x="2330" y="2323"/>
                  </a:cubicBezTo>
                  <a:cubicBezTo>
                    <a:pt x="2433" y="2308"/>
                    <a:pt x="2621" y="2233"/>
                    <a:pt x="3143" y="1794"/>
                  </a:cubicBezTo>
                  <a:cubicBezTo>
                    <a:pt x="3147" y="1790"/>
                    <a:pt x="3147" y="1790"/>
                    <a:pt x="3147" y="1790"/>
                  </a:cubicBezTo>
                  <a:cubicBezTo>
                    <a:pt x="3246" y="1708"/>
                    <a:pt x="3331" y="1569"/>
                    <a:pt x="3253" y="1451"/>
                  </a:cubicBezTo>
                  <a:close/>
                  <a:moveTo>
                    <a:pt x="3044" y="1644"/>
                  </a:moveTo>
                  <a:cubicBezTo>
                    <a:pt x="2937" y="1737"/>
                    <a:pt x="2483" y="2119"/>
                    <a:pt x="2305" y="2148"/>
                  </a:cubicBezTo>
                  <a:cubicBezTo>
                    <a:pt x="2260" y="2152"/>
                    <a:pt x="2215" y="2155"/>
                    <a:pt x="2170" y="2155"/>
                  </a:cubicBezTo>
                  <a:cubicBezTo>
                    <a:pt x="1986" y="2155"/>
                    <a:pt x="1723" y="2133"/>
                    <a:pt x="1588" y="2133"/>
                  </a:cubicBezTo>
                  <a:cubicBezTo>
                    <a:pt x="1556" y="2133"/>
                    <a:pt x="1535" y="2133"/>
                    <a:pt x="1520" y="2137"/>
                  </a:cubicBezTo>
                  <a:cubicBezTo>
                    <a:pt x="1449" y="2151"/>
                    <a:pt x="1368" y="2194"/>
                    <a:pt x="1332" y="2212"/>
                  </a:cubicBezTo>
                  <a:cubicBezTo>
                    <a:pt x="1322" y="2219"/>
                    <a:pt x="1309" y="2223"/>
                    <a:pt x="1297" y="2223"/>
                  </a:cubicBezTo>
                  <a:cubicBezTo>
                    <a:pt x="1290" y="2223"/>
                    <a:pt x="1290" y="2223"/>
                    <a:pt x="1290" y="2223"/>
                  </a:cubicBezTo>
                  <a:cubicBezTo>
                    <a:pt x="1266" y="2224"/>
                    <a:pt x="1242" y="2215"/>
                    <a:pt x="1226" y="2198"/>
                  </a:cubicBezTo>
                  <a:cubicBezTo>
                    <a:pt x="810" y="1826"/>
                    <a:pt x="810" y="1826"/>
                    <a:pt x="810" y="1826"/>
                  </a:cubicBezTo>
                  <a:cubicBezTo>
                    <a:pt x="803" y="1819"/>
                    <a:pt x="796" y="1812"/>
                    <a:pt x="796" y="1801"/>
                  </a:cubicBezTo>
                  <a:cubicBezTo>
                    <a:pt x="792" y="1783"/>
                    <a:pt x="796" y="1762"/>
                    <a:pt x="814" y="1751"/>
                  </a:cubicBezTo>
                  <a:cubicBezTo>
                    <a:pt x="892" y="1683"/>
                    <a:pt x="1137" y="1483"/>
                    <a:pt x="1318" y="1469"/>
                  </a:cubicBezTo>
                  <a:cubicBezTo>
                    <a:pt x="1343" y="1465"/>
                    <a:pt x="1382" y="1465"/>
                    <a:pt x="1428" y="1465"/>
                  </a:cubicBezTo>
                  <a:cubicBezTo>
                    <a:pt x="1698" y="1465"/>
                    <a:pt x="2184" y="1497"/>
                    <a:pt x="2305" y="1501"/>
                  </a:cubicBezTo>
                  <a:cubicBezTo>
                    <a:pt x="2447" y="1504"/>
                    <a:pt x="2465" y="1629"/>
                    <a:pt x="2341" y="1644"/>
                  </a:cubicBezTo>
                  <a:cubicBezTo>
                    <a:pt x="2202" y="1658"/>
                    <a:pt x="1787" y="1683"/>
                    <a:pt x="1755" y="1690"/>
                  </a:cubicBezTo>
                  <a:cubicBezTo>
                    <a:pt x="1719" y="1701"/>
                    <a:pt x="1638" y="1787"/>
                    <a:pt x="1854" y="1808"/>
                  </a:cubicBezTo>
                  <a:cubicBezTo>
                    <a:pt x="2004" y="1822"/>
                    <a:pt x="2199" y="1837"/>
                    <a:pt x="2327" y="1837"/>
                  </a:cubicBezTo>
                  <a:cubicBezTo>
                    <a:pt x="2362" y="1837"/>
                    <a:pt x="2394" y="1837"/>
                    <a:pt x="2416" y="1833"/>
                  </a:cubicBezTo>
                  <a:cubicBezTo>
                    <a:pt x="2515" y="1819"/>
                    <a:pt x="2796" y="1580"/>
                    <a:pt x="2888" y="1522"/>
                  </a:cubicBezTo>
                  <a:cubicBezTo>
                    <a:pt x="2920" y="1501"/>
                    <a:pt x="2973" y="1483"/>
                    <a:pt x="3019" y="1483"/>
                  </a:cubicBezTo>
                  <a:cubicBezTo>
                    <a:pt x="3058" y="1483"/>
                    <a:pt x="3098" y="1493"/>
                    <a:pt x="3119" y="1529"/>
                  </a:cubicBezTo>
                  <a:cubicBezTo>
                    <a:pt x="3129" y="1544"/>
                    <a:pt x="3094" y="1604"/>
                    <a:pt x="3044" y="1644"/>
                  </a:cubicBezTo>
                  <a:close/>
                  <a:moveTo>
                    <a:pt x="704" y="2148"/>
                  </a:moveTo>
                  <a:cubicBezTo>
                    <a:pt x="638" y="2087"/>
                    <a:pt x="572" y="2027"/>
                    <a:pt x="505" y="1969"/>
                  </a:cubicBezTo>
                  <a:cubicBezTo>
                    <a:pt x="440" y="1905"/>
                    <a:pt x="337" y="1901"/>
                    <a:pt x="267" y="1958"/>
                  </a:cubicBezTo>
                  <a:cubicBezTo>
                    <a:pt x="231" y="1987"/>
                    <a:pt x="103" y="2087"/>
                    <a:pt x="71" y="2108"/>
                  </a:cubicBezTo>
                  <a:cubicBezTo>
                    <a:pt x="32" y="2137"/>
                    <a:pt x="11" y="2172"/>
                    <a:pt x="7" y="2215"/>
                  </a:cubicBezTo>
                  <a:cubicBezTo>
                    <a:pt x="0" y="2287"/>
                    <a:pt x="53" y="2348"/>
                    <a:pt x="85" y="2380"/>
                  </a:cubicBezTo>
                  <a:cubicBezTo>
                    <a:pt x="171" y="2458"/>
                    <a:pt x="171" y="2458"/>
                    <a:pt x="171" y="2458"/>
                  </a:cubicBezTo>
                  <a:cubicBezTo>
                    <a:pt x="281" y="2562"/>
                    <a:pt x="487" y="2755"/>
                    <a:pt x="522" y="2791"/>
                  </a:cubicBezTo>
                  <a:cubicBezTo>
                    <a:pt x="565" y="2834"/>
                    <a:pt x="615" y="2855"/>
                    <a:pt x="664" y="2855"/>
                  </a:cubicBezTo>
                  <a:cubicBezTo>
                    <a:pt x="707" y="2855"/>
                    <a:pt x="746" y="2841"/>
                    <a:pt x="785" y="2809"/>
                  </a:cubicBezTo>
                  <a:cubicBezTo>
                    <a:pt x="803" y="2794"/>
                    <a:pt x="803" y="2794"/>
                    <a:pt x="803" y="2794"/>
                  </a:cubicBezTo>
                  <a:cubicBezTo>
                    <a:pt x="845" y="2759"/>
                    <a:pt x="920" y="2694"/>
                    <a:pt x="966" y="2662"/>
                  </a:cubicBezTo>
                  <a:cubicBezTo>
                    <a:pt x="1027" y="2619"/>
                    <a:pt x="1041" y="2569"/>
                    <a:pt x="1044" y="2533"/>
                  </a:cubicBezTo>
                  <a:cubicBezTo>
                    <a:pt x="1047" y="2483"/>
                    <a:pt x="1026" y="2434"/>
                    <a:pt x="988" y="2401"/>
                  </a:cubicBezTo>
                  <a:cubicBezTo>
                    <a:pt x="963" y="2380"/>
                    <a:pt x="831" y="2262"/>
                    <a:pt x="704" y="2148"/>
                  </a:cubicBezTo>
                  <a:close/>
                  <a:moveTo>
                    <a:pt x="693" y="2662"/>
                  </a:moveTo>
                  <a:cubicBezTo>
                    <a:pt x="675" y="2676"/>
                    <a:pt x="675" y="2676"/>
                    <a:pt x="675" y="2676"/>
                  </a:cubicBezTo>
                  <a:cubicBezTo>
                    <a:pt x="668" y="2683"/>
                    <a:pt x="661" y="2687"/>
                    <a:pt x="643" y="2669"/>
                  </a:cubicBezTo>
                  <a:cubicBezTo>
                    <a:pt x="604" y="2630"/>
                    <a:pt x="405" y="2444"/>
                    <a:pt x="288" y="2333"/>
                  </a:cubicBezTo>
                  <a:cubicBezTo>
                    <a:pt x="246" y="2294"/>
                    <a:pt x="210" y="2262"/>
                    <a:pt x="203" y="2255"/>
                  </a:cubicBezTo>
                  <a:cubicBezTo>
                    <a:pt x="196" y="2247"/>
                    <a:pt x="189" y="2244"/>
                    <a:pt x="185" y="2237"/>
                  </a:cubicBezTo>
                  <a:cubicBezTo>
                    <a:pt x="242" y="2197"/>
                    <a:pt x="345" y="2115"/>
                    <a:pt x="377" y="2094"/>
                  </a:cubicBezTo>
                  <a:cubicBezTo>
                    <a:pt x="384" y="2090"/>
                    <a:pt x="388" y="2090"/>
                    <a:pt x="395" y="2098"/>
                  </a:cubicBezTo>
                  <a:cubicBezTo>
                    <a:pt x="412" y="2115"/>
                    <a:pt x="498" y="2190"/>
                    <a:pt x="594" y="2276"/>
                  </a:cubicBezTo>
                  <a:cubicBezTo>
                    <a:pt x="704" y="2376"/>
                    <a:pt x="831" y="2490"/>
                    <a:pt x="867" y="2522"/>
                  </a:cubicBezTo>
                  <a:cubicBezTo>
                    <a:pt x="814" y="2562"/>
                    <a:pt x="739" y="2623"/>
                    <a:pt x="693" y="2662"/>
                  </a:cubicBezTo>
                  <a:close/>
                  <a:moveTo>
                    <a:pt x="885" y="1208"/>
                  </a:moveTo>
                  <a:cubicBezTo>
                    <a:pt x="932" y="1207"/>
                    <a:pt x="970" y="1169"/>
                    <a:pt x="970" y="1122"/>
                  </a:cubicBezTo>
                  <a:cubicBezTo>
                    <a:pt x="970" y="225"/>
                    <a:pt x="970" y="225"/>
                    <a:pt x="970" y="225"/>
                  </a:cubicBezTo>
                  <a:cubicBezTo>
                    <a:pt x="970" y="196"/>
                    <a:pt x="995" y="172"/>
                    <a:pt x="1023" y="172"/>
                  </a:cubicBezTo>
                  <a:cubicBezTo>
                    <a:pt x="1425" y="172"/>
                    <a:pt x="1425" y="172"/>
                    <a:pt x="1425" y="172"/>
                  </a:cubicBezTo>
                  <a:cubicBezTo>
                    <a:pt x="1425" y="690"/>
                    <a:pt x="1425" y="690"/>
                    <a:pt x="1425" y="690"/>
                  </a:cubicBezTo>
                  <a:cubicBezTo>
                    <a:pt x="1424" y="804"/>
                    <a:pt x="1516" y="896"/>
                    <a:pt x="1630" y="897"/>
                  </a:cubicBezTo>
                  <a:cubicBezTo>
                    <a:pt x="1925" y="897"/>
                    <a:pt x="1925" y="897"/>
                    <a:pt x="1925" y="897"/>
                  </a:cubicBezTo>
                  <a:cubicBezTo>
                    <a:pt x="2039" y="896"/>
                    <a:pt x="2131" y="804"/>
                    <a:pt x="2131" y="690"/>
                  </a:cubicBezTo>
                  <a:cubicBezTo>
                    <a:pt x="2131" y="172"/>
                    <a:pt x="2131" y="172"/>
                    <a:pt x="2131" y="172"/>
                  </a:cubicBezTo>
                  <a:cubicBezTo>
                    <a:pt x="2529" y="172"/>
                    <a:pt x="2529" y="172"/>
                    <a:pt x="2529" y="172"/>
                  </a:cubicBezTo>
                  <a:cubicBezTo>
                    <a:pt x="2557" y="172"/>
                    <a:pt x="2582" y="196"/>
                    <a:pt x="2582" y="225"/>
                  </a:cubicBezTo>
                  <a:cubicBezTo>
                    <a:pt x="2582" y="1229"/>
                    <a:pt x="2582" y="1229"/>
                    <a:pt x="2582" y="1229"/>
                  </a:cubicBezTo>
                  <a:cubicBezTo>
                    <a:pt x="2582" y="1276"/>
                    <a:pt x="2621" y="1315"/>
                    <a:pt x="2668" y="1315"/>
                  </a:cubicBezTo>
                  <a:cubicBezTo>
                    <a:pt x="2715" y="1314"/>
                    <a:pt x="2754" y="1277"/>
                    <a:pt x="2756" y="1229"/>
                  </a:cubicBezTo>
                  <a:cubicBezTo>
                    <a:pt x="2756" y="225"/>
                    <a:pt x="2756" y="225"/>
                    <a:pt x="2756" y="225"/>
                  </a:cubicBezTo>
                  <a:cubicBezTo>
                    <a:pt x="2756" y="100"/>
                    <a:pt x="2657" y="0"/>
                    <a:pt x="2533" y="0"/>
                  </a:cubicBezTo>
                  <a:cubicBezTo>
                    <a:pt x="1023" y="0"/>
                    <a:pt x="1023" y="0"/>
                    <a:pt x="1023" y="0"/>
                  </a:cubicBezTo>
                  <a:cubicBezTo>
                    <a:pt x="899" y="0"/>
                    <a:pt x="800" y="100"/>
                    <a:pt x="800" y="225"/>
                  </a:cubicBezTo>
                  <a:cubicBezTo>
                    <a:pt x="800" y="1122"/>
                    <a:pt x="800" y="1122"/>
                    <a:pt x="800" y="1122"/>
                  </a:cubicBezTo>
                  <a:cubicBezTo>
                    <a:pt x="800" y="1168"/>
                    <a:pt x="839" y="1208"/>
                    <a:pt x="885" y="1208"/>
                  </a:cubicBezTo>
                  <a:close/>
                  <a:moveTo>
                    <a:pt x="1961" y="690"/>
                  </a:moveTo>
                  <a:cubicBezTo>
                    <a:pt x="1961" y="709"/>
                    <a:pt x="1945" y="725"/>
                    <a:pt x="1925" y="725"/>
                  </a:cubicBezTo>
                  <a:cubicBezTo>
                    <a:pt x="1630" y="725"/>
                    <a:pt x="1630" y="725"/>
                    <a:pt x="1630" y="725"/>
                  </a:cubicBezTo>
                  <a:cubicBezTo>
                    <a:pt x="1621" y="725"/>
                    <a:pt x="1612" y="722"/>
                    <a:pt x="1605" y="715"/>
                  </a:cubicBezTo>
                  <a:cubicBezTo>
                    <a:pt x="1599" y="708"/>
                    <a:pt x="1595" y="699"/>
                    <a:pt x="1595" y="690"/>
                  </a:cubicBezTo>
                  <a:cubicBezTo>
                    <a:pt x="1595" y="172"/>
                    <a:pt x="1595" y="172"/>
                    <a:pt x="1595" y="172"/>
                  </a:cubicBezTo>
                  <a:cubicBezTo>
                    <a:pt x="1961" y="172"/>
                    <a:pt x="1961" y="172"/>
                    <a:pt x="1961" y="172"/>
                  </a:cubicBezTo>
                  <a:lnTo>
                    <a:pt x="1961" y="690"/>
                  </a:lnTo>
                  <a:close/>
                  <a:moveTo>
                    <a:pt x="1961" y="690"/>
                  </a:moveTo>
                  <a:cubicBezTo>
                    <a:pt x="1961" y="690"/>
                    <a:pt x="1961" y="690"/>
                    <a:pt x="1961" y="690"/>
                  </a:cubicBezTo>
                </a:path>
              </a:pathLst>
            </a:custGeom>
            <a:solidFill>
              <a:srgbClr val="1E4B9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5" grpId="0" animBg="1"/>
      <p:bldP spid="6" grpId="0" animBg="1"/>
      <p:bldP spid="9" grpId="0" animBg="1"/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05"/>
          <a:stretch>
            <a:fillRect/>
          </a:stretch>
        </p:blipFill>
        <p:spPr>
          <a:xfrm>
            <a:off x="0" y="-35560"/>
            <a:ext cx="12283440" cy="689356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2011680"/>
            <a:ext cx="12192000" cy="2812868"/>
          </a:xfrm>
          <a:prstGeom prst="rect">
            <a:avLst/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853146" y="2461804"/>
            <a:ext cx="1912620" cy="19126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7200" dirty="0">
                <a:solidFill>
                  <a:srgbClr val="1C62A8"/>
                </a:solidFill>
              </a:rPr>
              <a:t>02</a:t>
            </a:r>
            <a:endParaRPr lang="zh-CN" altLang="en-US" sz="7200" dirty="0">
              <a:solidFill>
                <a:srgbClr val="1C62A8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096000" y="2760870"/>
            <a:ext cx="26206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spc="200" dirty="0">
                <a:solidFill>
                  <a:schemeClr val="bg1"/>
                </a:solidFill>
                <a:latin typeface="+mj-ea"/>
                <a:ea typeface="+mj-ea"/>
              </a:rPr>
              <a:t>业绩回顾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32512" y="3480525"/>
            <a:ext cx="3766861" cy="616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Bold"/>
              </a:rPr>
              <a:t>单击此处输入你的正文，具体的文字提示还要根据设计和使用场景来确定，尽可能让文字简洁明了</a:t>
            </a:r>
          </a:p>
        </p:txBody>
      </p:sp>
      <p:cxnSp>
        <p:nvCxnSpPr>
          <p:cNvPr id="2" name="直接连接符 1"/>
          <p:cNvCxnSpPr/>
          <p:nvPr/>
        </p:nvCxnSpPr>
        <p:spPr>
          <a:xfrm>
            <a:off x="5430883" y="2760870"/>
            <a:ext cx="0" cy="1486010"/>
          </a:xfrm>
          <a:prstGeom prst="line">
            <a:avLst/>
          </a:prstGeom>
          <a:ln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箭头: 五边形 39"/>
          <p:cNvSpPr/>
          <p:nvPr/>
        </p:nvSpPr>
        <p:spPr>
          <a:xfrm>
            <a:off x="795722" y="3538192"/>
            <a:ext cx="10322226" cy="461665"/>
          </a:xfrm>
          <a:prstGeom prst="homePlate">
            <a:avLst>
              <a:gd name="adj" fmla="val 50355"/>
            </a:avLst>
          </a:prstGeom>
          <a:solidFill>
            <a:srgbClr val="1E4B9D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箭头: V 形 40"/>
          <p:cNvSpPr/>
          <p:nvPr/>
        </p:nvSpPr>
        <p:spPr>
          <a:xfrm>
            <a:off x="10961083" y="3538192"/>
            <a:ext cx="461665" cy="461665"/>
          </a:xfrm>
          <a:prstGeom prst="chevron">
            <a:avLst/>
          </a:prstGeom>
          <a:solidFill>
            <a:srgbClr val="1E4B9D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箭头: V 形 41"/>
          <p:cNvSpPr/>
          <p:nvPr/>
        </p:nvSpPr>
        <p:spPr>
          <a:xfrm>
            <a:off x="11316683" y="3538192"/>
            <a:ext cx="461665" cy="461665"/>
          </a:xfrm>
          <a:prstGeom prst="chevron">
            <a:avLst/>
          </a:prstGeom>
          <a:solidFill>
            <a:srgbClr val="1E4B9D">
              <a:alpha val="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13652" y="2981755"/>
            <a:ext cx="1557560" cy="1557560"/>
          </a:xfrm>
          <a:prstGeom prst="ellipse">
            <a:avLst/>
          </a:prstGeom>
          <a:solidFill>
            <a:srgbClr val="1E4B9D"/>
          </a:solidFill>
          <a:ln>
            <a:solidFill>
              <a:srgbClr val="1E4B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业绩</a:t>
            </a:r>
            <a:endParaRPr lang="en-US" altLang="zh-CN" sz="24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回顾</a:t>
            </a:r>
          </a:p>
        </p:txBody>
      </p:sp>
      <p:sp>
        <p:nvSpPr>
          <p:cNvPr id="44" name="椭圆 43"/>
          <p:cNvSpPr/>
          <p:nvPr/>
        </p:nvSpPr>
        <p:spPr>
          <a:xfrm>
            <a:off x="2458198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2657418" y="3632123"/>
            <a:ext cx="261961" cy="256824"/>
            <a:chOff x="2149475" y="4491038"/>
            <a:chExt cx="323850" cy="317499"/>
          </a:xfrm>
          <a:solidFill>
            <a:schemeClr val="bg1"/>
          </a:solidFill>
        </p:grpSpPr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2252663" y="4591050"/>
              <a:ext cx="117475" cy="117475"/>
            </a:xfrm>
            <a:custGeom>
              <a:avLst/>
              <a:gdLst>
                <a:gd name="T0" fmla="*/ 513 w 1026"/>
                <a:gd name="T1" fmla="*/ 1026 h 1026"/>
                <a:gd name="T2" fmla="*/ 0 w 1026"/>
                <a:gd name="T3" fmla="*/ 513 h 1026"/>
                <a:gd name="T4" fmla="*/ 513 w 1026"/>
                <a:gd name="T5" fmla="*/ 0 h 1026"/>
                <a:gd name="T6" fmla="*/ 1026 w 1026"/>
                <a:gd name="T7" fmla="*/ 513 h 1026"/>
                <a:gd name="T8" fmla="*/ 876 w 1026"/>
                <a:gd name="T9" fmla="*/ 876 h 1026"/>
                <a:gd name="T10" fmla="*/ 513 w 1026"/>
                <a:gd name="T11" fmla="*/ 1026 h 1026"/>
                <a:gd name="T12" fmla="*/ 513 w 1026"/>
                <a:gd name="T13" fmla="*/ 183 h 1026"/>
                <a:gd name="T14" fmla="*/ 205 w 1026"/>
                <a:gd name="T15" fmla="*/ 387 h 1026"/>
                <a:gd name="T16" fmla="*/ 277 w 1026"/>
                <a:gd name="T17" fmla="*/ 749 h 1026"/>
                <a:gd name="T18" fmla="*/ 639 w 1026"/>
                <a:gd name="T19" fmla="*/ 821 h 1026"/>
                <a:gd name="T20" fmla="*/ 843 w 1026"/>
                <a:gd name="T21" fmla="*/ 513 h 1026"/>
                <a:gd name="T22" fmla="*/ 746 w 1026"/>
                <a:gd name="T23" fmla="*/ 280 h 1026"/>
                <a:gd name="T24" fmla="*/ 513 w 1026"/>
                <a:gd name="T25" fmla="*/ 183 h 1026"/>
                <a:gd name="T26" fmla="*/ 513 w 1026"/>
                <a:gd name="T27" fmla="*/ 183 h 1026"/>
                <a:gd name="T28" fmla="*/ 513 w 1026"/>
                <a:gd name="T29" fmla="*/ 183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6" h="1026">
                  <a:moveTo>
                    <a:pt x="513" y="1026"/>
                  </a:moveTo>
                  <a:cubicBezTo>
                    <a:pt x="230" y="1026"/>
                    <a:pt x="0" y="797"/>
                    <a:pt x="0" y="513"/>
                  </a:cubicBezTo>
                  <a:cubicBezTo>
                    <a:pt x="0" y="230"/>
                    <a:pt x="230" y="0"/>
                    <a:pt x="513" y="0"/>
                  </a:cubicBezTo>
                  <a:cubicBezTo>
                    <a:pt x="797" y="0"/>
                    <a:pt x="1026" y="230"/>
                    <a:pt x="1026" y="513"/>
                  </a:cubicBezTo>
                  <a:cubicBezTo>
                    <a:pt x="1026" y="649"/>
                    <a:pt x="972" y="780"/>
                    <a:pt x="876" y="876"/>
                  </a:cubicBezTo>
                  <a:cubicBezTo>
                    <a:pt x="780" y="972"/>
                    <a:pt x="649" y="1026"/>
                    <a:pt x="513" y="1026"/>
                  </a:cubicBezTo>
                  <a:close/>
                  <a:moveTo>
                    <a:pt x="513" y="183"/>
                  </a:moveTo>
                  <a:cubicBezTo>
                    <a:pt x="379" y="183"/>
                    <a:pt x="257" y="263"/>
                    <a:pt x="205" y="387"/>
                  </a:cubicBezTo>
                  <a:cubicBezTo>
                    <a:pt x="154" y="511"/>
                    <a:pt x="182" y="654"/>
                    <a:pt x="277" y="749"/>
                  </a:cubicBezTo>
                  <a:cubicBezTo>
                    <a:pt x="372" y="844"/>
                    <a:pt x="515" y="873"/>
                    <a:pt x="639" y="821"/>
                  </a:cubicBezTo>
                  <a:cubicBezTo>
                    <a:pt x="763" y="769"/>
                    <a:pt x="844" y="648"/>
                    <a:pt x="843" y="513"/>
                  </a:cubicBezTo>
                  <a:cubicBezTo>
                    <a:pt x="843" y="426"/>
                    <a:pt x="808" y="342"/>
                    <a:pt x="746" y="280"/>
                  </a:cubicBezTo>
                  <a:cubicBezTo>
                    <a:pt x="684" y="218"/>
                    <a:pt x="601" y="183"/>
                    <a:pt x="513" y="183"/>
                  </a:cubicBezTo>
                  <a:close/>
                  <a:moveTo>
                    <a:pt x="513" y="183"/>
                  </a:moveTo>
                  <a:cubicBezTo>
                    <a:pt x="513" y="183"/>
                    <a:pt x="513" y="183"/>
                    <a:pt x="513" y="1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4"/>
            <p:cNvSpPr>
              <a:spLocks noEditPoints="1"/>
            </p:cNvSpPr>
            <p:nvPr/>
          </p:nvSpPr>
          <p:spPr bwMode="auto">
            <a:xfrm>
              <a:off x="2149475" y="4491038"/>
              <a:ext cx="323850" cy="317499"/>
            </a:xfrm>
            <a:custGeom>
              <a:avLst/>
              <a:gdLst>
                <a:gd name="T0" fmla="*/ 899 w 2809"/>
                <a:gd name="T1" fmla="*/ 2714 h 2758"/>
                <a:gd name="T2" fmla="*/ 430 w 2809"/>
                <a:gd name="T3" fmla="*/ 2204 h 2758"/>
                <a:gd name="T4" fmla="*/ 430 w 2809"/>
                <a:gd name="T5" fmla="*/ 1948 h 2758"/>
                <a:gd name="T6" fmla="*/ 208 w 2809"/>
                <a:gd name="T7" fmla="*/ 1820 h 2758"/>
                <a:gd name="T8" fmla="*/ 0 w 2809"/>
                <a:gd name="T9" fmla="*/ 1612 h 2758"/>
                <a:gd name="T10" fmla="*/ 65 w 2809"/>
                <a:gd name="T11" fmla="*/ 1007 h 2758"/>
                <a:gd name="T12" fmla="*/ 430 w 2809"/>
                <a:gd name="T13" fmla="*/ 823 h 2758"/>
                <a:gd name="T14" fmla="*/ 439 w 2809"/>
                <a:gd name="T15" fmla="*/ 571 h 2758"/>
                <a:gd name="T16" fmla="*/ 514 w 2809"/>
                <a:gd name="T17" fmla="*/ 285 h 2758"/>
                <a:gd name="T18" fmla="*/ 1058 w 2809"/>
                <a:gd name="T19" fmla="*/ 35 h 2758"/>
                <a:gd name="T20" fmla="*/ 1185 w 2809"/>
                <a:gd name="T21" fmla="*/ 146 h 2758"/>
                <a:gd name="T22" fmla="*/ 1610 w 2809"/>
                <a:gd name="T23" fmla="*/ 146 h 2758"/>
                <a:gd name="T24" fmla="*/ 1910 w 2809"/>
                <a:gd name="T25" fmla="*/ 56 h 2758"/>
                <a:gd name="T26" fmla="*/ 2400 w 2809"/>
                <a:gd name="T27" fmla="*/ 409 h 2758"/>
                <a:gd name="T28" fmla="*/ 2379 w 2809"/>
                <a:gd name="T29" fmla="*/ 580 h 2758"/>
                <a:gd name="T30" fmla="*/ 2585 w 2809"/>
                <a:gd name="T31" fmla="*/ 950 h 2758"/>
                <a:gd name="T32" fmla="*/ 2748 w 2809"/>
                <a:gd name="T33" fmla="*/ 1011 h 2758"/>
                <a:gd name="T34" fmla="*/ 2809 w 2809"/>
                <a:gd name="T35" fmla="*/ 1612 h 2758"/>
                <a:gd name="T36" fmla="*/ 2596 w 2809"/>
                <a:gd name="T37" fmla="*/ 1820 h 2758"/>
                <a:gd name="T38" fmla="*/ 2403 w 2809"/>
                <a:gd name="T39" fmla="*/ 1901 h 2758"/>
                <a:gd name="T40" fmla="*/ 2363 w 2809"/>
                <a:gd name="T41" fmla="*/ 2188 h 2758"/>
                <a:gd name="T42" fmla="*/ 2384 w 2809"/>
                <a:gd name="T43" fmla="*/ 2360 h 2758"/>
                <a:gd name="T44" fmla="*/ 1894 w 2809"/>
                <a:gd name="T45" fmla="*/ 2714 h 2758"/>
                <a:gd name="T46" fmla="*/ 1629 w 2809"/>
                <a:gd name="T47" fmla="*/ 2626 h 2758"/>
                <a:gd name="T48" fmla="*/ 1204 w 2809"/>
                <a:gd name="T49" fmla="*/ 2626 h 2758"/>
                <a:gd name="T50" fmla="*/ 1028 w 2809"/>
                <a:gd name="T51" fmla="*/ 2744 h 2758"/>
                <a:gd name="T52" fmla="*/ 589 w 2809"/>
                <a:gd name="T53" fmla="*/ 1860 h 2758"/>
                <a:gd name="T54" fmla="*/ 589 w 2809"/>
                <a:gd name="T55" fmla="*/ 2298 h 2758"/>
                <a:gd name="T56" fmla="*/ 992 w 2809"/>
                <a:gd name="T57" fmla="*/ 2560 h 2758"/>
                <a:gd name="T58" fmla="*/ 1028 w 2809"/>
                <a:gd name="T59" fmla="*/ 2550 h 2758"/>
                <a:gd name="T60" fmla="*/ 1400 w 2809"/>
                <a:gd name="T61" fmla="*/ 2328 h 2758"/>
                <a:gd name="T62" fmla="*/ 1772 w 2809"/>
                <a:gd name="T63" fmla="*/ 2546 h 2758"/>
                <a:gd name="T64" fmla="*/ 1807 w 2809"/>
                <a:gd name="T65" fmla="*/ 2559 h 2758"/>
                <a:gd name="T66" fmla="*/ 2209 w 2809"/>
                <a:gd name="T67" fmla="*/ 2296 h 2758"/>
                <a:gd name="T68" fmla="*/ 2175 w 2809"/>
                <a:gd name="T69" fmla="*/ 1950 h 2758"/>
                <a:gd name="T70" fmla="*/ 2580 w 2809"/>
                <a:gd name="T71" fmla="*/ 1638 h 2758"/>
                <a:gd name="T72" fmla="*/ 2614 w 2809"/>
                <a:gd name="T73" fmla="*/ 1633 h 2758"/>
                <a:gd name="T74" fmla="*/ 2624 w 2809"/>
                <a:gd name="T75" fmla="*/ 1157 h 2758"/>
                <a:gd name="T76" fmla="*/ 2581 w 2809"/>
                <a:gd name="T77" fmla="*/ 1132 h 2758"/>
                <a:gd name="T78" fmla="*/ 2216 w 2809"/>
                <a:gd name="T79" fmla="*/ 490 h 2758"/>
                <a:gd name="T80" fmla="*/ 2216 w 2809"/>
                <a:gd name="T81" fmla="*/ 456 h 2758"/>
                <a:gd name="T82" fmla="*/ 1809 w 2809"/>
                <a:gd name="T83" fmla="*/ 211 h 2758"/>
                <a:gd name="T84" fmla="*/ 1775 w 2809"/>
                <a:gd name="T85" fmla="*/ 232 h 2758"/>
                <a:gd name="T86" fmla="*/ 1037 w 2809"/>
                <a:gd name="T87" fmla="*/ 232 h 2758"/>
                <a:gd name="T88" fmla="*/ 994 w 2809"/>
                <a:gd name="T89" fmla="*/ 218 h 2758"/>
                <a:gd name="T90" fmla="*/ 599 w 2809"/>
                <a:gd name="T91" fmla="*/ 474 h 2758"/>
                <a:gd name="T92" fmla="*/ 599 w 2809"/>
                <a:gd name="T93" fmla="*/ 913 h 2758"/>
                <a:gd name="T94" fmla="*/ 218 w 2809"/>
                <a:gd name="T95" fmla="*/ 1134 h 2758"/>
                <a:gd name="T96" fmla="*/ 188 w 2809"/>
                <a:gd name="T97" fmla="*/ 1157 h 2758"/>
                <a:gd name="T98" fmla="*/ 215 w 2809"/>
                <a:gd name="T99" fmla="*/ 1636 h 2758"/>
                <a:gd name="T100" fmla="*/ 589 w 2809"/>
                <a:gd name="T101" fmla="*/ 1855 h 2758"/>
                <a:gd name="T102" fmla="*/ 589 w 2809"/>
                <a:gd name="T103" fmla="*/ 186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09" h="2758">
                  <a:moveTo>
                    <a:pt x="1003" y="2742"/>
                  </a:moveTo>
                  <a:cubicBezTo>
                    <a:pt x="966" y="2743"/>
                    <a:pt x="930" y="2733"/>
                    <a:pt x="899" y="2714"/>
                  </a:cubicBezTo>
                  <a:cubicBezTo>
                    <a:pt x="506" y="2488"/>
                    <a:pt x="506" y="2488"/>
                    <a:pt x="506" y="2488"/>
                  </a:cubicBezTo>
                  <a:cubicBezTo>
                    <a:pt x="406" y="2431"/>
                    <a:pt x="373" y="2304"/>
                    <a:pt x="430" y="2204"/>
                  </a:cubicBezTo>
                  <a:cubicBezTo>
                    <a:pt x="430" y="2192"/>
                    <a:pt x="430" y="2192"/>
                    <a:pt x="430" y="2192"/>
                  </a:cubicBezTo>
                  <a:cubicBezTo>
                    <a:pt x="475" y="2117"/>
                    <a:pt x="475" y="2023"/>
                    <a:pt x="430" y="1948"/>
                  </a:cubicBezTo>
                  <a:cubicBezTo>
                    <a:pt x="389" y="1869"/>
                    <a:pt x="307" y="1820"/>
                    <a:pt x="218" y="1820"/>
                  </a:cubicBezTo>
                  <a:cubicBezTo>
                    <a:pt x="208" y="1820"/>
                    <a:pt x="208" y="1820"/>
                    <a:pt x="208" y="1820"/>
                  </a:cubicBezTo>
                  <a:cubicBezTo>
                    <a:pt x="152" y="1820"/>
                    <a:pt x="100" y="1798"/>
                    <a:pt x="60" y="1759"/>
                  </a:cubicBezTo>
                  <a:cubicBezTo>
                    <a:pt x="21" y="1720"/>
                    <a:pt x="0" y="1667"/>
                    <a:pt x="0" y="1612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0" y="1100"/>
                    <a:pt x="24" y="1046"/>
                    <a:pt x="65" y="1007"/>
                  </a:cubicBezTo>
                  <a:cubicBezTo>
                    <a:pt x="106" y="968"/>
                    <a:pt x="161" y="947"/>
                    <a:pt x="218" y="948"/>
                  </a:cubicBezTo>
                  <a:cubicBezTo>
                    <a:pt x="307" y="950"/>
                    <a:pt x="389" y="902"/>
                    <a:pt x="430" y="823"/>
                  </a:cubicBezTo>
                  <a:cubicBezTo>
                    <a:pt x="476" y="751"/>
                    <a:pt x="479" y="660"/>
                    <a:pt x="439" y="585"/>
                  </a:cubicBezTo>
                  <a:cubicBezTo>
                    <a:pt x="439" y="571"/>
                    <a:pt x="439" y="571"/>
                    <a:pt x="439" y="571"/>
                  </a:cubicBezTo>
                  <a:cubicBezTo>
                    <a:pt x="411" y="523"/>
                    <a:pt x="403" y="466"/>
                    <a:pt x="417" y="412"/>
                  </a:cubicBezTo>
                  <a:cubicBezTo>
                    <a:pt x="431" y="359"/>
                    <a:pt x="466" y="313"/>
                    <a:pt x="514" y="285"/>
                  </a:cubicBezTo>
                  <a:cubicBezTo>
                    <a:pt x="899" y="56"/>
                    <a:pt x="899" y="56"/>
                    <a:pt x="899" y="56"/>
                  </a:cubicBezTo>
                  <a:cubicBezTo>
                    <a:pt x="947" y="28"/>
                    <a:pt x="1004" y="21"/>
                    <a:pt x="1058" y="35"/>
                  </a:cubicBezTo>
                  <a:cubicBezTo>
                    <a:pt x="1112" y="50"/>
                    <a:pt x="1157" y="85"/>
                    <a:pt x="1185" y="134"/>
                  </a:cubicBezTo>
                  <a:cubicBezTo>
                    <a:pt x="1185" y="146"/>
                    <a:pt x="1185" y="146"/>
                    <a:pt x="1185" y="146"/>
                  </a:cubicBezTo>
                  <a:cubicBezTo>
                    <a:pt x="1229" y="220"/>
                    <a:pt x="1309" y="264"/>
                    <a:pt x="1395" y="262"/>
                  </a:cubicBezTo>
                  <a:cubicBezTo>
                    <a:pt x="1482" y="265"/>
                    <a:pt x="1564" y="221"/>
                    <a:pt x="1610" y="146"/>
                  </a:cubicBezTo>
                  <a:cubicBezTo>
                    <a:pt x="1629" y="130"/>
                    <a:pt x="1629" y="130"/>
                    <a:pt x="1629" y="130"/>
                  </a:cubicBezTo>
                  <a:cubicBezTo>
                    <a:pt x="1687" y="33"/>
                    <a:pt x="1812" y="0"/>
                    <a:pt x="1910" y="56"/>
                  </a:cubicBezTo>
                  <a:cubicBezTo>
                    <a:pt x="2303" y="282"/>
                    <a:pt x="2303" y="282"/>
                    <a:pt x="2303" y="282"/>
                  </a:cubicBezTo>
                  <a:cubicBezTo>
                    <a:pt x="2350" y="310"/>
                    <a:pt x="2385" y="355"/>
                    <a:pt x="2400" y="409"/>
                  </a:cubicBezTo>
                  <a:cubicBezTo>
                    <a:pt x="2414" y="462"/>
                    <a:pt x="2406" y="520"/>
                    <a:pt x="2379" y="568"/>
                  </a:cubicBezTo>
                  <a:cubicBezTo>
                    <a:pt x="2379" y="580"/>
                    <a:pt x="2379" y="580"/>
                    <a:pt x="2379" y="580"/>
                  </a:cubicBezTo>
                  <a:cubicBezTo>
                    <a:pt x="2334" y="655"/>
                    <a:pt x="2334" y="748"/>
                    <a:pt x="2379" y="823"/>
                  </a:cubicBezTo>
                  <a:cubicBezTo>
                    <a:pt x="2419" y="901"/>
                    <a:pt x="2498" y="949"/>
                    <a:pt x="2585" y="950"/>
                  </a:cubicBezTo>
                  <a:cubicBezTo>
                    <a:pt x="2601" y="950"/>
                    <a:pt x="2601" y="950"/>
                    <a:pt x="2601" y="950"/>
                  </a:cubicBezTo>
                  <a:cubicBezTo>
                    <a:pt x="2656" y="950"/>
                    <a:pt x="2709" y="972"/>
                    <a:pt x="2748" y="1011"/>
                  </a:cubicBezTo>
                  <a:cubicBezTo>
                    <a:pt x="2787" y="1050"/>
                    <a:pt x="2809" y="1103"/>
                    <a:pt x="2809" y="1158"/>
                  </a:cubicBezTo>
                  <a:cubicBezTo>
                    <a:pt x="2809" y="1612"/>
                    <a:pt x="2809" y="1612"/>
                    <a:pt x="2809" y="1612"/>
                  </a:cubicBezTo>
                  <a:cubicBezTo>
                    <a:pt x="2809" y="1668"/>
                    <a:pt x="2786" y="1721"/>
                    <a:pt x="2746" y="1760"/>
                  </a:cubicBezTo>
                  <a:cubicBezTo>
                    <a:pt x="2706" y="1799"/>
                    <a:pt x="2652" y="1821"/>
                    <a:pt x="2596" y="1820"/>
                  </a:cubicBezTo>
                  <a:cubicBezTo>
                    <a:pt x="2581" y="1820"/>
                    <a:pt x="2581" y="1820"/>
                    <a:pt x="2581" y="1820"/>
                  </a:cubicBezTo>
                  <a:cubicBezTo>
                    <a:pt x="2513" y="1822"/>
                    <a:pt x="2449" y="1851"/>
                    <a:pt x="2403" y="1901"/>
                  </a:cubicBezTo>
                  <a:cubicBezTo>
                    <a:pt x="2356" y="1951"/>
                    <a:pt x="2332" y="2018"/>
                    <a:pt x="2335" y="2086"/>
                  </a:cubicBezTo>
                  <a:cubicBezTo>
                    <a:pt x="2336" y="2122"/>
                    <a:pt x="2346" y="2157"/>
                    <a:pt x="2363" y="2188"/>
                  </a:cubicBezTo>
                  <a:cubicBezTo>
                    <a:pt x="2363" y="2202"/>
                    <a:pt x="2363" y="2202"/>
                    <a:pt x="2363" y="2202"/>
                  </a:cubicBezTo>
                  <a:cubicBezTo>
                    <a:pt x="2391" y="2250"/>
                    <a:pt x="2399" y="2307"/>
                    <a:pt x="2384" y="2360"/>
                  </a:cubicBezTo>
                  <a:cubicBezTo>
                    <a:pt x="2370" y="2414"/>
                    <a:pt x="2335" y="2459"/>
                    <a:pt x="2287" y="2486"/>
                  </a:cubicBezTo>
                  <a:cubicBezTo>
                    <a:pt x="1894" y="2714"/>
                    <a:pt x="1894" y="2714"/>
                    <a:pt x="1894" y="2714"/>
                  </a:cubicBezTo>
                  <a:cubicBezTo>
                    <a:pt x="1798" y="2758"/>
                    <a:pt x="1686" y="2725"/>
                    <a:pt x="1629" y="2636"/>
                  </a:cubicBezTo>
                  <a:cubicBezTo>
                    <a:pt x="1629" y="2626"/>
                    <a:pt x="1629" y="2626"/>
                    <a:pt x="1629" y="2626"/>
                  </a:cubicBezTo>
                  <a:cubicBezTo>
                    <a:pt x="1583" y="2553"/>
                    <a:pt x="1503" y="2509"/>
                    <a:pt x="1417" y="2509"/>
                  </a:cubicBezTo>
                  <a:cubicBezTo>
                    <a:pt x="1331" y="2509"/>
                    <a:pt x="1250" y="2553"/>
                    <a:pt x="1204" y="2626"/>
                  </a:cubicBezTo>
                  <a:cubicBezTo>
                    <a:pt x="1204" y="2640"/>
                    <a:pt x="1204" y="2640"/>
                    <a:pt x="1204" y="2640"/>
                  </a:cubicBezTo>
                  <a:cubicBezTo>
                    <a:pt x="1168" y="2703"/>
                    <a:pt x="1101" y="2743"/>
                    <a:pt x="1028" y="2744"/>
                  </a:cubicBezTo>
                  <a:lnTo>
                    <a:pt x="1003" y="2742"/>
                  </a:lnTo>
                  <a:close/>
                  <a:moveTo>
                    <a:pt x="589" y="1860"/>
                  </a:moveTo>
                  <a:cubicBezTo>
                    <a:pt x="664" y="1992"/>
                    <a:pt x="664" y="2154"/>
                    <a:pt x="589" y="2285"/>
                  </a:cubicBezTo>
                  <a:cubicBezTo>
                    <a:pt x="589" y="2298"/>
                    <a:pt x="589" y="2298"/>
                    <a:pt x="589" y="2298"/>
                  </a:cubicBezTo>
                  <a:cubicBezTo>
                    <a:pt x="582" y="2311"/>
                    <a:pt x="586" y="2327"/>
                    <a:pt x="599" y="2335"/>
                  </a:cubicBezTo>
                  <a:cubicBezTo>
                    <a:pt x="992" y="2560"/>
                    <a:pt x="992" y="2560"/>
                    <a:pt x="992" y="2560"/>
                  </a:cubicBezTo>
                  <a:cubicBezTo>
                    <a:pt x="998" y="2564"/>
                    <a:pt x="1006" y="2564"/>
                    <a:pt x="1012" y="2560"/>
                  </a:cubicBezTo>
                  <a:cubicBezTo>
                    <a:pt x="1018" y="2559"/>
                    <a:pt x="1024" y="2555"/>
                    <a:pt x="1028" y="2550"/>
                  </a:cubicBezTo>
                  <a:cubicBezTo>
                    <a:pt x="1028" y="2534"/>
                    <a:pt x="1028" y="2534"/>
                    <a:pt x="1028" y="2534"/>
                  </a:cubicBezTo>
                  <a:cubicBezTo>
                    <a:pt x="1108" y="2406"/>
                    <a:pt x="1249" y="2328"/>
                    <a:pt x="1400" y="2328"/>
                  </a:cubicBezTo>
                  <a:cubicBezTo>
                    <a:pt x="1551" y="2328"/>
                    <a:pt x="1692" y="2406"/>
                    <a:pt x="1772" y="2534"/>
                  </a:cubicBezTo>
                  <a:cubicBezTo>
                    <a:pt x="1772" y="2546"/>
                    <a:pt x="1772" y="2546"/>
                    <a:pt x="1772" y="2546"/>
                  </a:cubicBezTo>
                  <a:cubicBezTo>
                    <a:pt x="1775" y="2553"/>
                    <a:pt x="1780" y="2558"/>
                    <a:pt x="1787" y="2561"/>
                  </a:cubicBezTo>
                  <a:cubicBezTo>
                    <a:pt x="1794" y="2563"/>
                    <a:pt x="1801" y="2562"/>
                    <a:pt x="1807" y="2559"/>
                  </a:cubicBezTo>
                  <a:cubicBezTo>
                    <a:pt x="2199" y="2331"/>
                    <a:pt x="2199" y="2331"/>
                    <a:pt x="2199" y="2331"/>
                  </a:cubicBezTo>
                  <a:cubicBezTo>
                    <a:pt x="2211" y="2324"/>
                    <a:pt x="2216" y="2309"/>
                    <a:pt x="2209" y="2296"/>
                  </a:cubicBezTo>
                  <a:cubicBezTo>
                    <a:pt x="2209" y="2282"/>
                    <a:pt x="2209" y="2282"/>
                    <a:pt x="2209" y="2282"/>
                  </a:cubicBezTo>
                  <a:cubicBezTo>
                    <a:pt x="2154" y="2180"/>
                    <a:pt x="2142" y="2061"/>
                    <a:pt x="2175" y="1950"/>
                  </a:cubicBezTo>
                  <a:cubicBezTo>
                    <a:pt x="2208" y="1839"/>
                    <a:pt x="2284" y="1746"/>
                    <a:pt x="2386" y="1691"/>
                  </a:cubicBezTo>
                  <a:cubicBezTo>
                    <a:pt x="2446" y="1660"/>
                    <a:pt x="2512" y="1641"/>
                    <a:pt x="2580" y="1638"/>
                  </a:cubicBezTo>
                  <a:cubicBezTo>
                    <a:pt x="2594" y="1638"/>
                    <a:pt x="2594" y="1638"/>
                    <a:pt x="2594" y="1638"/>
                  </a:cubicBezTo>
                  <a:cubicBezTo>
                    <a:pt x="2601" y="1639"/>
                    <a:pt x="2608" y="1637"/>
                    <a:pt x="2614" y="1633"/>
                  </a:cubicBezTo>
                  <a:cubicBezTo>
                    <a:pt x="2619" y="1629"/>
                    <a:pt x="2623" y="1622"/>
                    <a:pt x="2624" y="1615"/>
                  </a:cubicBezTo>
                  <a:cubicBezTo>
                    <a:pt x="2624" y="1157"/>
                    <a:pt x="2624" y="1157"/>
                    <a:pt x="2624" y="1157"/>
                  </a:cubicBezTo>
                  <a:cubicBezTo>
                    <a:pt x="2623" y="1143"/>
                    <a:pt x="2611" y="1132"/>
                    <a:pt x="2597" y="1132"/>
                  </a:cubicBezTo>
                  <a:cubicBezTo>
                    <a:pt x="2581" y="1132"/>
                    <a:pt x="2581" y="1132"/>
                    <a:pt x="2581" y="1132"/>
                  </a:cubicBezTo>
                  <a:cubicBezTo>
                    <a:pt x="2430" y="1129"/>
                    <a:pt x="2292" y="1046"/>
                    <a:pt x="2216" y="915"/>
                  </a:cubicBezTo>
                  <a:cubicBezTo>
                    <a:pt x="2140" y="783"/>
                    <a:pt x="2140" y="621"/>
                    <a:pt x="2216" y="490"/>
                  </a:cubicBezTo>
                  <a:cubicBezTo>
                    <a:pt x="2216" y="476"/>
                    <a:pt x="2216" y="476"/>
                    <a:pt x="2216" y="476"/>
                  </a:cubicBezTo>
                  <a:cubicBezTo>
                    <a:pt x="2219" y="470"/>
                    <a:pt x="2219" y="463"/>
                    <a:pt x="2216" y="456"/>
                  </a:cubicBezTo>
                  <a:cubicBezTo>
                    <a:pt x="2214" y="450"/>
                    <a:pt x="2210" y="444"/>
                    <a:pt x="2204" y="441"/>
                  </a:cubicBezTo>
                  <a:cubicBezTo>
                    <a:pt x="1809" y="211"/>
                    <a:pt x="1809" y="211"/>
                    <a:pt x="1809" y="211"/>
                  </a:cubicBezTo>
                  <a:cubicBezTo>
                    <a:pt x="1797" y="205"/>
                    <a:pt x="1782" y="209"/>
                    <a:pt x="1774" y="220"/>
                  </a:cubicBezTo>
                  <a:cubicBezTo>
                    <a:pt x="1775" y="232"/>
                    <a:pt x="1775" y="232"/>
                    <a:pt x="1775" y="232"/>
                  </a:cubicBezTo>
                  <a:cubicBezTo>
                    <a:pt x="1697" y="361"/>
                    <a:pt x="1557" y="439"/>
                    <a:pt x="1406" y="439"/>
                  </a:cubicBezTo>
                  <a:cubicBezTo>
                    <a:pt x="1255" y="439"/>
                    <a:pt x="1115" y="361"/>
                    <a:pt x="1037" y="232"/>
                  </a:cubicBezTo>
                  <a:cubicBezTo>
                    <a:pt x="1029" y="232"/>
                    <a:pt x="1029" y="232"/>
                    <a:pt x="1029" y="232"/>
                  </a:cubicBezTo>
                  <a:cubicBezTo>
                    <a:pt x="1023" y="219"/>
                    <a:pt x="1008" y="213"/>
                    <a:pt x="994" y="218"/>
                  </a:cubicBezTo>
                  <a:cubicBezTo>
                    <a:pt x="599" y="439"/>
                    <a:pt x="599" y="439"/>
                    <a:pt x="599" y="439"/>
                  </a:cubicBezTo>
                  <a:cubicBezTo>
                    <a:pt x="590" y="449"/>
                    <a:pt x="590" y="464"/>
                    <a:pt x="599" y="474"/>
                  </a:cubicBezTo>
                  <a:cubicBezTo>
                    <a:pt x="599" y="488"/>
                    <a:pt x="599" y="488"/>
                    <a:pt x="599" y="488"/>
                  </a:cubicBezTo>
                  <a:cubicBezTo>
                    <a:pt x="675" y="620"/>
                    <a:pt x="675" y="782"/>
                    <a:pt x="599" y="913"/>
                  </a:cubicBezTo>
                  <a:cubicBezTo>
                    <a:pt x="525" y="1048"/>
                    <a:pt x="383" y="1132"/>
                    <a:pt x="229" y="1134"/>
                  </a:cubicBezTo>
                  <a:cubicBezTo>
                    <a:pt x="218" y="1134"/>
                    <a:pt x="218" y="1134"/>
                    <a:pt x="218" y="1134"/>
                  </a:cubicBezTo>
                  <a:cubicBezTo>
                    <a:pt x="211" y="1133"/>
                    <a:pt x="204" y="1135"/>
                    <a:pt x="198" y="1139"/>
                  </a:cubicBezTo>
                  <a:cubicBezTo>
                    <a:pt x="193" y="1143"/>
                    <a:pt x="189" y="1150"/>
                    <a:pt x="188" y="1157"/>
                  </a:cubicBezTo>
                  <a:cubicBezTo>
                    <a:pt x="188" y="1612"/>
                    <a:pt x="188" y="1612"/>
                    <a:pt x="188" y="1612"/>
                  </a:cubicBezTo>
                  <a:cubicBezTo>
                    <a:pt x="189" y="1626"/>
                    <a:pt x="201" y="1636"/>
                    <a:pt x="215" y="1636"/>
                  </a:cubicBezTo>
                  <a:cubicBezTo>
                    <a:pt x="218" y="1636"/>
                    <a:pt x="218" y="1636"/>
                    <a:pt x="218" y="1636"/>
                  </a:cubicBezTo>
                  <a:cubicBezTo>
                    <a:pt x="372" y="1638"/>
                    <a:pt x="513" y="1721"/>
                    <a:pt x="589" y="1855"/>
                  </a:cubicBezTo>
                  <a:lnTo>
                    <a:pt x="589" y="1860"/>
                  </a:lnTo>
                  <a:close/>
                  <a:moveTo>
                    <a:pt x="589" y="1860"/>
                  </a:moveTo>
                  <a:cubicBezTo>
                    <a:pt x="589" y="1860"/>
                    <a:pt x="589" y="1860"/>
                    <a:pt x="589" y="186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3735792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18"/>
          <p:cNvSpPr>
            <a:spLocks noEditPoints="1"/>
          </p:cNvSpPr>
          <p:nvPr/>
        </p:nvSpPr>
        <p:spPr bwMode="auto">
          <a:xfrm>
            <a:off x="3929467" y="3624804"/>
            <a:ext cx="273050" cy="271462"/>
          </a:xfrm>
          <a:custGeom>
            <a:avLst/>
            <a:gdLst>
              <a:gd name="T0" fmla="*/ 1672 w 3344"/>
              <a:gd name="T1" fmla="*/ 2583 h 3301"/>
              <a:gd name="T2" fmla="*/ 763 w 3344"/>
              <a:gd name="T3" fmla="*/ 1673 h 3301"/>
              <a:gd name="T4" fmla="*/ 1671 w 3344"/>
              <a:gd name="T5" fmla="*/ 764 h 3301"/>
              <a:gd name="T6" fmla="*/ 2581 w 3344"/>
              <a:gd name="T7" fmla="*/ 1673 h 3301"/>
              <a:gd name="T8" fmla="*/ 324 w 3344"/>
              <a:gd name="T9" fmla="*/ 3022 h 3301"/>
              <a:gd name="T10" fmla="*/ 639 w 3344"/>
              <a:gd name="T11" fmla="*/ 1845 h 3301"/>
              <a:gd name="T12" fmla="*/ 1500 w 3344"/>
              <a:gd name="T13" fmla="*/ 2707 h 3301"/>
              <a:gd name="T14" fmla="*/ 3162 w 3344"/>
              <a:gd name="T15" fmla="*/ 2244 h 3301"/>
              <a:gd name="T16" fmla="*/ 3071 w 3344"/>
              <a:gd name="T17" fmla="*/ 1291 h 3301"/>
              <a:gd name="T18" fmla="*/ 2952 w 3344"/>
              <a:gd name="T19" fmla="*/ 1145 h 3301"/>
              <a:gd name="T20" fmla="*/ 2705 w 3344"/>
              <a:gd name="T21" fmla="*/ 1501 h 3301"/>
              <a:gd name="T22" fmla="*/ 1844 w 3344"/>
              <a:gd name="T23" fmla="*/ 639 h 3301"/>
              <a:gd name="T24" fmla="*/ 3020 w 3344"/>
              <a:gd name="T25" fmla="*/ 324 h 3301"/>
              <a:gd name="T26" fmla="*/ 3201 w 3344"/>
              <a:gd name="T27" fmla="*/ 628 h 3301"/>
              <a:gd name="T28" fmla="*/ 3298 w 3344"/>
              <a:gd name="T29" fmla="*/ 523 h 3301"/>
              <a:gd name="T30" fmla="*/ 2242 w 3344"/>
              <a:gd name="T31" fmla="*/ 181 h 3301"/>
              <a:gd name="T32" fmla="*/ 564 w 3344"/>
              <a:gd name="T33" fmla="*/ 45 h 3301"/>
              <a:gd name="T34" fmla="*/ 461 w 3344"/>
              <a:gd name="T35" fmla="*/ 145 h 3301"/>
              <a:gd name="T36" fmla="*/ 1499 w 3344"/>
              <a:gd name="T37" fmla="*/ 639 h 3301"/>
              <a:gd name="T38" fmla="*/ 638 w 3344"/>
              <a:gd name="T39" fmla="*/ 1501 h 3301"/>
              <a:gd name="T40" fmla="*/ 141 w 3344"/>
              <a:gd name="T41" fmla="*/ 575 h 3301"/>
              <a:gd name="T42" fmla="*/ 511 w 3344"/>
              <a:gd name="T43" fmla="*/ 1673 h 3301"/>
              <a:gd name="T44" fmla="*/ 180 w 3344"/>
              <a:gd name="T45" fmla="*/ 3166 h 3301"/>
              <a:gd name="T46" fmla="*/ 1102 w 3344"/>
              <a:gd name="T47" fmla="*/ 3165 h 3301"/>
              <a:gd name="T48" fmla="*/ 2705 w 3344"/>
              <a:gd name="T49" fmla="*/ 1845 h 3301"/>
              <a:gd name="T50" fmla="*/ 2319 w 3344"/>
              <a:gd name="T51" fmla="*/ 2976 h 3301"/>
              <a:gd name="T52" fmla="*/ 2185 w 3344"/>
              <a:gd name="T53" fmla="*/ 3029 h 3301"/>
              <a:gd name="T54" fmla="*/ 2792 w 3344"/>
              <a:gd name="T55" fmla="*/ 3301 h 3301"/>
              <a:gd name="T56" fmla="*/ 3162 w 3344"/>
              <a:gd name="T57" fmla="*/ 2244 h 3301"/>
              <a:gd name="T58" fmla="*/ 2086 w 3344"/>
              <a:gd name="T59" fmla="*/ 1672 h 3301"/>
              <a:gd name="T60" fmla="*/ 1272 w 3344"/>
              <a:gd name="T61" fmla="*/ 1672 h 3301"/>
              <a:gd name="T62" fmla="*/ 1679 w 3344"/>
              <a:gd name="T63" fmla="*/ 1875 h 3301"/>
              <a:gd name="T64" fmla="*/ 1679 w 3344"/>
              <a:gd name="T65" fmla="*/ 1468 h 3301"/>
              <a:gd name="T66" fmla="*/ 1679 w 3344"/>
              <a:gd name="T67" fmla="*/ 1875 h 3301"/>
              <a:gd name="T68" fmla="*/ 42 w 3344"/>
              <a:gd name="T69" fmla="*/ 287 h 3301"/>
              <a:gd name="T70" fmla="*/ 174 w 3344"/>
              <a:gd name="T71" fmla="*/ 155 h 3301"/>
              <a:gd name="T72" fmla="*/ 268 w 3344"/>
              <a:gd name="T73" fmla="*/ 381 h 3301"/>
              <a:gd name="T74" fmla="*/ 2991 w 3344"/>
              <a:gd name="T75" fmla="*/ 919 h 3301"/>
              <a:gd name="T76" fmla="*/ 3123 w 3344"/>
              <a:gd name="T77" fmla="*/ 786 h 3301"/>
              <a:gd name="T78" fmla="*/ 3217 w 3344"/>
              <a:gd name="T79" fmla="*/ 1012 h 3301"/>
              <a:gd name="T80" fmla="*/ 3030 w 3344"/>
              <a:gd name="T81" fmla="*/ 1012 h 3301"/>
              <a:gd name="T82" fmla="*/ 1964 w 3344"/>
              <a:gd name="T83" fmla="*/ 2781 h 3301"/>
              <a:gd name="T84" fmla="*/ 2096 w 3344"/>
              <a:gd name="T85" fmla="*/ 2913 h 3301"/>
              <a:gd name="T86" fmla="*/ 1964 w 3344"/>
              <a:gd name="T87" fmla="*/ 3046 h 3301"/>
              <a:gd name="T88" fmla="*/ 1870 w 3344"/>
              <a:gd name="T89" fmla="*/ 2820 h 3301"/>
              <a:gd name="T90" fmla="*/ 1964 w 3344"/>
              <a:gd name="T91" fmla="*/ 2781 h 3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344" h="3301">
                <a:moveTo>
                  <a:pt x="2156" y="2158"/>
                </a:moveTo>
                <a:cubicBezTo>
                  <a:pt x="1994" y="2321"/>
                  <a:pt x="1831" y="2462"/>
                  <a:pt x="1672" y="2583"/>
                </a:cubicBezTo>
                <a:cubicBezTo>
                  <a:pt x="1507" y="2457"/>
                  <a:pt x="1344" y="2314"/>
                  <a:pt x="1188" y="2158"/>
                </a:cubicBezTo>
                <a:cubicBezTo>
                  <a:pt x="1030" y="2000"/>
                  <a:pt x="887" y="1836"/>
                  <a:pt x="763" y="1673"/>
                </a:cubicBezTo>
                <a:cubicBezTo>
                  <a:pt x="887" y="1510"/>
                  <a:pt x="1030" y="1346"/>
                  <a:pt x="1188" y="1188"/>
                </a:cubicBezTo>
                <a:cubicBezTo>
                  <a:pt x="1345" y="1031"/>
                  <a:pt x="1508" y="888"/>
                  <a:pt x="1671" y="764"/>
                </a:cubicBezTo>
                <a:cubicBezTo>
                  <a:pt x="1835" y="888"/>
                  <a:pt x="1999" y="1031"/>
                  <a:pt x="2156" y="1188"/>
                </a:cubicBezTo>
                <a:cubicBezTo>
                  <a:pt x="2319" y="1351"/>
                  <a:pt x="2460" y="1515"/>
                  <a:pt x="2581" y="1673"/>
                </a:cubicBezTo>
                <a:cubicBezTo>
                  <a:pt x="2456" y="1837"/>
                  <a:pt x="2314" y="2000"/>
                  <a:pt x="2156" y="2158"/>
                </a:cubicBezTo>
                <a:moveTo>
                  <a:pt x="324" y="3022"/>
                </a:moveTo>
                <a:cubicBezTo>
                  <a:pt x="209" y="2907"/>
                  <a:pt x="225" y="2653"/>
                  <a:pt x="368" y="2325"/>
                </a:cubicBezTo>
                <a:cubicBezTo>
                  <a:pt x="435" y="2171"/>
                  <a:pt x="527" y="2009"/>
                  <a:pt x="639" y="1845"/>
                </a:cubicBezTo>
                <a:cubicBezTo>
                  <a:pt x="760" y="1999"/>
                  <a:pt x="896" y="2153"/>
                  <a:pt x="1044" y="2302"/>
                </a:cubicBezTo>
                <a:cubicBezTo>
                  <a:pt x="1191" y="2449"/>
                  <a:pt x="1344" y="2585"/>
                  <a:pt x="1500" y="2707"/>
                </a:cubicBezTo>
                <a:cubicBezTo>
                  <a:pt x="955" y="3078"/>
                  <a:pt x="489" y="3188"/>
                  <a:pt x="324" y="3022"/>
                </a:cubicBezTo>
                <a:moveTo>
                  <a:pt x="3162" y="2244"/>
                </a:moveTo>
                <a:cubicBezTo>
                  <a:pt x="3082" y="2060"/>
                  <a:pt x="2970" y="1867"/>
                  <a:pt x="2833" y="1673"/>
                </a:cubicBezTo>
                <a:cubicBezTo>
                  <a:pt x="2924" y="1545"/>
                  <a:pt x="3004" y="1417"/>
                  <a:pt x="3071" y="1291"/>
                </a:cubicBezTo>
                <a:cubicBezTo>
                  <a:pt x="3097" y="1241"/>
                  <a:pt x="3079" y="1179"/>
                  <a:pt x="3029" y="1153"/>
                </a:cubicBezTo>
                <a:cubicBezTo>
                  <a:pt x="3005" y="1140"/>
                  <a:pt x="2977" y="1137"/>
                  <a:pt x="2952" y="1145"/>
                </a:cubicBezTo>
                <a:cubicBezTo>
                  <a:pt x="2926" y="1153"/>
                  <a:pt x="2904" y="1171"/>
                  <a:pt x="2892" y="1195"/>
                </a:cubicBezTo>
                <a:cubicBezTo>
                  <a:pt x="2838" y="1296"/>
                  <a:pt x="2775" y="1398"/>
                  <a:pt x="2705" y="1501"/>
                </a:cubicBezTo>
                <a:cubicBezTo>
                  <a:pt x="2584" y="1346"/>
                  <a:pt x="2448" y="1193"/>
                  <a:pt x="2300" y="1045"/>
                </a:cubicBezTo>
                <a:cubicBezTo>
                  <a:pt x="2151" y="896"/>
                  <a:pt x="1998" y="760"/>
                  <a:pt x="1844" y="639"/>
                </a:cubicBezTo>
                <a:cubicBezTo>
                  <a:pt x="2007" y="527"/>
                  <a:pt x="2169" y="435"/>
                  <a:pt x="2323" y="368"/>
                </a:cubicBezTo>
                <a:cubicBezTo>
                  <a:pt x="2651" y="225"/>
                  <a:pt x="2905" y="209"/>
                  <a:pt x="3020" y="324"/>
                </a:cubicBezTo>
                <a:cubicBezTo>
                  <a:pt x="3066" y="370"/>
                  <a:pt x="3092" y="440"/>
                  <a:pt x="3095" y="531"/>
                </a:cubicBezTo>
                <a:cubicBezTo>
                  <a:pt x="3097" y="587"/>
                  <a:pt x="3145" y="631"/>
                  <a:pt x="3201" y="628"/>
                </a:cubicBezTo>
                <a:cubicBezTo>
                  <a:pt x="3228" y="627"/>
                  <a:pt x="3253" y="616"/>
                  <a:pt x="3271" y="596"/>
                </a:cubicBezTo>
                <a:cubicBezTo>
                  <a:pt x="3290" y="576"/>
                  <a:pt x="3299" y="550"/>
                  <a:pt x="3298" y="523"/>
                </a:cubicBezTo>
                <a:cubicBezTo>
                  <a:pt x="3293" y="379"/>
                  <a:pt x="3248" y="264"/>
                  <a:pt x="3164" y="180"/>
                </a:cubicBezTo>
                <a:cubicBezTo>
                  <a:pt x="2983" y="0"/>
                  <a:pt x="2656" y="0"/>
                  <a:pt x="2242" y="181"/>
                </a:cubicBezTo>
                <a:cubicBezTo>
                  <a:pt x="2058" y="262"/>
                  <a:pt x="1865" y="374"/>
                  <a:pt x="1672" y="511"/>
                </a:cubicBezTo>
                <a:cubicBezTo>
                  <a:pt x="1263" y="222"/>
                  <a:pt x="864" y="49"/>
                  <a:pt x="564" y="45"/>
                </a:cubicBezTo>
                <a:cubicBezTo>
                  <a:pt x="562" y="45"/>
                  <a:pt x="562" y="45"/>
                  <a:pt x="562" y="45"/>
                </a:cubicBezTo>
                <a:cubicBezTo>
                  <a:pt x="507" y="45"/>
                  <a:pt x="462" y="89"/>
                  <a:pt x="461" y="145"/>
                </a:cubicBezTo>
                <a:cubicBezTo>
                  <a:pt x="460" y="201"/>
                  <a:pt x="505" y="247"/>
                  <a:pt x="561" y="248"/>
                </a:cubicBezTo>
                <a:cubicBezTo>
                  <a:pt x="807" y="252"/>
                  <a:pt x="1145" y="398"/>
                  <a:pt x="1499" y="639"/>
                </a:cubicBezTo>
                <a:cubicBezTo>
                  <a:pt x="1345" y="760"/>
                  <a:pt x="1192" y="897"/>
                  <a:pt x="1044" y="1045"/>
                </a:cubicBezTo>
                <a:cubicBezTo>
                  <a:pt x="896" y="1193"/>
                  <a:pt x="760" y="1347"/>
                  <a:pt x="638" y="1501"/>
                </a:cubicBezTo>
                <a:cubicBezTo>
                  <a:pt x="429" y="1195"/>
                  <a:pt x="292" y="900"/>
                  <a:pt x="257" y="660"/>
                </a:cubicBezTo>
                <a:cubicBezTo>
                  <a:pt x="249" y="605"/>
                  <a:pt x="197" y="566"/>
                  <a:pt x="141" y="575"/>
                </a:cubicBezTo>
                <a:cubicBezTo>
                  <a:pt x="86" y="583"/>
                  <a:pt x="47" y="635"/>
                  <a:pt x="56" y="690"/>
                </a:cubicBezTo>
                <a:cubicBezTo>
                  <a:pt x="97" y="972"/>
                  <a:pt x="261" y="1319"/>
                  <a:pt x="511" y="1673"/>
                </a:cubicBezTo>
                <a:cubicBezTo>
                  <a:pt x="374" y="1867"/>
                  <a:pt x="262" y="2060"/>
                  <a:pt x="181" y="2244"/>
                </a:cubicBezTo>
                <a:cubicBezTo>
                  <a:pt x="0" y="2658"/>
                  <a:pt x="0" y="2986"/>
                  <a:pt x="180" y="3166"/>
                </a:cubicBezTo>
                <a:cubicBezTo>
                  <a:pt x="270" y="3256"/>
                  <a:pt x="396" y="3301"/>
                  <a:pt x="552" y="3301"/>
                </a:cubicBezTo>
                <a:cubicBezTo>
                  <a:pt x="708" y="3301"/>
                  <a:pt x="894" y="3256"/>
                  <a:pt x="1102" y="3165"/>
                </a:cubicBezTo>
                <a:cubicBezTo>
                  <a:pt x="1486" y="2997"/>
                  <a:pt x="1912" y="2690"/>
                  <a:pt x="2300" y="2302"/>
                </a:cubicBezTo>
                <a:cubicBezTo>
                  <a:pt x="2448" y="2153"/>
                  <a:pt x="2584" y="2000"/>
                  <a:pt x="2705" y="1845"/>
                </a:cubicBezTo>
                <a:cubicBezTo>
                  <a:pt x="3076" y="2391"/>
                  <a:pt x="3185" y="2857"/>
                  <a:pt x="3020" y="3022"/>
                </a:cubicBezTo>
                <a:cubicBezTo>
                  <a:pt x="2904" y="3138"/>
                  <a:pt x="2648" y="3122"/>
                  <a:pt x="2319" y="2976"/>
                </a:cubicBezTo>
                <a:cubicBezTo>
                  <a:pt x="2294" y="2965"/>
                  <a:pt x="2266" y="2965"/>
                  <a:pt x="2241" y="2975"/>
                </a:cubicBezTo>
                <a:cubicBezTo>
                  <a:pt x="2216" y="2984"/>
                  <a:pt x="2195" y="3004"/>
                  <a:pt x="2185" y="3029"/>
                </a:cubicBezTo>
                <a:cubicBezTo>
                  <a:pt x="2162" y="3080"/>
                  <a:pt x="2185" y="3140"/>
                  <a:pt x="2237" y="3163"/>
                </a:cubicBezTo>
                <a:cubicBezTo>
                  <a:pt x="2447" y="3255"/>
                  <a:pt x="2634" y="3301"/>
                  <a:pt x="2792" y="3301"/>
                </a:cubicBezTo>
                <a:cubicBezTo>
                  <a:pt x="2947" y="3301"/>
                  <a:pt x="3074" y="3256"/>
                  <a:pt x="3164" y="3166"/>
                </a:cubicBezTo>
                <a:cubicBezTo>
                  <a:pt x="3344" y="2986"/>
                  <a:pt x="3343" y="2658"/>
                  <a:pt x="3162" y="2244"/>
                </a:cubicBezTo>
                <a:moveTo>
                  <a:pt x="1679" y="1265"/>
                </a:moveTo>
                <a:cubicBezTo>
                  <a:pt x="1903" y="1265"/>
                  <a:pt x="2086" y="1447"/>
                  <a:pt x="2086" y="1672"/>
                </a:cubicBezTo>
                <a:cubicBezTo>
                  <a:pt x="2086" y="1896"/>
                  <a:pt x="1903" y="2079"/>
                  <a:pt x="1679" y="2079"/>
                </a:cubicBezTo>
                <a:cubicBezTo>
                  <a:pt x="1455" y="2079"/>
                  <a:pt x="1272" y="1896"/>
                  <a:pt x="1272" y="1672"/>
                </a:cubicBezTo>
                <a:cubicBezTo>
                  <a:pt x="1272" y="1447"/>
                  <a:pt x="1455" y="1265"/>
                  <a:pt x="1679" y="1265"/>
                </a:cubicBezTo>
                <a:close/>
                <a:moveTo>
                  <a:pt x="1679" y="1875"/>
                </a:moveTo>
                <a:cubicBezTo>
                  <a:pt x="1791" y="1875"/>
                  <a:pt x="1883" y="1784"/>
                  <a:pt x="1883" y="1672"/>
                </a:cubicBezTo>
                <a:cubicBezTo>
                  <a:pt x="1883" y="1559"/>
                  <a:pt x="1791" y="1468"/>
                  <a:pt x="1679" y="1468"/>
                </a:cubicBezTo>
                <a:cubicBezTo>
                  <a:pt x="1567" y="1468"/>
                  <a:pt x="1476" y="1559"/>
                  <a:pt x="1476" y="1672"/>
                </a:cubicBezTo>
                <a:cubicBezTo>
                  <a:pt x="1476" y="1784"/>
                  <a:pt x="1567" y="1875"/>
                  <a:pt x="1679" y="1875"/>
                </a:cubicBezTo>
                <a:close/>
                <a:moveTo>
                  <a:pt x="174" y="420"/>
                </a:moveTo>
                <a:cubicBezTo>
                  <a:pt x="101" y="420"/>
                  <a:pt x="42" y="361"/>
                  <a:pt x="42" y="287"/>
                </a:cubicBezTo>
                <a:cubicBezTo>
                  <a:pt x="42" y="252"/>
                  <a:pt x="56" y="219"/>
                  <a:pt x="81" y="194"/>
                </a:cubicBezTo>
                <a:cubicBezTo>
                  <a:pt x="105" y="169"/>
                  <a:pt x="139" y="155"/>
                  <a:pt x="174" y="155"/>
                </a:cubicBezTo>
                <a:cubicBezTo>
                  <a:pt x="247" y="155"/>
                  <a:pt x="306" y="214"/>
                  <a:pt x="306" y="287"/>
                </a:cubicBezTo>
                <a:cubicBezTo>
                  <a:pt x="306" y="323"/>
                  <a:pt x="292" y="356"/>
                  <a:pt x="268" y="381"/>
                </a:cubicBezTo>
                <a:cubicBezTo>
                  <a:pt x="243" y="406"/>
                  <a:pt x="209" y="420"/>
                  <a:pt x="174" y="420"/>
                </a:cubicBezTo>
                <a:close/>
                <a:moveTo>
                  <a:pt x="2991" y="919"/>
                </a:moveTo>
                <a:cubicBezTo>
                  <a:pt x="2991" y="883"/>
                  <a:pt x="3005" y="850"/>
                  <a:pt x="3030" y="825"/>
                </a:cubicBezTo>
                <a:cubicBezTo>
                  <a:pt x="3054" y="800"/>
                  <a:pt x="3088" y="786"/>
                  <a:pt x="3123" y="786"/>
                </a:cubicBezTo>
                <a:cubicBezTo>
                  <a:pt x="3196" y="786"/>
                  <a:pt x="3255" y="845"/>
                  <a:pt x="3255" y="918"/>
                </a:cubicBezTo>
                <a:cubicBezTo>
                  <a:pt x="3255" y="954"/>
                  <a:pt x="3241" y="987"/>
                  <a:pt x="3217" y="1012"/>
                </a:cubicBezTo>
                <a:cubicBezTo>
                  <a:pt x="3192" y="1037"/>
                  <a:pt x="3158" y="1051"/>
                  <a:pt x="3123" y="1051"/>
                </a:cubicBezTo>
                <a:cubicBezTo>
                  <a:pt x="3088" y="1051"/>
                  <a:pt x="3054" y="1037"/>
                  <a:pt x="3030" y="1012"/>
                </a:cubicBezTo>
                <a:cubicBezTo>
                  <a:pt x="3005" y="987"/>
                  <a:pt x="2991" y="954"/>
                  <a:pt x="2991" y="919"/>
                </a:cubicBezTo>
                <a:close/>
                <a:moveTo>
                  <a:pt x="1964" y="2781"/>
                </a:moveTo>
                <a:cubicBezTo>
                  <a:pt x="1999" y="2781"/>
                  <a:pt x="2033" y="2795"/>
                  <a:pt x="2057" y="2820"/>
                </a:cubicBezTo>
                <a:cubicBezTo>
                  <a:pt x="2082" y="2845"/>
                  <a:pt x="2096" y="2878"/>
                  <a:pt x="2096" y="2913"/>
                </a:cubicBezTo>
                <a:cubicBezTo>
                  <a:pt x="2096" y="2948"/>
                  <a:pt x="2082" y="2982"/>
                  <a:pt x="2057" y="3007"/>
                </a:cubicBezTo>
                <a:cubicBezTo>
                  <a:pt x="2033" y="3032"/>
                  <a:pt x="1999" y="3046"/>
                  <a:pt x="1964" y="3046"/>
                </a:cubicBezTo>
                <a:cubicBezTo>
                  <a:pt x="1891" y="3046"/>
                  <a:pt x="1832" y="2986"/>
                  <a:pt x="1832" y="2913"/>
                </a:cubicBezTo>
                <a:cubicBezTo>
                  <a:pt x="1832" y="2878"/>
                  <a:pt x="1846" y="2845"/>
                  <a:pt x="1870" y="2820"/>
                </a:cubicBezTo>
                <a:cubicBezTo>
                  <a:pt x="1895" y="2795"/>
                  <a:pt x="1929" y="2781"/>
                  <a:pt x="1964" y="2781"/>
                </a:cubicBezTo>
                <a:close/>
                <a:moveTo>
                  <a:pt x="1964" y="2781"/>
                </a:moveTo>
                <a:cubicBezTo>
                  <a:pt x="1964" y="2781"/>
                  <a:pt x="1964" y="2781"/>
                  <a:pt x="1964" y="278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6290980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22"/>
          <p:cNvSpPr>
            <a:spLocks noEditPoints="1"/>
          </p:cNvSpPr>
          <p:nvPr/>
        </p:nvSpPr>
        <p:spPr bwMode="auto">
          <a:xfrm>
            <a:off x="6488898" y="3619597"/>
            <a:ext cx="264564" cy="281877"/>
          </a:xfrm>
          <a:custGeom>
            <a:avLst/>
            <a:gdLst>
              <a:gd name="T0" fmla="*/ 369 w 2099"/>
              <a:gd name="T1" fmla="*/ 1081 h 2236"/>
              <a:gd name="T2" fmla="*/ 307 w 2099"/>
              <a:gd name="T3" fmla="*/ 0 h 2236"/>
              <a:gd name="T4" fmla="*/ 245 w 2099"/>
              <a:gd name="T5" fmla="*/ 1081 h 2236"/>
              <a:gd name="T6" fmla="*/ 302 w 2099"/>
              <a:gd name="T7" fmla="*/ 1292 h 2236"/>
              <a:gd name="T8" fmla="*/ 245 w 2099"/>
              <a:gd name="T9" fmla="*/ 1892 h 2236"/>
              <a:gd name="T10" fmla="*/ 307 w 2099"/>
              <a:gd name="T11" fmla="*/ 2236 h 2236"/>
              <a:gd name="T12" fmla="*/ 369 w 2099"/>
              <a:gd name="T13" fmla="*/ 1890 h 2236"/>
              <a:gd name="T14" fmla="*/ 302 w 2099"/>
              <a:gd name="T15" fmla="*/ 1292 h 2236"/>
              <a:gd name="T16" fmla="*/ 141 w 2099"/>
              <a:gd name="T17" fmla="*/ 1595 h 2236"/>
              <a:gd name="T18" fmla="*/ 464 w 2099"/>
              <a:gd name="T19" fmla="*/ 1595 h 2236"/>
              <a:gd name="T20" fmla="*/ 1051 w 2099"/>
              <a:gd name="T21" fmla="*/ 1104 h 2236"/>
              <a:gd name="T22" fmla="*/ 989 w 2099"/>
              <a:gd name="T23" fmla="*/ 2173 h 2236"/>
              <a:gd name="T24" fmla="*/ 1113 w 2099"/>
              <a:gd name="T25" fmla="*/ 2173 h 2236"/>
              <a:gd name="T26" fmla="*/ 1051 w 2099"/>
              <a:gd name="T27" fmla="*/ 1104 h 2236"/>
              <a:gd name="T28" fmla="*/ 1113 w 2099"/>
              <a:gd name="T29" fmla="*/ 62 h 2236"/>
              <a:gd name="T30" fmla="*/ 989 w 2099"/>
              <a:gd name="T31" fmla="*/ 62 h 2236"/>
              <a:gd name="T32" fmla="*/ 747 w 2099"/>
              <a:gd name="T33" fmla="*/ 648 h 2236"/>
              <a:gd name="T34" fmla="*/ 1352 w 2099"/>
              <a:gd name="T35" fmla="*/ 648 h 2236"/>
              <a:gd name="T36" fmla="*/ 1049 w 2099"/>
              <a:gd name="T37" fmla="*/ 810 h 2236"/>
              <a:gd name="T38" fmla="*/ 1049 w 2099"/>
              <a:gd name="T39" fmla="*/ 487 h 2236"/>
              <a:gd name="T40" fmla="*/ 1049 w 2099"/>
              <a:gd name="T41" fmla="*/ 810 h 2236"/>
              <a:gd name="T42" fmla="*/ 1858 w 2099"/>
              <a:gd name="T43" fmla="*/ 1081 h 2236"/>
              <a:gd name="T44" fmla="*/ 1796 w 2099"/>
              <a:gd name="T45" fmla="*/ 0 h 2236"/>
              <a:gd name="T46" fmla="*/ 1734 w 2099"/>
              <a:gd name="T47" fmla="*/ 1081 h 2236"/>
              <a:gd name="T48" fmla="*/ 1796 w 2099"/>
              <a:gd name="T49" fmla="*/ 1319 h 2236"/>
              <a:gd name="T50" fmla="*/ 1734 w 2099"/>
              <a:gd name="T51" fmla="*/ 1917 h 2236"/>
              <a:gd name="T52" fmla="*/ 1796 w 2099"/>
              <a:gd name="T53" fmla="*/ 2236 h 2236"/>
              <a:gd name="T54" fmla="*/ 1858 w 2099"/>
              <a:gd name="T55" fmla="*/ 1917 h 2236"/>
              <a:gd name="T56" fmla="*/ 1796 w 2099"/>
              <a:gd name="T57" fmla="*/ 1319 h 2236"/>
              <a:gd name="T58" fmla="*/ 1635 w 2099"/>
              <a:gd name="T59" fmla="*/ 1621 h 2236"/>
              <a:gd name="T60" fmla="*/ 1958 w 2099"/>
              <a:gd name="T61" fmla="*/ 1621 h 2236"/>
              <a:gd name="T62" fmla="*/ 1796 w 2099"/>
              <a:gd name="T63" fmla="*/ 1783 h 2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9" h="2236">
                <a:moveTo>
                  <a:pt x="307" y="1143"/>
                </a:moveTo>
                <a:cubicBezTo>
                  <a:pt x="341" y="1143"/>
                  <a:pt x="369" y="1115"/>
                  <a:pt x="369" y="1081"/>
                </a:cubicBezTo>
                <a:cubicBezTo>
                  <a:pt x="369" y="62"/>
                  <a:pt x="369" y="62"/>
                  <a:pt x="369" y="62"/>
                </a:cubicBezTo>
                <a:cubicBezTo>
                  <a:pt x="369" y="28"/>
                  <a:pt x="341" y="0"/>
                  <a:pt x="307" y="0"/>
                </a:cubicBezTo>
                <a:cubicBezTo>
                  <a:pt x="273" y="0"/>
                  <a:pt x="245" y="28"/>
                  <a:pt x="245" y="62"/>
                </a:cubicBezTo>
                <a:cubicBezTo>
                  <a:pt x="245" y="1081"/>
                  <a:pt x="245" y="1081"/>
                  <a:pt x="245" y="1081"/>
                </a:cubicBezTo>
                <a:cubicBezTo>
                  <a:pt x="245" y="1115"/>
                  <a:pt x="273" y="1143"/>
                  <a:pt x="307" y="1143"/>
                </a:cubicBezTo>
                <a:close/>
                <a:moveTo>
                  <a:pt x="302" y="1292"/>
                </a:moveTo>
                <a:cubicBezTo>
                  <a:pt x="136" y="1292"/>
                  <a:pt x="0" y="1428"/>
                  <a:pt x="0" y="1595"/>
                </a:cubicBezTo>
                <a:cubicBezTo>
                  <a:pt x="0" y="1742"/>
                  <a:pt x="106" y="1864"/>
                  <a:pt x="245" y="1892"/>
                </a:cubicBezTo>
                <a:cubicBezTo>
                  <a:pt x="245" y="2173"/>
                  <a:pt x="245" y="2173"/>
                  <a:pt x="245" y="2173"/>
                </a:cubicBezTo>
                <a:cubicBezTo>
                  <a:pt x="245" y="2208"/>
                  <a:pt x="273" y="2236"/>
                  <a:pt x="307" y="2236"/>
                </a:cubicBezTo>
                <a:cubicBezTo>
                  <a:pt x="341" y="2236"/>
                  <a:pt x="369" y="2208"/>
                  <a:pt x="369" y="2173"/>
                </a:cubicBezTo>
                <a:cubicBezTo>
                  <a:pt x="369" y="1890"/>
                  <a:pt x="369" y="1890"/>
                  <a:pt x="369" y="1890"/>
                </a:cubicBezTo>
                <a:cubicBezTo>
                  <a:pt x="504" y="1860"/>
                  <a:pt x="605" y="1739"/>
                  <a:pt x="605" y="1595"/>
                </a:cubicBezTo>
                <a:cubicBezTo>
                  <a:pt x="605" y="1428"/>
                  <a:pt x="469" y="1292"/>
                  <a:pt x="302" y="1292"/>
                </a:cubicBezTo>
                <a:close/>
                <a:moveTo>
                  <a:pt x="302" y="1756"/>
                </a:moveTo>
                <a:cubicBezTo>
                  <a:pt x="213" y="1756"/>
                  <a:pt x="141" y="1684"/>
                  <a:pt x="141" y="1595"/>
                </a:cubicBezTo>
                <a:cubicBezTo>
                  <a:pt x="141" y="1506"/>
                  <a:pt x="213" y="1433"/>
                  <a:pt x="302" y="1433"/>
                </a:cubicBezTo>
                <a:cubicBezTo>
                  <a:pt x="391" y="1433"/>
                  <a:pt x="464" y="1506"/>
                  <a:pt x="464" y="1595"/>
                </a:cubicBezTo>
                <a:cubicBezTo>
                  <a:pt x="464" y="1684"/>
                  <a:pt x="392" y="1756"/>
                  <a:pt x="302" y="1756"/>
                </a:cubicBezTo>
                <a:close/>
                <a:moveTo>
                  <a:pt x="1051" y="1104"/>
                </a:moveTo>
                <a:cubicBezTo>
                  <a:pt x="1017" y="1104"/>
                  <a:pt x="989" y="1132"/>
                  <a:pt x="989" y="1166"/>
                </a:cubicBezTo>
                <a:cubicBezTo>
                  <a:pt x="989" y="2173"/>
                  <a:pt x="989" y="2173"/>
                  <a:pt x="989" y="2173"/>
                </a:cubicBezTo>
                <a:cubicBezTo>
                  <a:pt x="989" y="2208"/>
                  <a:pt x="1017" y="2236"/>
                  <a:pt x="1051" y="2236"/>
                </a:cubicBezTo>
                <a:cubicBezTo>
                  <a:pt x="1085" y="2236"/>
                  <a:pt x="1113" y="2208"/>
                  <a:pt x="1113" y="2173"/>
                </a:cubicBezTo>
                <a:cubicBezTo>
                  <a:pt x="1113" y="1166"/>
                  <a:pt x="1113" y="1166"/>
                  <a:pt x="1113" y="1166"/>
                </a:cubicBezTo>
                <a:cubicBezTo>
                  <a:pt x="1113" y="1132"/>
                  <a:pt x="1085" y="1104"/>
                  <a:pt x="1051" y="1104"/>
                </a:cubicBezTo>
                <a:close/>
                <a:moveTo>
                  <a:pt x="1113" y="353"/>
                </a:moveTo>
                <a:cubicBezTo>
                  <a:pt x="1113" y="62"/>
                  <a:pt x="1113" y="62"/>
                  <a:pt x="1113" y="62"/>
                </a:cubicBezTo>
                <a:cubicBezTo>
                  <a:pt x="1113" y="28"/>
                  <a:pt x="1085" y="0"/>
                  <a:pt x="1051" y="0"/>
                </a:cubicBezTo>
                <a:cubicBezTo>
                  <a:pt x="1017" y="0"/>
                  <a:pt x="989" y="28"/>
                  <a:pt x="989" y="62"/>
                </a:cubicBezTo>
                <a:cubicBezTo>
                  <a:pt x="989" y="352"/>
                  <a:pt x="989" y="352"/>
                  <a:pt x="989" y="352"/>
                </a:cubicBezTo>
                <a:cubicBezTo>
                  <a:pt x="851" y="380"/>
                  <a:pt x="747" y="502"/>
                  <a:pt x="747" y="648"/>
                </a:cubicBezTo>
                <a:cubicBezTo>
                  <a:pt x="747" y="815"/>
                  <a:pt x="883" y="951"/>
                  <a:pt x="1049" y="951"/>
                </a:cubicBezTo>
                <a:cubicBezTo>
                  <a:pt x="1216" y="951"/>
                  <a:pt x="1352" y="815"/>
                  <a:pt x="1352" y="648"/>
                </a:cubicBezTo>
                <a:cubicBezTo>
                  <a:pt x="1352" y="504"/>
                  <a:pt x="1249" y="382"/>
                  <a:pt x="1113" y="353"/>
                </a:cubicBezTo>
                <a:close/>
                <a:moveTo>
                  <a:pt x="1049" y="810"/>
                </a:moveTo>
                <a:cubicBezTo>
                  <a:pt x="960" y="810"/>
                  <a:pt x="888" y="738"/>
                  <a:pt x="888" y="649"/>
                </a:cubicBezTo>
                <a:cubicBezTo>
                  <a:pt x="888" y="559"/>
                  <a:pt x="960" y="487"/>
                  <a:pt x="1049" y="487"/>
                </a:cubicBezTo>
                <a:cubicBezTo>
                  <a:pt x="1139" y="487"/>
                  <a:pt x="1211" y="560"/>
                  <a:pt x="1211" y="649"/>
                </a:cubicBezTo>
                <a:cubicBezTo>
                  <a:pt x="1211" y="738"/>
                  <a:pt x="1139" y="810"/>
                  <a:pt x="1049" y="810"/>
                </a:cubicBezTo>
                <a:close/>
                <a:moveTo>
                  <a:pt x="1796" y="1143"/>
                </a:moveTo>
                <a:cubicBezTo>
                  <a:pt x="1830" y="1143"/>
                  <a:pt x="1858" y="1115"/>
                  <a:pt x="1858" y="1081"/>
                </a:cubicBezTo>
                <a:cubicBezTo>
                  <a:pt x="1858" y="62"/>
                  <a:pt x="1858" y="62"/>
                  <a:pt x="1858" y="62"/>
                </a:cubicBezTo>
                <a:cubicBezTo>
                  <a:pt x="1858" y="28"/>
                  <a:pt x="1830" y="0"/>
                  <a:pt x="1796" y="0"/>
                </a:cubicBezTo>
                <a:cubicBezTo>
                  <a:pt x="1762" y="0"/>
                  <a:pt x="1734" y="28"/>
                  <a:pt x="1734" y="62"/>
                </a:cubicBezTo>
                <a:cubicBezTo>
                  <a:pt x="1734" y="1081"/>
                  <a:pt x="1734" y="1081"/>
                  <a:pt x="1734" y="1081"/>
                </a:cubicBezTo>
                <a:cubicBezTo>
                  <a:pt x="1734" y="1115"/>
                  <a:pt x="1762" y="1143"/>
                  <a:pt x="1796" y="1143"/>
                </a:cubicBezTo>
                <a:close/>
                <a:moveTo>
                  <a:pt x="1796" y="1319"/>
                </a:moveTo>
                <a:cubicBezTo>
                  <a:pt x="1629" y="1319"/>
                  <a:pt x="1494" y="1455"/>
                  <a:pt x="1494" y="1621"/>
                </a:cubicBezTo>
                <a:cubicBezTo>
                  <a:pt x="1494" y="1767"/>
                  <a:pt x="1597" y="1889"/>
                  <a:pt x="1734" y="1917"/>
                </a:cubicBezTo>
                <a:cubicBezTo>
                  <a:pt x="1734" y="2173"/>
                  <a:pt x="1734" y="2173"/>
                  <a:pt x="1734" y="2173"/>
                </a:cubicBezTo>
                <a:cubicBezTo>
                  <a:pt x="1734" y="2208"/>
                  <a:pt x="1762" y="2236"/>
                  <a:pt x="1796" y="2236"/>
                </a:cubicBezTo>
                <a:cubicBezTo>
                  <a:pt x="1830" y="2236"/>
                  <a:pt x="1858" y="2208"/>
                  <a:pt x="1858" y="2173"/>
                </a:cubicBezTo>
                <a:cubicBezTo>
                  <a:pt x="1858" y="1917"/>
                  <a:pt x="1858" y="1917"/>
                  <a:pt x="1858" y="1917"/>
                </a:cubicBezTo>
                <a:cubicBezTo>
                  <a:pt x="1995" y="1889"/>
                  <a:pt x="2099" y="1767"/>
                  <a:pt x="2099" y="1621"/>
                </a:cubicBezTo>
                <a:cubicBezTo>
                  <a:pt x="2099" y="1455"/>
                  <a:pt x="1963" y="1319"/>
                  <a:pt x="1796" y="1319"/>
                </a:cubicBezTo>
                <a:close/>
                <a:moveTo>
                  <a:pt x="1796" y="1783"/>
                </a:moveTo>
                <a:cubicBezTo>
                  <a:pt x="1707" y="1783"/>
                  <a:pt x="1635" y="1710"/>
                  <a:pt x="1635" y="1621"/>
                </a:cubicBezTo>
                <a:cubicBezTo>
                  <a:pt x="1635" y="1532"/>
                  <a:pt x="1707" y="1460"/>
                  <a:pt x="1796" y="1460"/>
                </a:cubicBezTo>
                <a:cubicBezTo>
                  <a:pt x="1885" y="1460"/>
                  <a:pt x="1958" y="1532"/>
                  <a:pt x="1958" y="1621"/>
                </a:cubicBezTo>
                <a:cubicBezTo>
                  <a:pt x="1958" y="1710"/>
                  <a:pt x="1885" y="1783"/>
                  <a:pt x="1796" y="1783"/>
                </a:cubicBezTo>
                <a:close/>
                <a:moveTo>
                  <a:pt x="1796" y="1783"/>
                </a:moveTo>
                <a:cubicBezTo>
                  <a:pt x="1796" y="1783"/>
                  <a:pt x="1796" y="1783"/>
                  <a:pt x="1796" y="178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7568574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7761455" y="3595435"/>
            <a:ext cx="274638" cy="330200"/>
            <a:chOff x="7851775" y="1117600"/>
            <a:chExt cx="274638" cy="330200"/>
          </a:xfrm>
          <a:solidFill>
            <a:schemeClr val="bg1"/>
          </a:solidFill>
        </p:grpSpPr>
        <p:sp>
          <p:nvSpPr>
            <p:cNvPr id="54" name="Freeform 26"/>
            <p:cNvSpPr>
              <a:spLocks noEditPoints="1"/>
            </p:cNvSpPr>
            <p:nvPr/>
          </p:nvSpPr>
          <p:spPr bwMode="auto">
            <a:xfrm>
              <a:off x="7912100" y="1177925"/>
              <a:ext cx="153988" cy="180975"/>
            </a:xfrm>
            <a:custGeom>
              <a:avLst/>
              <a:gdLst>
                <a:gd name="T0" fmla="*/ 663 w 1484"/>
                <a:gd name="T1" fmla="*/ 79 h 1749"/>
                <a:gd name="T2" fmla="*/ 663 w 1484"/>
                <a:gd name="T3" fmla="*/ 530 h 1749"/>
                <a:gd name="T4" fmla="*/ 79 w 1484"/>
                <a:gd name="T5" fmla="*/ 530 h 1749"/>
                <a:gd name="T6" fmla="*/ 0 w 1484"/>
                <a:gd name="T7" fmla="*/ 609 h 1749"/>
                <a:gd name="T8" fmla="*/ 79 w 1484"/>
                <a:gd name="T9" fmla="*/ 689 h 1749"/>
                <a:gd name="T10" fmla="*/ 663 w 1484"/>
                <a:gd name="T11" fmla="*/ 689 h 1749"/>
                <a:gd name="T12" fmla="*/ 663 w 1484"/>
                <a:gd name="T13" fmla="*/ 1670 h 1749"/>
                <a:gd name="T14" fmla="*/ 742 w 1484"/>
                <a:gd name="T15" fmla="*/ 1749 h 1749"/>
                <a:gd name="T16" fmla="*/ 822 w 1484"/>
                <a:gd name="T17" fmla="*/ 1670 h 1749"/>
                <a:gd name="T18" fmla="*/ 822 w 1484"/>
                <a:gd name="T19" fmla="*/ 689 h 1749"/>
                <a:gd name="T20" fmla="*/ 1405 w 1484"/>
                <a:gd name="T21" fmla="*/ 689 h 1749"/>
                <a:gd name="T22" fmla="*/ 1484 w 1484"/>
                <a:gd name="T23" fmla="*/ 609 h 1749"/>
                <a:gd name="T24" fmla="*/ 1405 w 1484"/>
                <a:gd name="T25" fmla="*/ 530 h 1749"/>
                <a:gd name="T26" fmla="*/ 822 w 1484"/>
                <a:gd name="T27" fmla="*/ 530 h 1749"/>
                <a:gd name="T28" fmla="*/ 822 w 1484"/>
                <a:gd name="T29" fmla="*/ 79 h 1749"/>
                <a:gd name="T30" fmla="*/ 742 w 1484"/>
                <a:gd name="T31" fmla="*/ 0 h 1749"/>
                <a:gd name="T32" fmla="*/ 663 w 1484"/>
                <a:gd name="T33" fmla="*/ 79 h 1749"/>
                <a:gd name="T34" fmla="*/ 663 w 1484"/>
                <a:gd name="T35" fmla="*/ 79 h 1749"/>
                <a:gd name="T36" fmla="*/ 663 w 1484"/>
                <a:gd name="T37" fmla="*/ 7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84" h="1749">
                  <a:moveTo>
                    <a:pt x="663" y="79"/>
                  </a:moveTo>
                  <a:cubicBezTo>
                    <a:pt x="663" y="530"/>
                    <a:pt x="663" y="530"/>
                    <a:pt x="663" y="530"/>
                  </a:cubicBezTo>
                  <a:cubicBezTo>
                    <a:pt x="79" y="530"/>
                    <a:pt x="79" y="530"/>
                    <a:pt x="79" y="530"/>
                  </a:cubicBezTo>
                  <a:cubicBezTo>
                    <a:pt x="34" y="530"/>
                    <a:pt x="0" y="564"/>
                    <a:pt x="0" y="609"/>
                  </a:cubicBezTo>
                  <a:cubicBezTo>
                    <a:pt x="0" y="655"/>
                    <a:pt x="34" y="689"/>
                    <a:pt x="79" y="689"/>
                  </a:cubicBezTo>
                  <a:cubicBezTo>
                    <a:pt x="663" y="689"/>
                    <a:pt x="663" y="689"/>
                    <a:pt x="663" y="689"/>
                  </a:cubicBezTo>
                  <a:cubicBezTo>
                    <a:pt x="663" y="1670"/>
                    <a:pt x="663" y="1670"/>
                    <a:pt x="663" y="1670"/>
                  </a:cubicBezTo>
                  <a:cubicBezTo>
                    <a:pt x="663" y="1715"/>
                    <a:pt x="697" y="1749"/>
                    <a:pt x="742" y="1749"/>
                  </a:cubicBezTo>
                  <a:cubicBezTo>
                    <a:pt x="787" y="1749"/>
                    <a:pt x="822" y="1715"/>
                    <a:pt x="822" y="1670"/>
                  </a:cubicBezTo>
                  <a:cubicBezTo>
                    <a:pt x="822" y="689"/>
                    <a:pt x="822" y="689"/>
                    <a:pt x="822" y="689"/>
                  </a:cubicBezTo>
                  <a:cubicBezTo>
                    <a:pt x="1405" y="689"/>
                    <a:pt x="1405" y="689"/>
                    <a:pt x="1405" y="689"/>
                  </a:cubicBezTo>
                  <a:cubicBezTo>
                    <a:pt x="1450" y="689"/>
                    <a:pt x="1484" y="655"/>
                    <a:pt x="1484" y="609"/>
                  </a:cubicBezTo>
                  <a:cubicBezTo>
                    <a:pt x="1484" y="564"/>
                    <a:pt x="1450" y="530"/>
                    <a:pt x="1405" y="530"/>
                  </a:cubicBezTo>
                  <a:cubicBezTo>
                    <a:pt x="822" y="530"/>
                    <a:pt x="822" y="530"/>
                    <a:pt x="822" y="530"/>
                  </a:cubicBezTo>
                  <a:cubicBezTo>
                    <a:pt x="822" y="79"/>
                    <a:pt x="822" y="79"/>
                    <a:pt x="822" y="79"/>
                  </a:cubicBezTo>
                  <a:cubicBezTo>
                    <a:pt x="822" y="34"/>
                    <a:pt x="787" y="0"/>
                    <a:pt x="742" y="0"/>
                  </a:cubicBezTo>
                  <a:cubicBezTo>
                    <a:pt x="697" y="0"/>
                    <a:pt x="663" y="34"/>
                    <a:pt x="663" y="79"/>
                  </a:cubicBezTo>
                  <a:close/>
                  <a:moveTo>
                    <a:pt x="663" y="79"/>
                  </a:moveTo>
                  <a:cubicBezTo>
                    <a:pt x="663" y="79"/>
                    <a:pt x="663" y="79"/>
                    <a:pt x="663" y="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 noEditPoints="1"/>
            </p:cNvSpPr>
            <p:nvPr/>
          </p:nvSpPr>
          <p:spPr bwMode="auto">
            <a:xfrm>
              <a:off x="7851775" y="1117600"/>
              <a:ext cx="274638" cy="330200"/>
            </a:xfrm>
            <a:custGeom>
              <a:avLst/>
              <a:gdLst>
                <a:gd name="T0" fmla="*/ 2571 w 2651"/>
                <a:gd name="T1" fmla="*/ 297 h 3182"/>
                <a:gd name="T2" fmla="*/ 1325 w 2651"/>
                <a:gd name="T3" fmla="*/ 0 h 3182"/>
                <a:gd name="T4" fmla="*/ 108 w 2651"/>
                <a:gd name="T5" fmla="*/ 297 h 3182"/>
                <a:gd name="T6" fmla="*/ 0 w 2651"/>
                <a:gd name="T7" fmla="*/ 319 h 3182"/>
                <a:gd name="T8" fmla="*/ 0 w 2651"/>
                <a:gd name="T9" fmla="*/ 1702 h 3182"/>
                <a:gd name="T10" fmla="*/ 68 w 2651"/>
                <a:gd name="T11" fmla="*/ 2034 h 3182"/>
                <a:gd name="T12" fmla="*/ 249 w 2651"/>
                <a:gd name="T13" fmla="*/ 2355 h 3182"/>
                <a:gd name="T14" fmla="*/ 482 w 2651"/>
                <a:gd name="T15" fmla="*/ 2649 h 3182"/>
                <a:gd name="T16" fmla="*/ 771 w 2651"/>
                <a:gd name="T17" fmla="*/ 2896 h 3182"/>
                <a:gd name="T18" fmla="*/ 1055 w 2651"/>
                <a:gd name="T19" fmla="*/ 3076 h 3182"/>
                <a:gd name="T20" fmla="*/ 1296 w 2651"/>
                <a:gd name="T21" fmla="*/ 3174 h 3182"/>
                <a:gd name="T22" fmla="*/ 1325 w 2651"/>
                <a:gd name="T23" fmla="*/ 3182 h 3182"/>
                <a:gd name="T24" fmla="*/ 1357 w 2651"/>
                <a:gd name="T25" fmla="*/ 3174 h 3182"/>
                <a:gd name="T26" fmla="*/ 1593 w 2651"/>
                <a:gd name="T27" fmla="*/ 3076 h 3182"/>
                <a:gd name="T28" fmla="*/ 1869 w 2651"/>
                <a:gd name="T29" fmla="*/ 2896 h 3182"/>
                <a:gd name="T30" fmla="*/ 2147 w 2651"/>
                <a:gd name="T31" fmla="*/ 2649 h 3182"/>
                <a:gd name="T32" fmla="*/ 2409 w 2651"/>
                <a:gd name="T33" fmla="*/ 2355 h 3182"/>
                <a:gd name="T34" fmla="*/ 2584 w 2651"/>
                <a:gd name="T35" fmla="*/ 2034 h 3182"/>
                <a:gd name="T36" fmla="*/ 2651 w 2651"/>
                <a:gd name="T37" fmla="*/ 1702 h 3182"/>
                <a:gd name="T38" fmla="*/ 2651 w 2651"/>
                <a:gd name="T39" fmla="*/ 319 h 3182"/>
                <a:gd name="T40" fmla="*/ 2571 w 2651"/>
                <a:gd name="T41" fmla="*/ 297 h 3182"/>
                <a:gd name="T42" fmla="*/ 2492 w 2651"/>
                <a:gd name="T43" fmla="*/ 1702 h 3182"/>
                <a:gd name="T44" fmla="*/ 2436 w 2651"/>
                <a:gd name="T45" fmla="*/ 1976 h 3182"/>
                <a:gd name="T46" fmla="*/ 2280 w 2651"/>
                <a:gd name="T47" fmla="*/ 2265 h 3182"/>
                <a:gd name="T48" fmla="*/ 2054 w 2651"/>
                <a:gd name="T49" fmla="*/ 2516 h 3182"/>
                <a:gd name="T50" fmla="*/ 2033 w 2651"/>
                <a:gd name="T51" fmla="*/ 2538 h 3182"/>
                <a:gd name="T52" fmla="*/ 1771 w 2651"/>
                <a:gd name="T53" fmla="*/ 2771 h 3182"/>
                <a:gd name="T54" fmla="*/ 1516 w 2651"/>
                <a:gd name="T55" fmla="*/ 2938 h 3182"/>
                <a:gd name="T56" fmla="*/ 1325 w 2651"/>
                <a:gd name="T57" fmla="*/ 3020 h 3182"/>
                <a:gd name="T58" fmla="*/ 1129 w 2651"/>
                <a:gd name="T59" fmla="*/ 2938 h 3182"/>
                <a:gd name="T60" fmla="*/ 866 w 2651"/>
                <a:gd name="T61" fmla="*/ 2771 h 3182"/>
                <a:gd name="T62" fmla="*/ 593 w 2651"/>
                <a:gd name="T63" fmla="*/ 2538 h 3182"/>
                <a:gd name="T64" fmla="*/ 405 w 2651"/>
                <a:gd name="T65" fmla="*/ 2302 h 3182"/>
                <a:gd name="T66" fmla="*/ 379 w 2651"/>
                <a:gd name="T67" fmla="*/ 2265 h 3182"/>
                <a:gd name="T68" fmla="*/ 217 w 2651"/>
                <a:gd name="T69" fmla="*/ 1976 h 3182"/>
                <a:gd name="T70" fmla="*/ 161 w 2651"/>
                <a:gd name="T71" fmla="*/ 1705 h 3182"/>
                <a:gd name="T72" fmla="*/ 161 w 2651"/>
                <a:gd name="T73" fmla="*/ 451 h 3182"/>
                <a:gd name="T74" fmla="*/ 1328 w 2651"/>
                <a:gd name="T75" fmla="*/ 165 h 3182"/>
                <a:gd name="T76" fmla="*/ 2494 w 2651"/>
                <a:gd name="T77" fmla="*/ 443 h 3182"/>
                <a:gd name="T78" fmla="*/ 2494 w 2651"/>
                <a:gd name="T79" fmla="*/ 1702 h 3182"/>
                <a:gd name="T80" fmla="*/ 2492 w 2651"/>
                <a:gd name="T81" fmla="*/ 1702 h 3182"/>
                <a:gd name="T82" fmla="*/ 2492 w 2651"/>
                <a:gd name="T83" fmla="*/ 1702 h 3182"/>
                <a:gd name="T84" fmla="*/ 2492 w 2651"/>
                <a:gd name="T85" fmla="*/ 1702 h 3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51" h="3182">
                  <a:moveTo>
                    <a:pt x="2571" y="297"/>
                  </a:moveTo>
                  <a:cubicBezTo>
                    <a:pt x="1325" y="0"/>
                    <a:pt x="1325" y="0"/>
                    <a:pt x="1325" y="0"/>
                  </a:cubicBezTo>
                  <a:cubicBezTo>
                    <a:pt x="108" y="297"/>
                    <a:pt x="108" y="297"/>
                    <a:pt x="108" y="297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1702"/>
                    <a:pt x="0" y="1702"/>
                    <a:pt x="0" y="1702"/>
                  </a:cubicBezTo>
                  <a:cubicBezTo>
                    <a:pt x="0" y="1814"/>
                    <a:pt x="23" y="1925"/>
                    <a:pt x="68" y="2034"/>
                  </a:cubicBezTo>
                  <a:cubicBezTo>
                    <a:pt x="114" y="2145"/>
                    <a:pt x="175" y="2251"/>
                    <a:pt x="249" y="2355"/>
                  </a:cubicBezTo>
                  <a:cubicBezTo>
                    <a:pt x="323" y="2458"/>
                    <a:pt x="389" y="2556"/>
                    <a:pt x="482" y="2649"/>
                  </a:cubicBezTo>
                  <a:cubicBezTo>
                    <a:pt x="577" y="2742"/>
                    <a:pt x="673" y="2824"/>
                    <a:pt x="771" y="2896"/>
                  </a:cubicBezTo>
                  <a:cubicBezTo>
                    <a:pt x="869" y="2967"/>
                    <a:pt x="965" y="3028"/>
                    <a:pt x="1055" y="3076"/>
                  </a:cubicBezTo>
                  <a:cubicBezTo>
                    <a:pt x="1145" y="3124"/>
                    <a:pt x="1227" y="3155"/>
                    <a:pt x="1296" y="3174"/>
                  </a:cubicBezTo>
                  <a:cubicBezTo>
                    <a:pt x="1325" y="3182"/>
                    <a:pt x="1325" y="3182"/>
                    <a:pt x="1325" y="3182"/>
                  </a:cubicBezTo>
                  <a:cubicBezTo>
                    <a:pt x="1357" y="3174"/>
                    <a:pt x="1357" y="3174"/>
                    <a:pt x="1357" y="3174"/>
                  </a:cubicBezTo>
                  <a:cubicBezTo>
                    <a:pt x="1423" y="3155"/>
                    <a:pt x="1503" y="3124"/>
                    <a:pt x="1593" y="3076"/>
                  </a:cubicBezTo>
                  <a:cubicBezTo>
                    <a:pt x="1683" y="3028"/>
                    <a:pt x="1773" y="2967"/>
                    <a:pt x="1869" y="2896"/>
                  </a:cubicBezTo>
                  <a:cubicBezTo>
                    <a:pt x="1964" y="2824"/>
                    <a:pt x="2057" y="2742"/>
                    <a:pt x="2147" y="2649"/>
                  </a:cubicBezTo>
                  <a:cubicBezTo>
                    <a:pt x="2240" y="2556"/>
                    <a:pt x="2341" y="2458"/>
                    <a:pt x="2409" y="2355"/>
                  </a:cubicBezTo>
                  <a:cubicBezTo>
                    <a:pt x="2481" y="2251"/>
                    <a:pt x="2539" y="2145"/>
                    <a:pt x="2584" y="2034"/>
                  </a:cubicBezTo>
                  <a:cubicBezTo>
                    <a:pt x="2630" y="1925"/>
                    <a:pt x="2651" y="1814"/>
                    <a:pt x="2651" y="1702"/>
                  </a:cubicBezTo>
                  <a:cubicBezTo>
                    <a:pt x="2651" y="319"/>
                    <a:pt x="2651" y="319"/>
                    <a:pt x="2651" y="319"/>
                  </a:cubicBezTo>
                  <a:lnTo>
                    <a:pt x="2571" y="297"/>
                  </a:lnTo>
                  <a:close/>
                  <a:moveTo>
                    <a:pt x="2492" y="1702"/>
                  </a:moveTo>
                  <a:cubicBezTo>
                    <a:pt x="2492" y="1793"/>
                    <a:pt x="2473" y="1885"/>
                    <a:pt x="2436" y="1976"/>
                  </a:cubicBezTo>
                  <a:cubicBezTo>
                    <a:pt x="2396" y="2074"/>
                    <a:pt x="2343" y="2172"/>
                    <a:pt x="2280" y="2265"/>
                  </a:cubicBezTo>
                  <a:cubicBezTo>
                    <a:pt x="2221" y="2349"/>
                    <a:pt x="2136" y="2434"/>
                    <a:pt x="2054" y="2516"/>
                  </a:cubicBezTo>
                  <a:cubicBezTo>
                    <a:pt x="2033" y="2538"/>
                    <a:pt x="2033" y="2538"/>
                    <a:pt x="2033" y="2538"/>
                  </a:cubicBezTo>
                  <a:cubicBezTo>
                    <a:pt x="1946" y="2625"/>
                    <a:pt x="1858" y="2702"/>
                    <a:pt x="1771" y="2771"/>
                  </a:cubicBezTo>
                  <a:cubicBezTo>
                    <a:pt x="1683" y="2837"/>
                    <a:pt x="1598" y="2893"/>
                    <a:pt x="1516" y="2938"/>
                  </a:cubicBezTo>
                  <a:cubicBezTo>
                    <a:pt x="1442" y="2978"/>
                    <a:pt x="1378" y="3004"/>
                    <a:pt x="1325" y="3020"/>
                  </a:cubicBezTo>
                  <a:cubicBezTo>
                    <a:pt x="1269" y="3004"/>
                    <a:pt x="1203" y="2978"/>
                    <a:pt x="1129" y="2938"/>
                  </a:cubicBezTo>
                  <a:cubicBezTo>
                    <a:pt x="1047" y="2896"/>
                    <a:pt x="957" y="2837"/>
                    <a:pt x="866" y="2771"/>
                  </a:cubicBezTo>
                  <a:cubicBezTo>
                    <a:pt x="776" y="2705"/>
                    <a:pt x="684" y="2625"/>
                    <a:pt x="593" y="2538"/>
                  </a:cubicBezTo>
                  <a:cubicBezTo>
                    <a:pt x="522" y="2466"/>
                    <a:pt x="466" y="2392"/>
                    <a:pt x="405" y="2302"/>
                  </a:cubicBezTo>
                  <a:cubicBezTo>
                    <a:pt x="397" y="2288"/>
                    <a:pt x="387" y="2278"/>
                    <a:pt x="379" y="2265"/>
                  </a:cubicBezTo>
                  <a:cubicBezTo>
                    <a:pt x="312" y="2172"/>
                    <a:pt x="257" y="2074"/>
                    <a:pt x="217" y="1976"/>
                  </a:cubicBezTo>
                  <a:cubicBezTo>
                    <a:pt x="180" y="1885"/>
                    <a:pt x="161" y="1795"/>
                    <a:pt x="161" y="1705"/>
                  </a:cubicBezTo>
                  <a:cubicBezTo>
                    <a:pt x="161" y="451"/>
                    <a:pt x="161" y="451"/>
                    <a:pt x="161" y="451"/>
                  </a:cubicBezTo>
                  <a:cubicBezTo>
                    <a:pt x="1328" y="165"/>
                    <a:pt x="1328" y="165"/>
                    <a:pt x="1328" y="165"/>
                  </a:cubicBezTo>
                  <a:cubicBezTo>
                    <a:pt x="2494" y="443"/>
                    <a:pt x="2494" y="443"/>
                    <a:pt x="2494" y="443"/>
                  </a:cubicBezTo>
                  <a:cubicBezTo>
                    <a:pt x="2494" y="1702"/>
                    <a:pt x="2494" y="1702"/>
                    <a:pt x="2494" y="1702"/>
                  </a:cubicBezTo>
                  <a:lnTo>
                    <a:pt x="2492" y="1702"/>
                  </a:lnTo>
                  <a:close/>
                  <a:moveTo>
                    <a:pt x="2492" y="1702"/>
                  </a:moveTo>
                  <a:cubicBezTo>
                    <a:pt x="2492" y="1702"/>
                    <a:pt x="2492" y="1702"/>
                    <a:pt x="2492" y="17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椭圆 55"/>
          <p:cNvSpPr/>
          <p:nvPr/>
        </p:nvSpPr>
        <p:spPr>
          <a:xfrm>
            <a:off x="8846168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31"/>
          <p:cNvSpPr>
            <a:spLocks noEditPoints="1"/>
          </p:cNvSpPr>
          <p:nvPr/>
        </p:nvSpPr>
        <p:spPr bwMode="auto">
          <a:xfrm>
            <a:off x="9056830" y="3616812"/>
            <a:ext cx="239077" cy="287446"/>
          </a:xfrm>
          <a:custGeom>
            <a:avLst/>
            <a:gdLst>
              <a:gd name="T0" fmla="*/ 643 w 2356"/>
              <a:gd name="T1" fmla="*/ 2330 h 2832"/>
              <a:gd name="T2" fmla="*/ 194 w 2356"/>
              <a:gd name="T3" fmla="*/ 2079 h 2832"/>
              <a:gd name="T4" fmla="*/ 0 w 2356"/>
              <a:gd name="T5" fmla="*/ 1782 h 2832"/>
              <a:gd name="T6" fmla="*/ 0 w 2356"/>
              <a:gd name="T7" fmla="*/ 595 h 2832"/>
              <a:gd name="T8" fmla="*/ 192 w 2356"/>
              <a:gd name="T9" fmla="*/ 299 h 2832"/>
              <a:gd name="T10" fmla="*/ 612 w 2356"/>
              <a:gd name="T11" fmla="*/ 21 h 2832"/>
              <a:gd name="T12" fmla="*/ 676 w 2356"/>
              <a:gd name="T13" fmla="*/ 9 h 2832"/>
              <a:gd name="T14" fmla="*/ 730 w 2356"/>
              <a:gd name="T15" fmla="*/ 45 h 2832"/>
              <a:gd name="T16" fmla="*/ 743 w 2356"/>
              <a:gd name="T17" fmla="*/ 80 h 2832"/>
              <a:gd name="T18" fmla="*/ 748 w 2356"/>
              <a:gd name="T19" fmla="*/ 111 h 2832"/>
              <a:gd name="T20" fmla="*/ 748 w 2356"/>
              <a:gd name="T21" fmla="*/ 746 h 2832"/>
              <a:gd name="T22" fmla="*/ 1178 w 2356"/>
              <a:gd name="T23" fmla="*/ 1008 h 2832"/>
              <a:gd name="T24" fmla="*/ 1607 w 2356"/>
              <a:gd name="T25" fmla="*/ 746 h 2832"/>
              <a:gd name="T26" fmla="*/ 1607 w 2356"/>
              <a:gd name="T27" fmla="*/ 111 h 2832"/>
              <a:gd name="T28" fmla="*/ 1692 w 2356"/>
              <a:gd name="T29" fmla="*/ 26 h 2832"/>
              <a:gd name="T30" fmla="*/ 1799 w 2356"/>
              <a:gd name="T31" fmla="*/ 22 h 2832"/>
              <a:gd name="T32" fmla="*/ 2204 w 2356"/>
              <a:gd name="T33" fmla="*/ 302 h 2832"/>
              <a:gd name="T34" fmla="*/ 2356 w 2356"/>
              <a:gd name="T35" fmla="*/ 595 h 2832"/>
              <a:gd name="T36" fmla="*/ 2356 w 2356"/>
              <a:gd name="T37" fmla="*/ 1782 h 2832"/>
              <a:gd name="T38" fmla="*/ 2200 w 2356"/>
              <a:gd name="T39" fmla="*/ 2078 h 2832"/>
              <a:gd name="T40" fmla="*/ 1777 w 2356"/>
              <a:gd name="T41" fmla="*/ 2333 h 2832"/>
              <a:gd name="T42" fmla="*/ 1777 w 2356"/>
              <a:gd name="T43" fmla="*/ 2747 h 2832"/>
              <a:gd name="T44" fmla="*/ 1692 w 2356"/>
              <a:gd name="T45" fmla="*/ 2832 h 2832"/>
              <a:gd name="T46" fmla="*/ 1607 w 2356"/>
              <a:gd name="T47" fmla="*/ 2747 h 2832"/>
              <a:gd name="T48" fmla="*/ 1607 w 2356"/>
              <a:gd name="T49" fmla="*/ 2297 h 2832"/>
              <a:gd name="T50" fmla="*/ 1626 w 2356"/>
              <a:gd name="T51" fmla="*/ 2246 h 2832"/>
              <a:gd name="T52" fmla="*/ 1661 w 2356"/>
              <a:gd name="T53" fmla="*/ 2205 h 2832"/>
              <a:gd name="T54" fmla="*/ 2113 w 2356"/>
              <a:gd name="T55" fmla="*/ 1932 h 2832"/>
              <a:gd name="T56" fmla="*/ 2186 w 2356"/>
              <a:gd name="T57" fmla="*/ 1782 h 2832"/>
              <a:gd name="T58" fmla="*/ 2186 w 2356"/>
              <a:gd name="T59" fmla="*/ 595 h 2832"/>
              <a:gd name="T60" fmla="*/ 2113 w 2356"/>
              <a:gd name="T61" fmla="*/ 444 h 2832"/>
              <a:gd name="T62" fmla="*/ 1777 w 2356"/>
              <a:gd name="T63" fmla="*/ 213 h 2832"/>
              <a:gd name="T64" fmla="*/ 1777 w 2356"/>
              <a:gd name="T65" fmla="*/ 829 h 2832"/>
              <a:gd name="T66" fmla="*/ 1767 w 2356"/>
              <a:gd name="T67" fmla="*/ 847 h 2832"/>
              <a:gd name="T68" fmla="*/ 1189 w 2356"/>
              <a:gd name="T69" fmla="*/ 1200 h 2832"/>
              <a:gd name="T70" fmla="*/ 1167 w 2356"/>
              <a:gd name="T71" fmla="*/ 1200 h 2832"/>
              <a:gd name="T72" fmla="*/ 589 w 2356"/>
              <a:gd name="T73" fmla="*/ 847 h 2832"/>
              <a:gd name="T74" fmla="*/ 579 w 2356"/>
              <a:gd name="T75" fmla="*/ 829 h 2832"/>
              <a:gd name="T76" fmla="*/ 579 w 2356"/>
              <a:gd name="T77" fmla="*/ 247 h 2832"/>
              <a:gd name="T78" fmla="*/ 281 w 2356"/>
              <a:gd name="T79" fmla="*/ 443 h 2832"/>
              <a:gd name="T80" fmla="*/ 170 w 2356"/>
              <a:gd name="T81" fmla="*/ 595 h 2832"/>
              <a:gd name="T82" fmla="*/ 170 w 2356"/>
              <a:gd name="T83" fmla="*/ 1782 h 2832"/>
              <a:gd name="T84" fmla="*/ 278 w 2356"/>
              <a:gd name="T85" fmla="*/ 1932 h 2832"/>
              <a:gd name="T86" fmla="*/ 765 w 2356"/>
              <a:gd name="T87" fmla="*/ 2204 h 2832"/>
              <a:gd name="T88" fmla="*/ 807 w 2356"/>
              <a:gd name="T89" fmla="*/ 2267 h 2832"/>
              <a:gd name="T90" fmla="*/ 812 w 2356"/>
              <a:gd name="T91" fmla="*/ 2297 h 2832"/>
              <a:gd name="T92" fmla="*/ 812 w 2356"/>
              <a:gd name="T93" fmla="*/ 2747 h 2832"/>
              <a:gd name="T94" fmla="*/ 728 w 2356"/>
              <a:gd name="T95" fmla="*/ 2832 h 2832"/>
              <a:gd name="T96" fmla="*/ 643 w 2356"/>
              <a:gd name="T97" fmla="*/ 2747 h 2832"/>
              <a:gd name="T98" fmla="*/ 643 w 2356"/>
              <a:gd name="T99" fmla="*/ 2330 h 2832"/>
              <a:gd name="T100" fmla="*/ 1435 w 2356"/>
              <a:gd name="T101" fmla="*/ 1996 h 2832"/>
              <a:gd name="T102" fmla="*/ 921 w 2356"/>
              <a:gd name="T103" fmla="*/ 1996 h 2832"/>
              <a:gd name="T104" fmla="*/ 836 w 2356"/>
              <a:gd name="T105" fmla="*/ 1911 h 2832"/>
              <a:gd name="T106" fmla="*/ 921 w 2356"/>
              <a:gd name="T107" fmla="*/ 1827 h 2832"/>
              <a:gd name="T108" fmla="*/ 1435 w 2356"/>
              <a:gd name="T109" fmla="*/ 1827 h 2832"/>
              <a:gd name="T110" fmla="*/ 1520 w 2356"/>
              <a:gd name="T111" fmla="*/ 1911 h 2832"/>
              <a:gd name="T112" fmla="*/ 1435 w 2356"/>
              <a:gd name="T113" fmla="*/ 1996 h 2832"/>
              <a:gd name="T114" fmla="*/ 1435 w 2356"/>
              <a:gd name="T115" fmla="*/ 1996 h 2832"/>
              <a:gd name="T116" fmla="*/ 1435 w 2356"/>
              <a:gd name="T117" fmla="*/ 1996 h 2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56" h="2832">
                <a:moveTo>
                  <a:pt x="643" y="2330"/>
                </a:moveTo>
                <a:cubicBezTo>
                  <a:pt x="194" y="2079"/>
                  <a:pt x="194" y="2079"/>
                  <a:pt x="194" y="2079"/>
                </a:cubicBezTo>
                <a:cubicBezTo>
                  <a:pt x="88" y="2018"/>
                  <a:pt x="0" y="1890"/>
                  <a:pt x="0" y="1782"/>
                </a:cubicBezTo>
                <a:cubicBezTo>
                  <a:pt x="0" y="595"/>
                  <a:pt x="0" y="595"/>
                  <a:pt x="0" y="595"/>
                </a:cubicBezTo>
                <a:cubicBezTo>
                  <a:pt x="0" y="488"/>
                  <a:pt x="90" y="359"/>
                  <a:pt x="192" y="299"/>
                </a:cubicBezTo>
                <a:cubicBezTo>
                  <a:pt x="612" y="21"/>
                  <a:pt x="612" y="21"/>
                  <a:pt x="612" y="21"/>
                </a:cubicBezTo>
                <a:cubicBezTo>
                  <a:pt x="631" y="9"/>
                  <a:pt x="654" y="4"/>
                  <a:pt x="676" y="9"/>
                </a:cubicBezTo>
                <a:cubicBezTo>
                  <a:pt x="698" y="13"/>
                  <a:pt x="718" y="26"/>
                  <a:pt x="730" y="45"/>
                </a:cubicBezTo>
                <a:cubicBezTo>
                  <a:pt x="738" y="57"/>
                  <a:pt x="743" y="72"/>
                  <a:pt x="743" y="80"/>
                </a:cubicBezTo>
                <a:cubicBezTo>
                  <a:pt x="746" y="90"/>
                  <a:pt x="748" y="101"/>
                  <a:pt x="748" y="111"/>
                </a:cubicBezTo>
                <a:cubicBezTo>
                  <a:pt x="748" y="746"/>
                  <a:pt x="748" y="746"/>
                  <a:pt x="748" y="746"/>
                </a:cubicBezTo>
                <a:cubicBezTo>
                  <a:pt x="1178" y="1008"/>
                  <a:pt x="1178" y="1008"/>
                  <a:pt x="1178" y="1008"/>
                </a:cubicBezTo>
                <a:cubicBezTo>
                  <a:pt x="1607" y="746"/>
                  <a:pt x="1607" y="746"/>
                  <a:pt x="1607" y="746"/>
                </a:cubicBezTo>
                <a:cubicBezTo>
                  <a:pt x="1607" y="111"/>
                  <a:pt x="1607" y="111"/>
                  <a:pt x="1607" y="111"/>
                </a:cubicBezTo>
                <a:cubicBezTo>
                  <a:pt x="1607" y="64"/>
                  <a:pt x="1645" y="26"/>
                  <a:pt x="1692" y="26"/>
                </a:cubicBezTo>
                <a:cubicBezTo>
                  <a:pt x="1725" y="2"/>
                  <a:pt x="1767" y="0"/>
                  <a:pt x="1799" y="22"/>
                </a:cubicBezTo>
                <a:cubicBezTo>
                  <a:pt x="2204" y="302"/>
                  <a:pt x="2204" y="302"/>
                  <a:pt x="2204" y="302"/>
                </a:cubicBezTo>
                <a:cubicBezTo>
                  <a:pt x="2295" y="355"/>
                  <a:pt x="2356" y="482"/>
                  <a:pt x="2356" y="595"/>
                </a:cubicBezTo>
                <a:cubicBezTo>
                  <a:pt x="2356" y="1782"/>
                  <a:pt x="2356" y="1782"/>
                  <a:pt x="2356" y="1782"/>
                </a:cubicBezTo>
                <a:cubicBezTo>
                  <a:pt x="2356" y="1897"/>
                  <a:pt x="2295" y="2023"/>
                  <a:pt x="2200" y="2078"/>
                </a:cubicBezTo>
                <a:cubicBezTo>
                  <a:pt x="1777" y="2333"/>
                  <a:pt x="1777" y="2333"/>
                  <a:pt x="1777" y="2333"/>
                </a:cubicBezTo>
                <a:cubicBezTo>
                  <a:pt x="1777" y="2747"/>
                  <a:pt x="1777" y="2747"/>
                  <a:pt x="1777" y="2747"/>
                </a:cubicBezTo>
                <a:cubicBezTo>
                  <a:pt x="1777" y="2794"/>
                  <a:pt x="1739" y="2832"/>
                  <a:pt x="1692" y="2832"/>
                </a:cubicBezTo>
                <a:cubicBezTo>
                  <a:pt x="1645" y="2832"/>
                  <a:pt x="1607" y="2794"/>
                  <a:pt x="1607" y="2747"/>
                </a:cubicBezTo>
                <a:cubicBezTo>
                  <a:pt x="1607" y="2297"/>
                  <a:pt x="1607" y="2297"/>
                  <a:pt x="1607" y="2297"/>
                </a:cubicBezTo>
                <a:cubicBezTo>
                  <a:pt x="1607" y="2275"/>
                  <a:pt x="1616" y="2255"/>
                  <a:pt x="1626" y="2246"/>
                </a:cubicBezTo>
                <a:cubicBezTo>
                  <a:pt x="1633" y="2229"/>
                  <a:pt x="1645" y="2215"/>
                  <a:pt x="1661" y="2205"/>
                </a:cubicBezTo>
                <a:cubicBezTo>
                  <a:pt x="2113" y="1932"/>
                  <a:pt x="2113" y="1932"/>
                  <a:pt x="2113" y="1932"/>
                </a:cubicBezTo>
                <a:cubicBezTo>
                  <a:pt x="2153" y="1909"/>
                  <a:pt x="2186" y="1841"/>
                  <a:pt x="2186" y="1782"/>
                </a:cubicBezTo>
                <a:cubicBezTo>
                  <a:pt x="2186" y="595"/>
                  <a:pt x="2186" y="595"/>
                  <a:pt x="2186" y="595"/>
                </a:cubicBezTo>
                <a:cubicBezTo>
                  <a:pt x="2186" y="536"/>
                  <a:pt x="2153" y="468"/>
                  <a:pt x="2113" y="444"/>
                </a:cubicBezTo>
                <a:cubicBezTo>
                  <a:pt x="1777" y="213"/>
                  <a:pt x="1777" y="213"/>
                  <a:pt x="1777" y="213"/>
                </a:cubicBezTo>
                <a:cubicBezTo>
                  <a:pt x="1777" y="829"/>
                  <a:pt x="1777" y="829"/>
                  <a:pt x="1777" y="829"/>
                </a:cubicBezTo>
                <a:cubicBezTo>
                  <a:pt x="1767" y="847"/>
                  <a:pt x="1767" y="847"/>
                  <a:pt x="1767" y="847"/>
                </a:cubicBezTo>
                <a:cubicBezTo>
                  <a:pt x="1189" y="1200"/>
                  <a:pt x="1189" y="1200"/>
                  <a:pt x="1189" y="1200"/>
                </a:cubicBezTo>
                <a:cubicBezTo>
                  <a:pt x="1167" y="1200"/>
                  <a:pt x="1167" y="1200"/>
                  <a:pt x="1167" y="1200"/>
                </a:cubicBezTo>
                <a:cubicBezTo>
                  <a:pt x="589" y="847"/>
                  <a:pt x="589" y="847"/>
                  <a:pt x="589" y="847"/>
                </a:cubicBezTo>
                <a:cubicBezTo>
                  <a:pt x="579" y="829"/>
                  <a:pt x="579" y="829"/>
                  <a:pt x="579" y="829"/>
                </a:cubicBezTo>
                <a:cubicBezTo>
                  <a:pt x="579" y="247"/>
                  <a:pt x="579" y="247"/>
                  <a:pt x="579" y="247"/>
                </a:cubicBezTo>
                <a:cubicBezTo>
                  <a:pt x="281" y="443"/>
                  <a:pt x="281" y="443"/>
                  <a:pt x="281" y="443"/>
                </a:cubicBezTo>
                <a:cubicBezTo>
                  <a:pt x="224" y="476"/>
                  <a:pt x="170" y="553"/>
                  <a:pt x="170" y="595"/>
                </a:cubicBezTo>
                <a:cubicBezTo>
                  <a:pt x="170" y="1782"/>
                  <a:pt x="170" y="1782"/>
                  <a:pt x="170" y="1782"/>
                </a:cubicBezTo>
                <a:cubicBezTo>
                  <a:pt x="170" y="1824"/>
                  <a:pt x="224" y="1900"/>
                  <a:pt x="278" y="1932"/>
                </a:cubicBezTo>
                <a:cubicBezTo>
                  <a:pt x="765" y="2204"/>
                  <a:pt x="765" y="2204"/>
                  <a:pt x="765" y="2204"/>
                </a:cubicBezTo>
                <a:cubicBezTo>
                  <a:pt x="791" y="2218"/>
                  <a:pt x="807" y="2244"/>
                  <a:pt x="807" y="2267"/>
                </a:cubicBezTo>
                <a:cubicBezTo>
                  <a:pt x="811" y="2277"/>
                  <a:pt x="813" y="2287"/>
                  <a:pt x="812" y="2297"/>
                </a:cubicBezTo>
                <a:cubicBezTo>
                  <a:pt x="812" y="2747"/>
                  <a:pt x="812" y="2747"/>
                  <a:pt x="812" y="2747"/>
                </a:cubicBezTo>
                <a:cubicBezTo>
                  <a:pt x="812" y="2794"/>
                  <a:pt x="775" y="2832"/>
                  <a:pt x="728" y="2832"/>
                </a:cubicBezTo>
                <a:cubicBezTo>
                  <a:pt x="681" y="2832"/>
                  <a:pt x="643" y="2794"/>
                  <a:pt x="643" y="2747"/>
                </a:cubicBezTo>
                <a:cubicBezTo>
                  <a:pt x="643" y="2330"/>
                  <a:pt x="643" y="2330"/>
                  <a:pt x="643" y="2330"/>
                </a:cubicBezTo>
                <a:close/>
                <a:moveTo>
                  <a:pt x="1435" y="1996"/>
                </a:moveTo>
                <a:cubicBezTo>
                  <a:pt x="921" y="1996"/>
                  <a:pt x="921" y="1996"/>
                  <a:pt x="921" y="1996"/>
                </a:cubicBezTo>
                <a:cubicBezTo>
                  <a:pt x="874" y="1996"/>
                  <a:pt x="836" y="1958"/>
                  <a:pt x="836" y="1911"/>
                </a:cubicBezTo>
                <a:cubicBezTo>
                  <a:pt x="836" y="1865"/>
                  <a:pt x="874" y="1827"/>
                  <a:pt x="921" y="1827"/>
                </a:cubicBezTo>
                <a:cubicBezTo>
                  <a:pt x="1435" y="1827"/>
                  <a:pt x="1435" y="1827"/>
                  <a:pt x="1435" y="1827"/>
                </a:cubicBezTo>
                <a:cubicBezTo>
                  <a:pt x="1482" y="1827"/>
                  <a:pt x="1520" y="1865"/>
                  <a:pt x="1520" y="1911"/>
                </a:cubicBezTo>
                <a:cubicBezTo>
                  <a:pt x="1520" y="1958"/>
                  <a:pt x="1482" y="1996"/>
                  <a:pt x="1435" y="1996"/>
                </a:cubicBezTo>
                <a:close/>
                <a:moveTo>
                  <a:pt x="1435" y="1996"/>
                </a:moveTo>
                <a:cubicBezTo>
                  <a:pt x="1435" y="1996"/>
                  <a:pt x="1435" y="1996"/>
                  <a:pt x="1435" y="199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123763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>
            <a:off x="10308707" y="3613691"/>
            <a:ext cx="290513" cy="293688"/>
          </a:xfrm>
          <a:custGeom>
            <a:avLst/>
            <a:gdLst>
              <a:gd name="T0" fmla="*/ 2174 w 3340"/>
              <a:gd name="T1" fmla="*/ 1093 h 3352"/>
              <a:gd name="T2" fmla="*/ 1773 w 3340"/>
              <a:gd name="T3" fmla="*/ 1093 h 3352"/>
              <a:gd name="T4" fmla="*/ 936 w 3340"/>
              <a:gd name="T5" fmla="*/ 1794 h 3352"/>
              <a:gd name="T6" fmla="*/ 936 w 3340"/>
              <a:gd name="T7" fmla="*/ 2140 h 3352"/>
              <a:gd name="T8" fmla="*/ 1666 w 3340"/>
              <a:gd name="T9" fmla="*/ 2455 h 3352"/>
              <a:gd name="T10" fmla="*/ 1408 w 3340"/>
              <a:gd name="T11" fmla="*/ 3207 h 3352"/>
              <a:gd name="T12" fmla="*/ 638 w 3340"/>
              <a:gd name="T13" fmla="*/ 3007 h 3352"/>
              <a:gd name="T14" fmla="*/ 780 w 3340"/>
              <a:gd name="T15" fmla="*/ 2224 h 3352"/>
              <a:gd name="T16" fmla="*/ 780 w 3340"/>
              <a:gd name="T17" fmla="*/ 1787 h 3352"/>
              <a:gd name="T18" fmla="*/ 0 w 3340"/>
              <a:gd name="T19" fmla="*/ 898 h 3352"/>
              <a:gd name="T20" fmla="*/ 897 w 3340"/>
              <a:gd name="T21" fmla="*/ 0 h 3352"/>
              <a:gd name="T22" fmla="*/ 1794 w 3340"/>
              <a:gd name="T23" fmla="*/ 898 h 3352"/>
              <a:gd name="T24" fmla="*/ 1793 w 3340"/>
              <a:gd name="T25" fmla="*/ 937 h 3352"/>
              <a:gd name="T26" fmla="*/ 2293 w 3340"/>
              <a:gd name="T27" fmla="*/ 937 h 3352"/>
              <a:gd name="T28" fmla="*/ 3085 w 3340"/>
              <a:gd name="T29" fmla="*/ 934 h 3352"/>
              <a:gd name="T30" fmla="*/ 3155 w 3340"/>
              <a:gd name="T31" fmla="*/ 1722 h 3352"/>
              <a:gd name="T32" fmla="*/ 2375 w 3340"/>
              <a:gd name="T33" fmla="*/ 1858 h 3352"/>
              <a:gd name="T34" fmla="*/ 2173 w 3340"/>
              <a:gd name="T35" fmla="*/ 1093 h 3352"/>
              <a:gd name="T36" fmla="*/ 2174 w 3340"/>
              <a:gd name="T37" fmla="*/ 1093 h 3352"/>
              <a:gd name="T38" fmla="*/ 897 w 3340"/>
              <a:gd name="T39" fmla="*/ 1639 h 3352"/>
              <a:gd name="T40" fmla="*/ 1539 w 3340"/>
              <a:gd name="T41" fmla="*/ 1268 h 3352"/>
              <a:gd name="T42" fmla="*/ 1539 w 3340"/>
              <a:gd name="T43" fmla="*/ 527 h 3352"/>
              <a:gd name="T44" fmla="*/ 897 w 3340"/>
              <a:gd name="T45" fmla="*/ 156 h 3352"/>
              <a:gd name="T46" fmla="*/ 156 w 3340"/>
              <a:gd name="T47" fmla="*/ 898 h 3352"/>
              <a:gd name="T48" fmla="*/ 897 w 3340"/>
              <a:gd name="T49" fmla="*/ 1639 h 3352"/>
              <a:gd name="T50" fmla="*/ 1131 w 3340"/>
              <a:gd name="T51" fmla="*/ 3121 h 3352"/>
              <a:gd name="T52" fmla="*/ 1560 w 3340"/>
              <a:gd name="T53" fmla="*/ 2692 h 3352"/>
              <a:gd name="T54" fmla="*/ 1131 w 3340"/>
              <a:gd name="T55" fmla="*/ 2263 h 3352"/>
              <a:gd name="T56" fmla="*/ 702 w 3340"/>
              <a:gd name="T57" fmla="*/ 2692 h 3352"/>
              <a:gd name="T58" fmla="*/ 1131 w 3340"/>
              <a:gd name="T59" fmla="*/ 3121 h 3352"/>
              <a:gd name="T60" fmla="*/ 2691 w 3340"/>
              <a:gd name="T61" fmla="*/ 1795 h 3352"/>
              <a:gd name="T62" fmla="*/ 3120 w 3340"/>
              <a:gd name="T63" fmla="*/ 1366 h 3352"/>
              <a:gd name="T64" fmla="*/ 2691 w 3340"/>
              <a:gd name="T65" fmla="*/ 937 h 3352"/>
              <a:gd name="T66" fmla="*/ 2262 w 3340"/>
              <a:gd name="T67" fmla="*/ 1366 h 3352"/>
              <a:gd name="T68" fmla="*/ 2691 w 3340"/>
              <a:gd name="T69" fmla="*/ 1795 h 3352"/>
              <a:gd name="T70" fmla="*/ 2691 w 3340"/>
              <a:gd name="T71" fmla="*/ 1795 h 3352"/>
              <a:gd name="T72" fmla="*/ 2691 w 3340"/>
              <a:gd name="T73" fmla="*/ 1795 h 3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340" h="3352">
                <a:moveTo>
                  <a:pt x="2174" y="1093"/>
                </a:moveTo>
                <a:cubicBezTo>
                  <a:pt x="1773" y="1093"/>
                  <a:pt x="1773" y="1093"/>
                  <a:pt x="1773" y="1093"/>
                </a:cubicBezTo>
                <a:cubicBezTo>
                  <a:pt x="1686" y="1482"/>
                  <a:pt x="1347" y="1776"/>
                  <a:pt x="936" y="1794"/>
                </a:cubicBezTo>
                <a:cubicBezTo>
                  <a:pt x="936" y="2140"/>
                  <a:pt x="936" y="2140"/>
                  <a:pt x="936" y="2140"/>
                </a:cubicBezTo>
                <a:cubicBezTo>
                  <a:pt x="1224" y="2038"/>
                  <a:pt x="1543" y="2175"/>
                  <a:pt x="1666" y="2455"/>
                </a:cubicBezTo>
                <a:cubicBezTo>
                  <a:pt x="1790" y="2735"/>
                  <a:pt x="1677" y="3063"/>
                  <a:pt x="1408" y="3207"/>
                </a:cubicBezTo>
                <a:cubicBezTo>
                  <a:pt x="1138" y="3352"/>
                  <a:pt x="803" y="3264"/>
                  <a:pt x="638" y="3007"/>
                </a:cubicBezTo>
                <a:cubicBezTo>
                  <a:pt x="473" y="2749"/>
                  <a:pt x="535" y="2408"/>
                  <a:pt x="780" y="2224"/>
                </a:cubicBezTo>
                <a:cubicBezTo>
                  <a:pt x="780" y="1787"/>
                  <a:pt x="780" y="1787"/>
                  <a:pt x="780" y="1787"/>
                </a:cubicBezTo>
                <a:cubicBezTo>
                  <a:pt x="339" y="1730"/>
                  <a:pt x="0" y="1353"/>
                  <a:pt x="0" y="898"/>
                </a:cubicBezTo>
                <a:cubicBezTo>
                  <a:pt x="0" y="402"/>
                  <a:pt x="401" y="0"/>
                  <a:pt x="897" y="0"/>
                </a:cubicBezTo>
                <a:cubicBezTo>
                  <a:pt x="1392" y="0"/>
                  <a:pt x="1794" y="402"/>
                  <a:pt x="1794" y="898"/>
                </a:cubicBezTo>
                <a:cubicBezTo>
                  <a:pt x="1794" y="911"/>
                  <a:pt x="1794" y="924"/>
                  <a:pt x="1793" y="937"/>
                </a:cubicBezTo>
                <a:cubicBezTo>
                  <a:pt x="2293" y="937"/>
                  <a:pt x="2293" y="937"/>
                  <a:pt x="2293" y="937"/>
                </a:cubicBezTo>
                <a:cubicBezTo>
                  <a:pt x="2516" y="730"/>
                  <a:pt x="2860" y="729"/>
                  <a:pt x="3085" y="934"/>
                </a:cubicBezTo>
                <a:cubicBezTo>
                  <a:pt x="3310" y="1138"/>
                  <a:pt x="3340" y="1481"/>
                  <a:pt x="3155" y="1722"/>
                </a:cubicBezTo>
                <a:cubicBezTo>
                  <a:pt x="2970" y="1963"/>
                  <a:pt x="2631" y="2023"/>
                  <a:pt x="2375" y="1858"/>
                </a:cubicBezTo>
                <a:cubicBezTo>
                  <a:pt x="2119" y="1694"/>
                  <a:pt x="2031" y="1361"/>
                  <a:pt x="2173" y="1093"/>
                </a:cubicBezTo>
                <a:lnTo>
                  <a:pt x="2174" y="1093"/>
                </a:lnTo>
                <a:close/>
                <a:moveTo>
                  <a:pt x="897" y="1639"/>
                </a:moveTo>
                <a:cubicBezTo>
                  <a:pt x="1162" y="1639"/>
                  <a:pt x="1406" y="1497"/>
                  <a:pt x="1539" y="1268"/>
                </a:cubicBezTo>
                <a:cubicBezTo>
                  <a:pt x="1671" y="1039"/>
                  <a:pt x="1671" y="756"/>
                  <a:pt x="1539" y="527"/>
                </a:cubicBezTo>
                <a:cubicBezTo>
                  <a:pt x="1406" y="298"/>
                  <a:pt x="1162" y="156"/>
                  <a:pt x="897" y="156"/>
                </a:cubicBezTo>
                <a:cubicBezTo>
                  <a:pt x="487" y="156"/>
                  <a:pt x="156" y="488"/>
                  <a:pt x="156" y="898"/>
                </a:cubicBezTo>
                <a:cubicBezTo>
                  <a:pt x="156" y="1307"/>
                  <a:pt x="487" y="1639"/>
                  <a:pt x="897" y="1639"/>
                </a:cubicBezTo>
                <a:close/>
                <a:moveTo>
                  <a:pt x="1131" y="3121"/>
                </a:moveTo>
                <a:cubicBezTo>
                  <a:pt x="1368" y="3121"/>
                  <a:pt x="1560" y="2929"/>
                  <a:pt x="1560" y="2692"/>
                </a:cubicBezTo>
                <a:cubicBezTo>
                  <a:pt x="1560" y="2455"/>
                  <a:pt x="1368" y="2263"/>
                  <a:pt x="1131" y="2263"/>
                </a:cubicBezTo>
                <a:cubicBezTo>
                  <a:pt x="894" y="2263"/>
                  <a:pt x="702" y="2455"/>
                  <a:pt x="702" y="2692"/>
                </a:cubicBezTo>
                <a:cubicBezTo>
                  <a:pt x="702" y="2929"/>
                  <a:pt x="894" y="3121"/>
                  <a:pt x="1131" y="3121"/>
                </a:cubicBezTo>
                <a:close/>
                <a:moveTo>
                  <a:pt x="2691" y="1795"/>
                </a:moveTo>
                <a:cubicBezTo>
                  <a:pt x="2928" y="1795"/>
                  <a:pt x="3120" y="1603"/>
                  <a:pt x="3120" y="1366"/>
                </a:cubicBezTo>
                <a:cubicBezTo>
                  <a:pt x="3120" y="1129"/>
                  <a:pt x="2928" y="937"/>
                  <a:pt x="2691" y="937"/>
                </a:cubicBezTo>
                <a:cubicBezTo>
                  <a:pt x="2454" y="937"/>
                  <a:pt x="2262" y="1129"/>
                  <a:pt x="2262" y="1366"/>
                </a:cubicBezTo>
                <a:cubicBezTo>
                  <a:pt x="2262" y="1603"/>
                  <a:pt x="2454" y="1795"/>
                  <a:pt x="2691" y="1795"/>
                </a:cubicBezTo>
                <a:close/>
                <a:moveTo>
                  <a:pt x="2691" y="1795"/>
                </a:moveTo>
                <a:cubicBezTo>
                  <a:pt x="2691" y="1795"/>
                  <a:pt x="2691" y="1795"/>
                  <a:pt x="2691" y="1795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013386" y="3430335"/>
            <a:ext cx="660400" cy="660400"/>
          </a:xfrm>
          <a:prstGeom prst="ellipse">
            <a:avLst/>
          </a:prstGeom>
          <a:solidFill>
            <a:srgbClr val="1E4B9D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Freeform 27"/>
          <p:cNvSpPr>
            <a:spLocks noEditPoints="1"/>
          </p:cNvSpPr>
          <p:nvPr/>
        </p:nvSpPr>
        <p:spPr bwMode="auto">
          <a:xfrm>
            <a:off x="5197745" y="3619248"/>
            <a:ext cx="292100" cy="282575"/>
          </a:xfrm>
          <a:custGeom>
            <a:avLst/>
            <a:gdLst>
              <a:gd name="T0" fmla="*/ 2849 w 3269"/>
              <a:gd name="T1" fmla="*/ 1942 h 3169"/>
              <a:gd name="T2" fmla="*/ 2430 w 3269"/>
              <a:gd name="T3" fmla="*/ 2361 h 3169"/>
              <a:gd name="T4" fmla="*/ 2536 w 3269"/>
              <a:gd name="T5" fmla="*/ 2640 h 3169"/>
              <a:gd name="T6" fmla="*/ 1635 w 3269"/>
              <a:gd name="T7" fmla="*/ 3010 h 3169"/>
              <a:gd name="T8" fmla="*/ 777 w 3269"/>
              <a:gd name="T9" fmla="*/ 2681 h 3169"/>
              <a:gd name="T10" fmla="*/ 841 w 3269"/>
              <a:gd name="T11" fmla="*/ 2459 h 3169"/>
              <a:gd name="T12" fmla="*/ 421 w 3269"/>
              <a:gd name="T13" fmla="*/ 2040 h 3169"/>
              <a:gd name="T14" fmla="*/ 393 w 3269"/>
              <a:gd name="T15" fmla="*/ 2040 h 3169"/>
              <a:gd name="T16" fmla="*/ 356 w 3269"/>
              <a:gd name="T17" fmla="*/ 1730 h 3169"/>
              <a:gd name="T18" fmla="*/ 1189 w 3269"/>
              <a:gd name="T19" fmla="*/ 529 h 3169"/>
              <a:gd name="T20" fmla="*/ 1594 w 3269"/>
              <a:gd name="T21" fmla="*/ 839 h 3169"/>
              <a:gd name="T22" fmla="*/ 2005 w 3269"/>
              <a:gd name="T23" fmla="*/ 505 h 3169"/>
              <a:gd name="T24" fmla="*/ 2913 w 3269"/>
              <a:gd name="T25" fmla="*/ 1663 h 3169"/>
              <a:gd name="T26" fmla="*/ 2997 w 3269"/>
              <a:gd name="T27" fmla="*/ 1739 h 3169"/>
              <a:gd name="T28" fmla="*/ 3072 w 3269"/>
              <a:gd name="T29" fmla="*/ 1655 h 3169"/>
              <a:gd name="T30" fmla="*/ 2005 w 3269"/>
              <a:gd name="T31" fmla="*/ 339 h 3169"/>
              <a:gd name="T32" fmla="*/ 1594 w 3269"/>
              <a:gd name="T33" fmla="*/ 0 h 3169"/>
              <a:gd name="T34" fmla="*/ 1178 w 3269"/>
              <a:gd name="T35" fmla="*/ 366 h 3169"/>
              <a:gd name="T36" fmla="*/ 195 w 3269"/>
              <a:gd name="T37" fmla="*/ 1730 h 3169"/>
              <a:gd name="T38" fmla="*/ 238 w 3269"/>
              <a:gd name="T39" fmla="*/ 2081 h 3169"/>
              <a:gd name="T40" fmla="*/ 0 w 3269"/>
              <a:gd name="T41" fmla="*/ 2459 h 3169"/>
              <a:gd name="T42" fmla="*/ 419 w 3269"/>
              <a:gd name="T43" fmla="*/ 2879 h 3169"/>
              <a:gd name="T44" fmla="*/ 667 w 3269"/>
              <a:gd name="T45" fmla="*/ 2797 h 3169"/>
              <a:gd name="T46" fmla="*/ 1633 w 3269"/>
              <a:gd name="T47" fmla="*/ 3169 h 3169"/>
              <a:gd name="T48" fmla="*/ 2661 w 3269"/>
              <a:gd name="T49" fmla="*/ 2736 h 3169"/>
              <a:gd name="T50" fmla="*/ 2848 w 3269"/>
              <a:gd name="T51" fmla="*/ 2779 h 3169"/>
              <a:gd name="T52" fmla="*/ 3267 w 3269"/>
              <a:gd name="T53" fmla="*/ 2359 h 3169"/>
              <a:gd name="T54" fmla="*/ 2849 w 3269"/>
              <a:gd name="T55" fmla="*/ 1942 h 3169"/>
              <a:gd name="T56" fmla="*/ 1594 w 3269"/>
              <a:gd name="T57" fmla="*/ 159 h 3169"/>
              <a:gd name="T58" fmla="*/ 1855 w 3269"/>
              <a:gd name="T59" fmla="*/ 420 h 3169"/>
              <a:gd name="T60" fmla="*/ 1594 w 3269"/>
              <a:gd name="T61" fmla="*/ 680 h 3169"/>
              <a:gd name="T62" fmla="*/ 1334 w 3269"/>
              <a:gd name="T63" fmla="*/ 420 h 3169"/>
              <a:gd name="T64" fmla="*/ 1594 w 3269"/>
              <a:gd name="T65" fmla="*/ 159 h 3169"/>
              <a:gd name="T66" fmla="*/ 161 w 3269"/>
              <a:gd name="T67" fmla="*/ 2459 h 3169"/>
              <a:gd name="T68" fmla="*/ 421 w 3269"/>
              <a:gd name="T69" fmla="*/ 2199 h 3169"/>
              <a:gd name="T70" fmla="*/ 682 w 3269"/>
              <a:gd name="T71" fmla="*/ 2459 h 3169"/>
              <a:gd name="T72" fmla="*/ 421 w 3269"/>
              <a:gd name="T73" fmla="*/ 2720 h 3169"/>
              <a:gd name="T74" fmla="*/ 161 w 3269"/>
              <a:gd name="T75" fmla="*/ 2459 h 3169"/>
              <a:gd name="T76" fmla="*/ 2849 w 3269"/>
              <a:gd name="T77" fmla="*/ 2622 h 3169"/>
              <a:gd name="T78" fmla="*/ 2589 w 3269"/>
              <a:gd name="T79" fmla="*/ 2361 h 3169"/>
              <a:gd name="T80" fmla="*/ 2849 w 3269"/>
              <a:gd name="T81" fmla="*/ 2101 h 3169"/>
              <a:gd name="T82" fmla="*/ 3110 w 3269"/>
              <a:gd name="T83" fmla="*/ 2361 h 3169"/>
              <a:gd name="T84" fmla="*/ 2849 w 3269"/>
              <a:gd name="T85" fmla="*/ 2622 h 3169"/>
              <a:gd name="T86" fmla="*/ 2849 w 3269"/>
              <a:gd name="T87" fmla="*/ 2622 h 3169"/>
              <a:gd name="T88" fmla="*/ 2849 w 3269"/>
              <a:gd name="T89" fmla="*/ 2622 h 3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69" h="3169">
                <a:moveTo>
                  <a:pt x="2849" y="1942"/>
                </a:moveTo>
                <a:cubicBezTo>
                  <a:pt x="2617" y="1942"/>
                  <a:pt x="2430" y="2130"/>
                  <a:pt x="2430" y="2361"/>
                </a:cubicBezTo>
                <a:cubicBezTo>
                  <a:pt x="2430" y="2468"/>
                  <a:pt x="2471" y="2566"/>
                  <a:pt x="2536" y="2640"/>
                </a:cubicBezTo>
                <a:cubicBezTo>
                  <a:pt x="2299" y="2874"/>
                  <a:pt x="1978" y="3010"/>
                  <a:pt x="1635" y="3010"/>
                </a:cubicBezTo>
                <a:cubicBezTo>
                  <a:pt x="1314" y="3010"/>
                  <a:pt x="1011" y="2890"/>
                  <a:pt x="777" y="2681"/>
                </a:cubicBezTo>
                <a:cubicBezTo>
                  <a:pt x="818" y="2617"/>
                  <a:pt x="841" y="2540"/>
                  <a:pt x="841" y="2459"/>
                </a:cubicBezTo>
                <a:cubicBezTo>
                  <a:pt x="841" y="2227"/>
                  <a:pt x="652" y="2040"/>
                  <a:pt x="421" y="2040"/>
                </a:cubicBezTo>
                <a:cubicBezTo>
                  <a:pt x="393" y="2040"/>
                  <a:pt x="393" y="2040"/>
                  <a:pt x="393" y="2040"/>
                </a:cubicBezTo>
                <a:cubicBezTo>
                  <a:pt x="369" y="1940"/>
                  <a:pt x="356" y="1835"/>
                  <a:pt x="356" y="1730"/>
                </a:cubicBezTo>
                <a:cubicBezTo>
                  <a:pt x="356" y="1188"/>
                  <a:pt x="695" y="713"/>
                  <a:pt x="1189" y="529"/>
                </a:cubicBezTo>
                <a:cubicBezTo>
                  <a:pt x="1239" y="708"/>
                  <a:pt x="1401" y="839"/>
                  <a:pt x="1594" y="839"/>
                </a:cubicBezTo>
                <a:cubicBezTo>
                  <a:pt x="1797" y="839"/>
                  <a:pt x="1966" y="695"/>
                  <a:pt x="2005" y="505"/>
                </a:cubicBezTo>
                <a:cubicBezTo>
                  <a:pt x="2517" y="659"/>
                  <a:pt x="2885" y="1121"/>
                  <a:pt x="2913" y="1663"/>
                </a:cubicBezTo>
                <a:cubicBezTo>
                  <a:pt x="2915" y="1707"/>
                  <a:pt x="2952" y="1742"/>
                  <a:pt x="2997" y="1739"/>
                </a:cubicBezTo>
                <a:cubicBezTo>
                  <a:pt x="3041" y="1737"/>
                  <a:pt x="3075" y="1699"/>
                  <a:pt x="3072" y="1655"/>
                </a:cubicBezTo>
                <a:cubicBezTo>
                  <a:pt x="3039" y="1027"/>
                  <a:pt x="2603" y="498"/>
                  <a:pt x="2005" y="339"/>
                </a:cubicBezTo>
                <a:cubicBezTo>
                  <a:pt x="1969" y="146"/>
                  <a:pt x="1799" y="0"/>
                  <a:pt x="1594" y="0"/>
                </a:cubicBezTo>
                <a:cubicBezTo>
                  <a:pt x="1381" y="0"/>
                  <a:pt x="1204" y="159"/>
                  <a:pt x="1178" y="366"/>
                </a:cubicBezTo>
                <a:cubicBezTo>
                  <a:pt x="598" y="559"/>
                  <a:pt x="195" y="1104"/>
                  <a:pt x="195" y="1730"/>
                </a:cubicBezTo>
                <a:cubicBezTo>
                  <a:pt x="195" y="1850"/>
                  <a:pt x="210" y="1966"/>
                  <a:pt x="238" y="2081"/>
                </a:cubicBezTo>
                <a:cubicBezTo>
                  <a:pt x="97" y="2150"/>
                  <a:pt x="0" y="2292"/>
                  <a:pt x="0" y="2459"/>
                </a:cubicBezTo>
                <a:cubicBezTo>
                  <a:pt x="0" y="2692"/>
                  <a:pt x="188" y="2879"/>
                  <a:pt x="419" y="2879"/>
                </a:cubicBezTo>
                <a:cubicBezTo>
                  <a:pt x="513" y="2879"/>
                  <a:pt x="598" y="2849"/>
                  <a:pt x="667" y="2797"/>
                </a:cubicBezTo>
                <a:cubicBezTo>
                  <a:pt x="929" y="3034"/>
                  <a:pt x="1270" y="3169"/>
                  <a:pt x="1633" y="3169"/>
                </a:cubicBezTo>
                <a:cubicBezTo>
                  <a:pt x="2027" y="3169"/>
                  <a:pt x="2394" y="3012"/>
                  <a:pt x="2661" y="2736"/>
                </a:cubicBezTo>
                <a:cubicBezTo>
                  <a:pt x="2716" y="2764"/>
                  <a:pt x="2780" y="2779"/>
                  <a:pt x="2848" y="2779"/>
                </a:cubicBezTo>
                <a:cubicBezTo>
                  <a:pt x="3080" y="2779"/>
                  <a:pt x="3267" y="2590"/>
                  <a:pt x="3267" y="2359"/>
                </a:cubicBezTo>
                <a:cubicBezTo>
                  <a:pt x="3269" y="2130"/>
                  <a:pt x="3082" y="1942"/>
                  <a:pt x="2849" y="1942"/>
                </a:cubicBezTo>
                <a:close/>
                <a:moveTo>
                  <a:pt x="1594" y="159"/>
                </a:moveTo>
                <a:cubicBezTo>
                  <a:pt x="1738" y="159"/>
                  <a:pt x="1855" y="275"/>
                  <a:pt x="1855" y="420"/>
                </a:cubicBezTo>
                <a:cubicBezTo>
                  <a:pt x="1855" y="564"/>
                  <a:pt x="1738" y="680"/>
                  <a:pt x="1594" y="680"/>
                </a:cubicBezTo>
                <a:cubicBezTo>
                  <a:pt x="1450" y="680"/>
                  <a:pt x="1334" y="564"/>
                  <a:pt x="1334" y="420"/>
                </a:cubicBezTo>
                <a:cubicBezTo>
                  <a:pt x="1334" y="275"/>
                  <a:pt x="1452" y="159"/>
                  <a:pt x="1594" y="159"/>
                </a:cubicBezTo>
                <a:close/>
                <a:moveTo>
                  <a:pt x="161" y="2459"/>
                </a:moveTo>
                <a:cubicBezTo>
                  <a:pt x="161" y="2315"/>
                  <a:pt x="277" y="2199"/>
                  <a:pt x="421" y="2199"/>
                </a:cubicBezTo>
                <a:cubicBezTo>
                  <a:pt x="565" y="2199"/>
                  <a:pt x="682" y="2315"/>
                  <a:pt x="682" y="2459"/>
                </a:cubicBezTo>
                <a:cubicBezTo>
                  <a:pt x="682" y="2604"/>
                  <a:pt x="565" y="2720"/>
                  <a:pt x="421" y="2720"/>
                </a:cubicBezTo>
                <a:cubicBezTo>
                  <a:pt x="277" y="2720"/>
                  <a:pt x="161" y="2604"/>
                  <a:pt x="161" y="2459"/>
                </a:cubicBezTo>
                <a:close/>
                <a:moveTo>
                  <a:pt x="2849" y="2622"/>
                </a:moveTo>
                <a:cubicBezTo>
                  <a:pt x="2705" y="2622"/>
                  <a:pt x="2589" y="2505"/>
                  <a:pt x="2589" y="2361"/>
                </a:cubicBezTo>
                <a:cubicBezTo>
                  <a:pt x="2589" y="2217"/>
                  <a:pt x="2705" y="2101"/>
                  <a:pt x="2849" y="2101"/>
                </a:cubicBezTo>
                <a:cubicBezTo>
                  <a:pt x="2993" y="2101"/>
                  <a:pt x="3110" y="2217"/>
                  <a:pt x="3110" y="2361"/>
                </a:cubicBezTo>
                <a:cubicBezTo>
                  <a:pt x="3110" y="2505"/>
                  <a:pt x="2993" y="2622"/>
                  <a:pt x="2849" y="2622"/>
                </a:cubicBezTo>
                <a:close/>
                <a:moveTo>
                  <a:pt x="2849" y="2622"/>
                </a:moveTo>
                <a:cubicBezTo>
                  <a:pt x="2849" y="2622"/>
                  <a:pt x="2849" y="2622"/>
                  <a:pt x="2849" y="262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9475426" y="4353482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197831" y="1507679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762349" y="4353482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4333375" y="4353482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904401" y="4353482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5673786" y="1507679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3087455" y="1507679"/>
            <a:ext cx="1957074" cy="1737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zh-CN" altLang="en-US" b="1" dirty="0">
                <a:solidFill>
                  <a:srgbClr val="1E4B9D"/>
                </a:solidFill>
                <a:latin typeface="+mj-ea"/>
                <a:ea typeface="+mj-ea"/>
              </a:rPr>
              <a:t>输入小标题</a:t>
            </a:r>
            <a:endParaRPr lang="en-US" altLang="zh-CN" b="1" dirty="0">
              <a:solidFill>
                <a:srgbClr val="1E4B9D"/>
              </a:solidFill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Bold"/>
              </a:rPr>
              <a:t>单击此处输入你的正文，文字是思想的提炼，具体的文字提示还要根据设计和使用场景来确定</a:t>
            </a:r>
          </a:p>
        </p:txBody>
      </p:sp>
      <p:sp>
        <p:nvSpPr>
          <p:cNvPr id="2" name="矩形: 圆角 1"/>
          <p:cNvSpPr/>
          <p:nvPr/>
        </p:nvSpPr>
        <p:spPr>
          <a:xfrm>
            <a:off x="6505902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  <p:bldP spid="63" grpId="0"/>
      <p:bldP spid="64" grpId="0"/>
      <p:bldP spid="65" grpId="0"/>
      <p:bldP spid="66" grpId="0"/>
      <p:bldP spid="67" grpId="0"/>
      <p:bldP spid="68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: 形状 25"/>
          <p:cNvSpPr/>
          <p:nvPr/>
        </p:nvSpPr>
        <p:spPr>
          <a:xfrm>
            <a:off x="0" y="4539212"/>
            <a:ext cx="12192000" cy="2318788"/>
          </a:xfrm>
          <a:custGeom>
            <a:avLst/>
            <a:gdLst>
              <a:gd name="connsiteX0" fmla="*/ 12192000 w 12192000"/>
              <a:gd name="connsiteY0" fmla="*/ 0 h 1316673"/>
              <a:gd name="connsiteX1" fmla="*/ 12192000 w 12192000"/>
              <a:gd name="connsiteY1" fmla="*/ 1316673 h 1316673"/>
              <a:gd name="connsiteX2" fmla="*/ 0 w 12192000"/>
              <a:gd name="connsiteY2" fmla="*/ 1316673 h 1316673"/>
              <a:gd name="connsiteX3" fmla="*/ 0 w 12192000"/>
              <a:gd name="connsiteY3" fmla="*/ 9018 h 1316673"/>
              <a:gd name="connsiteX4" fmla="*/ 47858 w 12192000"/>
              <a:gd name="connsiteY4" fmla="*/ 23178 h 1316673"/>
              <a:gd name="connsiteX5" fmla="*/ 6080760 w 12192000"/>
              <a:gd name="connsiteY5" fmla="*/ 659449 h 1316673"/>
              <a:gd name="connsiteX6" fmla="*/ 12113662 w 12192000"/>
              <a:gd name="connsiteY6" fmla="*/ 23178 h 1316673"/>
              <a:gd name="connsiteX7" fmla="*/ 12192000 w 12192000"/>
              <a:gd name="connsiteY7" fmla="*/ 0 h 1316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316673">
                <a:moveTo>
                  <a:pt x="12192000" y="0"/>
                </a:moveTo>
                <a:lnTo>
                  <a:pt x="12192000" y="1316673"/>
                </a:lnTo>
                <a:lnTo>
                  <a:pt x="0" y="1316673"/>
                </a:lnTo>
                <a:lnTo>
                  <a:pt x="0" y="9018"/>
                </a:lnTo>
                <a:lnTo>
                  <a:pt x="47858" y="23178"/>
                </a:lnTo>
                <a:cubicBezTo>
                  <a:pt x="1420782" y="409434"/>
                  <a:pt x="3612002" y="659449"/>
                  <a:pt x="6080760" y="659449"/>
                </a:cubicBezTo>
                <a:cubicBezTo>
                  <a:pt x="8549518" y="659449"/>
                  <a:pt x="10740738" y="409434"/>
                  <a:pt x="12113662" y="23178"/>
                </a:cubicBezTo>
                <a:lnTo>
                  <a:pt x="12192000" y="0"/>
                </a:lnTo>
                <a:close/>
              </a:path>
            </a:pathLst>
          </a:cu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914400" y="1967345"/>
            <a:ext cx="2826327" cy="3948546"/>
            <a:chOff x="914400" y="1967345"/>
            <a:chExt cx="2826327" cy="3948546"/>
          </a:xfrm>
        </p:grpSpPr>
        <p:sp>
          <p:nvSpPr>
            <p:cNvPr id="5" name="矩形: 圆角 4"/>
            <p:cNvSpPr/>
            <p:nvPr/>
          </p:nvSpPr>
          <p:spPr>
            <a:xfrm>
              <a:off x="914400" y="1967345"/>
              <a:ext cx="2826327" cy="3948546"/>
            </a:xfrm>
            <a:prstGeom prst="roundRect">
              <a:avLst>
                <a:gd name="adj" fmla="val 11275"/>
              </a:avLst>
            </a:prstGeom>
            <a:solidFill>
              <a:schemeClr val="bg1"/>
            </a:solidFill>
            <a:ln w="19050">
              <a:solidFill>
                <a:srgbClr val="1E4B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34336" y="2182575"/>
              <a:ext cx="1986455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400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sz="2400" b="1" dirty="0">
                <a:solidFill>
                  <a:srgbClr val="1E4B9D"/>
                </a:solidFill>
                <a:latin typeface="+mj-ea"/>
                <a:ea typeface="+mj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682904" y="2849787"/>
              <a:ext cx="113386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3" name="图表 12"/>
            <p:cNvGraphicFramePr/>
            <p:nvPr/>
          </p:nvGraphicFramePr>
          <p:xfrm>
            <a:off x="914400" y="3400097"/>
            <a:ext cx="2826327" cy="23503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5" name="组合 14"/>
          <p:cNvGrpSpPr/>
          <p:nvPr/>
        </p:nvGrpSpPr>
        <p:grpSpPr>
          <a:xfrm>
            <a:off x="4682837" y="1967345"/>
            <a:ext cx="2826327" cy="3948546"/>
            <a:chOff x="914400" y="1967345"/>
            <a:chExt cx="2826327" cy="3948546"/>
          </a:xfrm>
        </p:grpSpPr>
        <p:sp>
          <p:nvSpPr>
            <p:cNvPr id="16" name="矩形: 圆角 15"/>
            <p:cNvSpPr/>
            <p:nvPr/>
          </p:nvSpPr>
          <p:spPr>
            <a:xfrm>
              <a:off x="914400" y="1967345"/>
              <a:ext cx="2826327" cy="3948546"/>
            </a:xfrm>
            <a:prstGeom prst="roundRect">
              <a:avLst>
                <a:gd name="adj" fmla="val 11275"/>
              </a:avLst>
            </a:prstGeom>
            <a:solidFill>
              <a:srgbClr val="1C62A8"/>
            </a:solidFill>
            <a:ln w="19050">
              <a:solidFill>
                <a:srgbClr val="1E4B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334336" y="2182575"/>
              <a:ext cx="1986455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400" b="1" dirty="0">
                  <a:solidFill>
                    <a:schemeClr val="bg1"/>
                  </a:solidFill>
                  <a:latin typeface="+mj-ea"/>
                  <a:ea typeface="+mj-ea"/>
                </a:rPr>
                <a:t>输入小标题</a:t>
              </a:r>
              <a:endParaRPr lang="en-US" altLang="zh-CN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682904" y="2849787"/>
              <a:ext cx="1133869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9" name="图表 18"/>
            <p:cNvGraphicFramePr/>
            <p:nvPr/>
          </p:nvGraphicFramePr>
          <p:xfrm>
            <a:off x="914400" y="3400097"/>
            <a:ext cx="2826327" cy="23503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8525886" y="1967345"/>
            <a:ext cx="2826327" cy="3948546"/>
            <a:chOff x="914400" y="1967345"/>
            <a:chExt cx="2826327" cy="3948546"/>
          </a:xfrm>
        </p:grpSpPr>
        <p:sp>
          <p:nvSpPr>
            <p:cNvPr id="21" name="矩形: 圆角 20"/>
            <p:cNvSpPr/>
            <p:nvPr/>
          </p:nvSpPr>
          <p:spPr>
            <a:xfrm>
              <a:off x="914400" y="1967345"/>
              <a:ext cx="2826327" cy="3948546"/>
            </a:xfrm>
            <a:prstGeom prst="roundRect">
              <a:avLst>
                <a:gd name="adj" fmla="val 11275"/>
              </a:avLst>
            </a:prstGeom>
            <a:solidFill>
              <a:schemeClr val="bg1"/>
            </a:solidFill>
            <a:ln w="19050">
              <a:solidFill>
                <a:srgbClr val="1E4B9D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34336" y="2182575"/>
              <a:ext cx="1986455" cy="581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1200"/>
                </a:spcAft>
              </a:pPr>
              <a:r>
                <a:rPr lang="zh-CN" altLang="en-US" sz="2400" b="1" dirty="0">
                  <a:solidFill>
                    <a:srgbClr val="1E4B9D"/>
                  </a:solidFill>
                  <a:latin typeface="+mj-ea"/>
                  <a:ea typeface="+mj-ea"/>
                </a:rPr>
                <a:t>输入小标题</a:t>
              </a:r>
              <a:endParaRPr lang="en-US" altLang="zh-CN" sz="2400" b="1" dirty="0">
                <a:solidFill>
                  <a:srgbClr val="1E4B9D"/>
                </a:solidFill>
                <a:latin typeface="+mj-ea"/>
                <a:ea typeface="+mj-ea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682904" y="2849787"/>
              <a:ext cx="1133869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4" name="图表 23"/>
            <p:cNvGraphicFramePr/>
            <p:nvPr/>
          </p:nvGraphicFramePr>
          <p:xfrm>
            <a:off x="914400" y="3400097"/>
            <a:ext cx="2826327" cy="23503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27" name="矩形: 圆角 26"/>
          <p:cNvSpPr/>
          <p:nvPr/>
        </p:nvSpPr>
        <p:spPr>
          <a:xfrm>
            <a:off x="6505902" y="359740"/>
            <a:ext cx="1519054" cy="381936"/>
          </a:xfrm>
          <a:prstGeom prst="roundRect">
            <a:avLst>
              <a:gd name="adj" fmla="val 50000"/>
            </a:avLst>
          </a:prstGeom>
          <a:solidFill>
            <a:srgbClr val="1C62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8" name="表格 24"/>
          <p:cNvGraphicFramePr>
            <a:graphicFrameLocks noGrp="1"/>
          </p:cNvGraphicFramePr>
          <p:nvPr/>
        </p:nvGraphicFramePr>
        <p:xfrm>
          <a:off x="4305782" y="186730"/>
          <a:ext cx="7886220" cy="723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15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383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公司简介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业绩回顾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经验总结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kern="1200" spc="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ea"/>
                          <a:ea typeface="+mn-ea"/>
                          <a:cs typeface="GreekC" panose="00000400000000000000" pitchFamily="2" charset="0"/>
                        </a:rPr>
                        <a:t>未来计划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733435" y="377190"/>
            <a:ext cx="1284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gradFill>
                  <a:gsLst>
                    <a:gs pos="0">
                      <a:srgbClr val="0070C0"/>
                    </a:gs>
                    <a:gs pos="100000">
                      <a:srgbClr val="0093D6">
                        <a:alpha val="70000"/>
                      </a:srgbClr>
                    </a:gs>
                  </a:gsLst>
                  <a:lin ang="2700000" scaled="0"/>
                </a:gradFill>
                <a:cs typeface="+mn-lt"/>
              </a:rPr>
              <a:t>LOGO</a:t>
            </a:r>
          </a:p>
        </p:txBody>
      </p:sp>
    </p:spTree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jE3MWNhOTBlNDZjNTA0OTI2OWMyMjYyNTFkNTZkNz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Roboto"/>
        <a:ea typeface="思源宋体 CN Heavy"/>
        <a:cs typeface=""/>
      </a:majorFont>
      <a:minorFont>
        <a:latin typeface="Roboto Medium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1427</Words>
  <Application>Microsoft Office PowerPoint</Application>
  <PresentationFormat>宽屏</PresentationFormat>
  <Paragraphs>225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HarmonyOS Sans SC Light</vt:lpstr>
      <vt:lpstr>阿里巴巴普惠体 2.0 55 Regular</vt:lpstr>
      <vt:lpstr>阿里巴巴普惠体 2.0 65 Medium</vt:lpstr>
      <vt:lpstr>思源黑体 Bold</vt:lpstr>
      <vt:lpstr>思源黑体 CN Regular</vt:lpstr>
      <vt:lpstr>思源宋体 CN Heavy</vt:lpstr>
      <vt:lpstr>思源宋体 CN Medium</vt:lpstr>
      <vt:lpstr>微软雅黑</vt:lpstr>
      <vt:lpstr>Arial</vt:lpstr>
      <vt:lpstr>Roboto</vt:lpstr>
      <vt:lpstr>Roboto Medium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渐变几何简约公司季度总结汇报ppt模板</dc:title>
  <dc:creator>珍珍</dc:creator>
  <cp:keywords>51PPT模板网</cp:keywords>
  <dc:description>51PPT模板网，幻灯片演示模板及素材免费下载！_x000d_
51PPT模板网 唯一访问网址：www.51pptmoban.com</dc:description>
  <cp:lastModifiedBy>51pptmoban .com</cp:lastModifiedBy>
  <cp:revision>72</cp:revision>
  <dcterms:created xsi:type="dcterms:W3CDTF">2023-03-29T07:09:00Z</dcterms:created>
  <dcterms:modified xsi:type="dcterms:W3CDTF">2023-11-01T12:33:11Z</dcterms:modified>
  <cp:contentStatus>渐变几何简约公司季度总结汇报ppt模板，www.51pptmoban.com</cp:contentStatus>
  <cp:version>51pptmoban.com（V51-110101版）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3B40D9DE14C441A787D132BF0CFDB2AA_12</vt:lpwstr>
  </property>
  <property fmtid="{D5CDD505-2E9C-101B-9397-08002B2CF9AE}" pid="3" name="KSOProductBuildVer">
    <vt:lpwstr>2052-12.1.0.15712</vt:lpwstr>
  </property>
</Properties>
</file>