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3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4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5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6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7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8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9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10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11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12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13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14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16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128" r:id="rId2"/>
    <p:sldId id="271" r:id="rId3"/>
    <p:sldId id="277" r:id="rId4"/>
    <p:sldId id="287" r:id="rId5"/>
    <p:sldId id="311" r:id="rId6"/>
    <p:sldId id="312" r:id="rId7"/>
    <p:sldId id="276" r:id="rId8"/>
    <p:sldId id="313" r:id="rId9"/>
    <p:sldId id="314" r:id="rId10"/>
    <p:sldId id="279" r:id="rId11"/>
    <p:sldId id="302" r:id="rId12"/>
    <p:sldId id="300" r:id="rId13"/>
    <p:sldId id="280" r:id="rId14"/>
    <p:sldId id="304" r:id="rId15"/>
    <p:sldId id="306" r:id="rId16"/>
    <p:sldId id="307" r:id="rId17"/>
    <p:sldId id="1129" r:id="rId18"/>
    <p:sldId id="1127" r:id="rId19"/>
    <p:sldId id="2007578498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8AFE9"/>
    <a:srgbClr val="A2DB36"/>
    <a:srgbClr val="77B628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738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696682464455E-3"/>
          <c:y val="5.86666666666667E-2"/>
          <c:w val="0.89154818325434404"/>
          <c:h val="0.882666666666667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22-4914-A62C-6AAD74B9AF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22-4914-A62C-6AAD74B9AF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22-4914-A62C-6AAD74B9AFF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zh-CN" altLang="en-US"/>
                      <a:t>类别 </a:t>
                    </a:r>
                    <a:r>
                      <a:rPr lang="en-US" altLang="zh-CN"/>
                      <a:t>3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822-4914-A62C-6AAD74B9AFF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zh-CN" altLang="en-US"/>
                      <a:t>类别 </a:t>
                    </a:r>
                    <a:r>
                      <a:rPr lang="en-US" altLang="zh-CN"/>
                      <a:t>2 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822-4914-A62C-6AAD74B9AFF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zh-CN" altLang="en-US"/>
                      <a:t>类别 </a:t>
                    </a:r>
                    <a:r>
                      <a:rPr lang="en-US" altLang="zh-CN"/>
                      <a:t>1</a:t>
                    </a:r>
                    <a:endParaRPr lang="zh-CN" altLang="en-US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B822-4914-A62C-6AAD74B9AF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+mn-lt"/>
                    <a:ea typeface="思源黑体 CN Medium" panose="020B0600000000000000" charset="-122"/>
                    <a:cs typeface="思源黑体 CN Medium" panose="020B0600000000000000" charset="-122"/>
                    <a:sym typeface="+mn-lt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822-4914-A62C-6AAD74B9AFF7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chemeClr val="bg1"/>
          </a:solidFill>
          <a:latin typeface="+mn-lt"/>
          <a:ea typeface="思源黑体 CN Medium" panose="020B0600000000000000" charset="-122"/>
          <a:cs typeface="思源黑体 CN Medium" panose="020B0600000000000000" charset="-122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Normal" panose="020B0400000000000000" pitchFamily="34" charset="-122"/>
              </a:rPr>
              <a:t>2023/11/2</a:t>
            </a:fld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Normal" panose="020B0400000000000000" pitchFamily="34" charset="-122"/>
              </a:rPr>
              <a:t>‹#›</a:t>
            </a:fld>
            <a:endParaRPr lang="zh-CN" altLang="en-US"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59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94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2023/11/2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47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7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3" Type="http://schemas.openxmlformats.org/officeDocument/2006/relationships/tags" Target="../tags/tag75.xml"/><Relationship Id="rId21" Type="http://schemas.openxmlformats.org/officeDocument/2006/relationships/image" Target="../media/image8.png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image" Target="../media/image4.png"/><Relationship Id="rId2" Type="http://schemas.openxmlformats.org/officeDocument/2006/relationships/tags" Target="../tags/tag74.xml"/><Relationship Id="rId16" Type="http://schemas.microsoft.com/office/2007/relationships/hdphoto" Target="../media/hdphoto1.wdp"/><Relationship Id="rId20" Type="http://schemas.openxmlformats.org/officeDocument/2006/relationships/image" Target="../media/image7.png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5" Type="http://schemas.openxmlformats.org/officeDocument/2006/relationships/tags" Target="../tags/tag77.xml"/><Relationship Id="rId15" Type="http://schemas.openxmlformats.org/officeDocument/2006/relationships/image" Target="../media/image3.png"/><Relationship Id="rId23" Type="http://schemas.openxmlformats.org/officeDocument/2006/relationships/image" Target="../media/image10.png"/><Relationship Id="rId10" Type="http://schemas.openxmlformats.org/officeDocument/2006/relationships/tags" Target="../tags/tag82.xml"/><Relationship Id="rId19" Type="http://schemas.openxmlformats.org/officeDocument/2006/relationships/image" Target="../media/image6.png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18.xml"/><Relationship Id="rId4" Type="http://schemas.openxmlformats.org/officeDocument/2006/relationships/tags" Target="../tags/tag2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tags" Target="../tags/tag231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220.xml"/><Relationship Id="rId16" Type="http://schemas.openxmlformats.org/officeDocument/2006/relationships/tags" Target="../tags/tag234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5" Type="http://schemas.openxmlformats.org/officeDocument/2006/relationships/tags" Target="../tags/tag223.xml"/><Relationship Id="rId15" Type="http://schemas.openxmlformats.org/officeDocument/2006/relationships/tags" Target="../tags/tag233.xml"/><Relationship Id="rId10" Type="http://schemas.openxmlformats.org/officeDocument/2006/relationships/tags" Target="../tags/tag228.xml"/><Relationship Id="rId19" Type="http://schemas.openxmlformats.org/officeDocument/2006/relationships/image" Target="../media/image21.jpeg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tags" Target="../tags/tag2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tags" Target="../tags/tag247.xml"/><Relationship Id="rId18" Type="http://schemas.openxmlformats.org/officeDocument/2006/relationships/tags" Target="../tags/tag252.xml"/><Relationship Id="rId26" Type="http://schemas.openxmlformats.org/officeDocument/2006/relationships/notesSlide" Target="../notesSlides/notesSlide12.xml"/><Relationship Id="rId3" Type="http://schemas.openxmlformats.org/officeDocument/2006/relationships/tags" Target="../tags/tag237.xml"/><Relationship Id="rId21" Type="http://schemas.openxmlformats.org/officeDocument/2006/relationships/tags" Target="../tags/tag255.xml"/><Relationship Id="rId7" Type="http://schemas.openxmlformats.org/officeDocument/2006/relationships/tags" Target="../tags/tag241.xml"/><Relationship Id="rId12" Type="http://schemas.openxmlformats.org/officeDocument/2006/relationships/tags" Target="../tags/tag246.xml"/><Relationship Id="rId17" Type="http://schemas.openxmlformats.org/officeDocument/2006/relationships/tags" Target="../tags/tag251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236.xml"/><Relationship Id="rId16" Type="http://schemas.openxmlformats.org/officeDocument/2006/relationships/tags" Target="../tags/tag250.xml"/><Relationship Id="rId20" Type="http://schemas.openxmlformats.org/officeDocument/2006/relationships/tags" Target="../tags/tag254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tags" Target="../tags/tag245.xml"/><Relationship Id="rId24" Type="http://schemas.openxmlformats.org/officeDocument/2006/relationships/tags" Target="../tags/tag258.xml"/><Relationship Id="rId5" Type="http://schemas.openxmlformats.org/officeDocument/2006/relationships/tags" Target="../tags/tag239.xml"/><Relationship Id="rId15" Type="http://schemas.openxmlformats.org/officeDocument/2006/relationships/tags" Target="../tags/tag249.xml"/><Relationship Id="rId23" Type="http://schemas.openxmlformats.org/officeDocument/2006/relationships/tags" Target="../tags/tag257.xml"/><Relationship Id="rId10" Type="http://schemas.openxmlformats.org/officeDocument/2006/relationships/tags" Target="../tags/tag244.xml"/><Relationship Id="rId19" Type="http://schemas.openxmlformats.org/officeDocument/2006/relationships/tags" Target="../tags/tag253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tags" Target="../tags/tag248.xml"/><Relationship Id="rId22" Type="http://schemas.openxmlformats.org/officeDocument/2006/relationships/tags" Target="../tags/tag256.xml"/><Relationship Id="rId27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63.xml"/><Relationship Id="rId4" Type="http://schemas.openxmlformats.org/officeDocument/2006/relationships/tags" Target="../tags/tag26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tags" Target="../tags/tag276.xml"/><Relationship Id="rId18" Type="http://schemas.openxmlformats.org/officeDocument/2006/relationships/tags" Target="../tags/tag281.xml"/><Relationship Id="rId3" Type="http://schemas.openxmlformats.org/officeDocument/2006/relationships/tags" Target="../tags/tag266.xml"/><Relationship Id="rId21" Type="http://schemas.openxmlformats.org/officeDocument/2006/relationships/tags" Target="../tags/tag284.xml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17" Type="http://schemas.openxmlformats.org/officeDocument/2006/relationships/tags" Target="../tags/tag280.xml"/><Relationship Id="rId25" Type="http://schemas.openxmlformats.org/officeDocument/2006/relationships/image" Target="../media/image23.jpeg"/><Relationship Id="rId2" Type="http://schemas.openxmlformats.org/officeDocument/2006/relationships/tags" Target="../tags/tag265.xml"/><Relationship Id="rId16" Type="http://schemas.openxmlformats.org/officeDocument/2006/relationships/tags" Target="../tags/tag279.xml"/><Relationship Id="rId20" Type="http://schemas.openxmlformats.org/officeDocument/2006/relationships/tags" Target="../tags/tag283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24" Type="http://schemas.openxmlformats.org/officeDocument/2006/relationships/notesSlide" Target="../notesSlides/notesSlide14.xml"/><Relationship Id="rId5" Type="http://schemas.openxmlformats.org/officeDocument/2006/relationships/tags" Target="../tags/tag268.xml"/><Relationship Id="rId15" Type="http://schemas.openxmlformats.org/officeDocument/2006/relationships/tags" Target="../tags/tag278.xml"/><Relationship Id="rId23" Type="http://schemas.openxmlformats.org/officeDocument/2006/relationships/slideLayout" Target="../slideLayouts/slideLayout4.xml"/><Relationship Id="rId10" Type="http://schemas.openxmlformats.org/officeDocument/2006/relationships/tags" Target="../tags/tag273.xml"/><Relationship Id="rId19" Type="http://schemas.openxmlformats.org/officeDocument/2006/relationships/tags" Target="../tags/tag282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tags" Target="../tags/tag277.xml"/><Relationship Id="rId22" Type="http://schemas.openxmlformats.org/officeDocument/2006/relationships/tags" Target="../tags/tag28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tags" Target="../tags/tag298.xml"/><Relationship Id="rId18" Type="http://schemas.openxmlformats.org/officeDocument/2006/relationships/chart" Target="../charts/chart1.xm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12" Type="http://schemas.openxmlformats.org/officeDocument/2006/relationships/tags" Target="../tags/tag297.xml"/><Relationship Id="rId17" Type="http://schemas.openxmlformats.org/officeDocument/2006/relationships/image" Target="../media/image24.jpeg"/><Relationship Id="rId2" Type="http://schemas.openxmlformats.org/officeDocument/2006/relationships/tags" Target="../tags/tag287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tags" Target="../tags/tag296.xml"/><Relationship Id="rId5" Type="http://schemas.openxmlformats.org/officeDocument/2006/relationships/tags" Target="../tags/tag290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295.xml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tags" Target="../tags/tag29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13" Type="http://schemas.openxmlformats.org/officeDocument/2006/relationships/image" Target="../media/image25.jpeg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04.xml"/><Relationship Id="rId10" Type="http://schemas.openxmlformats.org/officeDocument/2006/relationships/tags" Target="../tags/tag309.xml"/><Relationship Id="rId4" Type="http://schemas.openxmlformats.org/officeDocument/2006/relationships/tags" Target="../tags/tag303.xml"/><Relationship Id="rId9" Type="http://schemas.openxmlformats.org/officeDocument/2006/relationships/tags" Target="../tags/tag308.xml"/><Relationship Id="rId1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3" Type="http://schemas.openxmlformats.org/officeDocument/2006/relationships/tags" Target="../tags/tag312.xml"/><Relationship Id="rId21" Type="http://schemas.openxmlformats.org/officeDocument/2006/relationships/image" Target="../media/image9.png"/><Relationship Id="rId7" Type="http://schemas.openxmlformats.org/officeDocument/2006/relationships/tags" Target="../tags/tag316.xml"/><Relationship Id="rId12" Type="http://schemas.openxmlformats.org/officeDocument/2006/relationships/tags" Target="../tags/tag321.xml"/><Relationship Id="rId17" Type="http://schemas.openxmlformats.org/officeDocument/2006/relationships/image" Target="../media/image4.png"/><Relationship Id="rId2" Type="http://schemas.openxmlformats.org/officeDocument/2006/relationships/tags" Target="../tags/tag311.xml"/><Relationship Id="rId16" Type="http://schemas.microsoft.com/office/2007/relationships/hdphoto" Target="../media/hdphoto1.wdp"/><Relationship Id="rId20" Type="http://schemas.openxmlformats.org/officeDocument/2006/relationships/image" Target="../media/image7.png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tags" Target="../tags/tag320.xml"/><Relationship Id="rId5" Type="http://schemas.openxmlformats.org/officeDocument/2006/relationships/tags" Target="../tags/tag314.xml"/><Relationship Id="rId15" Type="http://schemas.openxmlformats.org/officeDocument/2006/relationships/image" Target="../media/image3.png"/><Relationship Id="rId23" Type="http://schemas.openxmlformats.org/officeDocument/2006/relationships/image" Target="../media/image8.png"/><Relationship Id="rId10" Type="http://schemas.openxmlformats.org/officeDocument/2006/relationships/tags" Target="../tags/tag319.xml"/><Relationship Id="rId19" Type="http://schemas.openxmlformats.org/officeDocument/2006/relationships/image" Target="../media/image6.png"/><Relationship Id="rId4" Type="http://schemas.openxmlformats.org/officeDocument/2006/relationships/tags" Target="../tags/tag313.xml"/><Relationship Id="rId9" Type="http://schemas.openxmlformats.org/officeDocument/2006/relationships/tags" Target="../tags/tag318.xml"/><Relationship Id="rId14" Type="http://schemas.openxmlformats.org/officeDocument/2006/relationships/notesSlide" Target="../notesSlides/notesSlide17.xml"/><Relationship Id="rId2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image" Target="../media/image11.pn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86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19" Type="http://schemas.microsoft.com/office/2007/relationships/hdphoto" Target="../media/hdphoto2.wdp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4.xml"/><Relationship Id="rId4" Type="http://schemas.openxmlformats.org/officeDocument/2006/relationships/tags" Target="../tags/tag10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12.jpe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tags" Target="../tags/tag129.xml"/><Relationship Id="rId18" Type="http://schemas.openxmlformats.org/officeDocument/2006/relationships/tags" Target="../tags/tag134.xml"/><Relationship Id="rId26" Type="http://schemas.openxmlformats.org/officeDocument/2006/relationships/image" Target="../media/image13.jpeg"/><Relationship Id="rId3" Type="http://schemas.openxmlformats.org/officeDocument/2006/relationships/tags" Target="../tags/tag119.xml"/><Relationship Id="rId21" Type="http://schemas.openxmlformats.org/officeDocument/2006/relationships/tags" Target="../tags/tag137.xml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17" Type="http://schemas.openxmlformats.org/officeDocument/2006/relationships/tags" Target="../tags/tag133.xml"/><Relationship Id="rId25" Type="http://schemas.openxmlformats.org/officeDocument/2006/relationships/notesSlide" Target="../notesSlides/notesSlide5.xml"/><Relationship Id="rId2" Type="http://schemas.openxmlformats.org/officeDocument/2006/relationships/tags" Target="../tags/tag118.xml"/><Relationship Id="rId16" Type="http://schemas.openxmlformats.org/officeDocument/2006/relationships/tags" Target="../tags/tag132.xml"/><Relationship Id="rId20" Type="http://schemas.openxmlformats.org/officeDocument/2006/relationships/tags" Target="../tags/tag136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121.xml"/><Relationship Id="rId15" Type="http://schemas.openxmlformats.org/officeDocument/2006/relationships/tags" Target="../tags/tag131.xml"/><Relationship Id="rId23" Type="http://schemas.openxmlformats.org/officeDocument/2006/relationships/tags" Target="../tags/tag139.xml"/><Relationship Id="rId10" Type="http://schemas.openxmlformats.org/officeDocument/2006/relationships/tags" Target="../tags/tag126.xml"/><Relationship Id="rId19" Type="http://schemas.openxmlformats.org/officeDocument/2006/relationships/tags" Target="../tags/tag135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tags" Target="../tags/tag130.xml"/><Relationship Id="rId22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tags" Target="../tags/tag152.xml"/><Relationship Id="rId18" Type="http://schemas.openxmlformats.org/officeDocument/2006/relationships/tags" Target="../tags/tag157.xml"/><Relationship Id="rId26" Type="http://schemas.openxmlformats.org/officeDocument/2006/relationships/tags" Target="../tags/tag165.xml"/><Relationship Id="rId3" Type="http://schemas.openxmlformats.org/officeDocument/2006/relationships/tags" Target="../tags/tag142.xml"/><Relationship Id="rId21" Type="http://schemas.openxmlformats.org/officeDocument/2006/relationships/tags" Target="../tags/tag160.xml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17" Type="http://schemas.openxmlformats.org/officeDocument/2006/relationships/tags" Target="../tags/tag156.xml"/><Relationship Id="rId25" Type="http://schemas.openxmlformats.org/officeDocument/2006/relationships/tags" Target="../tags/tag164.xml"/><Relationship Id="rId2" Type="http://schemas.openxmlformats.org/officeDocument/2006/relationships/tags" Target="../tags/tag141.xml"/><Relationship Id="rId16" Type="http://schemas.openxmlformats.org/officeDocument/2006/relationships/tags" Target="../tags/tag155.xml"/><Relationship Id="rId20" Type="http://schemas.openxmlformats.org/officeDocument/2006/relationships/tags" Target="../tags/tag159.xml"/><Relationship Id="rId29" Type="http://schemas.openxmlformats.org/officeDocument/2006/relationships/slideLayout" Target="../slideLayouts/slideLayout4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24" Type="http://schemas.openxmlformats.org/officeDocument/2006/relationships/tags" Target="../tags/tag163.xml"/><Relationship Id="rId5" Type="http://schemas.openxmlformats.org/officeDocument/2006/relationships/tags" Target="../tags/tag144.xml"/><Relationship Id="rId15" Type="http://schemas.openxmlformats.org/officeDocument/2006/relationships/tags" Target="../tags/tag154.xml"/><Relationship Id="rId23" Type="http://schemas.openxmlformats.org/officeDocument/2006/relationships/tags" Target="../tags/tag162.xml"/><Relationship Id="rId28" Type="http://schemas.openxmlformats.org/officeDocument/2006/relationships/tags" Target="../tags/tag167.xml"/><Relationship Id="rId10" Type="http://schemas.openxmlformats.org/officeDocument/2006/relationships/tags" Target="../tags/tag149.xml"/><Relationship Id="rId19" Type="http://schemas.openxmlformats.org/officeDocument/2006/relationships/tags" Target="../tags/tag158.xml"/><Relationship Id="rId31" Type="http://schemas.openxmlformats.org/officeDocument/2006/relationships/image" Target="../media/image14.jpeg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tags" Target="../tags/tag153.xml"/><Relationship Id="rId22" Type="http://schemas.openxmlformats.org/officeDocument/2006/relationships/tags" Target="../tags/tag161.xml"/><Relationship Id="rId27" Type="http://schemas.openxmlformats.org/officeDocument/2006/relationships/tags" Target="../tags/tag166.xml"/><Relationship Id="rId30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72.xml"/><Relationship Id="rId4" Type="http://schemas.openxmlformats.org/officeDocument/2006/relationships/tags" Target="../tags/tag17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tags" Target="../tags/tag185.xml"/><Relationship Id="rId18" Type="http://schemas.openxmlformats.org/officeDocument/2006/relationships/tags" Target="../tags/tag190.xml"/><Relationship Id="rId26" Type="http://schemas.openxmlformats.org/officeDocument/2006/relationships/image" Target="../media/image15.jpeg"/><Relationship Id="rId3" Type="http://schemas.openxmlformats.org/officeDocument/2006/relationships/tags" Target="../tags/tag175.xml"/><Relationship Id="rId21" Type="http://schemas.openxmlformats.org/officeDocument/2006/relationships/tags" Target="../tags/tag193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tags" Target="../tags/tag189.xml"/><Relationship Id="rId25" Type="http://schemas.openxmlformats.org/officeDocument/2006/relationships/notesSlide" Target="../notesSlides/notesSlide8.xml"/><Relationship Id="rId2" Type="http://schemas.openxmlformats.org/officeDocument/2006/relationships/tags" Target="../tags/tag174.xml"/><Relationship Id="rId16" Type="http://schemas.openxmlformats.org/officeDocument/2006/relationships/tags" Target="../tags/tag188.xml"/><Relationship Id="rId20" Type="http://schemas.openxmlformats.org/officeDocument/2006/relationships/tags" Target="../tags/tag192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tags" Target="../tags/tag195.xml"/><Relationship Id="rId28" Type="http://schemas.openxmlformats.org/officeDocument/2006/relationships/image" Target="../media/image17.svg"/><Relationship Id="rId10" Type="http://schemas.openxmlformats.org/officeDocument/2006/relationships/tags" Target="../tags/tag182.xml"/><Relationship Id="rId19" Type="http://schemas.openxmlformats.org/officeDocument/2006/relationships/tags" Target="../tags/tag191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tags" Target="../tags/tag194.xml"/><Relationship Id="rId27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tags" Target="../tags/tag208.xml"/><Relationship Id="rId18" Type="http://schemas.openxmlformats.org/officeDocument/2006/relationships/tags" Target="../tags/tag213.xml"/><Relationship Id="rId3" Type="http://schemas.openxmlformats.org/officeDocument/2006/relationships/tags" Target="../tags/tag198.xml"/><Relationship Id="rId21" Type="http://schemas.openxmlformats.org/officeDocument/2006/relationships/image" Target="../media/image18.jpeg"/><Relationship Id="rId7" Type="http://schemas.openxmlformats.org/officeDocument/2006/relationships/tags" Target="../tags/tag202.xml"/><Relationship Id="rId12" Type="http://schemas.openxmlformats.org/officeDocument/2006/relationships/tags" Target="../tags/tag207.xml"/><Relationship Id="rId17" Type="http://schemas.openxmlformats.org/officeDocument/2006/relationships/tags" Target="../tags/tag212.xml"/><Relationship Id="rId2" Type="http://schemas.openxmlformats.org/officeDocument/2006/relationships/tags" Target="../tags/tag197.xml"/><Relationship Id="rId16" Type="http://schemas.openxmlformats.org/officeDocument/2006/relationships/tags" Target="../tags/tag211.xml"/><Relationship Id="rId20" Type="http://schemas.openxmlformats.org/officeDocument/2006/relationships/notesSlide" Target="../notesSlides/notesSlide9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tags" Target="../tags/tag206.xml"/><Relationship Id="rId5" Type="http://schemas.openxmlformats.org/officeDocument/2006/relationships/tags" Target="../tags/tag200.xml"/><Relationship Id="rId15" Type="http://schemas.openxmlformats.org/officeDocument/2006/relationships/tags" Target="../tags/tag210.xml"/><Relationship Id="rId23" Type="http://schemas.openxmlformats.org/officeDocument/2006/relationships/image" Target="../media/image20.jpeg"/><Relationship Id="rId10" Type="http://schemas.openxmlformats.org/officeDocument/2006/relationships/tags" Target="../tags/tag205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199.xml"/><Relationship Id="rId9" Type="http://schemas.openxmlformats.org/officeDocument/2006/relationships/tags" Target="../tags/tag204.xml"/><Relationship Id="rId14" Type="http://schemas.openxmlformats.org/officeDocument/2006/relationships/tags" Target="../tags/tag209.xml"/><Relationship Id="rId2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419EE9B-39A8-D8B9-63D5-856BB926D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817"/>
            <a:ext cx="12192000" cy="74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07"/>
          <a:stretch>
            <a:fillRect/>
          </a:stretch>
        </p:blipFill>
        <p:spPr>
          <a:xfrm>
            <a:off x="2503901" y="3816"/>
            <a:ext cx="3836696" cy="1612895"/>
          </a:xfrm>
          <a:custGeom>
            <a:avLst/>
            <a:gdLst>
              <a:gd name="connsiteX0" fmla="*/ 0 w 3836696"/>
              <a:gd name="connsiteY0" fmla="*/ 0 h 1612895"/>
              <a:gd name="connsiteX1" fmla="*/ 3836696 w 3836696"/>
              <a:gd name="connsiteY1" fmla="*/ 0 h 1612895"/>
              <a:gd name="connsiteX2" fmla="*/ 3836696 w 3836696"/>
              <a:gd name="connsiteY2" fmla="*/ 1612895 h 1612895"/>
              <a:gd name="connsiteX3" fmla="*/ 0 w 3836696"/>
              <a:gd name="connsiteY3" fmla="*/ 1612895 h 161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6696" h="1612895">
                <a:moveTo>
                  <a:pt x="0" y="0"/>
                </a:moveTo>
                <a:lnTo>
                  <a:pt x="3836696" y="0"/>
                </a:lnTo>
                <a:lnTo>
                  <a:pt x="3836696" y="1612895"/>
                </a:lnTo>
                <a:lnTo>
                  <a:pt x="0" y="1612895"/>
                </a:lnTo>
                <a:close/>
              </a:path>
            </a:pathLst>
          </a:custGeom>
        </p:spPr>
      </p:pic>
      <p:pic>
        <p:nvPicPr>
          <p:cNvPr id="3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7475" y="310515"/>
            <a:ext cx="2817495" cy="1306195"/>
          </a:xfrm>
          <a:prstGeom prst="rect">
            <a:avLst/>
          </a:prstGeom>
        </p:spPr>
      </p:pic>
      <p:pic>
        <p:nvPicPr>
          <p:cNvPr id="36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136" y="560306"/>
            <a:ext cx="3741366" cy="1734220"/>
          </a:xfrm>
          <a:prstGeom prst="rect">
            <a:avLst/>
          </a:prstGeom>
        </p:spPr>
      </p:pic>
      <p:pic>
        <p:nvPicPr>
          <p:cNvPr id="102" name="图片 5"/>
          <p:cNvPicPr/>
          <p:nvPr>
            <p:custDataLst>
              <p:tags r:id="rId5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40980" y="-686435"/>
            <a:ext cx="4728845" cy="5425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"/>
          <p:cNvSpPr txBox="1"/>
          <p:nvPr>
            <p:custDataLst>
              <p:tags r:id="rId6"/>
            </p:custDataLst>
          </p:nvPr>
        </p:nvSpPr>
        <p:spPr>
          <a:xfrm>
            <a:off x="587375" y="554350"/>
            <a:ext cx="16040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  <a:sym typeface="+mn-lt"/>
              </a:rPr>
              <a:t>YOUR LOGO </a:t>
            </a:r>
          </a:p>
        </p:txBody>
      </p:sp>
      <p:pic>
        <p:nvPicPr>
          <p:cNvPr id="11" name="图12"/>
          <p:cNvPicPr/>
          <p:nvPr>
            <p:custDataLst>
              <p:tags r:id="rId7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161732" y="4552957"/>
            <a:ext cx="1703705" cy="1388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"/>
          <p:cNvSpPr txBox="1"/>
          <p:nvPr/>
        </p:nvSpPr>
        <p:spPr>
          <a:xfrm>
            <a:off x="3103758" y="1860550"/>
            <a:ext cx="39147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720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建设美丽</a:t>
            </a:r>
          </a:p>
        </p:txBody>
      </p:sp>
      <p:sp>
        <p:nvSpPr>
          <p:cNvPr id="5" name="文本框 3"/>
          <p:cNvSpPr txBox="1"/>
          <p:nvPr>
            <p:custDataLst>
              <p:tags r:id="rId8"/>
            </p:custDataLst>
          </p:nvPr>
        </p:nvSpPr>
        <p:spPr>
          <a:xfrm>
            <a:off x="3395663" y="3230232"/>
            <a:ext cx="5400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绿色农业风汇报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PPT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模板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思源黑体 CN Bold" panose="020B0800000000000000" pitchFamily="34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33798" y="4109191"/>
            <a:ext cx="2324404" cy="563761"/>
            <a:chOff x="5172014" y="4009178"/>
            <a:chExt cx="1838690" cy="493961"/>
          </a:xfrm>
        </p:grpSpPr>
        <p:sp>
          <p:nvSpPr>
            <p:cNvPr id="6" name="圆角矩形 1"/>
            <p:cNvSpPr/>
            <p:nvPr>
              <p:custDataLst>
                <p:tags r:id="rId11"/>
              </p:custDataLst>
            </p:nvPr>
          </p:nvSpPr>
          <p:spPr>
            <a:xfrm>
              <a:off x="5172014" y="4009178"/>
              <a:ext cx="1838690" cy="4939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01600" dir="5400000" sx="97000" sy="97000" algn="t" rotWithShape="0">
                <a:srgbClr val="84E53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8" name="文本框 4"/>
            <p:cNvSpPr txBox="1"/>
            <p:nvPr>
              <p:custDataLst>
                <p:tags r:id="rId12"/>
              </p:custDataLst>
            </p:nvPr>
          </p:nvSpPr>
          <p:spPr>
            <a:xfrm>
              <a:off x="5181296" y="4106479"/>
              <a:ext cx="1829408" cy="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sym typeface="+mn-lt"/>
                </a:rPr>
                <a:t>汇报人：啊米米米米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sym typeface="+mn-lt"/>
              </a:endParaRPr>
            </a:p>
          </p:txBody>
        </p:sp>
      </p:grpSp>
      <p:pic>
        <p:nvPicPr>
          <p:cNvPr id="3" name="图12"/>
          <p:cNvPicPr/>
          <p:nvPr>
            <p:custDataLst>
              <p:tags r:id="rId9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42216" y="2274570"/>
            <a:ext cx="1259205" cy="1026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12"/>
          <p:cNvPicPr/>
          <p:nvPr>
            <p:custDataLst>
              <p:tags r:id="rId10"/>
            </p:custDataLst>
          </p:nvPr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0290" y="1489710"/>
            <a:ext cx="1926590" cy="1569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6759400" y="1464120"/>
            <a:ext cx="9485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500" b="1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乡</a:t>
            </a:r>
            <a:endParaRPr lang="zh-CN" altLang="en-US" sz="115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35121" y="1773787"/>
            <a:ext cx="9485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lt"/>
              </a:rPr>
              <a:t>村</a:t>
            </a:r>
            <a:endParaRPr lang="zh-CN" altLang="en-US" sz="8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4327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2412" y="-131230"/>
            <a:ext cx="4370107" cy="77251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960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</a:p>
        </p:txBody>
      </p: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900930" y="2563495"/>
            <a:ext cx="384048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sym typeface="+mn-lt"/>
              </a:rPr>
              <a:t>实施方案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1072AAB-4AEE-2477-0125-D2DA5F397E65}"/>
              </a:ext>
            </a:extLst>
          </p:cNvPr>
          <p:cNvGrpSpPr/>
          <p:nvPr/>
        </p:nvGrpSpPr>
        <p:grpSpPr>
          <a:xfrm>
            <a:off x="0" y="5280025"/>
            <a:ext cx="12192000" cy="1577975"/>
            <a:chOff x="0" y="5280025"/>
            <a:chExt cx="12192000" cy="157797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E3E4BBC-118D-9294-3872-487CCD22C08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0" y="5280025"/>
              <a:ext cx="12192000" cy="9556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7F66B52-29C3-F273-63E9-7073620B494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0" y="5555615"/>
              <a:ext cx="12192000" cy="13023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1A6BD74-4D48-8C09-9150-7EA57485A2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实施方案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6315" y="1252220"/>
            <a:ext cx="9115425" cy="472376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11835" y="1270000"/>
            <a:ext cx="7428865" cy="1500505"/>
            <a:chOff x="1121" y="2000"/>
            <a:chExt cx="11699" cy="2363"/>
          </a:xfrm>
        </p:grpSpPr>
        <p:sp>
          <p:nvSpPr>
            <p:cNvPr id="10" name="矩形 9"/>
            <p:cNvSpPr/>
            <p:nvPr>
              <p:custDataLst>
                <p:tags r:id="rId14"/>
              </p:custDataLst>
            </p:nvPr>
          </p:nvSpPr>
          <p:spPr>
            <a:xfrm>
              <a:off x="1121" y="2000"/>
              <a:ext cx="11699" cy="23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5"/>
              </p:custDataLst>
            </p:nvPr>
          </p:nvSpPr>
          <p:spPr>
            <a:xfrm>
              <a:off x="1121" y="2311"/>
              <a:ext cx="2965" cy="58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1486" y="3130"/>
              <a:ext cx="10786" cy="101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1835" y="2884805"/>
            <a:ext cx="7428865" cy="1500505"/>
            <a:chOff x="1121" y="2000"/>
            <a:chExt cx="11699" cy="2363"/>
          </a:xfrm>
        </p:grpSpPr>
        <p:sp>
          <p:nvSpPr>
            <p:cNvPr id="32" name="矩形 31"/>
            <p:cNvSpPr/>
            <p:nvPr>
              <p:custDataLst>
                <p:tags r:id="rId11"/>
              </p:custDataLst>
            </p:nvPr>
          </p:nvSpPr>
          <p:spPr>
            <a:xfrm>
              <a:off x="1121" y="2000"/>
              <a:ext cx="11699" cy="23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2"/>
              </p:custDataLst>
            </p:nvPr>
          </p:nvSpPr>
          <p:spPr>
            <a:xfrm>
              <a:off x="1121" y="2311"/>
              <a:ext cx="2965" cy="58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34" name="文本框 33"/>
            <p:cNvSpPr txBox="1"/>
            <p:nvPr>
              <p:custDataLst>
                <p:tags r:id="rId13"/>
              </p:custDataLst>
            </p:nvPr>
          </p:nvSpPr>
          <p:spPr>
            <a:xfrm>
              <a:off x="1486" y="3130"/>
              <a:ext cx="10786" cy="101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1835" y="4482465"/>
            <a:ext cx="7428865" cy="1500505"/>
            <a:chOff x="1121" y="2000"/>
            <a:chExt cx="11699" cy="2363"/>
          </a:xfrm>
        </p:grpSpPr>
        <p:sp>
          <p:nvSpPr>
            <p:cNvPr id="37" name="矩形 36"/>
            <p:cNvSpPr/>
            <p:nvPr>
              <p:custDataLst>
                <p:tags r:id="rId8"/>
              </p:custDataLst>
            </p:nvPr>
          </p:nvSpPr>
          <p:spPr>
            <a:xfrm>
              <a:off x="1121" y="2000"/>
              <a:ext cx="11699" cy="23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9"/>
              </p:custDataLst>
            </p:nvPr>
          </p:nvSpPr>
          <p:spPr>
            <a:xfrm>
              <a:off x="1121" y="2311"/>
              <a:ext cx="2965" cy="58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40" name="文本框 39"/>
            <p:cNvSpPr txBox="1"/>
            <p:nvPr>
              <p:custDataLst>
                <p:tags r:id="rId10"/>
              </p:custDataLst>
            </p:nvPr>
          </p:nvSpPr>
          <p:spPr>
            <a:xfrm>
              <a:off x="1486" y="3130"/>
              <a:ext cx="10786" cy="101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D178CFB-5085-8582-81E9-DF2F99D64CE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081C7D-52DE-6193-CA1F-FF0259C04D2B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06E6DB6C-F9CC-E365-24A0-D5067E965606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A900E81C-4C2E-934A-8D9B-3EC22CA566F8}"/>
                </a:ext>
              </a:extLst>
            </p:cNvPr>
            <p:cNvSpPr/>
            <p:nvPr userDrawn="1">
              <p:custDataLst>
                <p:tags r:id="rId7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F5575DD6-64D2-F445-D04B-19E3CD7281A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实施方案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1674859"/>
            <a:ext cx="12192000" cy="3962565"/>
            <a:chOff x="0" y="1631950"/>
            <a:chExt cx="12192000" cy="3548455"/>
          </a:xfrm>
        </p:grpSpPr>
        <p:sp>
          <p:nvSpPr>
            <p:cNvPr id="7" name="矩形 6"/>
            <p:cNvSpPr/>
            <p:nvPr>
              <p:custDataLst>
                <p:tags r:id="rId23"/>
              </p:custDataLst>
            </p:nvPr>
          </p:nvSpPr>
          <p:spPr>
            <a:xfrm>
              <a:off x="0" y="1732355"/>
              <a:ext cx="12192000" cy="3448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Normal" panose="020B0400000000000000" pitchFamily="34" charset="-122"/>
                <a:cs typeface="+mn-cs"/>
                <a:sym typeface="+mn-lt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4"/>
              </p:custDataLst>
            </p:nvPr>
          </p:nvSpPr>
          <p:spPr>
            <a:xfrm>
              <a:off x="0" y="1631950"/>
              <a:ext cx="12192000" cy="344805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Normal" panose="020B0400000000000000" pitchFamily="34" charset="-122"/>
                <a:cs typeface="+mn-cs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8772" y="1875154"/>
            <a:ext cx="3534455" cy="1371932"/>
            <a:chOff x="708772" y="1875154"/>
            <a:chExt cx="3534455" cy="1371932"/>
          </a:xfrm>
        </p:grpSpPr>
        <p:cxnSp>
          <p:nvCxnSpPr>
            <p:cNvPr id="41" name="直接连接符 40"/>
            <p:cNvCxnSpPr/>
            <p:nvPr>
              <p:custDataLst>
                <p:tags r:id="rId19"/>
              </p:custDataLst>
            </p:nvPr>
          </p:nvCxnSpPr>
          <p:spPr>
            <a:xfrm>
              <a:off x="1466326" y="2285519"/>
              <a:ext cx="1988074" cy="0"/>
            </a:xfrm>
            <a:prstGeom prst="line">
              <a:avLst/>
            </a:prstGeom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>
              <p:custDataLst>
                <p:tags r:id="rId20"/>
              </p:custDataLst>
            </p:nvPr>
          </p:nvSpPr>
          <p:spPr>
            <a:xfrm>
              <a:off x="1355260" y="1875154"/>
              <a:ext cx="2772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43" name="矩形 42"/>
            <p:cNvSpPr/>
            <p:nvPr>
              <p:custDataLst>
                <p:tags r:id="rId21"/>
              </p:custDataLst>
            </p:nvPr>
          </p:nvSpPr>
          <p:spPr>
            <a:xfrm>
              <a:off x="1355260" y="2288169"/>
              <a:ext cx="2887967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提炼，请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尽量言简意赅的阐述观点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8772" y="1973419"/>
              <a:ext cx="564614" cy="564614"/>
              <a:chOff x="677950" y="2024790"/>
              <a:chExt cx="564614" cy="564614"/>
            </a:xfrm>
          </p:grpSpPr>
          <p:sp>
            <p:nvSpPr>
              <p:cNvPr id="55" name="椭圆 75"/>
              <p:cNvSpPr/>
              <p:nvPr>
                <p:custDataLst>
                  <p:tags r:id="rId22"/>
                </p:custDataLst>
              </p:nvPr>
            </p:nvSpPr>
            <p:spPr>
              <a:xfrm>
                <a:off x="677950" y="2024790"/>
                <a:ext cx="564614" cy="564614"/>
              </a:xfrm>
              <a:prstGeom prst="ellipse">
                <a:avLst/>
              </a:prstGeom>
              <a:solidFill>
                <a:srgbClr val="FFFFFF"/>
              </a:solidFill>
              <a:ln w="222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Arial" panose="020B0604020202020204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785773" y="2131925"/>
                <a:ext cx="348968" cy="3503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20914" h="603082">
                    <a:moveTo>
                      <a:pt x="137261" y="420388"/>
                    </a:moveTo>
                    <a:lnTo>
                      <a:pt x="383584" y="420388"/>
                    </a:lnTo>
                    <a:cubicBezTo>
                      <a:pt x="398824" y="420388"/>
                      <a:pt x="411044" y="432587"/>
                      <a:pt x="411044" y="447803"/>
                    </a:cubicBezTo>
                    <a:cubicBezTo>
                      <a:pt x="411044" y="462880"/>
                      <a:pt x="398824" y="475217"/>
                      <a:pt x="383584" y="475217"/>
                    </a:cubicBezTo>
                    <a:lnTo>
                      <a:pt x="137261" y="475217"/>
                    </a:lnTo>
                    <a:cubicBezTo>
                      <a:pt x="122158" y="475217"/>
                      <a:pt x="109800" y="462880"/>
                      <a:pt x="109800" y="447803"/>
                    </a:cubicBezTo>
                    <a:cubicBezTo>
                      <a:pt x="109800" y="432587"/>
                      <a:pt x="122158" y="420388"/>
                      <a:pt x="137261" y="420388"/>
                    </a:cubicBezTo>
                    <a:close/>
                    <a:moveTo>
                      <a:pt x="137257" y="310729"/>
                    </a:moveTo>
                    <a:lnTo>
                      <a:pt x="273717" y="310729"/>
                    </a:lnTo>
                    <a:cubicBezTo>
                      <a:pt x="288955" y="310729"/>
                      <a:pt x="301173" y="322928"/>
                      <a:pt x="301173" y="338143"/>
                    </a:cubicBezTo>
                    <a:cubicBezTo>
                      <a:pt x="301173" y="353221"/>
                      <a:pt x="288955" y="365558"/>
                      <a:pt x="273717" y="365558"/>
                    </a:cubicBezTo>
                    <a:lnTo>
                      <a:pt x="137257" y="365558"/>
                    </a:lnTo>
                    <a:cubicBezTo>
                      <a:pt x="122156" y="365558"/>
                      <a:pt x="109800" y="353221"/>
                      <a:pt x="109800" y="338143"/>
                    </a:cubicBezTo>
                    <a:cubicBezTo>
                      <a:pt x="109800" y="322928"/>
                      <a:pt x="122156" y="310729"/>
                      <a:pt x="137257" y="310729"/>
                    </a:cubicBezTo>
                    <a:close/>
                    <a:moveTo>
                      <a:pt x="137257" y="201071"/>
                    </a:moveTo>
                    <a:lnTo>
                      <a:pt x="273717" y="201071"/>
                    </a:lnTo>
                    <a:cubicBezTo>
                      <a:pt x="288955" y="201071"/>
                      <a:pt x="301173" y="213270"/>
                      <a:pt x="301173" y="228485"/>
                    </a:cubicBezTo>
                    <a:cubicBezTo>
                      <a:pt x="301173" y="243563"/>
                      <a:pt x="288955" y="255900"/>
                      <a:pt x="273717" y="255900"/>
                    </a:cubicBezTo>
                    <a:lnTo>
                      <a:pt x="137257" y="255900"/>
                    </a:lnTo>
                    <a:cubicBezTo>
                      <a:pt x="122156" y="255900"/>
                      <a:pt x="109800" y="243563"/>
                      <a:pt x="109800" y="228485"/>
                    </a:cubicBezTo>
                    <a:cubicBezTo>
                      <a:pt x="109800" y="213270"/>
                      <a:pt x="122156" y="201071"/>
                      <a:pt x="137257" y="201071"/>
                    </a:cubicBezTo>
                    <a:close/>
                    <a:moveTo>
                      <a:pt x="182746" y="66233"/>
                    </a:moveTo>
                    <a:lnTo>
                      <a:pt x="124531" y="124345"/>
                    </a:lnTo>
                    <a:cubicBezTo>
                      <a:pt x="119451" y="129553"/>
                      <a:pt x="112448" y="132431"/>
                      <a:pt x="105171" y="132431"/>
                    </a:cubicBezTo>
                    <a:cubicBezTo>
                      <a:pt x="97894" y="132431"/>
                      <a:pt x="90892" y="129553"/>
                      <a:pt x="85675" y="124345"/>
                    </a:cubicBezTo>
                    <a:lnTo>
                      <a:pt x="54920" y="93644"/>
                    </a:lnTo>
                    <a:lnTo>
                      <a:pt x="54920" y="548260"/>
                    </a:lnTo>
                    <a:lnTo>
                      <a:pt x="465994" y="548260"/>
                    </a:lnTo>
                    <a:lnTo>
                      <a:pt x="465994" y="93644"/>
                    </a:lnTo>
                    <a:lnTo>
                      <a:pt x="435239" y="124345"/>
                    </a:lnTo>
                    <a:cubicBezTo>
                      <a:pt x="430022" y="129553"/>
                      <a:pt x="423020" y="132431"/>
                      <a:pt x="415743" y="132431"/>
                    </a:cubicBezTo>
                    <a:cubicBezTo>
                      <a:pt x="408466" y="132431"/>
                      <a:pt x="401464" y="129553"/>
                      <a:pt x="396384" y="124345"/>
                    </a:cubicBezTo>
                    <a:lnTo>
                      <a:pt x="338169" y="66233"/>
                    </a:lnTo>
                    <a:lnTo>
                      <a:pt x="279816" y="124345"/>
                    </a:lnTo>
                    <a:cubicBezTo>
                      <a:pt x="269107" y="135035"/>
                      <a:pt x="251807" y="135035"/>
                      <a:pt x="241098" y="124345"/>
                    </a:cubicBezTo>
                    <a:close/>
                    <a:moveTo>
                      <a:pt x="182746" y="35"/>
                    </a:moveTo>
                    <a:cubicBezTo>
                      <a:pt x="190023" y="35"/>
                      <a:pt x="197025" y="2913"/>
                      <a:pt x="202242" y="8121"/>
                    </a:cubicBezTo>
                    <a:lnTo>
                      <a:pt x="260457" y="66233"/>
                    </a:lnTo>
                    <a:lnTo>
                      <a:pt x="318672" y="8121"/>
                    </a:lnTo>
                    <a:cubicBezTo>
                      <a:pt x="323890" y="2913"/>
                      <a:pt x="330892" y="35"/>
                      <a:pt x="338169" y="35"/>
                    </a:cubicBezTo>
                    <a:cubicBezTo>
                      <a:pt x="345446" y="35"/>
                      <a:pt x="352448" y="2913"/>
                      <a:pt x="357528" y="8121"/>
                    </a:cubicBezTo>
                    <a:lnTo>
                      <a:pt x="415743" y="66233"/>
                    </a:lnTo>
                    <a:lnTo>
                      <a:pt x="474095" y="8121"/>
                    </a:lnTo>
                    <a:cubicBezTo>
                      <a:pt x="481921" y="172"/>
                      <a:pt x="493729" y="-2158"/>
                      <a:pt x="504026" y="2091"/>
                    </a:cubicBezTo>
                    <a:cubicBezTo>
                      <a:pt x="514187" y="6339"/>
                      <a:pt x="520914" y="16345"/>
                      <a:pt x="520914" y="27446"/>
                    </a:cubicBezTo>
                    <a:lnTo>
                      <a:pt x="520914" y="575671"/>
                    </a:lnTo>
                    <a:cubicBezTo>
                      <a:pt x="520914" y="590747"/>
                      <a:pt x="508695" y="603082"/>
                      <a:pt x="493454" y="603082"/>
                    </a:cubicBezTo>
                    <a:lnTo>
                      <a:pt x="27460" y="603082"/>
                    </a:lnTo>
                    <a:cubicBezTo>
                      <a:pt x="12357" y="603082"/>
                      <a:pt x="0" y="590747"/>
                      <a:pt x="0" y="575671"/>
                    </a:cubicBezTo>
                    <a:lnTo>
                      <a:pt x="0" y="27446"/>
                    </a:lnTo>
                    <a:cubicBezTo>
                      <a:pt x="0" y="16345"/>
                      <a:pt x="6727" y="6339"/>
                      <a:pt x="16888" y="2091"/>
                    </a:cubicBezTo>
                    <a:cubicBezTo>
                      <a:pt x="27185" y="-2158"/>
                      <a:pt x="38993" y="172"/>
                      <a:pt x="46819" y="8121"/>
                    </a:cubicBezTo>
                    <a:lnTo>
                      <a:pt x="105171" y="66233"/>
                    </a:lnTo>
                    <a:lnTo>
                      <a:pt x="163387" y="8121"/>
                    </a:lnTo>
                    <a:cubicBezTo>
                      <a:pt x="168467" y="2913"/>
                      <a:pt x="175469" y="35"/>
                      <a:pt x="182746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n-ea"/>
                  <a:sym typeface="+mn-lt"/>
                </a:endParaRPr>
              </a:p>
            </p:txBody>
          </p:sp>
        </p:grpSp>
      </p:grpSp>
      <p:pic>
        <p:nvPicPr>
          <p:cNvPr id="4100" name="Picture 4" descr="免费照片无人机在蔬菜绿色植物上喷洒肥料 农业技术 农场自动化"/>
          <p:cNvPicPr>
            <a:picLocks noChangeArrowheads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083" y="1519237"/>
            <a:ext cx="2783512" cy="401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08772" y="3632035"/>
            <a:ext cx="3483084" cy="1371932"/>
            <a:chOff x="708772" y="1875154"/>
            <a:chExt cx="3483084" cy="1371932"/>
          </a:xfrm>
        </p:grpSpPr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>
              <a:off x="1466326" y="2285519"/>
              <a:ext cx="1988074" cy="0"/>
            </a:xfrm>
            <a:prstGeom prst="line">
              <a:avLst/>
            </a:prstGeom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>
              <p:custDataLst>
                <p:tags r:id="rId16"/>
              </p:custDataLst>
            </p:nvPr>
          </p:nvSpPr>
          <p:spPr>
            <a:xfrm>
              <a:off x="1355260" y="1875154"/>
              <a:ext cx="2772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7"/>
              </p:custDataLst>
            </p:nvPr>
          </p:nvSpPr>
          <p:spPr>
            <a:xfrm>
              <a:off x="1355260" y="2288169"/>
              <a:ext cx="28365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提炼，请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尽量言简意赅的阐述观点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08772" y="1973419"/>
              <a:ext cx="564614" cy="564614"/>
              <a:chOff x="677950" y="2024790"/>
              <a:chExt cx="564614" cy="564614"/>
            </a:xfrm>
          </p:grpSpPr>
          <p:sp>
            <p:nvSpPr>
              <p:cNvPr id="30" name="椭圆 76"/>
              <p:cNvSpPr/>
              <p:nvPr>
                <p:custDataLst>
                  <p:tags r:id="rId18"/>
                </p:custDataLst>
              </p:nvPr>
            </p:nvSpPr>
            <p:spPr>
              <a:xfrm>
                <a:off x="677950" y="2024790"/>
                <a:ext cx="564614" cy="564614"/>
              </a:xfrm>
              <a:prstGeom prst="ellipse">
                <a:avLst/>
              </a:prstGeom>
              <a:solidFill>
                <a:srgbClr val="FFFFFF"/>
              </a:solidFill>
              <a:ln w="222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Arial" panose="020B0604020202020204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85773" y="2131925"/>
                <a:ext cx="348968" cy="3503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20914" h="603082">
                    <a:moveTo>
                      <a:pt x="137261" y="420388"/>
                    </a:moveTo>
                    <a:lnTo>
                      <a:pt x="383584" y="420388"/>
                    </a:lnTo>
                    <a:cubicBezTo>
                      <a:pt x="398824" y="420388"/>
                      <a:pt x="411044" y="432587"/>
                      <a:pt x="411044" y="447803"/>
                    </a:cubicBezTo>
                    <a:cubicBezTo>
                      <a:pt x="411044" y="462880"/>
                      <a:pt x="398824" y="475217"/>
                      <a:pt x="383584" y="475217"/>
                    </a:cubicBezTo>
                    <a:lnTo>
                      <a:pt x="137261" y="475217"/>
                    </a:lnTo>
                    <a:cubicBezTo>
                      <a:pt x="122158" y="475217"/>
                      <a:pt x="109800" y="462880"/>
                      <a:pt x="109800" y="447803"/>
                    </a:cubicBezTo>
                    <a:cubicBezTo>
                      <a:pt x="109800" y="432587"/>
                      <a:pt x="122158" y="420388"/>
                      <a:pt x="137261" y="420388"/>
                    </a:cubicBezTo>
                    <a:close/>
                    <a:moveTo>
                      <a:pt x="137257" y="310729"/>
                    </a:moveTo>
                    <a:lnTo>
                      <a:pt x="273717" y="310729"/>
                    </a:lnTo>
                    <a:cubicBezTo>
                      <a:pt x="288955" y="310729"/>
                      <a:pt x="301173" y="322928"/>
                      <a:pt x="301173" y="338143"/>
                    </a:cubicBezTo>
                    <a:cubicBezTo>
                      <a:pt x="301173" y="353221"/>
                      <a:pt x="288955" y="365558"/>
                      <a:pt x="273717" y="365558"/>
                    </a:cubicBezTo>
                    <a:lnTo>
                      <a:pt x="137257" y="365558"/>
                    </a:lnTo>
                    <a:cubicBezTo>
                      <a:pt x="122156" y="365558"/>
                      <a:pt x="109800" y="353221"/>
                      <a:pt x="109800" y="338143"/>
                    </a:cubicBezTo>
                    <a:cubicBezTo>
                      <a:pt x="109800" y="322928"/>
                      <a:pt x="122156" y="310729"/>
                      <a:pt x="137257" y="310729"/>
                    </a:cubicBezTo>
                    <a:close/>
                    <a:moveTo>
                      <a:pt x="137257" y="201071"/>
                    </a:moveTo>
                    <a:lnTo>
                      <a:pt x="273717" y="201071"/>
                    </a:lnTo>
                    <a:cubicBezTo>
                      <a:pt x="288955" y="201071"/>
                      <a:pt x="301173" y="213270"/>
                      <a:pt x="301173" y="228485"/>
                    </a:cubicBezTo>
                    <a:cubicBezTo>
                      <a:pt x="301173" y="243563"/>
                      <a:pt x="288955" y="255900"/>
                      <a:pt x="273717" y="255900"/>
                    </a:cubicBezTo>
                    <a:lnTo>
                      <a:pt x="137257" y="255900"/>
                    </a:lnTo>
                    <a:cubicBezTo>
                      <a:pt x="122156" y="255900"/>
                      <a:pt x="109800" y="243563"/>
                      <a:pt x="109800" y="228485"/>
                    </a:cubicBezTo>
                    <a:cubicBezTo>
                      <a:pt x="109800" y="213270"/>
                      <a:pt x="122156" y="201071"/>
                      <a:pt x="137257" y="201071"/>
                    </a:cubicBezTo>
                    <a:close/>
                    <a:moveTo>
                      <a:pt x="182746" y="66233"/>
                    </a:moveTo>
                    <a:lnTo>
                      <a:pt x="124531" y="124345"/>
                    </a:lnTo>
                    <a:cubicBezTo>
                      <a:pt x="119451" y="129553"/>
                      <a:pt x="112448" y="132431"/>
                      <a:pt x="105171" y="132431"/>
                    </a:cubicBezTo>
                    <a:cubicBezTo>
                      <a:pt x="97894" y="132431"/>
                      <a:pt x="90892" y="129553"/>
                      <a:pt x="85675" y="124345"/>
                    </a:cubicBezTo>
                    <a:lnTo>
                      <a:pt x="54920" y="93644"/>
                    </a:lnTo>
                    <a:lnTo>
                      <a:pt x="54920" y="548260"/>
                    </a:lnTo>
                    <a:lnTo>
                      <a:pt x="465994" y="548260"/>
                    </a:lnTo>
                    <a:lnTo>
                      <a:pt x="465994" y="93644"/>
                    </a:lnTo>
                    <a:lnTo>
                      <a:pt x="435239" y="124345"/>
                    </a:lnTo>
                    <a:cubicBezTo>
                      <a:pt x="430022" y="129553"/>
                      <a:pt x="423020" y="132431"/>
                      <a:pt x="415743" y="132431"/>
                    </a:cubicBezTo>
                    <a:cubicBezTo>
                      <a:pt x="408466" y="132431"/>
                      <a:pt x="401464" y="129553"/>
                      <a:pt x="396384" y="124345"/>
                    </a:cubicBezTo>
                    <a:lnTo>
                      <a:pt x="338169" y="66233"/>
                    </a:lnTo>
                    <a:lnTo>
                      <a:pt x="279816" y="124345"/>
                    </a:lnTo>
                    <a:cubicBezTo>
                      <a:pt x="269107" y="135035"/>
                      <a:pt x="251807" y="135035"/>
                      <a:pt x="241098" y="124345"/>
                    </a:cubicBezTo>
                    <a:close/>
                    <a:moveTo>
                      <a:pt x="182746" y="35"/>
                    </a:moveTo>
                    <a:cubicBezTo>
                      <a:pt x="190023" y="35"/>
                      <a:pt x="197025" y="2913"/>
                      <a:pt x="202242" y="8121"/>
                    </a:cubicBezTo>
                    <a:lnTo>
                      <a:pt x="260457" y="66233"/>
                    </a:lnTo>
                    <a:lnTo>
                      <a:pt x="318672" y="8121"/>
                    </a:lnTo>
                    <a:cubicBezTo>
                      <a:pt x="323890" y="2913"/>
                      <a:pt x="330892" y="35"/>
                      <a:pt x="338169" y="35"/>
                    </a:cubicBezTo>
                    <a:cubicBezTo>
                      <a:pt x="345446" y="35"/>
                      <a:pt x="352448" y="2913"/>
                      <a:pt x="357528" y="8121"/>
                    </a:cubicBezTo>
                    <a:lnTo>
                      <a:pt x="415743" y="66233"/>
                    </a:lnTo>
                    <a:lnTo>
                      <a:pt x="474095" y="8121"/>
                    </a:lnTo>
                    <a:cubicBezTo>
                      <a:pt x="481921" y="172"/>
                      <a:pt x="493729" y="-2158"/>
                      <a:pt x="504026" y="2091"/>
                    </a:cubicBezTo>
                    <a:cubicBezTo>
                      <a:pt x="514187" y="6339"/>
                      <a:pt x="520914" y="16345"/>
                      <a:pt x="520914" y="27446"/>
                    </a:cubicBezTo>
                    <a:lnTo>
                      <a:pt x="520914" y="575671"/>
                    </a:lnTo>
                    <a:cubicBezTo>
                      <a:pt x="520914" y="590747"/>
                      <a:pt x="508695" y="603082"/>
                      <a:pt x="493454" y="603082"/>
                    </a:cubicBezTo>
                    <a:lnTo>
                      <a:pt x="27460" y="603082"/>
                    </a:lnTo>
                    <a:cubicBezTo>
                      <a:pt x="12357" y="603082"/>
                      <a:pt x="0" y="590747"/>
                      <a:pt x="0" y="575671"/>
                    </a:cubicBezTo>
                    <a:lnTo>
                      <a:pt x="0" y="27446"/>
                    </a:lnTo>
                    <a:cubicBezTo>
                      <a:pt x="0" y="16345"/>
                      <a:pt x="6727" y="6339"/>
                      <a:pt x="16888" y="2091"/>
                    </a:cubicBezTo>
                    <a:cubicBezTo>
                      <a:pt x="27185" y="-2158"/>
                      <a:pt x="38993" y="172"/>
                      <a:pt x="46819" y="8121"/>
                    </a:cubicBezTo>
                    <a:lnTo>
                      <a:pt x="105171" y="66233"/>
                    </a:lnTo>
                    <a:lnTo>
                      <a:pt x="163387" y="8121"/>
                    </a:lnTo>
                    <a:cubicBezTo>
                      <a:pt x="168467" y="2913"/>
                      <a:pt x="175469" y="35"/>
                      <a:pt x="182746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659076" y="1865215"/>
            <a:ext cx="3534455" cy="1381871"/>
            <a:chOff x="708772" y="1865215"/>
            <a:chExt cx="3534455" cy="1381871"/>
          </a:xfrm>
        </p:grpSpPr>
        <p:cxnSp>
          <p:nvCxnSpPr>
            <p:cNvPr id="33" name="直接连接符 32"/>
            <p:cNvCxnSpPr/>
            <p:nvPr>
              <p:custDataLst>
                <p:tags r:id="rId11"/>
              </p:custDataLst>
            </p:nvPr>
          </p:nvCxnSpPr>
          <p:spPr>
            <a:xfrm>
              <a:off x="1466326" y="2285519"/>
              <a:ext cx="1988074" cy="0"/>
            </a:xfrm>
            <a:prstGeom prst="line">
              <a:avLst/>
            </a:prstGeom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>
              <p:custDataLst>
                <p:tags r:id="rId12"/>
              </p:custDataLst>
            </p:nvPr>
          </p:nvSpPr>
          <p:spPr>
            <a:xfrm>
              <a:off x="1355260" y="1865215"/>
              <a:ext cx="2772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35" name="矩形 34"/>
            <p:cNvSpPr/>
            <p:nvPr>
              <p:custDataLst>
                <p:tags r:id="rId13"/>
              </p:custDataLst>
            </p:nvPr>
          </p:nvSpPr>
          <p:spPr>
            <a:xfrm>
              <a:off x="1355260" y="2288169"/>
              <a:ext cx="2887967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提炼，请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尽量言简意赅的阐述观点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08772" y="1973419"/>
              <a:ext cx="564614" cy="564614"/>
              <a:chOff x="677950" y="2024790"/>
              <a:chExt cx="564614" cy="564614"/>
            </a:xfrm>
          </p:grpSpPr>
          <p:sp>
            <p:nvSpPr>
              <p:cNvPr id="37" name="椭圆 77"/>
              <p:cNvSpPr/>
              <p:nvPr>
                <p:custDataLst>
                  <p:tags r:id="rId14"/>
                </p:custDataLst>
              </p:nvPr>
            </p:nvSpPr>
            <p:spPr>
              <a:xfrm>
                <a:off x="677950" y="2024790"/>
                <a:ext cx="564614" cy="564614"/>
              </a:xfrm>
              <a:prstGeom prst="ellipse">
                <a:avLst/>
              </a:prstGeom>
              <a:solidFill>
                <a:srgbClr val="FFFFFF"/>
              </a:solidFill>
              <a:ln w="222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Arial" panose="020B0604020202020204"/>
                  <a:sym typeface="+mn-lt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785773" y="2131925"/>
                <a:ext cx="348968" cy="3503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20914" h="603082">
                    <a:moveTo>
                      <a:pt x="137261" y="420388"/>
                    </a:moveTo>
                    <a:lnTo>
                      <a:pt x="383584" y="420388"/>
                    </a:lnTo>
                    <a:cubicBezTo>
                      <a:pt x="398824" y="420388"/>
                      <a:pt x="411044" y="432587"/>
                      <a:pt x="411044" y="447803"/>
                    </a:cubicBezTo>
                    <a:cubicBezTo>
                      <a:pt x="411044" y="462880"/>
                      <a:pt x="398824" y="475217"/>
                      <a:pt x="383584" y="475217"/>
                    </a:cubicBezTo>
                    <a:lnTo>
                      <a:pt x="137261" y="475217"/>
                    </a:lnTo>
                    <a:cubicBezTo>
                      <a:pt x="122158" y="475217"/>
                      <a:pt x="109800" y="462880"/>
                      <a:pt x="109800" y="447803"/>
                    </a:cubicBezTo>
                    <a:cubicBezTo>
                      <a:pt x="109800" y="432587"/>
                      <a:pt x="122158" y="420388"/>
                      <a:pt x="137261" y="420388"/>
                    </a:cubicBezTo>
                    <a:close/>
                    <a:moveTo>
                      <a:pt x="137257" y="310729"/>
                    </a:moveTo>
                    <a:lnTo>
                      <a:pt x="273717" y="310729"/>
                    </a:lnTo>
                    <a:cubicBezTo>
                      <a:pt x="288955" y="310729"/>
                      <a:pt x="301173" y="322928"/>
                      <a:pt x="301173" y="338143"/>
                    </a:cubicBezTo>
                    <a:cubicBezTo>
                      <a:pt x="301173" y="353221"/>
                      <a:pt x="288955" y="365558"/>
                      <a:pt x="273717" y="365558"/>
                    </a:cubicBezTo>
                    <a:lnTo>
                      <a:pt x="137257" y="365558"/>
                    </a:lnTo>
                    <a:cubicBezTo>
                      <a:pt x="122156" y="365558"/>
                      <a:pt x="109800" y="353221"/>
                      <a:pt x="109800" y="338143"/>
                    </a:cubicBezTo>
                    <a:cubicBezTo>
                      <a:pt x="109800" y="322928"/>
                      <a:pt x="122156" y="310729"/>
                      <a:pt x="137257" y="310729"/>
                    </a:cubicBezTo>
                    <a:close/>
                    <a:moveTo>
                      <a:pt x="137257" y="201071"/>
                    </a:moveTo>
                    <a:lnTo>
                      <a:pt x="273717" y="201071"/>
                    </a:lnTo>
                    <a:cubicBezTo>
                      <a:pt x="288955" y="201071"/>
                      <a:pt x="301173" y="213270"/>
                      <a:pt x="301173" y="228485"/>
                    </a:cubicBezTo>
                    <a:cubicBezTo>
                      <a:pt x="301173" y="243563"/>
                      <a:pt x="288955" y="255900"/>
                      <a:pt x="273717" y="255900"/>
                    </a:cubicBezTo>
                    <a:lnTo>
                      <a:pt x="137257" y="255900"/>
                    </a:lnTo>
                    <a:cubicBezTo>
                      <a:pt x="122156" y="255900"/>
                      <a:pt x="109800" y="243563"/>
                      <a:pt x="109800" y="228485"/>
                    </a:cubicBezTo>
                    <a:cubicBezTo>
                      <a:pt x="109800" y="213270"/>
                      <a:pt x="122156" y="201071"/>
                      <a:pt x="137257" y="201071"/>
                    </a:cubicBezTo>
                    <a:close/>
                    <a:moveTo>
                      <a:pt x="182746" y="66233"/>
                    </a:moveTo>
                    <a:lnTo>
                      <a:pt x="124531" y="124345"/>
                    </a:lnTo>
                    <a:cubicBezTo>
                      <a:pt x="119451" y="129553"/>
                      <a:pt x="112448" y="132431"/>
                      <a:pt x="105171" y="132431"/>
                    </a:cubicBezTo>
                    <a:cubicBezTo>
                      <a:pt x="97894" y="132431"/>
                      <a:pt x="90892" y="129553"/>
                      <a:pt x="85675" y="124345"/>
                    </a:cubicBezTo>
                    <a:lnTo>
                      <a:pt x="54920" y="93644"/>
                    </a:lnTo>
                    <a:lnTo>
                      <a:pt x="54920" y="548260"/>
                    </a:lnTo>
                    <a:lnTo>
                      <a:pt x="465994" y="548260"/>
                    </a:lnTo>
                    <a:lnTo>
                      <a:pt x="465994" y="93644"/>
                    </a:lnTo>
                    <a:lnTo>
                      <a:pt x="435239" y="124345"/>
                    </a:lnTo>
                    <a:cubicBezTo>
                      <a:pt x="430022" y="129553"/>
                      <a:pt x="423020" y="132431"/>
                      <a:pt x="415743" y="132431"/>
                    </a:cubicBezTo>
                    <a:cubicBezTo>
                      <a:pt x="408466" y="132431"/>
                      <a:pt x="401464" y="129553"/>
                      <a:pt x="396384" y="124345"/>
                    </a:cubicBezTo>
                    <a:lnTo>
                      <a:pt x="338169" y="66233"/>
                    </a:lnTo>
                    <a:lnTo>
                      <a:pt x="279816" y="124345"/>
                    </a:lnTo>
                    <a:cubicBezTo>
                      <a:pt x="269107" y="135035"/>
                      <a:pt x="251807" y="135035"/>
                      <a:pt x="241098" y="124345"/>
                    </a:cubicBezTo>
                    <a:close/>
                    <a:moveTo>
                      <a:pt x="182746" y="35"/>
                    </a:moveTo>
                    <a:cubicBezTo>
                      <a:pt x="190023" y="35"/>
                      <a:pt x="197025" y="2913"/>
                      <a:pt x="202242" y="8121"/>
                    </a:cubicBezTo>
                    <a:lnTo>
                      <a:pt x="260457" y="66233"/>
                    </a:lnTo>
                    <a:lnTo>
                      <a:pt x="318672" y="8121"/>
                    </a:lnTo>
                    <a:cubicBezTo>
                      <a:pt x="323890" y="2913"/>
                      <a:pt x="330892" y="35"/>
                      <a:pt x="338169" y="35"/>
                    </a:cubicBezTo>
                    <a:cubicBezTo>
                      <a:pt x="345446" y="35"/>
                      <a:pt x="352448" y="2913"/>
                      <a:pt x="357528" y="8121"/>
                    </a:cubicBezTo>
                    <a:lnTo>
                      <a:pt x="415743" y="66233"/>
                    </a:lnTo>
                    <a:lnTo>
                      <a:pt x="474095" y="8121"/>
                    </a:lnTo>
                    <a:cubicBezTo>
                      <a:pt x="481921" y="172"/>
                      <a:pt x="493729" y="-2158"/>
                      <a:pt x="504026" y="2091"/>
                    </a:cubicBezTo>
                    <a:cubicBezTo>
                      <a:pt x="514187" y="6339"/>
                      <a:pt x="520914" y="16345"/>
                      <a:pt x="520914" y="27446"/>
                    </a:cubicBezTo>
                    <a:lnTo>
                      <a:pt x="520914" y="575671"/>
                    </a:lnTo>
                    <a:cubicBezTo>
                      <a:pt x="520914" y="590747"/>
                      <a:pt x="508695" y="603082"/>
                      <a:pt x="493454" y="603082"/>
                    </a:cubicBezTo>
                    <a:lnTo>
                      <a:pt x="27460" y="603082"/>
                    </a:lnTo>
                    <a:cubicBezTo>
                      <a:pt x="12357" y="603082"/>
                      <a:pt x="0" y="590747"/>
                      <a:pt x="0" y="575671"/>
                    </a:cubicBezTo>
                    <a:lnTo>
                      <a:pt x="0" y="27446"/>
                    </a:lnTo>
                    <a:cubicBezTo>
                      <a:pt x="0" y="16345"/>
                      <a:pt x="6727" y="6339"/>
                      <a:pt x="16888" y="2091"/>
                    </a:cubicBezTo>
                    <a:cubicBezTo>
                      <a:pt x="27185" y="-2158"/>
                      <a:pt x="38993" y="172"/>
                      <a:pt x="46819" y="8121"/>
                    </a:cubicBezTo>
                    <a:lnTo>
                      <a:pt x="105171" y="66233"/>
                    </a:lnTo>
                    <a:lnTo>
                      <a:pt x="163387" y="8121"/>
                    </a:lnTo>
                    <a:cubicBezTo>
                      <a:pt x="168467" y="2913"/>
                      <a:pt x="175469" y="35"/>
                      <a:pt x="182746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659076" y="3622096"/>
            <a:ext cx="3483084" cy="1381871"/>
            <a:chOff x="708772" y="1865215"/>
            <a:chExt cx="3483084" cy="1381871"/>
          </a:xfrm>
        </p:grpSpPr>
        <p:cxnSp>
          <p:nvCxnSpPr>
            <p:cNvPr id="69" name="直接连接符 68"/>
            <p:cNvCxnSpPr/>
            <p:nvPr>
              <p:custDataLst>
                <p:tags r:id="rId7"/>
              </p:custDataLst>
            </p:nvPr>
          </p:nvCxnSpPr>
          <p:spPr>
            <a:xfrm>
              <a:off x="1466326" y="2285519"/>
              <a:ext cx="1988074" cy="0"/>
            </a:xfrm>
            <a:prstGeom prst="line">
              <a:avLst/>
            </a:prstGeom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>
              <p:custDataLst>
                <p:tags r:id="rId8"/>
              </p:custDataLst>
            </p:nvPr>
          </p:nvSpPr>
          <p:spPr>
            <a:xfrm>
              <a:off x="1355260" y="1865215"/>
              <a:ext cx="2772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71" name="矩形 70"/>
            <p:cNvSpPr/>
            <p:nvPr>
              <p:custDataLst>
                <p:tags r:id="rId9"/>
              </p:custDataLst>
            </p:nvPr>
          </p:nvSpPr>
          <p:spPr>
            <a:xfrm>
              <a:off x="1355260" y="2288169"/>
              <a:ext cx="28365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提炼，请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+mn-ea"/>
                  <a:sym typeface="+mn-lt"/>
                </a:rPr>
                <a:t>尽量言简意赅的阐述观点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708772" y="1973419"/>
              <a:ext cx="564614" cy="564614"/>
              <a:chOff x="677950" y="2024790"/>
              <a:chExt cx="564614" cy="564614"/>
            </a:xfrm>
          </p:grpSpPr>
          <p:sp>
            <p:nvSpPr>
              <p:cNvPr id="73" name="椭圆 78"/>
              <p:cNvSpPr/>
              <p:nvPr>
                <p:custDataLst>
                  <p:tags r:id="rId10"/>
                </p:custDataLst>
              </p:nvPr>
            </p:nvSpPr>
            <p:spPr>
              <a:xfrm>
                <a:off x="677950" y="2024790"/>
                <a:ext cx="564614" cy="564614"/>
              </a:xfrm>
              <a:prstGeom prst="ellipse">
                <a:avLst/>
              </a:prstGeom>
              <a:solidFill>
                <a:srgbClr val="FFFFFF"/>
              </a:solidFill>
              <a:ln w="222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Arial" panose="020B0604020202020204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85773" y="2131925"/>
                <a:ext cx="348968" cy="3503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20914" h="603082">
                    <a:moveTo>
                      <a:pt x="137261" y="420388"/>
                    </a:moveTo>
                    <a:lnTo>
                      <a:pt x="383584" y="420388"/>
                    </a:lnTo>
                    <a:cubicBezTo>
                      <a:pt x="398824" y="420388"/>
                      <a:pt x="411044" y="432587"/>
                      <a:pt x="411044" y="447803"/>
                    </a:cubicBezTo>
                    <a:cubicBezTo>
                      <a:pt x="411044" y="462880"/>
                      <a:pt x="398824" y="475217"/>
                      <a:pt x="383584" y="475217"/>
                    </a:cubicBezTo>
                    <a:lnTo>
                      <a:pt x="137261" y="475217"/>
                    </a:lnTo>
                    <a:cubicBezTo>
                      <a:pt x="122158" y="475217"/>
                      <a:pt x="109800" y="462880"/>
                      <a:pt x="109800" y="447803"/>
                    </a:cubicBezTo>
                    <a:cubicBezTo>
                      <a:pt x="109800" y="432587"/>
                      <a:pt x="122158" y="420388"/>
                      <a:pt x="137261" y="420388"/>
                    </a:cubicBezTo>
                    <a:close/>
                    <a:moveTo>
                      <a:pt x="137257" y="310729"/>
                    </a:moveTo>
                    <a:lnTo>
                      <a:pt x="273717" y="310729"/>
                    </a:lnTo>
                    <a:cubicBezTo>
                      <a:pt x="288955" y="310729"/>
                      <a:pt x="301173" y="322928"/>
                      <a:pt x="301173" y="338143"/>
                    </a:cubicBezTo>
                    <a:cubicBezTo>
                      <a:pt x="301173" y="353221"/>
                      <a:pt x="288955" y="365558"/>
                      <a:pt x="273717" y="365558"/>
                    </a:cubicBezTo>
                    <a:lnTo>
                      <a:pt x="137257" y="365558"/>
                    </a:lnTo>
                    <a:cubicBezTo>
                      <a:pt x="122156" y="365558"/>
                      <a:pt x="109800" y="353221"/>
                      <a:pt x="109800" y="338143"/>
                    </a:cubicBezTo>
                    <a:cubicBezTo>
                      <a:pt x="109800" y="322928"/>
                      <a:pt x="122156" y="310729"/>
                      <a:pt x="137257" y="310729"/>
                    </a:cubicBezTo>
                    <a:close/>
                    <a:moveTo>
                      <a:pt x="137257" y="201071"/>
                    </a:moveTo>
                    <a:lnTo>
                      <a:pt x="273717" y="201071"/>
                    </a:lnTo>
                    <a:cubicBezTo>
                      <a:pt x="288955" y="201071"/>
                      <a:pt x="301173" y="213270"/>
                      <a:pt x="301173" y="228485"/>
                    </a:cubicBezTo>
                    <a:cubicBezTo>
                      <a:pt x="301173" y="243563"/>
                      <a:pt x="288955" y="255900"/>
                      <a:pt x="273717" y="255900"/>
                    </a:cubicBezTo>
                    <a:lnTo>
                      <a:pt x="137257" y="255900"/>
                    </a:lnTo>
                    <a:cubicBezTo>
                      <a:pt x="122156" y="255900"/>
                      <a:pt x="109800" y="243563"/>
                      <a:pt x="109800" y="228485"/>
                    </a:cubicBezTo>
                    <a:cubicBezTo>
                      <a:pt x="109800" y="213270"/>
                      <a:pt x="122156" y="201071"/>
                      <a:pt x="137257" y="201071"/>
                    </a:cubicBezTo>
                    <a:close/>
                    <a:moveTo>
                      <a:pt x="182746" y="66233"/>
                    </a:moveTo>
                    <a:lnTo>
                      <a:pt x="124531" y="124345"/>
                    </a:lnTo>
                    <a:cubicBezTo>
                      <a:pt x="119451" y="129553"/>
                      <a:pt x="112448" y="132431"/>
                      <a:pt x="105171" y="132431"/>
                    </a:cubicBezTo>
                    <a:cubicBezTo>
                      <a:pt x="97894" y="132431"/>
                      <a:pt x="90892" y="129553"/>
                      <a:pt x="85675" y="124345"/>
                    </a:cubicBezTo>
                    <a:lnTo>
                      <a:pt x="54920" y="93644"/>
                    </a:lnTo>
                    <a:lnTo>
                      <a:pt x="54920" y="548260"/>
                    </a:lnTo>
                    <a:lnTo>
                      <a:pt x="465994" y="548260"/>
                    </a:lnTo>
                    <a:lnTo>
                      <a:pt x="465994" y="93644"/>
                    </a:lnTo>
                    <a:lnTo>
                      <a:pt x="435239" y="124345"/>
                    </a:lnTo>
                    <a:cubicBezTo>
                      <a:pt x="430022" y="129553"/>
                      <a:pt x="423020" y="132431"/>
                      <a:pt x="415743" y="132431"/>
                    </a:cubicBezTo>
                    <a:cubicBezTo>
                      <a:pt x="408466" y="132431"/>
                      <a:pt x="401464" y="129553"/>
                      <a:pt x="396384" y="124345"/>
                    </a:cubicBezTo>
                    <a:lnTo>
                      <a:pt x="338169" y="66233"/>
                    </a:lnTo>
                    <a:lnTo>
                      <a:pt x="279816" y="124345"/>
                    </a:lnTo>
                    <a:cubicBezTo>
                      <a:pt x="269107" y="135035"/>
                      <a:pt x="251807" y="135035"/>
                      <a:pt x="241098" y="124345"/>
                    </a:cubicBezTo>
                    <a:close/>
                    <a:moveTo>
                      <a:pt x="182746" y="35"/>
                    </a:moveTo>
                    <a:cubicBezTo>
                      <a:pt x="190023" y="35"/>
                      <a:pt x="197025" y="2913"/>
                      <a:pt x="202242" y="8121"/>
                    </a:cubicBezTo>
                    <a:lnTo>
                      <a:pt x="260457" y="66233"/>
                    </a:lnTo>
                    <a:lnTo>
                      <a:pt x="318672" y="8121"/>
                    </a:lnTo>
                    <a:cubicBezTo>
                      <a:pt x="323890" y="2913"/>
                      <a:pt x="330892" y="35"/>
                      <a:pt x="338169" y="35"/>
                    </a:cubicBezTo>
                    <a:cubicBezTo>
                      <a:pt x="345446" y="35"/>
                      <a:pt x="352448" y="2913"/>
                      <a:pt x="357528" y="8121"/>
                    </a:cubicBezTo>
                    <a:lnTo>
                      <a:pt x="415743" y="66233"/>
                    </a:lnTo>
                    <a:lnTo>
                      <a:pt x="474095" y="8121"/>
                    </a:lnTo>
                    <a:cubicBezTo>
                      <a:pt x="481921" y="172"/>
                      <a:pt x="493729" y="-2158"/>
                      <a:pt x="504026" y="2091"/>
                    </a:cubicBezTo>
                    <a:cubicBezTo>
                      <a:pt x="514187" y="6339"/>
                      <a:pt x="520914" y="16345"/>
                      <a:pt x="520914" y="27446"/>
                    </a:cubicBezTo>
                    <a:lnTo>
                      <a:pt x="520914" y="575671"/>
                    </a:lnTo>
                    <a:cubicBezTo>
                      <a:pt x="520914" y="590747"/>
                      <a:pt x="508695" y="603082"/>
                      <a:pt x="493454" y="603082"/>
                    </a:cubicBezTo>
                    <a:lnTo>
                      <a:pt x="27460" y="603082"/>
                    </a:lnTo>
                    <a:cubicBezTo>
                      <a:pt x="12357" y="603082"/>
                      <a:pt x="0" y="590747"/>
                      <a:pt x="0" y="575671"/>
                    </a:cubicBezTo>
                    <a:lnTo>
                      <a:pt x="0" y="27446"/>
                    </a:lnTo>
                    <a:cubicBezTo>
                      <a:pt x="0" y="16345"/>
                      <a:pt x="6727" y="6339"/>
                      <a:pt x="16888" y="2091"/>
                    </a:cubicBezTo>
                    <a:cubicBezTo>
                      <a:pt x="27185" y="-2158"/>
                      <a:pt x="38993" y="172"/>
                      <a:pt x="46819" y="8121"/>
                    </a:cubicBezTo>
                    <a:lnTo>
                      <a:pt x="105171" y="66233"/>
                    </a:lnTo>
                    <a:lnTo>
                      <a:pt x="163387" y="8121"/>
                    </a:lnTo>
                    <a:cubicBezTo>
                      <a:pt x="168467" y="2913"/>
                      <a:pt x="175469" y="35"/>
                      <a:pt x="182746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n-ea"/>
                  <a:sym typeface="+mn-lt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851F1BC-7A7F-C2E3-BCF0-0348F333CF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1EBCFA2-616A-3285-4227-839C9DA7947D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7FDC24D7-C07D-9A71-4519-A5AB5276350B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1" name="任意多边形: 形状 2">
              <a:extLst>
                <a:ext uri="{FF2B5EF4-FFF2-40B4-BE49-F238E27FC236}">
                  <a16:creationId xmlns:a16="http://schemas.microsoft.com/office/drawing/2014/main" id="{28E7355A-CBB9-C390-DC43-645A76A04E79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2412" y="-131230"/>
            <a:ext cx="4370107" cy="77251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960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>
                <a:sym typeface="+mn-lt"/>
              </a:rPr>
              <a:t>4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8CF6AC2-D872-F38F-248F-8E8664833821}"/>
              </a:ext>
            </a:extLst>
          </p:cNvPr>
          <p:cNvGrpSpPr/>
          <p:nvPr/>
        </p:nvGrpSpPr>
        <p:grpSpPr>
          <a:xfrm>
            <a:off x="0" y="5280025"/>
            <a:ext cx="12192000" cy="1577975"/>
            <a:chOff x="0" y="5280025"/>
            <a:chExt cx="12192000" cy="1577975"/>
          </a:xfrm>
        </p:grpSpPr>
        <p:sp>
          <p:nvSpPr>
            <p:cNvPr id="47" name="矩形 46"/>
            <p:cNvSpPr/>
            <p:nvPr>
              <p:custDataLst>
                <p:tags r:id="rId4"/>
              </p:custDataLst>
            </p:nvPr>
          </p:nvSpPr>
          <p:spPr>
            <a:xfrm>
              <a:off x="0" y="5280025"/>
              <a:ext cx="12192000" cy="9556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5"/>
              </p:custDataLst>
            </p:nvPr>
          </p:nvSpPr>
          <p:spPr>
            <a:xfrm>
              <a:off x="0" y="5555615"/>
              <a:ext cx="12192000" cy="13023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900930" y="2563495"/>
            <a:ext cx="384048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sym typeface="+mn-lt"/>
              </a:rPr>
              <a:t>市场融资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 cstate="screen"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860" y="-636"/>
            <a:ext cx="12214225" cy="6858635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1977380" y="4195127"/>
            <a:ext cx="4162163" cy="1873429"/>
            <a:chOff x="5892165" y="1593850"/>
            <a:chExt cx="4162163" cy="1873429"/>
          </a:xfrm>
        </p:grpSpPr>
        <p:grpSp>
          <p:nvGrpSpPr>
            <p:cNvPr id="49" name="组合 48"/>
            <p:cNvGrpSpPr/>
            <p:nvPr/>
          </p:nvGrpSpPr>
          <p:grpSpPr>
            <a:xfrm>
              <a:off x="5892165" y="1593850"/>
              <a:ext cx="4140091" cy="257175"/>
              <a:chOff x="9710" y="2510"/>
              <a:chExt cx="6450" cy="405"/>
            </a:xfrm>
          </p:grpSpPr>
          <p:cxnSp>
            <p:nvCxnSpPr>
              <p:cNvPr id="52" name="直接连接符 1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9710" y="2712"/>
                <a:ext cx="645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53" name="组合 52"/>
              <p:cNvGrpSpPr/>
              <p:nvPr/>
            </p:nvGrpSpPr>
            <p:grpSpPr>
              <a:xfrm>
                <a:off x="9710" y="2510"/>
                <a:ext cx="405" cy="405"/>
                <a:chOff x="6191885" y="1980565"/>
                <a:chExt cx="257175" cy="257175"/>
              </a:xfrm>
            </p:grpSpPr>
            <p:sp>
              <p:nvSpPr>
                <p:cNvPr id="54" name="椭圆 1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191885" y="1980565"/>
                  <a:ext cx="257175" cy="25717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algn="ctr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zh-CN" altLang="en-US" sz="1600" kern="0">
                    <a:solidFill>
                      <a:prstClr val="white"/>
                    </a:solidFill>
                    <a:latin typeface="+mn-ea"/>
                    <a:sym typeface="+mn-lt"/>
                  </a:endParaRPr>
                </a:p>
              </p:txBody>
            </p:sp>
            <p:sp>
              <p:nvSpPr>
                <p:cNvPr id="55" name="椭圆 2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6251289" y="2039970"/>
                  <a:ext cx="138368" cy="13836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</p:grpSp>
        </p:grpSp>
        <p:sp>
          <p:nvSpPr>
            <p:cNvPr id="50" name="文本框 41"/>
            <p:cNvSpPr txBox="1"/>
            <p:nvPr>
              <p:custDataLst>
                <p:tags r:id="rId18"/>
              </p:custDataLst>
            </p:nvPr>
          </p:nvSpPr>
          <p:spPr>
            <a:xfrm>
              <a:off x="6096000" y="1893570"/>
              <a:ext cx="1714315" cy="457048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51" name="文本框 42"/>
            <p:cNvSpPr txBox="1"/>
            <p:nvPr>
              <p:custDataLst>
                <p:tags r:id="rId19"/>
              </p:custDataLst>
            </p:nvPr>
          </p:nvSpPr>
          <p:spPr>
            <a:xfrm>
              <a:off x="6119495" y="2266950"/>
              <a:ext cx="393483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0206" y="1341438"/>
            <a:ext cx="4166880" cy="1873429"/>
            <a:chOff x="5892165" y="1593850"/>
            <a:chExt cx="4166880" cy="1873429"/>
          </a:xfrm>
        </p:grpSpPr>
        <p:grpSp>
          <p:nvGrpSpPr>
            <p:cNvPr id="19" name="组合 18"/>
            <p:cNvGrpSpPr/>
            <p:nvPr/>
          </p:nvGrpSpPr>
          <p:grpSpPr>
            <a:xfrm>
              <a:off x="5892165" y="1593850"/>
              <a:ext cx="4140091" cy="257175"/>
              <a:chOff x="9710" y="2510"/>
              <a:chExt cx="6450" cy="405"/>
            </a:xfrm>
          </p:grpSpPr>
          <p:cxnSp>
            <p:nvCxnSpPr>
              <p:cNvPr id="44" name="直接连接符 1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9710" y="2712"/>
                <a:ext cx="645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45" name="组合 44"/>
              <p:cNvGrpSpPr/>
              <p:nvPr/>
            </p:nvGrpSpPr>
            <p:grpSpPr>
              <a:xfrm>
                <a:off x="9710" y="2510"/>
                <a:ext cx="405" cy="405"/>
                <a:chOff x="6191885" y="1980565"/>
                <a:chExt cx="257175" cy="257175"/>
              </a:xfrm>
            </p:grpSpPr>
            <p:sp>
              <p:nvSpPr>
                <p:cNvPr id="46" name="椭圆 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6191885" y="1980565"/>
                  <a:ext cx="257175" cy="25717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algn="ctr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  <p:sp>
              <p:nvSpPr>
                <p:cNvPr id="47" name="椭圆 2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6251289" y="2039970"/>
                  <a:ext cx="138368" cy="13836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</p:grpSp>
        </p:grpSp>
        <p:sp>
          <p:nvSpPr>
            <p:cNvPr id="20" name="文本框 41"/>
            <p:cNvSpPr txBox="1"/>
            <p:nvPr>
              <p:custDataLst>
                <p:tags r:id="rId13"/>
              </p:custDataLst>
            </p:nvPr>
          </p:nvSpPr>
          <p:spPr>
            <a:xfrm>
              <a:off x="6096000" y="1893570"/>
              <a:ext cx="1714315" cy="457048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21" name="文本框 42"/>
            <p:cNvSpPr txBox="1"/>
            <p:nvPr>
              <p:custDataLst>
                <p:tags r:id="rId14"/>
              </p:custDataLst>
            </p:nvPr>
          </p:nvSpPr>
          <p:spPr>
            <a:xfrm>
              <a:off x="6119495" y="2266950"/>
              <a:ext cx="393955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000" y="2422525"/>
            <a:ext cx="4209143" cy="1873429"/>
            <a:chOff x="5892165" y="1593850"/>
            <a:chExt cx="4209143" cy="1873429"/>
          </a:xfrm>
        </p:grpSpPr>
        <p:grpSp>
          <p:nvGrpSpPr>
            <p:cNvPr id="11" name="组合 10"/>
            <p:cNvGrpSpPr/>
            <p:nvPr/>
          </p:nvGrpSpPr>
          <p:grpSpPr>
            <a:xfrm>
              <a:off x="5892165" y="1593850"/>
              <a:ext cx="4140092" cy="257175"/>
              <a:chOff x="9710" y="2510"/>
              <a:chExt cx="6450" cy="405"/>
            </a:xfrm>
          </p:grpSpPr>
          <p:cxnSp>
            <p:nvCxnSpPr>
              <p:cNvPr id="14" name="直接连接符 1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9710" y="2712"/>
                <a:ext cx="645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15" name="组合 14"/>
              <p:cNvGrpSpPr/>
              <p:nvPr/>
            </p:nvGrpSpPr>
            <p:grpSpPr>
              <a:xfrm>
                <a:off x="9710" y="2510"/>
                <a:ext cx="405" cy="405"/>
                <a:chOff x="6191885" y="1980565"/>
                <a:chExt cx="257175" cy="257175"/>
              </a:xfrm>
            </p:grpSpPr>
            <p:sp>
              <p:nvSpPr>
                <p:cNvPr id="16" name="椭圆 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191885" y="1980565"/>
                  <a:ext cx="257175" cy="25717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algn="ctr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zh-CN" altLang="en-US" sz="1600" kern="0">
                    <a:solidFill>
                      <a:prstClr val="white"/>
                    </a:solidFill>
                    <a:latin typeface="+mn-ea"/>
                    <a:sym typeface="+mn-lt"/>
                  </a:endParaRPr>
                </a:p>
              </p:txBody>
            </p:sp>
            <p:sp>
              <p:nvSpPr>
                <p:cNvPr id="17" name="椭圆 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6251289" y="2039970"/>
                  <a:ext cx="138368" cy="13836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</p:grpSp>
        </p:grpSp>
        <p:sp>
          <p:nvSpPr>
            <p:cNvPr id="12" name="文本框 41"/>
            <p:cNvSpPr txBox="1"/>
            <p:nvPr>
              <p:custDataLst>
                <p:tags r:id="rId8"/>
              </p:custDataLst>
            </p:nvPr>
          </p:nvSpPr>
          <p:spPr>
            <a:xfrm>
              <a:off x="6096000" y="1893570"/>
              <a:ext cx="1714315" cy="457048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13" name="文本框 42"/>
            <p:cNvSpPr txBox="1"/>
            <p:nvPr>
              <p:custDataLst>
                <p:tags r:id="rId9"/>
              </p:custDataLst>
            </p:nvPr>
          </p:nvSpPr>
          <p:spPr>
            <a:xfrm>
              <a:off x="6119495" y="2266950"/>
              <a:ext cx="398181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76D4260-4D4F-7B8F-505F-E1D2DBF777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0B5B8D1-8F5A-6F86-5679-919AC7ACB03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C92C84E-C6A7-7F21-303F-F506E3D765CA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D479C0AB-AFD4-0AFE-C7AB-B243095A8F16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4E5F9151-FAAF-0711-8CD1-6D64C134EA3A}"/>
                </a:ext>
              </a:extLst>
            </p:cNvPr>
            <p:cNvSpPr/>
            <p:nvPr userDrawn="1">
              <p:custDataLst>
                <p:tags r:id="rId7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市场融资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067A0CB4-08EF-7635-8153-BD9EC260D6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市场融资</a:t>
            </a:r>
          </a:p>
        </p:txBody>
      </p:sp>
      <p:pic>
        <p:nvPicPr>
          <p:cNvPr id="6" name="图片 1"/>
          <p:cNvPicPr/>
          <p:nvPr>
            <p:custDataLst>
              <p:tags r:id="rId4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1835" y="3610610"/>
            <a:ext cx="5124450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矩形 41"/>
          <p:cNvSpPr/>
          <p:nvPr>
            <p:custDataLst>
              <p:tags r:id="rId5"/>
            </p:custDataLst>
          </p:nvPr>
        </p:nvSpPr>
        <p:spPr>
          <a:xfrm>
            <a:off x="711835" y="1371600"/>
            <a:ext cx="5123815" cy="208534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26349" y="1744345"/>
            <a:ext cx="1882775" cy="3740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添加小标题</a:t>
            </a: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943610" y="2264410"/>
            <a:ext cx="4305935" cy="10471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6096000" y="1362710"/>
            <a:ext cx="5283200" cy="30988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sym typeface="+mn-lt"/>
            </a:endParaRPr>
          </a:p>
        </p:txBody>
      </p:sp>
      <p:graphicFrame>
        <p:nvGraphicFramePr>
          <p:cNvPr id="28" name="图表 27"/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54926593"/>
              </p:ext>
            </p:extLst>
          </p:nvPr>
        </p:nvGraphicFramePr>
        <p:xfrm>
          <a:off x="6568440" y="1530985"/>
          <a:ext cx="4546600" cy="293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6096000" y="4664075"/>
            <a:ext cx="5283200" cy="154114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6567714" y="4941162"/>
            <a:ext cx="4201886" cy="98697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DF57CD-0B70-3D68-3A3A-05E10A37FE2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1EDFA17-2D2F-23D4-0BA4-EFEBDEC57D42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87C84420-B7E7-26AA-1435-AA8332F78A9C}"/>
                </a:ext>
              </a:extLst>
            </p:cNvPr>
            <p:cNvSpPr/>
            <p:nvPr userDrawn="1">
              <p:custDataLst>
                <p:tags r:id="rId13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9" name="任意多边形: 形状 2">
              <a:extLst>
                <a:ext uri="{FF2B5EF4-FFF2-40B4-BE49-F238E27FC236}">
                  <a16:creationId xmlns:a16="http://schemas.microsoft.com/office/drawing/2014/main" id="{8899453F-36D7-81FA-9B3D-00281725E86E}"/>
                </a:ext>
              </a:extLst>
            </p:cNvPr>
            <p:cNvSpPr/>
            <p:nvPr userDrawn="1">
              <p:custDataLst>
                <p:tags r:id="rId14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id="{C14F9D11-D259-516D-A695-771879B545B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平行四边形 15"/>
          <p:cNvSpPr/>
          <p:nvPr>
            <p:custDataLst>
              <p:tags r:id="rId3"/>
            </p:custDataLst>
          </p:nvPr>
        </p:nvSpPr>
        <p:spPr>
          <a:xfrm>
            <a:off x="1686513" y="5783126"/>
            <a:ext cx="3168000" cy="119308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Normal" panose="020B0400000000000000" pitchFamily="34" charset="-122"/>
              <a:cs typeface="+mn-cs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市场融资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pic>
        <p:nvPicPr>
          <p:cNvPr id="3076" name="Picture 4" descr="水稻植物的免费照片特写。"/>
          <p:cNvPicPr>
            <a:picLocks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747" y="1276350"/>
            <a:ext cx="5328000" cy="359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韩国的免费照片茶园（明亮的绿色灌木丛用于绿茶）。"/>
          <p:cNvPicPr>
            <a:picLocks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4584" y="1276350"/>
            <a:ext cx="5328000" cy="359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86560" y="5471160"/>
            <a:ext cx="3248660" cy="3689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点击此处输入标题</a:t>
            </a:r>
          </a:p>
        </p:txBody>
      </p:sp>
      <p:sp>
        <p:nvSpPr>
          <p:cNvPr id="17" name="平行四边形 16"/>
          <p:cNvSpPr/>
          <p:nvPr>
            <p:custDataLst>
              <p:tags r:id="rId7"/>
            </p:custDataLst>
          </p:nvPr>
        </p:nvSpPr>
        <p:spPr>
          <a:xfrm>
            <a:off x="7244668" y="5795191"/>
            <a:ext cx="3168000" cy="119308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Normal" panose="020B0400000000000000" pitchFamily="34" charset="-122"/>
              <a:cs typeface="+mn-cs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7244715" y="5483225"/>
            <a:ext cx="3248660" cy="3689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sym typeface="+mn-lt"/>
              </a:rPr>
              <a:t>点击此处输入标题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FE07F2-5EC6-CD80-6A4F-FCE7902F9B88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4" name="任意多边形: 形状 2">
              <a:extLst>
                <a:ext uri="{FF2B5EF4-FFF2-40B4-BE49-F238E27FC236}">
                  <a16:creationId xmlns:a16="http://schemas.microsoft.com/office/drawing/2014/main" id="{043F9EFE-045C-AC57-7246-6605E39F0ABF}"/>
                </a:ext>
              </a:extLst>
            </p:cNvPr>
            <p:cNvSpPr/>
            <p:nvPr userDrawn="1">
              <p:custDataLst>
                <p:tags r:id="rId9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6" name="任意多边形: 形状 2">
              <a:extLst>
                <a:ext uri="{FF2B5EF4-FFF2-40B4-BE49-F238E27FC236}">
                  <a16:creationId xmlns:a16="http://schemas.microsoft.com/office/drawing/2014/main" id="{BB4B79B5-D81D-FBF2-E194-ECCFB6850DDC}"/>
                </a:ext>
              </a:extLst>
            </p:cNvPr>
            <p:cNvSpPr/>
            <p:nvPr userDrawn="1">
              <p:custDataLst>
                <p:tags r:id="rId10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419EE9B-39A8-D8B9-63D5-856BB926D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817"/>
            <a:ext cx="12192000" cy="74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07"/>
          <a:stretch>
            <a:fillRect/>
          </a:stretch>
        </p:blipFill>
        <p:spPr>
          <a:xfrm>
            <a:off x="2503901" y="3816"/>
            <a:ext cx="3836696" cy="1612895"/>
          </a:xfrm>
          <a:custGeom>
            <a:avLst/>
            <a:gdLst>
              <a:gd name="connsiteX0" fmla="*/ 0 w 3836696"/>
              <a:gd name="connsiteY0" fmla="*/ 0 h 1612895"/>
              <a:gd name="connsiteX1" fmla="*/ 3836696 w 3836696"/>
              <a:gd name="connsiteY1" fmla="*/ 0 h 1612895"/>
              <a:gd name="connsiteX2" fmla="*/ 3836696 w 3836696"/>
              <a:gd name="connsiteY2" fmla="*/ 1612895 h 1612895"/>
              <a:gd name="connsiteX3" fmla="*/ 0 w 3836696"/>
              <a:gd name="connsiteY3" fmla="*/ 1612895 h 161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6696" h="1612895">
                <a:moveTo>
                  <a:pt x="0" y="0"/>
                </a:moveTo>
                <a:lnTo>
                  <a:pt x="3836696" y="0"/>
                </a:lnTo>
                <a:lnTo>
                  <a:pt x="3836696" y="1612895"/>
                </a:lnTo>
                <a:lnTo>
                  <a:pt x="0" y="1612895"/>
                </a:lnTo>
                <a:close/>
              </a:path>
            </a:pathLst>
          </a:custGeom>
        </p:spPr>
      </p:pic>
      <p:pic>
        <p:nvPicPr>
          <p:cNvPr id="3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7475" y="310515"/>
            <a:ext cx="2817495" cy="1306195"/>
          </a:xfrm>
          <a:prstGeom prst="rect">
            <a:avLst/>
          </a:prstGeom>
        </p:spPr>
      </p:pic>
      <p:pic>
        <p:nvPicPr>
          <p:cNvPr id="36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136" y="560306"/>
            <a:ext cx="3741366" cy="1734220"/>
          </a:xfrm>
          <a:prstGeom prst="rect">
            <a:avLst/>
          </a:prstGeom>
        </p:spPr>
      </p:pic>
      <p:pic>
        <p:nvPicPr>
          <p:cNvPr id="102" name="图片 5"/>
          <p:cNvPicPr/>
          <p:nvPr>
            <p:custDataLst>
              <p:tags r:id="rId5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40980" y="-686435"/>
            <a:ext cx="4728845" cy="5425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"/>
          <p:cNvSpPr txBox="1"/>
          <p:nvPr>
            <p:custDataLst>
              <p:tags r:id="rId6"/>
            </p:custDataLst>
          </p:nvPr>
        </p:nvSpPr>
        <p:spPr>
          <a:xfrm>
            <a:off x="587375" y="554350"/>
            <a:ext cx="16040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  <a:sym typeface="+mn-lt"/>
              </a:rPr>
              <a:t>YOUR LOGO </a:t>
            </a:r>
          </a:p>
        </p:txBody>
      </p:sp>
      <p:sp>
        <p:nvSpPr>
          <p:cNvPr id="2" name="文本框 2"/>
          <p:cNvSpPr txBox="1"/>
          <p:nvPr/>
        </p:nvSpPr>
        <p:spPr>
          <a:xfrm>
            <a:off x="3961447" y="1860550"/>
            <a:ext cx="391477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7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感谢聆听</a:t>
            </a:r>
            <a:endParaRPr lang="zh-CN" altLang="en-US" sz="72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思源黑体 CN Bold" panose="020B0800000000000000" pitchFamily="34" charset="-122"/>
              <a:sym typeface="+mn-lt"/>
            </a:endParaRPr>
          </a:p>
        </p:txBody>
      </p:sp>
      <p:sp>
        <p:nvSpPr>
          <p:cNvPr id="5" name="文本框 3"/>
          <p:cNvSpPr txBox="1"/>
          <p:nvPr>
            <p:custDataLst>
              <p:tags r:id="rId7"/>
            </p:custDataLst>
          </p:nvPr>
        </p:nvSpPr>
        <p:spPr>
          <a:xfrm>
            <a:off x="3395663" y="3130219"/>
            <a:ext cx="5400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绿色农业风汇报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PPT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  <a:sym typeface="+mn-lt"/>
              </a:rPr>
              <a:t>模板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思源黑体 CN Bold" panose="020B0800000000000000" pitchFamily="34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33798" y="4009178"/>
            <a:ext cx="2324404" cy="563761"/>
            <a:chOff x="5172014" y="4009178"/>
            <a:chExt cx="1838690" cy="493961"/>
          </a:xfrm>
        </p:grpSpPr>
        <p:sp>
          <p:nvSpPr>
            <p:cNvPr id="6" name="圆角矩形 1"/>
            <p:cNvSpPr/>
            <p:nvPr>
              <p:custDataLst>
                <p:tags r:id="rId11"/>
              </p:custDataLst>
            </p:nvPr>
          </p:nvSpPr>
          <p:spPr>
            <a:xfrm>
              <a:off x="5172014" y="4009178"/>
              <a:ext cx="1838690" cy="4939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01600" dir="5400000" sx="97000" sy="97000" algn="t" rotWithShape="0">
                <a:srgbClr val="84E53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8" name="文本框 4"/>
            <p:cNvSpPr txBox="1"/>
            <p:nvPr>
              <p:custDataLst>
                <p:tags r:id="rId12"/>
              </p:custDataLst>
            </p:nvPr>
          </p:nvSpPr>
          <p:spPr>
            <a:xfrm>
              <a:off x="5181296" y="4106479"/>
              <a:ext cx="1829408" cy="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sym typeface="+mn-lt"/>
                </a:rPr>
                <a:t>汇报人：啊米米米米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sym typeface="+mn-lt"/>
              </a:endParaRPr>
            </a:p>
          </p:txBody>
        </p:sp>
      </p:grpSp>
      <p:pic>
        <p:nvPicPr>
          <p:cNvPr id="3" name="图12"/>
          <p:cNvPicPr/>
          <p:nvPr>
            <p:custDataLst>
              <p:tags r:id="rId8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42216" y="2274570"/>
            <a:ext cx="1259205" cy="1026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12"/>
          <p:cNvPicPr/>
          <p:nvPr>
            <p:custDataLst>
              <p:tags r:id="rId9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0290" y="1489710"/>
            <a:ext cx="1926590" cy="1569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12">
            <a:extLst>
              <a:ext uri="{FF2B5EF4-FFF2-40B4-BE49-F238E27FC236}">
                <a16:creationId xmlns:a16="http://schemas.microsoft.com/office/drawing/2014/main" id="{B19A9A1D-69AB-96CF-C7D9-649AB6E70EED}"/>
              </a:ext>
            </a:extLst>
          </p:cNvPr>
          <p:cNvPicPr/>
          <p:nvPr>
            <p:custDataLst>
              <p:tags r:id="rId10"/>
            </p:custDataLst>
          </p:nvPr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161732" y="4552957"/>
            <a:ext cx="1703705" cy="13881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1314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3033" y="691585"/>
            <a:ext cx="181687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6" y="653700"/>
            <a:ext cx="2039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啊米米米米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  <a:sym typeface="+mn-lt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62679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  <a:latin typeface="思源黑体 CN Bold" panose="020B0800000000000000" pitchFamily="34" charset="-122"/>
                <a:sym typeface="+mn-lt"/>
              </a:rPr>
              <a:t>MI MI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定制设计师</a:t>
            </a: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57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艾迪鹅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设计就业实战班学员</a:t>
            </a: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喜欢一切有趣有灵魂的事物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  <a:sym typeface="+mn-lt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sym typeface="+mn-lt"/>
              </a:rPr>
              <a:t>欢迎扫码交流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8"/>
            <a:ext cx="2354907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  <a:sym typeface="+mn-lt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n-ea"/>
                <a:sym typeface="+mn-lt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n-ea"/>
                <a:sym typeface="+mn-lt"/>
              </a:rPr>
              <a:t>Believeeee976</a:t>
            </a:r>
            <a:endParaRPr lang="zh-CN" altLang="en-US" sz="1400" spc="100" dirty="0">
              <a:solidFill>
                <a:srgbClr val="00FFFF"/>
              </a:solidFill>
              <a:latin typeface="+mn-ea"/>
              <a:sym typeface="+mn-lt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40924" y="2185628"/>
            <a:ext cx="3110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啊米米米米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251F29-F1F1-954F-DBF9-A3933228D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484"/>
          <a:stretch/>
        </p:blipFill>
        <p:spPr bwMode="auto">
          <a:xfrm>
            <a:off x="0" y="0"/>
            <a:ext cx="12192000" cy="373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5"/>
          <p:cNvSpPr txBox="1"/>
          <p:nvPr>
            <p:custDataLst>
              <p:tags r:id="rId2"/>
            </p:custDataLst>
          </p:nvPr>
        </p:nvSpPr>
        <p:spPr>
          <a:xfrm>
            <a:off x="4843987" y="595036"/>
            <a:ext cx="2511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dist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  <a:sym typeface="+mn-lt"/>
              </a:rPr>
              <a:t>目录</a:t>
            </a:r>
          </a:p>
        </p:txBody>
      </p:sp>
      <p:sp>
        <p:nvSpPr>
          <p:cNvPr id="14" name="文本框 6"/>
          <p:cNvSpPr txBox="1"/>
          <p:nvPr>
            <p:custDataLst>
              <p:tags r:id="rId3"/>
            </p:custDataLst>
          </p:nvPr>
        </p:nvSpPr>
        <p:spPr>
          <a:xfrm>
            <a:off x="4843987" y="1558021"/>
            <a:ext cx="2677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lt"/>
              </a:rPr>
              <a:t>CONTENTS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89081AD-DB19-FE27-9EFD-8DA6839BFEE1}"/>
              </a:ext>
            </a:extLst>
          </p:cNvPr>
          <p:cNvGrpSpPr/>
          <p:nvPr/>
        </p:nvGrpSpPr>
        <p:grpSpPr>
          <a:xfrm>
            <a:off x="767080" y="2449195"/>
            <a:ext cx="2511425" cy="3495040"/>
            <a:chOff x="767080" y="2449195"/>
            <a:chExt cx="2511425" cy="3495040"/>
          </a:xfrm>
        </p:grpSpPr>
        <p:sp>
          <p:nvSpPr>
            <p:cNvPr id="12" name="同侧圆角矩形 1"/>
            <p:cNvSpPr/>
            <p:nvPr>
              <p:custDataLst>
                <p:tags r:id="rId13"/>
              </p:custDataLst>
            </p:nvPr>
          </p:nvSpPr>
          <p:spPr>
            <a:xfrm>
              <a:off x="767080" y="2449195"/>
              <a:ext cx="2511425" cy="349504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88840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13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489082" y="3053636"/>
              <a:ext cx="10674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1" kern="1200" cap="none" spc="0" normalizeH="0" baseline="0" noProof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  <a:cs typeface="+mn-cs"/>
                  <a:sym typeface="+mn-lt"/>
                </a:rPr>
                <a:t>01</a:t>
              </a:r>
              <a:endParaRPr kumimoji="0" lang="zh-CN" altLang="en-US" sz="5400" b="0" i="1" kern="1200" cap="none" spc="0" normalizeH="0" baseline="0" noProof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2" name="图片 2"/>
            <p:cNvSpPr/>
            <p:nvPr/>
          </p:nvSpPr>
          <p:spPr>
            <a:xfrm>
              <a:off x="1638616" y="4009093"/>
              <a:ext cx="768352" cy="768352"/>
            </a:xfrm>
            <a:custGeom>
              <a:avLst/>
              <a:gdLst>
                <a:gd name="T0" fmla="*/ 1006 w 12434"/>
                <a:gd name="T1" fmla="*/ 3383 h 12343"/>
                <a:gd name="T2" fmla="*/ 6217 w 12434"/>
                <a:gd name="T3" fmla="*/ 6035 h 12343"/>
                <a:gd name="T4" fmla="*/ 11428 w 12434"/>
                <a:gd name="T5" fmla="*/ 3383 h 12343"/>
                <a:gd name="T6" fmla="*/ 6217 w 12434"/>
                <a:gd name="T7" fmla="*/ 823 h 12343"/>
                <a:gd name="T8" fmla="*/ 1006 w 12434"/>
                <a:gd name="T9" fmla="*/ 3383 h 12343"/>
                <a:gd name="T10" fmla="*/ 1737 w 12434"/>
                <a:gd name="T11" fmla="*/ 7497 h 12343"/>
                <a:gd name="T12" fmla="*/ 640 w 12434"/>
                <a:gd name="T13" fmla="*/ 6949 h 12343"/>
                <a:gd name="T14" fmla="*/ 91 w 12434"/>
                <a:gd name="T15" fmla="*/ 6126 h 12343"/>
                <a:gd name="T16" fmla="*/ 640 w 12434"/>
                <a:gd name="T17" fmla="*/ 5303 h 12343"/>
                <a:gd name="T18" fmla="*/ 1737 w 12434"/>
                <a:gd name="T19" fmla="*/ 4755 h 12343"/>
                <a:gd name="T20" fmla="*/ 640 w 12434"/>
                <a:gd name="T21" fmla="*/ 4206 h 12343"/>
                <a:gd name="T22" fmla="*/ 183 w 12434"/>
                <a:gd name="T23" fmla="*/ 3017 h 12343"/>
                <a:gd name="T24" fmla="*/ 548 w 12434"/>
                <a:gd name="T25" fmla="*/ 2652 h 12343"/>
                <a:gd name="T26" fmla="*/ 5760 w 12434"/>
                <a:gd name="T27" fmla="*/ 92 h 12343"/>
                <a:gd name="T28" fmla="*/ 6583 w 12434"/>
                <a:gd name="T29" fmla="*/ 92 h 12343"/>
                <a:gd name="T30" fmla="*/ 11794 w 12434"/>
                <a:gd name="T31" fmla="*/ 2652 h 12343"/>
                <a:gd name="T32" fmla="*/ 12160 w 12434"/>
                <a:gd name="T33" fmla="*/ 3840 h 12343"/>
                <a:gd name="T34" fmla="*/ 11794 w 12434"/>
                <a:gd name="T35" fmla="*/ 4206 h 12343"/>
                <a:gd name="T36" fmla="*/ 10697 w 12434"/>
                <a:gd name="T37" fmla="*/ 4755 h 12343"/>
                <a:gd name="T38" fmla="*/ 11703 w 12434"/>
                <a:gd name="T39" fmla="*/ 5212 h 12343"/>
                <a:gd name="T40" fmla="*/ 12343 w 12434"/>
                <a:gd name="T41" fmla="*/ 6126 h 12343"/>
                <a:gd name="T42" fmla="*/ 11703 w 12434"/>
                <a:gd name="T43" fmla="*/ 7040 h 12343"/>
                <a:gd name="T44" fmla="*/ 10697 w 12434"/>
                <a:gd name="T45" fmla="*/ 7497 h 12343"/>
                <a:gd name="T46" fmla="*/ 11703 w 12434"/>
                <a:gd name="T47" fmla="*/ 7955 h 12343"/>
                <a:gd name="T48" fmla="*/ 12343 w 12434"/>
                <a:gd name="T49" fmla="*/ 8869 h 12343"/>
                <a:gd name="T50" fmla="*/ 11703 w 12434"/>
                <a:gd name="T51" fmla="*/ 9783 h 12343"/>
                <a:gd name="T52" fmla="*/ 6674 w 12434"/>
                <a:gd name="T53" fmla="*/ 12252 h 12343"/>
                <a:gd name="T54" fmla="*/ 6217 w 12434"/>
                <a:gd name="T55" fmla="*/ 12343 h 12343"/>
                <a:gd name="T56" fmla="*/ 5760 w 12434"/>
                <a:gd name="T57" fmla="*/ 12252 h 12343"/>
                <a:gd name="T58" fmla="*/ 548 w 12434"/>
                <a:gd name="T59" fmla="*/ 9692 h 12343"/>
                <a:gd name="T60" fmla="*/ 91 w 12434"/>
                <a:gd name="T61" fmla="*/ 8869 h 12343"/>
                <a:gd name="T62" fmla="*/ 640 w 12434"/>
                <a:gd name="T63" fmla="*/ 8046 h 12343"/>
                <a:gd name="T64" fmla="*/ 1737 w 12434"/>
                <a:gd name="T65" fmla="*/ 7497 h 12343"/>
                <a:gd name="T66" fmla="*/ 2743 w 12434"/>
                <a:gd name="T67" fmla="*/ 8046 h 12343"/>
                <a:gd name="T68" fmla="*/ 1006 w 12434"/>
                <a:gd name="T69" fmla="*/ 8869 h 12343"/>
                <a:gd name="T70" fmla="*/ 6217 w 12434"/>
                <a:gd name="T71" fmla="*/ 11520 h 12343"/>
                <a:gd name="T72" fmla="*/ 11428 w 12434"/>
                <a:gd name="T73" fmla="*/ 8960 h 12343"/>
                <a:gd name="T74" fmla="*/ 9691 w 12434"/>
                <a:gd name="T75" fmla="*/ 8137 h 12343"/>
                <a:gd name="T76" fmla="*/ 6674 w 12434"/>
                <a:gd name="T77" fmla="*/ 9600 h 12343"/>
                <a:gd name="T78" fmla="*/ 6217 w 12434"/>
                <a:gd name="T79" fmla="*/ 9692 h 12343"/>
                <a:gd name="T80" fmla="*/ 5760 w 12434"/>
                <a:gd name="T81" fmla="*/ 9600 h 12343"/>
                <a:gd name="T82" fmla="*/ 2743 w 12434"/>
                <a:gd name="T83" fmla="*/ 8046 h 12343"/>
                <a:gd name="T84" fmla="*/ 9691 w 12434"/>
                <a:gd name="T85" fmla="*/ 5303 h 12343"/>
                <a:gd name="T86" fmla="*/ 6674 w 12434"/>
                <a:gd name="T87" fmla="*/ 6766 h 12343"/>
                <a:gd name="T88" fmla="*/ 5851 w 12434"/>
                <a:gd name="T89" fmla="*/ 6766 h 12343"/>
                <a:gd name="T90" fmla="*/ 2743 w 12434"/>
                <a:gd name="T91" fmla="*/ 5303 h 12343"/>
                <a:gd name="T92" fmla="*/ 1006 w 12434"/>
                <a:gd name="T93" fmla="*/ 6126 h 12343"/>
                <a:gd name="T94" fmla="*/ 6217 w 12434"/>
                <a:gd name="T95" fmla="*/ 8777 h 12343"/>
                <a:gd name="T96" fmla="*/ 11428 w 12434"/>
                <a:gd name="T97" fmla="*/ 6126 h 12343"/>
                <a:gd name="T98" fmla="*/ 9691 w 12434"/>
                <a:gd name="T99" fmla="*/ 5303 h 12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34" h="12343">
                  <a:moveTo>
                    <a:pt x="1006" y="3383"/>
                  </a:moveTo>
                  <a:lnTo>
                    <a:pt x="6217" y="6035"/>
                  </a:lnTo>
                  <a:lnTo>
                    <a:pt x="11428" y="3383"/>
                  </a:lnTo>
                  <a:lnTo>
                    <a:pt x="6217" y="823"/>
                  </a:lnTo>
                  <a:lnTo>
                    <a:pt x="1006" y="3383"/>
                  </a:lnTo>
                  <a:close/>
                  <a:moveTo>
                    <a:pt x="1737" y="7497"/>
                  </a:moveTo>
                  <a:lnTo>
                    <a:pt x="640" y="6949"/>
                  </a:lnTo>
                  <a:cubicBezTo>
                    <a:pt x="274" y="6766"/>
                    <a:pt x="91" y="6492"/>
                    <a:pt x="91" y="6126"/>
                  </a:cubicBezTo>
                  <a:cubicBezTo>
                    <a:pt x="91" y="5760"/>
                    <a:pt x="274" y="5486"/>
                    <a:pt x="640" y="5303"/>
                  </a:cubicBezTo>
                  <a:lnTo>
                    <a:pt x="1737" y="4755"/>
                  </a:lnTo>
                  <a:lnTo>
                    <a:pt x="640" y="4206"/>
                  </a:lnTo>
                  <a:cubicBezTo>
                    <a:pt x="183" y="4023"/>
                    <a:pt x="0" y="3475"/>
                    <a:pt x="183" y="3017"/>
                  </a:cubicBezTo>
                  <a:cubicBezTo>
                    <a:pt x="274" y="2835"/>
                    <a:pt x="457" y="2652"/>
                    <a:pt x="548" y="2652"/>
                  </a:cubicBezTo>
                  <a:lnTo>
                    <a:pt x="5760" y="92"/>
                  </a:lnTo>
                  <a:cubicBezTo>
                    <a:pt x="6034" y="0"/>
                    <a:pt x="6308" y="0"/>
                    <a:pt x="6583" y="92"/>
                  </a:cubicBezTo>
                  <a:lnTo>
                    <a:pt x="11794" y="2652"/>
                  </a:lnTo>
                  <a:cubicBezTo>
                    <a:pt x="12251" y="2835"/>
                    <a:pt x="12434" y="3383"/>
                    <a:pt x="12160" y="3840"/>
                  </a:cubicBezTo>
                  <a:cubicBezTo>
                    <a:pt x="12068" y="4023"/>
                    <a:pt x="11886" y="4206"/>
                    <a:pt x="11794" y="4206"/>
                  </a:cubicBezTo>
                  <a:lnTo>
                    <a:pt x="10697" y="4755"/>
                  </a:lnTo>
                  <a:lnTo>
                    <a:pt x="11703" y="5212"/>
                  </a:lnTo>
                  <a:cubicBezTo>
                    <a:pt x="12160" y="5395"/>
                    <a:pt x="12343" y="5669"/>
                    <a:pt x="12343" y="6126"/>
                  </a:cubicBezTo>
                  <a:cubicBezTo>
                    <a:pt x="12343" y="6492"/>
                    <a:pt x="12160" y="6857"/>
                    <a:pt x="11703" y="7040"/>
                  </a:cubicBezTo>
                  <a:lnTo>
                    <a:pt x="10697" y="7497"/>
                  </a:lnTo>
                  <a:lnTo>
                    <a:pt x="11703" y="7955"/>
                  </a:lnTo>
                  <a:cubicBezTo>
                    <a:pt x="12160" y="8137"/>
                    <a:pt x="12343" y="8412"/>
                    <a:pt x="12343" y="8869"/>
                  </a:cubicBezTo>
                  <a:cubicBezTo>
                    <a:pt x="12343" y="9235"/>
                    <a:pt x="12160" y="9600"/>
                    <a:pt x="11703" y="9783"/>
                  </a:cubicBezTo>
                  <a:lnTo>
                    <a:pt x="6674" y="12252"/>
                  </a:lnTo>
                  <a:cubicBezTo>
                    <a:pt x="6583" y="12343"/>
                    <a:pt x="6400" y="12343"/>
                    <a:pt x="6217" y="12343"/>
                  </a:cubicBezTo>
                  <a:cubicBezTo>
                    <a:pt x="6034" y="12343"/>
                    <a:pt x="5943" y="12343"/>
                    <a:pt x="5760" y="12252"/>
                  </a:cubicBezTo>
                  <a:lnTo>
                    <a:pt x="548" y="9692"/>
                  </a:lnTo>
                  <a:cubicBezTo>
                    <a:pt x="183" y="9509"/>
                    <a:pt x="91" y="9235"/>
                    <a:pt x="91" y="8869"/>
                  </a:cubicBezTo>
                  <a:cubicBezTo>
                    <a:pt x="91" y="8503"/>
                    <a:pt x="274" y="8229"/>
                    <a:pt x="640" y="8046"/>
                  </a:cubicBezTo>
                  <a:lnTo>
                    <a:pt x="1737" y="7497"/>
                  </a:lnTo>
                  <a:close/>
                  <a:moveTo>
                    <a:pt x="2743" y="8046"/>
                  </a:moveTo>
                  <a:lnTo>
                    <a:pt x="1006" y="8869"/>
                  </a:lnTo>
                  <a:lnTo>
                    <a:pt x="6217" y="11520"/>
                  </a:lnTo>
                  <a:lnTo>
                    <a:pt x="11428" y="8960"/>
                  </a:lnTo>
                  <a:lnTo>
                    <a:pt x="9691" y="8137"/>
                  </a:lnTo>
                  <a:lnTo>
                    <a:pt x="6674" y="9600"/>
                  </a:lnTo>
                  <a:cubicBezTo>
                    <a:pt x="6583" y="9692"/>
                    <a:pt x="6400" y="9692"/>
                    <a:pt x="6217" y="9692"/>
                  </a:cubicBezTo>
                  <a:cubicBezTo>
                    <a:pt x="6034" y="9692"/>
                    <a:pt x="5943" y="9692"/>
                    <a:pt x="5760" y="9600"/>
                  </a:cubicBezTo>
                  <a:lnTo>
                    <a:pt x="2743" y="8046"/>
                  </a:lnTo>
                  <a:close/>
                  <a:moveTo>
                    <a:pt x="9691" y="5303"/>
                  </a:moveTo>
                  <a:lnTo>
                    <a:pt x="6674" y="6766"/>
                  </a:lnTo>
                  <a:cubicBezTo>
                    <a:pt x="6400" y="6857"/>
                    <a:pt x="6126" y="6857"/>
                    <a:pt x="5851" y="6766"/>
                  </a:cubicBezTo>
                  <a:lnTo>
                    <a:pt x="2743" y="5303"/>
                  </a:lnTo>
                  <a:lnTo>
                    <a:pt x="1006" y="6126"/>
                  </a:lnTo>
                  <a:lnTo>
                    <a:pt x="6217" y="8777"/>
                  </a:lnTo>
                  <a:lnTo>
                    <a:pt x="11428" y="6126"/>
                  </a:lnTo>
                  <a:lnTo>
                    <a:pt x="9691" y="53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ea"/>
                <a:sym typeface="+mn-lt"/>
              </a:endParaRPr>
            </a:p>
          </p:txBody>
        </p:sp>
        <p:sp>
          <p:nvSpPr>
            <p:cNvPr id="34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216819" y="4934188"/>
              <a:ext cx="16119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kern="1200" cap="none" spc="0" normalizeH="0" baseline="0" noProof="0">
                  <a:latin typeface="+mn-ea"/>
                  <a:cs typeface="+mn-cs"/>
                  <a:sym typeface="+mn-lt"/>
                </a:rPr>
                <a:t>项目概况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284F20-EED3-CD26-24B4-11C548B31B64}"/>
              </a:ext>
            </a:extLst>
          </p:cNvPr>
          <p:cNvGrpSpPr/>
          <p:nvPr/>
        </p:nvGrpSpPr>
        <p:grpSpPr>
          <a:xfrm>
            <a:off x="3488055" y="2449195"/>
            <a:ext cx="2511425" cy="3495675"/>
            <a:chOff x="3488055" y="2449195"/>
            <a:chExt cx="2511425" cy="3495675"/>
          </a:xfrm>
        </p:grpSpPr>
        <p:sp>
          <p:nvSpPr>
            <p:cNvPr id="8" name="同侧圆角矩形 2"/>
            <p:cNvSpPr/>
            <p:nvPr>
              <p:custDataLst>
                <p:tags r:id="rId10"/>
              </p:custDataLst>
            </p:nvPr>
          </p:nvSpPr>
          <p:spPr>
            <a:xfrm>
              <a:off x="3488055" y="2449195"/>
              <a:ext cx="2511425" cy="349567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88840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5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4183088" y="3033853"/>
              <a:ext cx="11213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1" kern="1200" cap="none" spc="0" normalizeH="0" baseline="0" noProof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  <a:cs typeface="+mn-cs"/>
                  <a:sym typeface="+mn-lt"/>
                </a:rPr>
                <a:t>02</a:t>
              </a:r>
              <a:endParaRPr kumimoji="0" lang="zh-CN" altLang="en-US" sz="5400" b="0" i="1" kern="1200" cap="none" spc="0" normalizeH="0" baseline="0" noProof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5" name="图片 3"/>
            <p:cNvSpPr/>
            <p:nvPr/>
          </p:nvSpPr>
          <p:spPr>
            <a:xfrm>
              <a:off x="4359591" y="4011386"/>
              <a:ext cx="768352" cy="768352"/>
            </a:xfrm>
            <a:custGeom>
              <a:avLst/>
              <a:gdLst>
                <a:gd name="T0" fmla="*/ 887 w 887"/>
                <a:gd name="T1" fmla="*/ 122 h 884"/>
                <a:gd name="T2" fmla="*/ 851 w 887"/>
                <a:gd name="T3" fmla="*/ 36 h 884"/>
                <a:gd name="T4" fmla="*/ 765 w 887"/>
                <a:gd name="T5" fmla="*/ 0 h 884"/>
                <a:gd name="T6" fmla="*/ 678 w 887"/>
                <a:gd name="T7" fmla="*/ 36 h 884"/>
                <a:gd name="T8" fmla="*/ 535 w 887"/>
                <a:gd name="T9" fmla="*/ 188 h 884"/>
                <a:gd name="T10" fmla="*/ 133 w 887"/>
                <a:gd name="T11" fmla="*/ 86 h 884"/>
                <a:gd name="T12" fmla="*/ 95 w 887"/>
                <a:gd name="T13" fmla="*/ 97 h 884"/>
                <a:gd name="T14" fmla="*/ 32 w 887"/>
                <a:gd name="T15" fmla="*/ 160 h 884"/>
                <a:gd name="T16" fmla="*/ 21 w 887"/>
                <a:gd name="T17" fmla="*/ 193 h 884"/>
                <a:gd name="T18" fmla="*/ 40 w 887"/>
                <a:gd name="T19" fmla="*/ 222 h 884"/>
                <a:gd name="T20" fmla="*/ 332 w 887"/>
                <a:gd name="T21" fmla="*/ 402 h 884"/>
                <a:gd name="T22" fmla="*/ 176 w 887"/>
                <a:gd name="T23" fmla="*/ 567 h 884"/>
                <a:gd name="T24" fmla="*/ 41 w 887"/>
                <a:gd name="T25" fmla="*/ 573 h 884"/>
                <a:gd name="T26" fmla="*/ 6 w 887"/>
                <a:gd name="T27" fmla="*/ 598 h 884"/>
                <a:gd name="T28" fmla="*/ 15 w 887"/>
                <a:gd name="T29" fmla="*/ 641 h 884"/>
                <a:gd name="T30" fmla="*/ 246 w 887"/>
                <a:gd name="T31" fmla="*/ 872 h 884"/>
                <a:gd name="T32" fmla="*/ 274 w 887"/>
                <a:gd name="T33" fmla="*/ 884 h 884"/>
                <a:gd name="T34" fmla="*/ 289 w 887"/>
                <a:gd name="T35" fmla="*/ 881 h 884"/>
                <a:gd name="T36" fmla="*/ 314 w 887"/>
                <a:gd name="T37" fmla="*/ 845 h 884"/>
                <a:gd name="T38" fmla="*/ 320 w 887"/>
                <a:gd name="T39" fmla="*/ 710 h 884"/>
                <a:gd name="T40" fmla="*/ 485 w 887"/>
                <a:gd name="T41" fmla="*/ 554 h 884"/>
                <a:gd name="T42" fmla="*/ 665 w 887"/>
                <a:gd name="T43" fmla="*/ 847 h 884"/>
                <a:gd name="T44" fmla="*/ 694 w 887"/>
                <a:gd name="T45" fmla="*/ 866 h 884"/>
                <a:gd name="T46" fmla="*/ 727 w 887"/>
                <a:gd name="T47" fmla="*/ 854 h 884"/>
                <a:gd name="T48" fmla="*/ 790 w 887"/>
                <a:gd name="T49" fmla="*/ 791 h 884"/>
                <a:gd name="T50" fmla="*/ 801 w 887"/>
                <a:gd name="T51" fmla="*/ 753 h 884"/>
                <a:gd name="T52" fmla="*/ 700 w 887"/>
                <a:gd name="T53" fmla="*/ 350 h 884"/>
                <a:gd name="T54" fmla="*/ 851 w 887"/>
                <a:gd name="T55" fmla="*/ 208 h 884"/>
                <a:gd name="T56" fmla="*/ 887 w 887"/>
                <a:gd name="T57" fmla="*/ 122 h 884"/>
                <a:gd name="T58" fmla="*/ 795 w 887"/>
                <a:gd name="T59" fmla="*/ 150 h 884"/>
                <a:gd name="T60" fmla="*/ 628 w 887"/>
                <a:gd name="T61" fmla="*/ 308 h 884"/>
                <a:gd name="T62" fmla="*/ 617 w 887"/>
                <a:gd name="T63" fmla="*/ 347 h 884"/>
                <a:gd name="T64" fmla="*/ 717 w 887"/>
                <a:gd name="T65" fmla="*/ 751 h 884"/>
                <a:gd name="T66" fmla="*/ 706 w 887"/>
                <a:gd name="T67" fmla="*/ 762 h 884"/>
                <a:gd name="T68" fmla="*/ 531 w 887"/>
                <a:gd name="T69" fmla="*/ 476 h 884"/>
                <a:gd name="T70" fmla="*/ 525 w 887"/>
                <a:gd name="T71" fmla="*/ 469 h 884"/>
                <a:gd name="T72" fmla="*/ 520 w 887"/>
                <a:gd name="T73" fmla="*/ 464 h 884"/>
                <a:gd name="T74" fmla="*/ 492 w 887"/>
                <a:gd name="T75" fmla="*/ 452 h 884"/>
                <a:gd name="T76" fmla="*/ 465 w 887"/>
                <a:gd name="T77" fmla="*/ 463 h 884"/>
                <a:gd name="T78" fmla="*/ 256 w 887"/>
                <a:gd name="T79" fmla="*/ 661 h 884"/>
                <a:gd name="T80" fmla="*/ 257 w 887"/>
                <a:gd name="T81" fmla="*/ 660 h 884"/>
                <a:gd name="T82" fmla="*/ 254 w 887"/>
                <a:gd name="T83" fmla="*/ 663 h 884"/>
                <a:gd name="T84" fmla="*/ 241 w 887"/>
                <a:gd name="T85" fmla="*/ 690 h 884"/>
                <a:gd name="T86" fmla="*/ 238 w 887"/>
                <a:gd name="T87" fmla="*/ 751 h 884"/>
                <a:gd name="T88" fmla="*/ 136 w 887"/>
                <a:gd name="T89" fmla="*/ 649 h 884"/>
                <a:gd name="T90" fmla="*/ 196 w 887"/>
                <a:gd name="T91" fmla="*/ 646 h 884"/>
                <a:gd name="T92" fmla="*/ 224 w 887"/>
                <a:gd name="T93" fmla="*/ 633 h 884"/>
                <a:gd name="T94" fmla="*/ 227 w 887"/>
                <a:gd name="T95" fmla="*/ 630 h 884"/>
                <a:gd name="T96" fmla="*/ 423 w 887"/>
                <a:gd name="T97" fmla="*/ 422 h 884"/>
                <a:gd name="T98" fmla="*/ 423 w 887"/>
                <a:gd name="T99" fmla="*/ 366 h 884"/>
                <a:gd name="T100" fmla="*/ 421 w 887"/>
                <a:gd name="T101" fmla="*/ 365 h 884"/>
                <a:gd name="T102" fmla="*/ 414 w 887"/>
                <a:gd name="T103" fmla="*/ 359 h 884"/>
                <a:gd name="T104" fmla="*/ 125 w 887"/>
                <a:gd name="T105" fmla="*/ 181 h 884"/>
                <a:gd name="T106" fmla="*/ 136 w 887"/>
                <a:gd name="T107" fmla="*/ 169 h 884"/>
                <a:gd name="T108" fmla="*/ 538 w 887"/>
                <a:gd name="T109" fmla="*/ 271 h 884"/>
                <a:gd name="T110" fmla="*/ 577 w 887"/>
                <a:gd name="T111" fmla="*/ 260 h 884"/>
                <a:gd name="T112" fmla="*/ 736 w 887"/>
                <a:gd name="T113" fmla="*/ 92 h 884"/>
                <a:gd name="T114" fmla="*/ 794 w 887"/>
                <a:gd name="T115" fmla="*/ 92 h 884"/>
                <a:gd name="T116" fmla="*/ 807 w 887"/>
                <a:gd name="T117" fmla="*/ 122 h 884"/>
                <a:gd name="T118" fmla="*/ 795 w 887"/>
                <a:gd name="T119" fmla="*/ 15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7" h="884">
                  <a:moveTo>
                    <a:pt x="887" y="122"/>
                  </a:moveTo>
                  <a:cubicBezTo>
                    <a:pt x="887" y="89"/>
                    <a:pt x="874" y="59"/>
                    <a:pt x="851" y="36"/>
                  </a:cubicBezTo>
                  <a:cubicBezTo>
                    <a:pt x="828" y="13"/>
                    <a:pt x="798" y="0"/>
                    <a:pt x="765" y="0"/>
                  </a:cubicBezTo>
                  <a:cubicBezTo>
                    <a:pt x="733" y="0"/>
                    <a:pt x="702" y="13"/>
                    <a:pt x="678" y="36"/>
                  </a:cubicBezTo>
                  <a:lnTo>
                    <a:pt x="535" y="188"/>
                  </a:lnTo>
                  <a:lnTo>
                    <a:pt x="133" y="86"/>
                  </a:lnTo>
                  <a:cubicBezTo>
                    <a:pt x="120" y="83"/>
                    <a:pt x="105" y="87"/>
                    <a:pt x="95" y="97"/>
                  </a:cubicBezTo>
                  <a:lnTo>
                    <a:pt x="32" y="160"/>
                  </a:lnTo>
                  <a:cubicBezTo>
                    <a:pt x="24" y="168"/>
                    <a:pt x="19" y="181"/>
                    <a:pt x="21" y="193"/>
                  </a:cubicBezTo>
                  <a:cubicBezTo>
                    <a:pt x="22" y="205"/>
                    <a:pt x="29" y="216"/>
                    <a:pt x="40" y="222"/>
                  </a:cubicBezTo>
                  <a:lnTo>
                    <a:pt x="332" y="402"/>
                  </a:lnTo>
                  <a:lnTo>
                    <a:pt x="176" y="567"/>
                  </a:lnTo>
                  <a:lnTo>
                    <a:pt x="41" y="573"/>
                  </a:lnTo>
                  <a:cubicBezTo>
                    <a:pt x="25" y="573"/>
                    <a:pt x="11" y="583"/>
                    <a:pt x="6" y="598"/>
                  </a:cubicBezTo>
                  <a:cubicBezTo>
                    <a:pt x="0" y="613"/>
                    <a:pt x="4" y="630"/>
                    <a:pt x="15" y="641"/>
                  </a:cubicBezTo>
                  <a:lnTo>
                    <a:pt x="246" y="872"/>
                  </a:lnTo>
                  <a:cubicBezTo>
                    <a:pt x="254" y="880"/>
                    <a:pt x="264" y="884"/>
                    <a:pt x="274" y="884"/>
                  </a:cubicBezTo>
                  <a:cubicBezTo>
                    <a:pt x="279" y="884"/>
                    <a:pt x="284" y="883"/>
                    <a:pt x="289" y="881"/>
                  </a:cubicBezTo>
                  <a:cubicBezTo>
                    <a:pt x="303" y="875"/>
                    <a:pt x="313" y="861"/>
                    <a:pt x="314" y="845"/>
                  </a:cubicBezTo>
                  <a:lnTo>
                    <a:pt x="320" y="710"/>
                  </a:lnTo>
                  <a:lnTo>
                    <a:pt x="485" y="554"/>
                  </a:lnTo>
                  <a:lnTo>
                    <a:pt x="665" y="847"/>
                  </a:lnTo>
                  <a:cubicBezTo>
                    <a:pt x="671" y="857"/>
                    <a:pt x="682" y="864"/>
                    <a:pt x="694" y="866"/>
                  </a:cubicBezTo>
                  <a:cubicBezTo>
                    <a:pt x="706" y="867"/>
                    <a:pt x="718" y="863"/>
                    <a:pt x="727" y="854"/>
                  </a:cubicBezTo>
                  <a:lnTo>
                    <a:pt x="790" y="791"/>
                  </a:lnTo>
                  <a:cubicBezTo>
                    <a:pt x="800" y="781"/>
                    <a:pt x="804" y="767"/>
                    <a:pt x="801" y="753"/>
                  </a:cubicBezTo>
                  <a:lnTo>
                    <a:pt x="700" y="350"/>
                  </a:lnTo>
                  <a:lnTo>
                    <a:pt x="851" y="208"/>
                  </a:lnTo>
                  <a:cubicBezTo>
                    <a:pt x="874" y="185"/>
                    <a:pt x="887" y="154"/>
                    <a:pt x="887" y="122"/>
                  </a:cubicBezTo>
                  <a:close/>
                  <a:moveTo>
                    <a:pt x="795" y="150"/>
                  </a:moveTo>
                  <a:lnTo>
                    <a:pt x="628" y="308"/>
                  </a:lnTo>
                  <a:cubicBezTo>
                    <a:pt x="618" y="318"/>
                    <a:pt x="614" y="333"/>
                    <a:pt x="617" y="347"/>
                  </a:cubicBezTo>
                  <a:lnTo>
                    <a:pt x="717" y="751"/>
                  </a:lnTo>
                  <a:lnTo>
                    <a:pt x="706" y="762"/>
                  </a:lnTo>
                  <a:lnTo>
                    <a:pt x="531" y="476"/>
                  </a:lnTo>
                  <a:cubicBezTo>
                    <a:pt x="529" y="473"/>
                    <a:pt x="527" y="471"/>
                    <a:pt x="525" y="469"/>
                  </a:cubicBezTo>
                  <a:lnTo>
                    <a:pt x="520" y="464"/>
                  </a:lnTo>
                  <a:cubicBezTo>
                    <a:pt x="513" y="456"/>
                    <a:pt x="502" y="452"/>
                    <a:pt x="492" y="452"/>
                  </a:cubicBezTo>
                  <a:cubicBezTo>
                    <a:pt x="482" y="452"/>
                    <a:pt x="472" y="456"/>
                    <a:pt x="465" y="463"/>
                  </a:cubicBezTo>
                  <a:lnTo>
                    <a:pt x="256" y="661"/>
                  </a:lnTo>
                  <a:cubicBezTo>
                    <a:pt x="257" y="660"/>
                    <a:pt x="257" y="660"/>
                    <a:pt x="257" y="660"/>
                  </a:cubicBezTo>
                  <a:cubicBezTo>
                    <a:pt x="256" y="661"/>
                    <a:pt x="255" y="662"/>
                    <a:pt x="254" y="663"/>
                  </a:cubicBezTo>
                  <a:cubicBezTo>
                    <a:pt x="246" y="670"/>
                    <a:pt x="241" y="680"/>
                    <a:pt x="241" y="690"/>
                  </a:cubicBezTo>
                  <a:lnTo>
                    <a:pt x="238" y="751"/>
                  </a:lnTo>
                  <a:lnTo>
                    <a:pt x="136" y="649"/>
                  </a:lnTo>
                  <a:lnTo>
                    <a:pt x="196" y="646"/>
                  </a:lnTo>
                  <a:cubicBezTo>
                    <a:pt x="207" y="645"/>
                    <a:pt x="217" y="641"/>
                    <a:pt x="224" y="633"/>
                  </a:cubicBezTo>
                  <a:cubicBezTo>
                    <a:pt x="225" y="632"/>
                    <a:pt x="226" y="631"/>
                    <a:pt x="227" y="630"/>
                  </a:cubicBezTo>
                  <a:lnTo>
                    <a:pt x="423" y="422"/>
                  </a:lnTo>
                  <a:cubicBezTo>
                    <a:pt x="438" y="406"/>
                    <a:pt x="438" y="382"/>
                    <a:pt x="423" y="366"/>
                  </a:cubicBezTo>
                  <a:lnTo>
                    <a:pt x="421" y="365"/>
                  </a:lnTo>
                  <a:cubicBezTo>
                    <a:pt x="419" y="362"/>
                    <a:pt x="416" y="360"/>
                    <a:pt x="414" y="359"/>
                  </a:cubicBezTo>
                  <a:lnTo>
                    <a:pt x="125" y="181"/>
                  </a:lnTo>
                  <a:lnTo>
                    <a:pt x="136" y="169"/>
                  </a:lnTo>
                  <a:lnTo>
                    <a:pt x="538" y="271"/>
                  </a:lnTo>
                  <a:cubicBezTo>
                    <a:pt x="552" y="275"/>
                    <a:pt x="567" y="271"/>
                    <a:pt x="577" y="260"/>
                  </a:cubicBezTo>
                  <a:lnTo>
                    <a:pt x="736" y="92"/>
                  </a:lnTo>
                  <a:cubicBezTo>
                    <a:pt x="751" y="76"/>
                    <a:pt x="779" y="76"/>
                    <a:pt x="794" y="92"/>
                  </a:cubicBezTo>
                  <a:cubicBezTo>
                    <a:pt x="802" y="100"/>
                    <a:pt x="807" y="110"/>
                    <a:pt x="807" y="122"/>
                  </a:cubicBezTo>
                  <a:cubicBezTo>
                    <a:pt x="807" y="133"/>
                    <a:pt x="802" y="143"/>
                    <a:pt x="795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latin typeface="+mn-ea"/>
                <a:sym typeface="+mn-lt"/>
              </a:endParaRPr>
            </a:p>
          </p:txBody>
        </p:sp>
        <p:sp>
          <p:nvSpPr>
            <p:cNvPr id="30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3931860" y="4934188"/>
              <a:ext cx="1623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cap="none" spc="0" normalizeH="0" baseline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>
                  <a:solidFill>
                    <a:schemeClr val="tx1"/>
                  </a:solidFill>
                  <a:latin typeface="+mn-ea"/>
                  <a:ea typeface="+mn-ea"/>
                  <a:sym typeface="+mn-lt"/>
                </a:rPr>
                <a:t>项目前景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8E57837-39D6-7BDD-FB98-08F7243BF3ED}"/>
              </a:ext>
            </a:extLst>
          </p:cNvPr>
          <p:cNvGrpSpPr/>
          <p:nvPr/>
        </p:nvGrpSpPr>
        <p:grpSpPr>
          <a:xfrm>
            <a:off x="6246495" y="2449195"/>
            <a:ext cx="2511425" cy="3495040"/>
            <a:chOff x="6246495" y="2449195"/>
            <a:chExt cx="2511425" cy="3495040"/>
          </a:xfrm>
        </p:grpSpPr>
        <p:sp>
          <p:nvSpPr>
            <p:cNvPr id="9" name="同侧圆角矩形 3"/>
            <p:cNvSpPr/>
            <p:nvPr>
              <p:custDataLst>
                <p:tags r:id="rId7"/>
              </p:custDataLst>
            </p:nvPr>
          </p:nvSpPr>
          <p:spPr>
            <a:xfrm>
              <a:off x="6246495" y="2449195"/>
              <a:ext cx="2511425" cy="349504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88840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52" name="文本框 11"/>
            <p:cNvSpPr txBox="1"/>
            <p:nvPr>
              <p:custDataLst>
                <p:tags r:id="rId8"/>
              </p:custDataLst>
            </p:nvPr>
          </p:nvSpPr>
          <p:spPr>
            <a:xfrm>
              <a:off x="6910134" y="3042962"/>
              <a:ext cx="11841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1" kern="1200" cap="none" spc="0" normalizeH="0" baseline="0" noProof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  <a:cs typeface="+mn-cs"/>
                  <a:sym typeface="+mn-lt"/>
                </a:rPr>
                <a:t>03</a:t>
              </a:r>
              <a:endParaRPr kumimoji="0" lang="zh-CN" altLang="en-US" sz="5400" b="0" i="1" kern="1200" cap="none" spc="0" normalizeH="0" baseline="0" noProof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118031" y="4058285"/>
              <a:ext cx="768352" cy="768352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606722">
                  <a:moveTo>
                    <a:pt x="50644" y="480348"/>
                  </a:moveTo>
                  <a:lnTo>
                    <a:pt x="50644" y="533492"/>
                  </a:lnTo>
                  <a:cubicBezTo>
                    <a:pt x="50644" y="546023"/>
                    <a:pt x="60791" y="556155"/>
                    <a:pt x="73340" y="556155"/>
                  </a:cubicBezTo>
                  <a:lnTo>
                    <a:pt x="358780" y="556155"/>
                  </a:lnTo>
                  <a:cubicBezTo>
                    <a:pt x="358513" y="555444"/>
                    <a:pt x="358335" y="554733"/>
                    <a:pt x="358068" y="554110"/>
                  </a:cubicBezTo>
                  <a:cubicBezTo>
                    <a:pt x="357979" y="553844"/>
                    <a:pt x="357890" y="553577"/>
                    <a:pt x="357801" y="553311"/>
                  </a:cubicBezTo>
                  <a:cubicBezTo>
                    <a:pt x="357445" y="552155"/>
                    <a:pt x="357178" y="551089"/>
                    <a:pt x="356822" y="549934"/>
                  </a:cubicBezTo>
                  <a:cubicBezTo>
                    <a:pt x="356822" y="549667"/>
                    <a:pt x="356733" y="549400"/>
                    <a:pt x="356644" y="549134"/>
                  </a:cubicBezTo>
                  <a:cubicBezTo>
                    <a:pt x="356466" y="548245"/>
                    <a:pt x="356288" y="547356"/>
                    <a:pt x="356110" y="546556"/>
                  </a:cubicBezTo>
                  <a:cubicBezTo>
                    <a:pt x="356021" y="546112"/>
                    <a:pt x="355932" y="545668"/>
                    <a:pt x="355843" y="545312"/>
                  </a:cubicBezTo>
                  <a:cubicBezTo>
                    <a:pt x="355665" y="544512"/>
                    <a:pt x="355576" y="543801"/>
                    <a:pt x="355398" y="543002"/>
                  </a:cubicBezTo>
                  <a:cubicBezTo>
                    <a:pt x="355309" y="542557"/>
                    <a:pt x="355309" y="542113"/>
                    <a:pt x="355220" y="541669"/>
                  </a:cubicBezTo>
                  <a:cubicBezTo>
                    <a:pt x="355131" y="540958"/>
                    <a:pt x="355042" y="540158"/>
                    <a:pt x="354953" y="539447"/>
                  </a:cubicBezTo>
                  <a:cubicBezTo>
                    <a:pt x="354864" y="539002"/>
                    <a:pt x="354864" y="538558"/>
                    <a:pt x="354775" y="538114"/>
                  </a:cubicBezTo>
                  <a:cubicBezTo>
                    <a:pt x="354686" y="537314"/>
                    <a:pt x="354686" y="536425"/>
                    <a:pt x="354597" y="535625"/>
                  </a:cubicBezTo>
                  <a:cubicBezTo>
                    <a:pt x="354597" y="535270"/>
                    <a:pt x="354508" y="534914"/>
                    <a:pt x="354508" y="534470"/>
                  </a:cubicBezTo>
                  <a:cubicBezTo>
                    <a:pt x="354508" y="533315"/>
                    <a:pt x="354419" y="532070"/>
                    <a:pt x="354419" y="530826"/>
                  </a:cubicBezTo>
                  <a:lnTo>
                    <a:pt x="354419" y="480348"/>
                  </a:lnTo>
                  <a:close/>
                  <a:moveTo>
                    <a:pt x="394413" y="160633"/>
                  </a:moveTo>
                  <a:cubicBezTo>
                    <a:pt x="400755" y="159367"/>
                    <a:pt x="407586" y="160522"/>
                    <a:pt x="413416" y="164389"/>
                  </a:cubicBezTo>
                  <a:cubicBezTo>
                    <a:pt x="425076" y="172124"/>
                    <a:pt x="428191" y="187859"/>
                    <a:pt x="420447" y="199416"/>
                  </a:cubicBezTo>
                  <a:lnTo>
                    <a:pt x="324854" y="342724"/>
                  </a:lnTo>
                  <a:cubicBezTo>
                    <a:pt x="315954" y="355970"/>
                    <a:pt x="297173" y="357837"/>
                    <a:pt x="285869" y="346547"/>
                  </a:cubicBezTo>
                  <a:lnTo>
                    <a:pt x="222141" y="282894"/>
                  </a:lnTo>
                  <a:cubicBezTo>
                    <a:pt x="212261" y="273026"/>
                    <a:pt x="212261" y="257024"/>
                    <a:pt x="222141" y="247156"/>
                  </a:cubicBezTo>
                  <a:cubicBezTo>
                    <a:pt x="232020" y="237288"/>
                    <a:pt x="248042" y="237288"/>
                    <a:pt x="257921" y="247156"/>
                  </a:cubicBezTo>
                  <a:lnTo>
                    <a:pt x="299843" y="288939"/>
                  </a:lnTo>
                  <a:lnTo>
                    <a:pt x="378347" y="171413"/>
                  </a:lnTo>
                  <a:cubicBezTo>
                    <a:pt x="382219" y="165590"/>
                    <a:pt x="388071" y="161900"/>
                    <a:pt x="394413" y="160633"/>
                  </a:cubicBezTo>
                  <a:close/>
                  <a:moveTo>
                    <a:pt x="531628" y="50568"/>
                  </a:moveTo>
                  <a:cubicBezTo>
                    <a:pt x="517655" y="50568"/>
                    <a:pt x="506351" y="61854"/>
                    <a:pt x="506351" y="75807"/>
                  </a:cubicBezTo>
                  <a:lnTo>
                    <a:pt x="506351" y="151703"/>
                  </a:lnTo>
                  <a:lnTo>
                    <a:pt x="556995" y="151703"/>
                  </a:lnTo>
                  <a:lnTo>
                    <a:pt x="556995" y="75807"/>
                  </a:lnTo>
                  <a:cubicBezTo>
                    <a:pt x="556995" y="61854"/>
                    <a:pt x="545691" y="50568"/>
                    <a:pt x="531628" y="50568"/>
                  </a:cubicBezTo>
                  <a:close/>
                  <a:moveTo>
                    <a:pt x="177388" y="50568"/>
                  </a:moveTo>
                  <a:cubicBezTo>
                    <a:pt x="163236" y="50568"/>
                    <a:pt x="151932" y="61943"/>
                    <a:pt x="151932" y="75985"/>
                  </a:cubicBezTo>
                  <a:lnTo>
                    <a:pt x="151932" y="429780"/>
                  </a:lnTo>
                  <a:lnTo>
                    <a:pt x="379786" y="429780"/>
                  </a:lnTo>
                  <a:cubicBezTo>
                    <a:pt x="393759" y="429780"/>
                    <a:pt x="405063" y="441067"/>
                    <a:pt x="405063" y="455019"/>
                  </a:cubicBezTo>
                  <a:lnTo>
                    <a:pt x="405063" y="455108"/>
                  </a:lnTo>
                  <a:lnTo>
                    <a:pt x="405063" y="530826"/>
                  </a:lnTo>
                  <a:cubicBezTo>
                    <a:pt x="405063" y="544601"/>
                    <a:pt x="416011" y="555710"/>
                    <a:pt x="429628" y="556066"/>
                  </a:cubicBezTo>
                  <a:cubicBezTo>
                    <a:pt x="430340" y="555977"/>
                    <a:pt x="430608" y="555977"/>
                    <a:pt x="432388" y="555799"/>
                  </a:cubicBezTo>
                  <a:lnTo>
                    <a:pt x="434257" y="555799"/>
                  </a:lnTo>
                  <a:cubicBezTo>
                    <a:pt x="446450" y="553933"/>
                    <a:pt x="455707" y="543535"/>
                    <a:pt x="455707" y="530826"/>
                  </a:cubicBezTo>
                  <a:lnTo>
                    <a:pt x="455707" y="176942"/>
                  </a:lnTo>
                  <a:lnTo>
                    <a:pt x="455707" y="75807"/>
                  </a:lnTo>
                  <a:cubicBezTo>
                    <a:pt x="455707" y="74652"/>
                    <a:pt x="455707" y="73407"/>
                    <a:pt x="455796" y="72163"/>
                  </a:cubicBezTo>
                  <a:cubicBezTo>
                    <a:pt x="455796" y="71808"/>
                    <a:pt x="455885" y="71452"/>
                    <a:pt x="455885" y="71008"/>
                  </a:cubicBezTo>
                  <a:cubicBezTo>
                    <a:pt x="455885" y="70208"/>
                    <a:pt x="455974" y="69408"/>
                    <a:pt x="456063" y="68608"/>
                  </a:cubicBezTo>
                  <a:cubicBezTo>
                    <a:pt x="456063" y="68164"/>
                    <a:pt x="456152" y="67720"/>
                    <a:pt x="456241" y="67275"/>
                  </a:cubicBezTo>
                  <a:cubicBezTo>
                    <a:pt x="456330" y="66476"/>
                    <a:pt x="456419" y="65765"/>
                    <a:pt x="456508" y="65054"/>
                  </a:cubicBezTo>
                  <a:cubicBezTo>
                    <a:pt x="456597" y="64520"/>
                    <a:pt x="456597" y="64076"/>
                    <a:pt x="456686" y="63632"/>
                  </a:cubicBezTo>
                  <a:cubicBezTo>
                    <a:pt x="456775" y="62921"/>
                    <a:pt x="456953" y="62121"/>
                    <a:pt x="457131" y="61410"/>
                  </a:cubicBezTo>
                  <a:cubicBezTo>
                    <a:pt x="457220" y="60966"/>
                    <a:pt x="457220" y="60610"/>
                    <a:pt x="457309" y="60166"/>
                  </a:cubicBezTo>
                  <a:cubicBezTo>
                    <a:pt x="457487" y="59277"/>
                    <a:pt x="457754" y="58477"/>
                    <a:pt x="457932" y="57588"/>
                  </a:cubicBezTo>
                  <a:cubicBezTo>
                    <a:pt x="458021" y="57322"/>
                    <a:pt x="458021" y="57055"/>
                    <a:pt x="458110" y="56789"/>
                  </a:cubicBezTo>
                  <a:cubicBezTo>
                    <a:pt x="458466" y="55633"/>
                    <a:pt x="458733" y="54478"/>
                    <a:pt x="459089" y="53412"/>
                  </a:cubicBezTo>
                  <a:cubicBezTo>
                    <a:pt x="459178" y="53145"/>
                    <a:pt x="459267" y="52878"/>
                    <a:pt x="459356" y="52612"/>
                  </a:cubicBezTo>
                  <a:cubicBezTo>
                    <a:pt x="459534" y="51901"/>
                    <a:pt x="459801" y="51190"/>
                    <a:pt x="460068" y="50568"/>
                  </a:cubicBezTo>
                  <a:close/>
                  <a:moveTo>
                    <a:pt x="177388" y="0"/>
                  </a:moveTo>
                  <a:lnTo>
                    <a:pt x="531628" y="0"/>
                  </a:lnTo>
                  <a:cubicBezTo>
                    <a:pt x="573639" y="0"/>
                    <a:pt x="607639" y="33949"/>
                    <a:pt x="607639" y="75807"/>
                  </a:cubicBezTo>
                  <a:lnTo>
                    <a:pt x="607639" y="176942"/>
                  </a:lnTo>
                  <a:cubicBezTo>
                    <a:pt x="607639" y="190895"/>
                    <a:pt x="596246" y="202270"/>
                    <a:pt x="582272" y="202270"/>
                  </a:cubicBezTo>
                  <a:lnTo>
                    <a:pt x="506351" y="202270"/>
                  </a:lnTo>
                  <a:lnTo>
                    <a:pt x="506351" y="530826"/>
                  </a:lnTo>
                  <a:cubicBezTo>
                    <a:pt x="506351" y="565841"/>
                    <a:pt x="482587" y="595258"/>
                    <a:pt x="450367" y="604056"/>
                  </a:cubicBezTo>
                  <a:cubicBezTo>
                    <a:pt x="446984" y="605745"/>
                    <a:pt x="442979" y="606722"/>
                    <a:pt x="438262" y="606722"/>
                  </a:cubicBezTo>
                  <a:lnTo>
                    <a:pt x="430430" y="606722"/>
                  </a:lnTo>
                  <a:lnTo>
                    <a:pt x="73340" y="606722"/>
                  </a:lnTo>
                  <a:cubicBezTo>
                    <a:pt x="32843" y="606722"/>
                    <a:pt x="0" y="573929"/>
                    <a:pt x="0" y="533492"/>
                  </a:cubicBezTo>
                  <a:lnTo>
                    <a:pt x="0" y="455019"/>
                  </a:lnTo>
                  <a:cubicBezTo>
                    <a:pt x="0" y="441067"/>
                    <a:pt x="11304" y="429780"/>
                    <a:pt x="25367" y="429780"/>
                  </a:cubicBezTo>
                  <a:lnTo>
                    <a:pt x="101288" y="429780"/>
                  </a:lnTo>
                  <a:lnTo>
                    <a:pt x="101288" y="75985"/>
                  </a:lnTo>
                  <a:cubicBezTo>
                    <a:pt x="101288" y="33949"/>
                    <a:pt x="135288" y="0"/>
                    <a:pt x="1773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ea"/>
                <a:sym typeface="+mn-lt"/>
              </a:endParaRPr>
            </a:p>
          </p:txBody>
        </p:sp>
        <p:sp>
          <p:nvSpPr>
            <p:cNvPr id="21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6696604" y="4934188"/>
              <a:ext cx="16112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cap="none" spc="0" normalizeH="0" baseline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>
                  <a:solidFill>
                    <a:schemeClr val="tx1"/>
                  </a:solidFill>
                  <a:latin typeface="+mn-ea"/>
                  <a:ea typeface="+mn-ea"/>
                  <a:sym typeface="+mn-lt"/>
                </a:rPr>
                <a:t>实施方案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03A5B67-DCAA-0F28-7DA2-5E456CB047C4}"/>
              </a:ext>
            </a:extLst>
          </p:cNvPr>
          <p:cNvGrpSpPr/>
          <p:nvPr/>
        </p:nvGrpSpPr>
        <p:grpSpPr>
          <a:xfrm>
            <a:off x="8923927" y="2449195"/>
            <a:ext cx="2511425" cy="3495675"/>
            <a:chOff x="8923927" y="2449195"/>
            <a:chExt cx="2511425" cy="3495675"/>
          </a:xfrm>
        </p:grpSpPr>
        <p:sp>
          <p:nvSpPr>
            <p:cNvPr id="10" name="同侧圆角矩形 4"/>
            <p:cNvSpPr/>
            <p:nvPr>
              <p:custDataLst>
                <p:tags r:id="rId4"/>
              </p:custDataLst>
            </p:nvPr>
          </p:nvSpPr>
          <p:spPr>
            <a:xfrm>
              <a:off x="8923927" y="2449195"/>
              <a:ext cx="2511425" cy="349567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88840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53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9594968" y="3053636"/>
              <a:ext cx="11693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1" kern="1200" cap="none" spc="0" normalizeH="0" baseline="0" noProof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  <a:cs typeface="+mn-cs"/>
                  <a:sym typeface="+mn-lt"/>
                </a:rPr>
                <a:t>04</a:t>
              </a:r>
              <a:endParaRPr kumimoji="0" lang="zh-CN" altLang="en-US" sz="5400" b="0" i="1" kern="1200" cap="none" spc="0" normalizeH="0" baseline="0" noProof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81C88C07-CCB5-CE11-BC6A-C665EFB98EA1}"/>
                </a:ext>
              </a:extLst>
            </p:cNvPr>
            <p:cNvSpPr/>
            <p:nvPr/>
          </p:nvSpPr>
          <p:spPr>
            <a:xfrm>
              <a:off x="9767108" y="4058285"/>
              <a:ext cx="825062" cy="825062"/>
            </a:xfrm>
            <a:custGeom>
              <a:avLst/>
              <a:gdLst>
                <a:gd name="T0" fmla="*/ 5400 w 10800"/>
                <a:gd name="T1" fmla="*/ 10800 h 10800"/>
                <a:gd name="T2" fmla="*/ 0 w 10800"/>
                <a:gd name="T3" fmla="*/ 5400 h 10800"/>
                <a:gd name="T4" fmla="*/ 5400 w 10800"/>
                <a:gd name="T5" fmla="*/ 0 h 10800"/>
                <a:gd name="T6" fmla="*/ 10800 w 10800"/>
                <a:gd name="T7" fmla="*/ 5400 h 10800"/>
                <a:gd name="T8" fmla="*/ 5400 w 10800"/>
                <a:gd name="T9" fmla="*/ 10800 h 10800"/>
                <a:gd name="T10" fmla="*/ 5400 w 10800"/>
                <a:gd name="T11" fmla="*/ 800 h 10800"/>
                <a:gd name="T12" fmla="*/ 800 w 10800"/>
                <a:gd name="T13" fmla="*/ 5400 h 10800"/>
                <a:gd name="T14" fmla="*/ 5400 w 10800"/>
                <a:gd name="T15" fmla="*/ 10000 h 10800"/>
                <a:gd name="T16" fmla="*/ 10000 w 10800"/>
                <a:gd name="T17" fmla="*/ 5400 h 10800"/>
                <a:gd name="T18" fmla="*/ 5400 w 10800"/>
                <a:gd name="T19" fmla="*/ 800 h 10800"/>
                <a:gd name="T20" fmla="*/ 7400 w 10800"/>
                <a:gd name="T21" fmla="*/ 5880 h 10800"/>
                <a:gd name="T22" fmla="*/ 5800 w 10800"/>
                <a:gd name="T23" fmla="*/ 5880 h 10800"/>
                <a:gd name="T24" fmla="*/ 5800 w 10800"/>
                <a:gd name="T25" fmla="*/ 5080 h 10800"/>
                <a:gd name="T26" fmla="*/ 7400 w 10800"/>
                <a:gd name="T27" fmla="*/ 5080 h 10800"/>
                <a:gd name="T28" fmla="*/ 7800 w 10800"/>
                <a:gd name="T29" fmla="*/ 4680 h 10800"/>
                <a:gd name="T30" fmla="*/ 7400 w 10800"/>
                <a:gd name="T31" fmla="*/ 4280 h 10800"/>
                <a:gd name="T32" fmla="*/ 6280 w 10800"/>
                <a:gd name="T33" fmla="*/ 4280 h 10800"/>
                <a:gd name="T34" fmla="*/ 7380 w 10800"/>
                <a:gd name="T35" fmla="*/ 3180 h 10800"/>
                <a:gd name="T36" fmla="*/ 7380 w 10800"/>
                <a:gd name="T37" fmla="*/ 2620 h 10800"/>
                <a:gd name="T38" fmla="*/ 6820 w 10800"/>
                <a:gd name="T39" fmla="*/ 2620 h 10800"/>
                <a:gd name="T40" fmla="*/ 5400 w 10800"/>
                <a:gd name="T41" fmla="*/ 4040 h 10800"/>
                <a:gd name="T42" fmla="*/ 3980 w 10800"/>
                <a:gd name="T43" fmla="*/ 2620 h 10800"/>
                <a:gd name="T44" fmla="*/ 3420 w 10800"/>
                <a:gd name="T45" fmla="*/ 2620 h 10800"/>
                <a:gd name="T46" fmla="*/ 3420 w 10800"/>
                <a:gd name="T47" fmla="*/ 3180 h 10800"/>
                <a:gd name="T48" fmla="*/ 4520 w 10800"/>
                <a:gd name="T49" fmla="*/ 4280 h 10800"/>
                <a:gd name="T50" fmla="*/ 3400 w 10800"/>
                <a:gd name="T51" fmla="*/ 4280 h 10800"/>
                <a:gd name="T52" fmla="*/ 3000 w 10800"/>
                <a:gd name="T53" fmla="*/ 4680 h 10800"/>
                <a:gd name="T54" fmla="*/ 3400 w 10800"/>
                <a:gd name="T55" fmla="*/ 5080 h 10800"/>
                <a:gd name="T56" fmla="*/ 5000 w 10800"/>
                <a:gd name="T57" fmla="*/ 5080 h 10800"/>
                <a:gd name="T58" fmla="*/ 5000 w 10800"/>
                <a:gd name="T59" fmla="*/ 5880 h 10800"/>
                <a:gd name="T60" fmla="*/ 3400 w 10800"/>
                <a:gd name="T61" fmla="*/ 5880 h 10800"/>
                <a:gd name="T62" fmla="*/ 3000 w 10800"/>
                <a:gd name="T63" fmla="*/ 6280 h 10800"/>
                <a:gd name="T64" fmla="*/ 3400 w 10800"/>
                <a:gd name="T65" fmla="*/ 6680 h 10800"/>
                <a:gd name="T66" fmla="*/ 5000 w 10800"/>
                <a:gd name="T67" fmla="*/ 6680 h 10800"/>
                <a:gd name="T68" fmla="*/ 5000 w 10800"/>
                <a:gd name="T69" fmla="*/ 8280 h 10800"/>
                <a:gd name="T70" fmla="*/ 5400 w 10800"/>
                <a:gd name="T71" fmla="*/ 8680 h 10800"/>
                <a:gd name="T72" fmla="*/ 5800 w 10800"/>
                <a:gd name="T73" fmla="*/ 8280 h 10800"/>
                <a:gd name="T74" fmla="*/ 5800 w 10800"/>
                <a:gd name="T75" fmla="*/ 6680 h 10800"/>
                <a:gd name="T76" fmla="*/ 7400 w 10800"/>
                <a:gd name="T77" fmla="*/ 6680 h 10800"/>
                <a:gd name="T78" fmla="*/ 7800 w 10800"/>
                <a:gd name="T79" fmla="*/ 6280 h 10800"/>
                <a:gd name="T80" fmla="*/ 7400 w 10800"/>
                <a:gd name="T81" fmla="*/ 5880 h 1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0" h="10800">
                  <a:moveTo>
                    <a:pt x="5400" y="10800"/>
                  </a:moveTo>
                  <a:cubicBezTo>
                    <a:pt x="2420" y="10800"/>
                    <a:pt x="0" y="8380"/>
                    <a:pt x="0" y="5400"/>
                  </a:cubicBezTo>
                  <a:cubicBezTo>
                    <a:pt x="0" y="2420"/>
                    <a:pt x="2420" y="0"/>
                    <a:pt x="5400" y="0"/>
                  </a:cubicBezTo>
                  <a:cubicBezTo>
                    <a:pt x="8380" y="0"/>
                    <a:pt x="10800" y="2420"/>
                    <a:pt x="10800" y="5400"/>
                  </a:cubicBezTo>
                  <a:cubicBezTo>
                    <a:pt x="10800" y="8380"/>
                    <a:pt x="8380" y="10800"/>
                    <a:pt x="5400" y="10800"/>
                  </a:cubicBezTo>
                  <a:close/>
                  <a:moveTo>
                    <a:pt x="5400" y="800"/>
                  </a:moveTo>
                  <a:cubicBezTo>
                    <a:pt x="2860" y="800"/>
                    <a:pt x="800" y="2860"/>
                    <a:pt x="800" y="5400"/>
                  </a:cubicBezTo>
                  <a:cubicBezTo>
                    <a:pt x="800" y="7940"/>
                    <a:pt x="2860" y="10000"/>
                    <a:pt x="5400" y="10000"/>
                  </a:cubicBezTo>
                  <a:cubicBezTo>
                    <a:pt x="7940" y="10000"/>
                    <a:pt x="10000" y="7940"/>
                    <a:pt x="10000" y="5400"/>
                  </a:cubicBezTo>
                  <a:cubicBezTo>
                    <a:pt x="10000" y="2860"/>
                    <a:pt x="7940" y="800"/>
                    <a:pt x="5400" y="800"/>
                  </a:cubicBezTo>
                  <a:close/>
                  <a:moveTo>
                    <a:pt x="7400" y="5880"/>
                  </a:moveTo>
                  <a:lnTo>
                    <a:pt x="5800" y="5880"/>
                  </a:lnTo>
                  <a:lnTo>
                    <a:pt x="5800" y="5080"/>
                  </a:lnTo>
                  <a:lnTo>
                    <a:pt x="7400" y="5080"/>
                  </a:lnTo>
                  <a:cubicBezTo>
                    <a:pt x="7620" y="5080"/>
                    <a:pt x="7800" y="4900"/>
                    <a:pt x="7800" y="4680"/>
                  </a:cubicBezTo>
                  <a:cubicBezTo>
                    <a:pt x="7800" y="4460"/>
                    <a:pt x="7620" y="4280"/>
                    <a:pt x="7400" y="4280"/>
                  </a:cubicBezTo>
                  <a:lnTo>
                    <a:pt x="6280" y="4280"/>
                  </a:lnTo>
                  <a:lnTo>
                    <a:pt x="7380" y="3180"/>
                  </a:lnTo>
                  <a:cubicBezTo>
                    <a:pt x="7540" y="3020"/>
                    <a:pt x="7540" y="2780"/>
                    <a:pt x="7380" y="2620"/>
                  </a:cubicBezTo>
                  <a:cubicBezTo>
                    <a:pt x="7220" y="2460"/>
                    <a:pt x="6980" y="2460"/>
                    <a:pt x="6820" y="2620"/>
                  </a:cubicBezTo>
                  <a:lnTo>
                    <a:pt x="5400" y="4040"/>
                  </a:lnTo>
                  <a:lnTo>
                    <a:pt x="3980" y="2620"/>
                  </a:lnTo>
                  <a:cubicBezTo>
                    <a:pt x="3820" y="2460"/>
                    <a:pt x="3580" y="2460"/>
                    <a:pt x="3420" y="2620"/>
                  </a:cubicBezTo>
                  <a:cubicBezTo>
                    <a:pt x="3260" y="2780"/>
                    <a:pt x="3260" y="3020"/>
                    <a:pt x="3420" y="3180"/>
                  </a:cubicBezTo>
                  <a:lnTo>
                    <a:pt x="4520" y="4280"/>
                  </a:lnTo>
                  <a:lnTo>
                    <a:pt x="3400" y="4280"/>
                  </a:lnTo>
                  <a:cubicBezTo>
                    <a:pt x="3180" y="4280"/>
                    <a:pt x="3000" y="4460"/>
                    <a:pt x="3000" y="4680"/>
                  </a:cubicBezTo>
                  <a:cubicBezTo>
                    <a:pt x="3000" y="4900"/>
                    <a:pt x="3180" y="5080"/>
                    <a:pt x="3400" y="5080"/>
                  </a:cubicBezTo>
                  <a:lnTo>
                    <a:pt x="5000" y="5080"/>
                  </a:lnTo>
                  <a:lnTo>
                    <a:pt x="5000" y="5880"/>
                  </a:lnTo>
                  <a:lnTo>
                    <a:pt x="3400" y="5880"/>
                  </a:lnTo>
                  <a:cubicBezTo>
                    <a:pt x="3180" y="5880"/>
                    <a:pt x="3000" y="6060"/>
                    <a:pt x="3000" y="6280"/>
                  </a:cubicBezTo>
                  <a:cubicBezTo>
                    <a:pt x="3000" y="6500"/>
                    <a:pt x="3180" y="6680"/>
                    <a:pt x="3400" y="6680"/>
                  </a:cubicBezTo>
                  <a:lnTo>
                    <a:pt x="5000" y="6680"/>
                  </a:lnTo>
                  <a:lnTo>
                    <a:pt x="5000" y="8280"/>
                  </a:lnTo>
                  <a:cubicBezTo>
                    <a:pt x="5000" y="8500"/>
                    <a:pt x="5180" y="8680"/>
                    <a:pt x="5400" y="8680"/>
                  </a:cubicBezTo>
                  <a:cubicBezTo>
                    <a:pt x="5620" y="8680"/>
                    <a:pt x="5800" y="8500"/>
                    <a:pt x="5800" y="8280"/>
                  </a:cubicBezTo>
                  <a:lnTo>
                    <a:pt x="5800" y="6680"/>
                  </a:lnTo>
                  <a:lnTo>
                    <a:pt x="7400" y="6680"/>
                  </a:lnTo>
                  <a:cubicBezTo>
                    <a:pt x="7620" y="6680"/>
                    <a:pt x="7800" y="6500"/>
                    <a:pt x="7800" y="6280"/>
                  </a:cubicBezTo>
                  <a:cubicBezTo>
                    <a:pt x="7800" y="6060"/>
                    <a:pt x="7620" y="5880"/>
                    <a:pt x="7400" y="5880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latin typeface="+mn-ea"/>
                <a:sym typeface="+mn-lt"/>
              </a:endParaRPr>
            </a:p>
          </p:txBody>
        </p:sp>
        <p:sp>
          <p:nvSpPr>
            <p:cNvPr id="31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9361885" y="4934188"/>
              <a:ext cx="1635508" cy="52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ea typeface="+mn-ea"/>
                  <a:cs typeface="+mn-cs"/>
                  <a:sym typeface="+mn-lt"/>
                </a:rPr>
                <a:t>市场融资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2412" y="-131230"/>
            <a:ext cx="3930884" cy="77251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05634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496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sym typeface="+mn-lt"/>
              </a:rPr>
              <a:t>1</a:t>
            </a:r>
          </a:p>
        </p:txBody>
      </p: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900930" y="2563495"/>
            <a:ext cx="384048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sym typeface="+mn-lt"/>
              </a:rPr>
              <a:t>项目概况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BF19229-674C-81C1-82C1-EEDDA40A5AA3}"/>
              </a:ext>
            </a:extLst>
          </p:cNvPr>
          <p:cNvGrpSpPr/>
          <p:nvPr/>
        </p:nvGrpSpPr>
        <p:grpSpPr>
          <a:xfrm>
            <a:off x="0" y="5280025"/>
            <a:ext cx="12192000" cy="1577975"/>
            <a:chOff x="0" y="5280025"/>
            <a:chExt cx="12192000" cy="1577975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0" y="5280025"/>
              <a:ext cx="12192000" cy="9556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0" y="5555615"/>
              <a:ext cx="12192000" cy="13023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3FD2934-F5DB-FDC9-2E3C-6ABD326D13A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/>
            </a:pPr>
            <a:r>
              <a:rPr lang="zh-CN" altLang="en-US" sz="3200" kern="0" dirty="0">
                <a:latin typeface="+mj-ea"/>
                <a:ea typeface="+mj-ea"/>
                <a:sym typeface="+mn-lt"/>
              </a:rPr>
              <a:t>项目概况</a:t>
            </a:r>
          </a:p>
        </p:txBody>
      </p:sp>
      <p:sp>
        <p:nvSpPr>
          <p:cNvPr id="42" name="矩形 41"/>
          <p:cNvSpPr/>
          <p:nvPr>
            <p:custDataLst>
              <p:tags r:id="rId4"/>
            </p:custDataLst>
          </p:nvPr>
        </p:nvSpPr>
        <p:spPr>
          <a:xfrm>
            <a:off x="711835" y="1605280"/>
            <a:ext cx="4166870" cy="2094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  <a:sym typeface="+mn-lt"/>
            </a:endParaRPr>
          </a:p>
        </p:txBody>
      </p:sp>
      <p:sp>
        <p:nvSpPr>
          <p:cNvPr id="44" name="文本框 43"/>
          <p:cNvSpPr txBox="1"/>
          <p:nvPr>
            <p:custDataLst>
              <p:tags r:id="rId5"/>
            </p:custDataLst>
          </p:nvPr>
        </p:nvSpPr>
        <p:spPr>
          <a:xfrm>
            <a:off x="785495" y="1890395"/>
            <a:ext cx="1882775" cy="3740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添加小标题</a:t>
            </a: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943610" y="2410460"/>
            <a:ext cx="3728085" cy="10471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79" name="矩形 78"/>
          <p:cNvSpPr/>
          <p:nvPr>
            <p:custDataLst>
              <p:tags r:id="rId7"/>
            </p:custDataLst>
          </p:nvPr>
        </p:nvSpPr>
        <p:spPr>
          <a:xfrm>
            <a:off x="711835" y="3870960"/>
            <a:ext cx="4166870" cy="2094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  <a:sym typeface="+mn-lt"/>
            </a:endParaRPr>
          </a:p>
        </p:txBody>
      </p:sp>
      <p:sp>
        <p:nvSpPr>
          <p:cNvPr id="80" name="文本框 79"/>
          <p:cNvSpPr txBox="1"/>
          <p:nvPr>
            <p:custDataLst>
              <p:tags r:id="rId8"/>
            </p:custDataLst>
          </p:nvPr>
        </p:nvSpPr>
        <p:spPr>
          <a:xfrm>
            <a:off x="785495" y="4144010"/>
            <a:ext cx="1882775" cy="44132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添加小标题</a:t>
            </a:r>
          </a:p>
        </p:txBody>
      </p:sp>
      <p:sp>
        <p:nvSpPr>
          <p:cNvPr id="81" name="文本框 80"/>
          <p:cNvSpPr txBox="1"/>
          <p:nvPr>
            <p:custDataLst>
              <p:tags r:id="rId9"/>
            </p:custDataLst>
          </p:nvPr>
        </p:nvSpPr>
        <p:spPr>
          <a:xfrm>
            <a:off x="943610" y="4676140"/>
            <a:ext cx="3728085" cy="104711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2060" y="1605915"/>
            <a:ext cx="6424295" cy="436054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A9601D-B19A-244A-672B-DD7D2B47B0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42C3FF1-B736-56CB-EEDF-D31509DD268A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0AAAFCAB-63E9-4A93-D1B6-DE2B7AD8EFC5}"/>
                </a:ext>
              </a:extLst>
            </p:cNvPr>
            <p:cNvSpPr/>
            <p:nvPr userDrawn="1">
              <p:custDataLst>
                <p:tags r:id="rId11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9D81110B-BB8F-5C8C-7F52-DE139230822D}"/>
                </a:ext>
              </a:extLst>
            </p:cNvPr>
            <p:cNvSpPr/>
            <p:nvPr userDrawn="1">
              <p:custDataLst>
                <p:tags r:id="rId12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77056C60-2FF3-D0B9-EB06-DE782DE851E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项目概况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87375" y="1667212"/>
            <a:ext cx="4093807" cy="1425400"/>
            <a:chOff x="587375" y="1667212"/>
            <a:chExt cx="4093807" cy="1425400"/>
          </a:xfrm>
        </p:grpSpPr>
        <p:sp>
          <p:nvSpPr>
            <p:cNvPr id="6" name="矩形: 对角圆角 4"/>
            <p:cNvSpPr/>
            <p:nvPr>
              <p:custDataLst>
                <p:tags r:id="rId20"/>
              </p:custDataLst>
            </p:nvPr>
          </p:nvSpPr>
          <p:spPr>
            <a:xfrm>
              <a:off x="657736" y="1667212"/>
              <a:ext cx="2822736" cy="513888"/>
            </a:xfrm>
            <a:prstGeom prst="round2DiagRect">
              <a:avLst>
                <a:gd name="adj1" fmla="val 20656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7" name="任意多边形: 形状 6"/>
            <p:cNvSpPr/>
            <p:nvPr>
              <p:custDataLst>
                <p:tags r:id="rId21"/>
              </p:custDataLst>
            </p:nvPr>
          </p:nvSpPr>
          <p:spPr>
            <a:xfrm>
              <a:off x="3564084" y="1963117"/>
              <a:ext cx="1117098" cy="357002"/>
            </a:xfrm>
            <a:custGeom>
              <a:avLst/>
              <a:gdLst>
                <a:gd name="connsiteX0" fmla="*/ 928914 w 928914"/>
                <a:gd name="connsiteY0" fmla="*/ 261257 h 261257"/>
                <a:gd name="connsiteX1" fmla="*/ 449943 w 928914"/>
                <a:gd name="connsiteY1" fmla="*/ 0 h 261257"/>
                <a:gd name="connsiteX2" fmla="*/ 0 w 928914"/>
                <a:gd name="connsiteY2" fmla="*/ 0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4" h="261257">
                  <a:moveTo>
                    <a:pt x="928914" y="261257"/>
                  </a:moveTo>
                  <a:lnTo>
                    <a:pt x="449943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DD3F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22"/>
              </p:custDataLst>
            </p:nvPr>
          </p:nvSpPr>
          <p:spPr>
            <a:xfrm>
              <a:off x="927203" y="1693324"/>
              <a:ext cx="22838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9" name="矩形 8"/>
            <p:cNvSpPr/>
            <p:nvPr>
              <p:custDataLst>
                <p:tags r:id="rId23"/>
              </p:custDataLst>
            </p:nvPr>
          </p:nvSpPr>
          <p:spPr>
            <a:xfrm>
              <a:off x="587375" y="2226093"/>
              <a:ext cx="2879156" cy="8665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41605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单击此处输入你的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正文，文字是您思想的提炼，请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尽量言简意赅的阐述观点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51977" y="1729740"/>
            <a:ext cx="3460750" cy="3460750"/>
            <a:chOff x="4424045" y="1729740"/>
            <a:chExt cx="3460750" cy="3460750"/>
          </a:xfrm>
        </p:grpSpPr>
        <p:sp>
          <p:nvSpPr>
            <p:cNvPr id="11" name="椭圆 10"/>
            <p:cNvSpPr/>
            <p:nvPr>
              <p:custDataLst>
                <p:tags r:id="rId19"/>
              </p:custDataLst>
            </p:nvPr>
          </p:nvSpPr>
          <p:spPr>
            <a:xfrm>
              <a:off x="4424045" y="1729740"/>
              <a:ext cx="3460750" cy="34607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思源黑体 CN Bold" panose="020B0800000000000000" pitchFamily="34" charset="-122"/>
                <a:sym typeface="+mn-lt"/>
              </a:endParaRPr>
            </a:p>
          </p:txBody>
        </p:sp>
        <p:pic>
          <p:nvPicPr>
            <p:cNvPr id="12" name="图片 11" descr="免费照片农民手里拿着大米。"/>
            <p:cNvPicPr>
              <a:picLocks noChangeAspect="1" noChangeArrowheads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0265" y="1965960"/>
              <a:ext cx="2988310" cy="2988310"/>
            </a:xfrm>
            <a:custGeom>
              <a:avLst/>
              <a:gdLst>
                <a:gd name="connsiteX0" fmla="*/ 1494155 w 2988310"/>
                <a:gd name="connsiteY0" fmla="*/ 0 h 2988310"/>
                <a:gd name="connsiteX1" fmla="*/ 2988310 w 2988310"/>
                <a:gd name="connsiteY1" fmla="*/ 1494155 h 2988310"/>
                <a:gd name="connsiteX2" fmla="*/ 1494155 w 2988310"/>
                <a:gd name="connsiteY2" fmla="*/ 2988310 h 2988310"/>
                <a:gd name="connsiteX3" fmla="*/ 0 w 2988310"/>
                <a:gd name="connsiteY3" fmla="*/ 1494155 h 2988310"/>
                <a:gd name="connsiteX4" fmla="*/ 1494155 w 2988310"/>
                <a:gd name="connsiteY4" fmla="*/ 0 h 2988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8310" h="2988310">
                  <a:moveTo>
                    <a:pt x="1494155" y="0"/>
                  </a:moveTo>
                  <a:cubicBezTo>
                    <a:pt x="2319354" y="0"/>
                    <a:pt x="2988310" y="668956"/>
                    <a:pt x="2988310" y="1494155"/>
                  </a:cubicBezTo>
                  <a:cubicBezTo>
                    <a:pt x="2988310" y="2319354"/>
                    <a:pt x="2319354" y="2988310"/>
                    <a:pt x="1494155" y="2988310"/>
                  </a:cubicBezTo>
                  <a:cubicBezTo>
                    <a:pt x="668956" y="2988310"/>
                    <a:pt x="0" y="2319354"/>
                    <a:pt x="0" y="1494155"/>
                  </a:cubicBezTo>
                  <a:cubicBezTo>
                    <a:pt x="0" y="668956"/>
                    <a:pt x="668956" y="0"/>
                    <a:pt x="1494155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587375" y="4226605"/>
            <a:ext cx="3949423" cy="1418138"/>
            <a:chOff x="587375" y="4226605"/>
            <a:chExt cx="3949423" cy="1418138"/>
          </a:xfrm>
        </p:grpSpPr>
        <p:sp>
          <p:nvSpPr>
            <p:cNvPr id="14" name="矩形: 对角圆角 3"/>
            <p:cNvSpPr/>
            <p:nvPr>
              <p:custDataLst>
                <p:tags r:id="rId15"/>
              </p:custDataLst>
            </p:nvPr>
          </p:nvSpPr>
          <p:spPr>
            <a:xfrm>
              <a:off x="657737" y="4226605"/>
              <a:ext cx="2838287" cy="513888"/>
            </a:xfrm>
            <a:prstGeom prst="round2DiagRect">
              <a:avLst>
                <a:gd name="adj1" fmla="val 24212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5" name="任意多边形: 形状 7"/>
            <p:cNvSpPr/>
            <p:nvPr>
              <p:custDataLst>
                <p:tags r:id="rId16"/>
              </p:custDataLst>
            </p:nvPr>
          </p:nvSpPr>
          <p:spPr>
            <a:xfrm flipV="1">
              <a:off x="3607884" y="4246593"/>
              <a:ext cx="928914" cy="261257"/>
            </a:xfrm>
            <a:custGeom>
              <a:avLst/>
              <a:gdLst>
                <a:gd name="connsiteX0" fmla="*/ 928914 w 928914"/>
                <a:gd name="connsiteY0" fmla="*/ 261257 h 261257"/>
                <a:gd name="connsiteX1" fmla="*/ 449943 w 928914"/>
                <a:gd name="connsiteY1" fmla="*/ 0 h 261257"/>
                <a:gd name="connsiteX2" fmla="*/ 0 w 928914"/>
                <a:gd name="connsiteY2" fmla="*/ 0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4" h="261257">
                  <a:moveTo>
                    <a:pt x="928914" y="261257"/>
                  </a:moveTo>
                  <a:lnTo>
                    <a:pt x="449943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sz="1600" noProof="0" dirty="0">
                <a:ln>
                  <a:noFill/>
                </a:ln>
                <a:solidFill>
                  <a:srgbClr val="68DD3F"/>
                </a:solidFill>
                <a:effectLst/>
                <a:uLnTx/>
                <a:uFillTx/>
                <a:latin typeface="+mn-ea"/>
                <a:sym typeface="+mn-lt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7"/>
              </p:custDataLst>
            </p:nvPr>
          </p:nvSpPr>
          <p:spPr>
            <a:xfrm>
              <a:off x="1056740" y="4252717"/>
              <a:ext cx="20402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17" name="矩形 16"/>
            <p:cNvSpPr/>
            <p:nvPr>
              <p:custDataLst>
                <p:tags r:id="rId18"/>
              </p:custDataLst>
            </p:nvPr>
          </p:nvSpPr>
          <p:spPr>
            <a:xfrm>
              <a:off x="587375" y="4778224"/>
              <a:ext cx="2879156" cy="8665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41605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61269" y="4226605"/>
            <a:ext cx="3906844" cy="1418138"/>
            <a:chOff x="7661269" y="4226605"/>
            <a:chExt cx="3906844" cy="1418138"/>
          </a:xfrm>
        </p:grpSpPr>
        <p:sp>
          <p:nvSpPr>
            <p:cNvPr id="19" name="矩形: 对角圆角 16"/>
            <p:cNvSpPr/>
            <p:nvPr>
              <p:custDataLst>
                <p:tags r:id="rId11"/>
              </p:custDataLst>
            </p:nvPr>
          </p:nvSpPr>
          <p:spPr>
            <a:xfrm>
              <a:off x="8680669" y="4226605"/>
              <a:ext cx="2838287" cy="513888"/>
            </a:xfrm>
            <a:prstGeom prst="round2DiagRect">
              <a:avLst>
                <a:gd name="adj1" fmla="val 24212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2"/>
              </p:custDataLst>
            </p:nvPr>
          </p:nvSpPr>
          <p:spPr>
            <a:xfrm>
              <a:off x="9010356" y="4252717"/>
              <a:ext cx="21789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sym typeface="+mn-lt"/>
                </a:rPr>
                <a:t>添加小标题</a:t>
              </a:r>
            </a:p>
          </p:txBody>
        </p:sp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8688957" y="4778224"/>
              <a:ext cx="2879156" cy="8665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41605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+mn-lt"/>
              </a:endParaRPr>
            </a:p>
          </p:txBody>
        </p:sp>
        <p:sp>
          <p:nvSpPr>
            <p:cNvPr id="22" name="任意多边形: 形状 7"/>
            <p:cNvSpPr/>
            <p:nvPr>
              <p:custDataLst>
                <p:tags r:id="rId14"/>
              </p:custDataLst>
            </p:nvPr>
          </p:nvSpPr>
          <p:spPr>
            <a:xfrm flipH="1" flipV="1">
              <a:off x="7661269" y="4246593"/>
              <a:ext cx="928914" cy="261257"/>
            </a:xfrm>
            <a:custGeom>
              <a:avLst/>
              <a:gdLst>
                <a:gd name="connsiteX0" fmla="*/ 928914 w 928914"/>
                <a:gd name="connsiteY0" fmla="*/ 261257 h 261257"/>
                <a:gd name="connsiteX1" fmla="*/ 449943 w 928914"/>
                <a:gd name="connsiteY1" fmla="*/ 0 h 261257"/>
                <a:gd name="connsiteX2" fmla="*/ 0 w 928914"/>
                <a:gd name="connsiteY2" fmla="*/ 0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4" h="261257">
                  <a:moveTo>
                    <a:pt x="928914" y="261257"/>
                  </a:moveTo>
                  <a:lnTo>
                    <a:pt x="449943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sz="1600" noProof="0" dirty="0">
                <a:ln>
                  <a:noFill/>
                </a:ln>
                <a:solidFill>
                  <a:srgbClr val="68DD3F"/>
                </a:solidFill>
                <a:effectLst/>
                <a:uLnTx/>
                <a:uFillTx/>
                <a:latin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40048" y="1667212"/>
            <a:ext cx="4128065" cy="1425400"/>
            <a:chOff x="7440048" y="1667212"/>
            <a:chExt cx="4128065" cy="1425400"/>
          </a:xfrm>
        </p:grpSpPr>
        <p:sp>
          <p:nvSpPr>
            <p:cNvPr id="24" name="矩形: 对角圆角 17"/>
            <p:cNvSpPr/>
            <p:nvPr>
              <p:custDataLst>
                <p:tags r:id="rId7"/>
              </p:custDataLst>
            </p:nvPr>
          </p:nvSpPr>
          <p:spPr>
            <a:xfrm>
              <a:off x="8680668" y="1667212"/>
              <a:ext cx="2822736" cy="513888"/>
            </a:xfrm>
            <a:prstGeom prst="round2DiagRect">
              <a:avLst>
                <a:gd name="adj1" fmla="val 20656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8"/>
              </p:custDataLst>
            </p:nvPr>
          </p:nvSpPr>
          <p:spPr>
            <a:xfrm>
              <a:off x="8897594" y="1693324"/>
              <a:ext cx="23888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添加小标题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9"/>
              </p:custDataLst>
            </p:nvPr>
          </p:nvSpPr>
          <p:spPr>
            <a:xfrm>
              <a:off x="8688957" y="2226093"/>
              <a:ext cx="2879156" cy="8665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41605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+mn-lt"/>
              </a:endParaRPr>
            </a:p>
          </p:txBody>
        </p:sp>
        <p:sp>
          <p:nvSpPr>
            <p:cNvPr id="27" name="任意多边形: 形状 6"/>
            <p:cNvSpPr/>
            <p:nvPr>
              <p:custDataLst>
                <p:tags r:id="rId10"/>
              </p:custDataLst>
            </p:nvPr>
          </p:nvSpPr>
          <p:spPr>
            <a:xfrm flipH="1">
              <a:off x="7440048" y="1963117"/>
              <a:ext cx="1117098" cy="357002"/>
            </a:xfrm>
            <a:custGeom>
              <a:avLst/>
              <a:gdLst>
                <a:gd name="connsiteX0" fmla="*/ 928914 w 928914"/>
                <a:gd name="connsiteY0" fmla="*/ 261257 h 261257"/>
                <a:gd name="connsiteX1" fmla="*/ 449943 w 928914"/>
                <a:gd name="connsiteY1" fmla="*/ 0 h 261257"/>
                <a:gd name="connsiteX2" fmla="*/ 0 w 928914"/>
                <a:gd name="connsiteY2" fmla="*/ 0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4" h="261257">
                  <a:moveTo>
                    <a:pt x="928914" y="261257"/>
                  </a:moveTo>
                  <a:lnTo>
                    <a:pt x="449943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DD3F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629DC16-203C-84FD-3BF8-573C2D5045B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235079F-CACE-4CFA-BB78-8FB0BBB4DC59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29" name="任意多边形: 形状 2">
              <a:extLst>
                <a:ext uri="{FF2B5EF4-FFF2-40B4-BE49-F238E27FC236}">
                  <a16:creationId xmlns:a16="http://schemas.microsoft.com/office/drawing/2014/main" id="{26E292B8-9EFC-CF12-E6BB-B95E76B66615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30" name="任意多边形: 形状 2">
              <a:extLst>
                <a:ext uri="{FF2B5EF4-FFF2-40B4-BE49-F238E27FC236}">
                  <a16:creationId xmlns:a16="http://schemas.microsoft.com/office/drawing/2014/main" id="{0BC9C820-C142-67F0-44B3-A9F6A2CE4311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>
            <a:extLst>
              <a:ext uri="{FF2B5EF4-FFF2-40B4-BE49-F238E27FC236}">
                <a16:creationId xmlns:a16="http://schemas.microsoft.com/office/drawing/2014/main" id="{7340587F-696D-A526-EA5C-FB2F239A984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项目概况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9610" y="1391285"/>
            <a:ext cx="5406390" cy="339280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351915" y="5012690"/>
            <a:ext cx="1403985" cy="1403985"/>
            <a:chOff x="576501" y="4655555"/>
            <a:chExt cx="1404002" cy="1404002"/>
          </a:xfrm>
        </p:grpSpPr>
        <p:sp>
          <p:nvSpPr>
            <p:cNvPr id="30" name="泪滴形 29"/>
            <p:cNvSpPr/>
            <p:nvPr>
              <p:custDataLst>
                <p:tags r:id="rId26"/>
              </p:custDataLst>
            </p:nvPr>
          </p:nvSpPr>
          <p:spPr>
            <a:xfrm>
              <a:off x="576501" y="4655555"/>
              <a:ext cx="1404002" cy="1404002"/>
            </a:xfrm>
            <a:prstGeom prst="teardrop">
              <a:avLst/>
            </a:prstGeom>
            <a:noFill/>
            <a:ln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31" name="泪滴形 30"/>
            <p:cNvSpPr/>
            <p:nvPr>
              <p:custDataLst>
                <p:tags r:id="rId27"/>
              </p:custDataLst>
            </p:nvPr>
          </p:nvSpPr>
          <p:spPr>
            <a:xfrm>
              <a:off x="703365" y="4782420"/>
              <a:ext cx="1150274" cy="1150272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28"/>
              </p:custDataLst>
            </p:nvPr>
          </p:nvSpPr>
          <p:spPr>
            <a:xfrm>
              <a:off x="894883" y="4975843"/>
              <a:ext cx="767239" cy="692476"/>
            </a:xfrm>
            <a:prstGeom prst="teardrop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输入</a:t>
              </a:r>
              <a:endParaRPr lang="en-US" altLang="zh-CN" sz="1600" dirty="0">
                <a:solidFill>
                  <a:srgbClr val="FFFFFF"/>
                </a:solidFill>
                <a:latin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2590" y="5012690"/>
            <a:ext cx="1403985" cy="1403985"/>
            <a:chOff x="576501" y="4655555"/>
            <a:chExt cx="1404002" cy="1404002"/>
          </a:xfrm>
        </p:grpSpPr>
        <p:sp>
          <p:nvSpPr>
            <p:cNvPr id="34" name="泪滴形 33"/>
            <p:cNvSpPr/>
            <p:nvPr>
              <p:custDataLst>
                <p:tags r:id="rId23"/>
              </p:custDataLst>
            </p:nvPr>
          </p:nvSpPr>
          <p:spPr>
            <a:xfrm>
              <a:off x="576501" y="4655555"/>
              <a:ext cx="1404002" cy="1404002"/>
            </a:xfrm>
            <a:prstGeom prst="teardrop">
              <a:avLst/>
            </a:prstGeom>
            <a:noFill/>
            <a:ln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35" name="泪滴形 34"/>
            <p:cNvSpPr/>
            <p:nvPr>
              <p:custDataLst>
                <p:tags r:id="rId24"/>
              </p:custDataLst>
            </p:nvPr>
          </p:nvSpPr>
          <p:spPr>
            <a:xfrm>
              <a:off x="703365" y="4782420"/>
              <a:ext cx="1150274" cy="1150272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25"/>
              </p:custDataLst>
            </p:nvPr>
          </p:nvSpPr>
          <p:spPr>
            <a:xfrm>
              <a:off x="894883" y="4975843"/>
              <a:ext cx="767239" cy="692476"/>
            </a:xfrm>
            <a:prstGeom prst="teardrop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输入</a:t>
              </a:r>
              <a:endParaRPr lang="en-US" altLang="zh-CN" sz="1600" dirty="0">
                <a:solidFill>
                  <a:srgbClr val="FFFFFF"/>
                </a:solidFill>
                <a:latin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99630" y="5005705"/>
            <a:ext cx="1403985" cy="1403985"/>
            <a:chOff x="576501" y="4655555"/>
            <a:chExt cx="1404002" cy="1404002"/>
          </a:xfrm>
        </p:grpSpPr>
        <p:sp>
          <p:nvSpPr>
            <p:cNvPr id="60" name="泪滴形 59"/>
            <p:cNvSpPr/>
            <p:nvPr>
              <p:custDataLst>
                <p:tags r:id="rId20"/>
              </p:custDataLst>
            </p:nvPr>
          </p:nvSpPr>
          <p:spPr>
            <a:xfrm>
              <a:off x="576501" y="4655555"/>
              <a:ext cx="1404002" cy="1404002"/>
            </a:xfrm>
            <a:prstGeom prst="teardrop">
              <a:avLst/>
            </a:prstGeom>
            <a:noFill/>
            <a:ln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61" name="泪滴形 60"/>
            <p:cNvSpPr/>
            <p:nvPr>
              <p:custDataLst>
                <p:tags r:id="rId21"/>
              </p:custDataLst>
            </p:nvPr>
          </p:nvSpPr>
          <p:spPr>
            <a:xfrm>
              <a:off x="703365" y="4782420"/>
              <a:ext cx="1150274" cy="1150272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>
              <p:custDataLst>
                <p:tags r:id="rId22"/>
              </p:custDataLst>
            </p:nvPr>
          </p:nvSpPr>
          <p:spPr>
            <a:xfrm>
              <a:off x="894883" y="4975843"/>
              <a:ext cx="767239" cy="692476"/>
            </a:xfrm>
            <a:prstGeom prst="teardrop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输入</a:t>
              </a:r>
              <a:endParaRPr lang="en-US" altLang="zh-CN" sz="1600" dirty="0">
                <a:solidFill>
                  <a:srgbClr val="FFFFFF"/>
                </a:solidFill>
                <a:latin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759950" y="5005705"/>
            <a:ext cx="1403985" cy="1403985"/>
            <a:chOff x="576501" y="4655555"/>
            <a:chExt cx="1404002" cy="1404002"/>
          </a:xfrm>
        </p:grpSpPr>
        <p:sp>
          <p:nvSpPr>
            <p:cNvPr id="38" name="泪滴形 37"/>
            <p:cNvSpPr/>
            <p:nvPr>
              <p:custDataLst>
                <p:tags r:id="rId17"/>
              </p:custDataLst>
            </p:nvPr>
          </p:nvSpPr>
          <p:spPr>
            <a:xfrm>
              <a:off x="576501" y="4655555"/>
              <a:ext cx="1404002" cy="1404002"/>
            </a:xfrm>
            <a:prstGeom prst="teardrop">
              <a:avLst/>
            </a:prstGeom>
            <a:noFill/>
            <a:ln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  <a:sym typeface="+mn-lt"/>
              </a:endParaRPr>
            </a:p>
          </p:txBody>
        </p:sp>
        <p:sp>
          <p:nvSpPr>
            <p:cNvPr id="40" name="泪滴形 39"/>
            <p:cNvSpPr/>
            <p:nvPr>
              <p:custDataLst>
                <p:tags r:id="rId18"/>
              </p:custDataLst>
            </p:nvPr>
          </p:nvSpPr>
          <p:spPr>
            <a:xfrm>
              <a:off x="703365" y="4782420"/>
              <a:ext cx="1150274" cy="1150272"/>
            </a:xfrm>
            <a:prstGeom prst="teardrop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19"/>
              </p:custDataLst>
            </p:nvPr>
          </p:nvSpPr>
          <p:spPr>
            <a:xfrm>
              <a:off x="894883" y="4975843"/>
              <a:ext cx="767239" cy="692476"/>
            </a:xfrm>
            <a:prstGeom prst="teardrop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输入</a:t>
              </a:r>
              <a:endParaRPr lang="en-US" altLang="zh-CN" sz="1600" dirty="0">
                <a:solidFill>
                  <a:srgbClr val="FFFFFF"/>
                </a:solidFill>
                <a:latin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92165" y="1593850"/>
            <a:ext cx="5372100" cy="1503045"/>
            <a:chOff x="5892165" y="1593850"/>
            <a:chExt cx="5372100" cy="1503045"/>
          </a:xfrm>
        </p:grpSpPr>
        <p:grpSp>
          <p:nvGrpSpPr>
            <p:cNvPr id="43" name="组合 42"/>
            <p:cNvGrpSpPr/>
            <p:nvPr/>
          </p:nvGrpSpPr>
          <p:grpSpPr>
            <a:xfrm>
              <a:off x="5892165" y="1593850"/>
              <a:ext cx="5111890" cy="257175"/>
              <a:chOff x="9710" y="2510"/>
              <a:chExt cx="7964" cy="405"/>
            </a:xfrm>
          </p:grpSpPr>
          <p:cxnSp>
            <p:nvCxnSpPr>
              <p:cNvPr id="46" name="直接连接符 1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9710" y="2712"/>
                <a:ext cx="796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47" name="组合 46"/>
              <p:cNvGrpSpPr/>
              <p:nvPr/>
            </p:nvGrpSpPr>
            <p:grpSpPr>
              <a:xfrm>
                <a:off x="9710" y="2510"/>
                <a:ext cx="405" cy="405"/>
                <a:chOff x="6191885" y="1980565"/>
                <a:chExt cx="257175" cy="257175"/>
              </a:xfrm>
            </p:grpSpPr>
            <p:sp>
              <p:nvSpPr>
                <p:cNvPr id="48" name="椭圆 1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6191885" y="1980565"/>
                  <a:ext cx="257175" cy="25717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algn="ctr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  <p:sp>
              <p:nvSpPr>
                <p:cNvPr id="49" name="椭圆 2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6251289" y="2039970"/>
                  <a:ext cx="138368" cy="13836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</p:grpSp>
        </p:grpSp>
        <p:sp>
          <p:nvSpPr>
            <p:cNvPr id="51" name="文本框 41"/>
            <p:cNvSpPr txBox="1"/>
            <p:nvPr>
              <p:custDataLst>
                <p:tags r:id="rId12"/>
              </p:custDataLst>
            </p:nvPr>
          </p:nvSpPr>
          <p:spPr>
            <a:xfrm>
              <a:off x="6096000" y="1893570"/>
              <a:ext cx="1714315" cy="457048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50" name="文本框 42"/>
            <p:cNvSpPr txBox="1"/>
            <p:nvPr>
              <p:custDataLst>
                <p:tags r:id="rId13"/>
              </p:custDataLst>
            </p:nvPr>
          </p:nvSpPr>
          <p:spPr>
            <a:xfrm>
              <a:off x="6119495" y="2266950"/>
              <a:ext cx="5144770" cy="82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92165" y="3300095"/>
            <a:ext cx="5473700" cy="1503045"/>
            <a:chOff x="5892165" y="3300095"/>
            <a:chExt cx="5473700" cy="1503045"/>
          </a:xfrm>
        </p:grpSpPr>
        <p:grpSp>
          <p:nvGrpSpPr>
            <p:cNvPr id="52" name="组合 51"/>
            <p:cNvGrpSpPr/>
            <p:nvPr/>
          </p:nvGrpSpPr>
          <p:grpSpPr>
            <a:xfrm>
              <a:off x="5892165" y="3300095"/>
              <a:ext cx="5111890" cy="257175"/>
              <a:chOff x="9710" y="2510"/>
              <a:chExt cx="7964" cy="405"/>
            </a:xfrm>
          </p:grpSpPr>
          <p:cxnSp>
            <p:nvCxnSpPr>
              <p:cNvPr id="53" name="直接连接符 2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9710" y="2712"/>
                <a:ext cx="796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54" name="组合 53"/>
              <p:cNvGrpSpPr/>
              <p:nvPr/>
            </p:nvGrpSpPr>
            <p:grpSpPr>
              <a:xfrm>
                <a:off x="9710" y="2510"/>
                <a:ext cx="405" cy="405"/>
                <a:chOff x="6191885" y="1980565"/>
                <a:chExt cx="257175" cy="257175"/>
              </a:xfrm>
            </p:grpSpPr>
            <p:sp>
              <p:nvSpPr>
                <p:cNvPr id="55" name="椭圆 3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191885" y="1980565"/>
                  <a:ext cx="257175" cy="25717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algn="ctr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  <p:sp>
              <p:nvSpPr>
                <p:cNvPr id="56" name="椭圆 4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251289" y="2039970"/>
                  <a:ext cx="138368" cy="13836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  <a:sym typeface="+mn-lt"/>
                  </a:endParaRPr>
                </a:p>
              </p:txBody>
            </p:sp>
          </p:grpSp>
        </p:grpSp>
        <p:sp>
          <p:nvSpPr>
            <p:cNvPr id="58" name="文本框 43"/>
            <p:cNvSpPr txBox="1"/>
            <p:nvPr>
              <p:custDataLst>
                <p:tags r:id="rId7"/>
              </p:custDataLst>
            </p:nvPr>
          </p:nvSpPr>
          <p:spPr>
            <a:xfrm>
              <a:off x="6096000" y="3599815"/>
              <a:ext cx="1714315" cy="457048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57" name="文本框 44"/>
            <p:cNvSpPr txBox="1"/>
            <p:nvPr>
              <p:custDataLst>
                <p:tags r:id="rId8"/>
              </p:custDataLst>
            </p:nvPr>
          </p:nvSpPr>
          <p:spPr>
            <a:xfrm>
              <a:off x="6119495" y="3973195"/>
              <a:ext cx="5246370" cy="82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C5B11FA-33CC-5AA7-E858-14F63283455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7FC2F7-0B0B-3EBF-4019-B17E38A9BDB7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6" name="任意多边形: 形状 2">
              <a:extLst>
                <a:ext uri="{FF2B5EF4-FFF2-40B4-BE49-F238E27FC236}">
                  <a16:creationId xmlns:a16="http://schemas.microsoft.com/office/drawing/2014/main" id="{32114D6B-94C8-B45A-FA39-C391958EDC95}"/>
                </a:ext>
              </a:extLst>
            </p:cNvPr>
            <p:cNvSpPr/>
            <p:nvPr userDrawn="1">
              <p:custDataLst>
                <p:tags r:id="rId5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FD6AFA24-B78E-E55F-7659-462132F24137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2412" y="-131230"/>
            <a:ext cx="4370107" cy="77251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960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>
                <a:sym typeface="+mn-lt"/>
              </a:rPr>
              <a:t>2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EA4237-603C-E9EE-336D-900F95BA1AD1}"/>
              </a:ext>
            </a:extLst>
          </p:cNvPr>
          <p:cNvGrpSpPr/>
          <p:nvPr/>
        </p:nvGrpSpPr>
        <p:grpSpPr>
          <a:xfrm>
            <a:off x="0" y="5280025"/>
            <a:ext cx="12192000" cy="1577975"/>
            <a:chOff x="0" y="5280025"/>
            <a:chExt cx="12192000" cy="1577975"/>
          </a:xfrm>
        </p:grpSpPr>
        <p:sp>
          <p:nvSpPr>
            <p:cNvPr id="47" name="矩形 46"/>
            <p:cNvSpPr/>
            <p:nvPr>
              <p:custDataLst>
                <p:tags r:id="rId4"/>
              </p:custDataLst>
            </p:nvPr>
          </p:nvSpPr>
          <p:spPr>
            <a:xfrm>
              <a:off x="0" y="5280025"/>
              <a:ext cx="12192000" cy="9556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5"/>
              </p:custDataLst>
            </p:nvPr>
          </p:nvSpPr>
          <p:spPr>
            <a:xfrm>
              <a:off x="0" y="5555615"/>
              <a:ext cx="12192000" cy="13023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900930" y="2563495"/>
            <a:ext cx="384048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sym typeface="+mn-lt"/>
              </a:rPr>
              <a:t>项目前景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BBDD0332-839E-E70D-6378-417A9BB979F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>
                <a:sym typeface="+mn-lt"/>
              </a:rPr>
              <a:t>项目前景</a:t>
            </a:r>
            <a:endParaRPr lang="zh-CN" altLang="en-US" dirty="0">
              <a:sym typeface="+mn-lt"/>
            </a:endParaRPr>
          </a:p>
        </p:txBody>
      </p:sp>
      <p:pic>
        <p:nvPicPr>
          <p:cNvPr id="4" name="图片 1"/>
          <p:cNvPicPr/>
          <p:nvPr>
            <p:custDataLst>
              <p:tags r:id="rId4"/>
            </p:custDataLst>
          </p:nvPr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6"/>
          <a:stretch>
            <a:fillRect/>
          </a:stretch>
        </p:blipFill>
        <p:spPr>
          <a:xfrm>
            <a:off x="-14514" y="1324610"/>
            <a:ext cx="12227560" cy="33299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9" name="组合 68"/>
          <p:cNvGrpSpPr/>
          <p:nvPr/>
        </p:nvGrpSpPr>
        <p:grpSpPr>
          <a:xfrm>
            <a:off x="680085" y="1939290"/>
            <a:ext cx="5026660" cy="4358005"/>
            <a:chOff x="680085" y="1939290"/>
            <a:chExt cx="5026660" cy="4358005"/>
          </a:xfrm>
        </p:grpSpPr>
        <p:sp>
          <p:nvSpPr>
            <p:cNvPr id="30" name="矩形 1"/>
            <p:cNvSpPr/>
            <p:nvPr>
              <p:custDataLst>
                <p:tags r:id="rId18"/>
              </p:custDataLst>
            </p:nvPr>
          </p:nvSpPr>
          <p:spPr>
            <a:xfrm>
              <a:off x="680085" y="1939290"/>
              <a:ext cx="5026660" cy="4358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latin typeface="思源黑体 CN Bold" panose="020B0800000000000000" pitchFamily="34" charset="-122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27683" y="2437996"/>
              <a:ext cx="4175177" cy="3105917"/>
              <a:chOff x="927683" y="2437996"/>
              <a:chExt cx="4175177" cy="3105917"/>
            </a:xfrm>
          </p:grpSpPr>
          <p:sp>
            <p:nvSpPr>
              <p:cNvPr id="40" name="文本框 8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588770" y="4345033"/>
                <a:ext cx="3514090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t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  <a:sym typeface="+mn-lt"/>
                  </a:rPr>
                  <a:t>单击此处输入你的正文，文字是您思想的提炼，为了最终演示发布的良好效果，请尽量言简意赅的阐述观点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38" name="文本框 5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591043" y="2518691"/>
                <a:ext cx="1714315" cy="457048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添加小标题</a:t>
                </a:r>
              </a:p>
            </p:txBody>
          </p:sp>
          <p:sp>
            <p:nvSpPr>
              <p:cNvPr id="37" name="文本框 6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591310" y="2996839"/>
                <a:ext cx="3511550" cy="1198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t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  <a:sym typeface="+mn-lt"/>
                  </a:rPr>
                  <a:t>单击此处输入你的正文，文字是您思想的提炼，为了最终演示发布的良好效果，请尽量言简意赅的阐述观点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42" name="椭圆 1"/>
              <p:cNvSpPr/>
              <p:nvPr>
                <p:custDataLst>
                  <p:tags r:id="rId22"/>
                </p:custDataLst>
              </p:nvPr>
            </p:nvSpPr>
            <p:spPr>
              <a:xfrm>
                <a:off x="927683" y="2437996"/>
                <a:ext cx="571219" cy="5712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+mn-lt"/>
                </a:endParaRPr>
              </a:p>
            </p:txBody>
          </p:sp>
          <p:pic>
            <p:nvPicPr>
              <p:cNvPr id="43" name="图形 1" descr="标记"/>
              <p:cNvPicPr>
                <a:picLocks noChangeAspect="1"/>
              </p:cNvPicPr>
              <p:nvPr>
                <p:custDataLst>
                  <p:tags r:id="rId23"/>
                </p:custDataLst>
              </p:nvPr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976116" y="2487494"/>
                <a:ext cx="472221" cy="472221"/>
              </a:xfrm>
              <a:prstGeom prst="rect">
                <a:avLst/>
              </a:prstGeom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6406515" y="1939290"/>
            <a:ext cx="5096510" cy="2117090"/>
            <a:chOff x="10052" y="3396"/>
            <a:chExt cx="8026" cy="3334"/>
          </a:xfrm>
        </p:grpSpPr>
        <p:sp>
          <p:nvSpPr>
            <p:cNvPr id="51" name="矩形 2"/>
            <p:cNvSpPr/>
            <p:nvPr>
              <p:custDataLst>
                <p:tags r:id="rId13"/>
              </p:custDataLst>
            </p:nvPr>
          </p:nvSpPr>
          <p:spPr>
            <a:xfrm>
              <a:off x="10052" y="3396"/>
              <a:ext cx="8026" cy="33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latin typeface="思源黑体 CN Bold" panose="020B0800000000000000" pitchFamily="34" charset="-122"/>
                <a:sym typeface="+mn-lt"/>
              </a:endParaRPr>
            </a:p>
          </p:txBody>
        </p:sp>
        <p:sp>
          <p:nvSpPr>
            <p:cNvPr id="52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11487" y="4449"/>
              <a:ext cx="5647" cy="1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3" name="文本框 10"/>
            <p:cNvSpPr txBox="1"/>
            <p:nvPr>
              <p:custDataLst>
                <p:tags r:id="rId15"/>
              </p:custDataLst>
            </p:nvPr>
          </p:nvSpPr>
          <p:spPr>
            <a:xfrm>
              <a:off x="11487" y="3946"/>
              <a:ext cx="2700" cy="720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54" name="椭圆 2"/>
            <p:cNvSpPr/>
            <p:nvPr>
              <p:custDataLst>
                <p:tags r:id="rId16"/>
              </p:custDataLst>
            </p:nvPr>
          </p:nvSpPr>
          <p:spPr>
            <a:xfrm>
              <a:off x="10442" y="3819"/>
              <a:ext cx="900" cy="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pic>
          <p:nvPicPr>
            <p:cNvPr id="55" name="图形 2" descr="标记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518" y="3897"/>
              <a:ext cx="744" cy="744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6406515" y="4201795"/>
            <a:ext cx="5096510" cy="2117090"/>
            <a:chOff x="10052" y="3396"/>
            <a:chExt cx="8026" cy="3334"/>
          </a:xfrm>
        </p:grpSpPr>
        <p:sp>
          <p:nvSpPr>
            <p:cNvPr id="57" name="矩形 3"/>
            <p:cNvSpPr/>
            <p:nvPr>
              <p:custDataLst>
                <p:tags r:id="rId8"/>
              </p:custDataLst>
            </p:nvPr>
          </p:nvSpPr>
          <p:spPr>
            <a:xfrm>
              <a:off x="10052" y="3396"/>
              <a:ext cx="8026" cy="33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100000"/>
                </a:schemeClr>
              </a:solidFill>
            </a:ln>
            <a:effectLst>
              <a:outerShdw blurRad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latin typeface="思源黑体 CN Bold" panose="020B0800000000000000" pitchFamily="34" charset="-122"/>
                <a:sym typeface="+mn-lt"/>
              </a:endParaRPr>
            </a:p>
          </p:txBody>
        </p:sp>
        <p:sp>
          <p:nvSpPr>
            <p:cNvPr id="59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11487" y="3946"/>
              <a:ext cx="2700" cy="720"/>
            </a:xfrm>
            <a:prstGeom prst="rect">
              <a:avLst/>
            </a:prstGeom>
            <a:noFill/>
            <a:effectLst/>
          </p:spPr>
          <p:txBody>
            <a:bodyPr wrap="none" lIns="86868" tIns="43434" rIns="86868" bIns="4343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添加小标题</a:t>
              </a:r>
            </a:p>
          </p:txBody>
        </p:sp>
        <p:sp>
          <p:nvSpPr>
            <p:cNvPr id="58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11487" y="4449"/>
              <a:ext cx="5647" cy="1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t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60" name="椭圆 3"/>
            <p:cNvSpPr/>
            <p:nvPr>
              <p:custDataLst>
                <p:tags r:id="rId11"/>
              </p:custDataLst>
            </p:nvPr>
          </p:nvSpPr>
          <p:spPr>
            <a:xfrm>
              <a:off x="10442" y="3819"/>
              <a:ext cx="900" cy="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+mn-lt"/>
              </a:endParaRPr>
            </a:p>
          </p:txBody>
        </p:sp>
        <p:pic>
          <p:nvPicPr>
            <p:cNvPr id="61" name="图形 3" descr="标记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518" y="3897"/>
              <a:ext cx="744" cy="744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3D6229B-28D8-957A-E34E-651AF1FD76F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C030813-698C-A3AE-F106-314703548CA5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8588EAF1-A687-ADA0-BF4A-4D16430F6610}"/>
                </a:ext>
              </a:extLst>
            </p:cNvPr>
            <p:cNvSpPr/>
            <p:nvPr userDrawn="1">
              <p:custDataLst>
                <p:tags r:id="rId6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F544FEEF-6DA2-03EA-09D0-0A553643CC16}"/>
                </a:ext>
              </a:extLst>
            </p:cNvPr>
            <p:cNvSpPr/>
            <p:nvPr userDrawn="1">
              <p:custDataLst>
                <p:tags r:id="rId7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1C3E8835-3B91-5232-5753-48F32410741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Times New Roman" panose="02020603050405020304" charset="0"/>
              <a:buNone/>
              <a:defRPr sz="3200" kern="0">
                <a:latin typeface="+mj-ea"/>
                <a:ea typeface="+mj-ea"/>
              </a:defRPr>
            </a:lvl1pPr>
          </a:lstStyle>
          <a:p>
            <a:r>
              <a:rPr lang="zh-CN" altLang="en-US">
                <a:sym typeface="+mn-lt"/>
              </a:rPr>
              <a:t>项目前景</a:t>
            </a:r>
            <a:endParaRPr lang="zh-CN" altLang="en-US" dirty="0">
              <a:sym typeface="+mn-lt"/>
            </a:endParaRPr>
          </a:p>
        </p:txBody>
      </p:sp>
      <p:sp>
        <p:nvSpPr>
          <p:cNvPr id="2" name="矩形 16"/>
          <p:cNvSpPr/>
          <p:nvPr>
            <p:custDataLst>
              <p:tags r:id="rId4"/>
            </p:custDataLst>
          </p:nvPr>
        </p:nvSpPr>
        <p:spPr>
          <a:xfrm>
            <a:off x="741680" y="1659890"/>
            <a:ext cx="3420110" cy="4637405"/>
          </a:xfrm>
          <a:prstGeom prst="roundRect">
            <a:avLst>
              <a:gd name="adj" fmla="val 2018"/>
            </a:avLst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矩形 17"/>
          <p:cNvSpPr/>
          <p:nvPr>
            <p:custDataLst>
              <p:tags r:id="rId5"/>
            </p:custDataLst>
          </p:nvPr>
        </p:nvSpPr>
        <p:spPr>
          <a:xfrm>
            <a:off x="4420870" y="1659890"/>
            <a:ext cx="3420110" cy="4637405"/>
          </a:xfrm>
          <a:prstGeom prst="roundRect">
            <a:avLst>
              <a:gd name="adj" fmla="val 2018"/>
            </a:avLst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思源黑体 CN Bold" panose="020B0800000000000000" pitchFamily="34" charset="-122"/>
              <a:sym typeface="+mn-lt"/>
            </a:endParaRPr>
          </a:p>
        </p:txBody>
      </p:sp>
      <p:sp>
        <p:nvSpPr>
          <p:cNvPr id="7" name="矩形 18"/>
          <p:cNvSpPr/>
          <p:nvPr>
            <p:custDataLst>
              <p:tags r:id="rId6"/>
            </p:custDataLst>
          </p:nvPr>
        </p:nvSpPr>
        <p:spPr>
          <a:xfrm>
            <a:off x="8125460" y="1659890"/>
            <a:ext cx="3420110" cy="4637405"/>
          </a:xfrm>
          <a:prstGeom prst="roundRect">
            <a:avLst>
              <a:gd name="adj" fmla="val 2018"/>
            </a:avLst>
          </a:prstGeom>
          <a:solidFill>
            <a:schemeClr val="bg1"/>
          </a:solidFill>
          <a:ln>
            <a:solidFill>
              <a:schemeClr val="accent1">
                <a:lumMod val="100000"/>
              </a:schemeClr>
            </a:solidFill>
          </a:ln>
          <a:effectLst>
            <a:outerShdw blurRad="63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latin typeface="思源黑体 CN Bold" panose="020B0800000000000000" pitchFamily="34" charset="-122"/>
              <a:sym typeface="+mn-lt"/>
            </a:endParaRPr>
          </a:p>
        </p:txBody>
      </p:sp>
      <p:pic>
        <p:nvPicPr>
          <p:cNvPr id="1028" name="Picture 4" descr="自然景观与金熟小麦绿草地AI生成的图像"/>
          <p:cNvPicPr>
            <a:picLocks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29" y="1649308"/>
            <a:ext cx="3420001" cy="2565000"/>
          </a:xfrm>
          <a:prstGeom prst="round2SameRect">
            <a:avLst>
              <a:gd name="adj1" fmla="val 3935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免费照片绿地与太阳"/>
          <p:cNvPicPr>
            <a:picLocks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0724" y="1649308"/>
            <a:ext cx="3420000" cy="2565000"/>
          </a:xfrm>
          <a:prstGeom prst="round2SameRect">
            <a:avLst>
              <a:gd name="adj1" fmla="val 2662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免费照片绿地树和蓝天作为背景网络横幅生成AI"/>
          <p:cNvPicPr>
            <a:picLocks noChangeArrowheads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5432" y="1649308"/>
            <a:ext cx="3420000" cy="2565000"/>
          </a:xfrm>
          <a:prstGeom prst="round2SameRect">
            <a:avLst>
              <a:gd name="adj1" fmla="val 2662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41700" y="3577644"/>
            <a:ext cx="3420000" cy="648000"/>
            <a:chOff x="741700" y="3577644"/>
            <a:chExt cx="3420000" cy="648000"/>
          </a:xfrm>
        </p:grpSpPr>
        <p:sp>
          <p:nvSpPr>
            <p:cNvPr id="11" name="矩形 19"/>
            <p:cNvSpPr/>
            <p:nvPr>
              <p:custDataLst>
                <p:tags r:id="rId17"/>
              </p:custDataLst>
            </p:nvPr>
          </p:nvSpPr>
          <p:spPr>
            <a:xfrm>
              <a:off x="741700" y="3577644"/>
              <a:ext cx="3420000" cy="64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4600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39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4" name="文本框 5"/>
            <p:cNvSpPr txBox="1"/>
            <p:nvPr>
              <p:custDataLst>
                <p:tags r:id="rId18"/>
              </p:custDataLst>
            </p:nvPr>
          </p:nvSpPr>
          <p:spPr>
            <a:xfrm>
              <a:off x="1620326" y="3673649"/>
              <a:ext cx="166274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20724" y="3577644"/>
            <a:ext cx="3420000" cy="648000"/>
            <a:chOff x="4420724" y="3577644"/>
            <a:chExt cx="3420000" cy="648000"/>
          </a:xfrm>
        </p:grpSpPr>
        <p:sp>
          <p:nvSpPr>
            <p:cNvPr id="12" name="矩形 20"/>
            <p:cNvSpPr/>
            <p:nvPr>
              <p:custDataLst>
                <p:tags r:id="rId15"/>
              </p:custDataLst>
            </p:nvPr>
          </p:nvSpPr>
          <p:spPr>
            <a:xfrm>
              <a:off x="4420724" y="3577644"/>
              <a:ext cx="3420000" cy="64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4600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39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5" name="文本框 6"/>
            <p:cNvSpPr txBox="1"/>
            <p:nvPr>
              <p:custDataLst>
                <p:tags r:id="rId16"/>
              </p:custDataLst>
            </p:nvPr>
          </p:nvSpPr>
          <p:spPr>
            <a:xfrm>
              <a:off x="5299350" y="3673649"/>
              <a:ext cx="166274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edium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25432" y="3577644"/>
            <a:ext cx="3420000" cy="648000"/>
            <a:chOff x="8125432" y="3577644"/>
            <a:chExt cx="3420000" cy="648000"/>
          </a:xfrm>
        </p:grpSpPr>
        <p:sp>
          <p:nvSpPr>
            <p:cNvPr id="13" name="矩形 21"/>
            <p:cNvSpPr/>
            <p:nvPr>
              <p:custDataLst>
                <p:tags r:id="rId13"/>
              </p:custDataLst>
            </p:nvPr>
          </p:nvSpPr>
          <p:spPr>
            <a:xfrm>
              <a:off x="8125432" y="3577644"/>
              <a:ext cx="3420000" cy="64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4600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39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6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9004058" y="3673649"/>
              <a:ext cx="166274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edium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sp>
        <p:nvSpPr>
          <p:cNvPr id="17" name="文本框 8"/>
          <p:cNvSpPr txBox="1"/>
          <p:nvPr>
            <p:custDataLst>
              <p:tags r:id="rId7"/>
            </p:custDataLst>
          </p:nvPr>
        </p:nvSpPr>
        <p:spPr>
          <a:xfrm>
            <a:off x="953466" y="4381376"/>
            <a:ext cx="3182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8" name="文本框 9"/>
          <p:cNvSpPr txBox="1"/>
          <p:nvPr>
            <p:custDataLst>
              <p:tags r:id="rId8"/>
            </p:custDataLst>
          </p:nvPr>
        </p:nvSpPr>
        <p:spPr>
          <a:xfrm>
            <a:off x="4658174" y="4377810"/>
            <a:ext cx="318255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9" name="文本框 10"/>
          <p:cNvSpPr txBox="1"/>
          <p:nvPr>
            <p:custDataLst>
              <p:tags r:id="rId9"/>
            </p:custDataLst>
          </p:nvPr>
        </p:nvSpPr>
        <p:spPr>
          <a:xfrm>
            <a:off x="8267750" y="4377810"/>
            <a:ext cx="31825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4FEFD6-739C-FF43-802D-B1BB77DEA01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067494" y="453348"/>
            <a:ext cx="1834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914400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kern="1200" cap="none" spc="0" normalizeH="0" baseline="0" noProof="0">
                <a:solidFill>
                  <a:schemeClr val="accent1"/>
                </a:solidFill>
                <a:cs typeface="+mn-cs"/>
                <a:sym typeface="+mn-lt"/>
              </a:rPr>
              <a:t>YOUR LOGO 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F49D1C8-CB9E-4022-A105-A6C06D67408A}"/>
              </a:ext>
            </a:extLst>
          </p:cNvPr>
          <p:cNvGrpSpPr/>
          <p:nvPr/>
        </p:nvGrpSpPr>
        <p:grpSpPr>
          <a:xfrm>
            <a:off x="-22860" y="6297295"/>
            <a:ext cx="12214860" cy="560705"/>
            <a:chOff x="-22860" y="6297295"/>
            <a:chExt cx="12214860" cy="560705"/>
          </a:xfrm>
        </p:grpSpPr>
        <p:sp>
          <p:nvSpPr>
            <p:cNvPr id="9" name="任意多边形: 形状 2">
              <a:extLst>
                <a:ext uri="{FF2B5EF4-FFF2-40B4-BE49-F238E27FC236}">
                  <a16:creationId xmlns:a16="http://schemas.microsoft.com/office/drawing/2014/main" id="{BA3F5980-1F9A-0195-BD27-A32BF37FEF78}"/>
                </a:ext>
              </a:extLst>
            </p:cNvPr>
            <p:cNvSpPr/>
            <p:nvPr userDrawn="1">
              <p:custDataLst>
                <p:tags r:id="rId11"/>
              </p:custDataLst>
            </p:nvPr>
          </p:nvSpPr>
          <p:spPr>
            <a:xfrm>
              <a:off x="-22860" y="6297295"/>
              <a:ext cx="12214225" cy="537210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0" name="任意多边形: 形状 2">
              <a:extLst>
                <a:ext uri="{FF2B5EF4-FFF2-40B4-BE49-F238E27FC236}">
                  <a16:creationId xmlns:a16="http://schemas.microsoft.com/office/drawing/2014/main" id="{5696E0AD-D81F-F4F2-6A6D-A5BC1D8BC163}"/>
                </a:ext>
              </a:extLst>
            </p:cNvPr>
            <p:cNvSpPr/>
            <p:nvPr userDrawn="1">
              <p:custDataLst>
                <p:tags r:id="rId12"/>
              </p:custDataLst>
            </p:nvPr>
          </p:nvSpPr>
          <p:spPr>
            <a:xfrm>
              <a:off x="0" y="6464698"/>
              <a:ext cx="12192000" cy="393302"/>
            </a:xfrm>
            <a:custGeom>
              <a:avLst/>
              <a:gdLst>
                <a:gd name="connsiteX0" fmla="*/ 12192000 w 12192000"/>
                <a:gd name="connsiteY0" fmla="*/ 0 h 909447"/>
                <a:gd name="connsiteX1" fmla="*/ 12192000 w 12192000"/>
                <a:gd name="connsiteY1" fmla="*/ 909447 h 909447"/>
                <a:gd name="connsiteX2" fmla="*/ 0 w 12192000"/>
                <a:gd name="connsiteY2" fmla="*/ 909447 h 909447"/>
                <a:gd name="connsiteX3" fmla="*/ 0 w 12192000"/>
                <a:gd name="connsiteY3" fmla="*/ 401788 h 909447"/>
                <a:gd name="connsiteX4" fmla="*/ 271475 w 12192000"/>
                <a:gd name="connsiteY4" fmla="*/ 389839 h 909447"/>
                <a:gd name="connsiteX5" fmla="*/ 8190271 w 12192000"/>
                <a:gd name="connsiteY5" fmla="*/ 639060 h 909447"/>
                <a:gd name="connsiteX6" fmla="*/ 12049480 w 12192000"/>
                <a:gd name="connsiteY6" fmla="*/ 34242 h 909447"/>
                <a:gd name="connsiteX0-1" fmla="*/ 12192000 w 12192000"/>
                <a:gd name="connsiteY0-2" fmla="*/ 0 h 909447"/>
                <a:gd name="connsiteX1-3" fmla="*/ 12192000 w 12192000"/>
                <a:gd name="connsiteY1-4" fmla="*/ 909447 h 909447"/>
                <a:gd name="connsiteX2-5" fmla="*/ 0 w 12192000"/>
                <a:gd name="connsiteY2-6" fmla="*/ 909447 h 909447"/>
                <a:gd name="connsiteX3-7" fmla="*/ 0 w 12192000"/>
                <a:gd name="connsiteY3-8" fmla="*/ 401788 h 909447"/>
                <a:gd name="connsiteX4-9" fmla="*/ 8190271 w 12192000"/>
                <a:gd name="connsiteY4-10" fmla="*/ 639060 h 909447"/>
                <a:gd name="connsiteX5-11" fmla="*/ 12049480 w 12192000"/>
                <a:gd name="connsiteY5-12" fmla="*/ 34242 h 909447"/>
                <a:gd name="connsiteX6-13" fmla="*/ 12192000 w 12192000"/>
                <a:gd name="connsiteY6-14" fmla="*/ 0 h 909447"/>
                <a:gd name="connsiteX0-15" fmla="*/ 12192000 w 12192000"/>
                <a:gd name="connsiteY0-16" fmla="*/ 0 h 909447"/>
                <a:gd name="connsiteX1-17" fmla="*/ 12192000 w 12192000"/>
                <a:gd name="connsiteY1-18" fmla="*/ 909447 h 909447"/>
                <a:gd name="connsiteX2-19" fmla="*/ 0 w 12192000"/>
                <a:gd name="connsiteY2-20" fmla="*/ 909447 h 909447"/>
                <a:gd name="connsiteX3-21" fmla="*/ 0 w 12192000"/>
                <a:gd name="connsiteY3-22" fmla="*/ 401788 h 909447"/>
                <a:gd name="connsiteX4-23" fmla="*/ 12049480 w 12192000"/>
                <a:gd name="connsiteY4-24" fmla="*/ 34242 h 909447"/>
                <a:gd name="connsiteX5-25" fmla="*/ 12192000 w 12192000"/>
                <a:gd name="connsiteY5-26" fmla="*/ 0 h 909447"/>
                <a:gd name="connsiteX0-27" fmla="*/ 12192000 w 12192000"/>
                <a:gd name="connsiteY0-28" fmla="*/ 0 h 909447"/>
                <a:gd name="connsiteX1-29" fmla="*/ 12192000 w 12192000"/>
                <a:gd name="connsiteY1-30" fmla="*/ 909447 h 909447"/>
                <a:gd name="connsiteX2-31" fmla="*/ 0 w 12192000"/>
                <a:gd name="connsiteY2-32" fmla="*/ 909447 h 909447"/>
                <a:gd name="connsiteX3-33" fmla="*/ 0 w 12192000"/>
                <a:gd name="connsiteY3-34" fmla="*/ 401788 h 909447"/>
                <a:gd name="connsiteX4-35" fmla="*/ 12192000 w 12192000"/>
                <a:gd name="connsiteY4-36" fmla="*/ 0 h 909447"/>
                <a:gd name="connsiteX0-37" fmla="*/ 12192000 w 12192000"/>
                <a:gd name="connsiteY0-38" fmla="*/ 0 h 909447"/>
                <a:gd name="connsiteX1-39" fmla="*/ 12192000 w 12192000"/>
                <a:gd name="connsiteY1-40" fmla="*/ 909447 h 909447"/>
                <a:gd name="connsiteX2-41" fmla="*/ 0 w 12192000"/>
                <a:gd name="connsiteY2-42" fmla="*/ 909447 h 909447"/>
                <a:gd name="connsiteX3-43" fmla="*/ 0 w 12192000"/>
                <a:gd name="connsiteY3-44" fmla="*/ 401788 h 909447"/>
                <a:gd name="connsiteX4-45" fmla="*/ 12192000 w 12192000"/>
                <a:gd name="connsiteY4-46" fmla="*/ 0 h 909447"/>
                <a:gd name="connsiteX0-47" fmla="*/ 12192000 w 12192000"/>
                <a:gd name="connsiteY0-48" fmla="*/ 0 h 909447"/>
                <a:gd name="connsiteX1-49" fmla="*/ 12192000 w 12192000"/>
                <a:gd name="connsiteY1-50" fmla="*/ 909447 h 909447"/>
                <a:gd name="connsiteX2-51" fmla="*/ 0 w 12192000"/>
                <a:gd name="connsiteY2-52" fmla="*/ 909447 h 909447"/>
                <a:gd name="connsiteX3-53" fmla="*/ 0 w 12192000"/>
                <a:gd name="connsiteY3-54" fmla="*/ 401788 h 909447"/>
                <a:gd name="connsiteX4-55" fmla="*/ 12192000 w 12192000"/>
                <a:gd name="connsiteY4-56" fmla="*/ 0 h 9094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909447">
                  <a:moveTo>
                    <a:pt x="12192000" y="0"/>
                  </a:moveTo>
                  <a:lnTo>
                    <a:pt x="12192000" y="909447"/>
                  </a:lnTo>
                  <a:lnTo>
                    <a:pt x="0" y="909447"/>
                  </a:lnTo>
                  <a:lnTo>
                    <a:pt x="0" y="401788"/>
                  </a:lnTo>
                  <a:cubicBezTo>
                    <a:pt x="2540000" y="700478"/>
                    <a:pt x="6289368" y="812355"/>
                    <a:pt x="121920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/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I3OTI5NTQxZDM5NTQwYTlhZTAyYzIxZWVhMTZlN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主题">
  <a:themeElements>
    <a:clrScheme name="自定义 3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75BD42"/>
      </a:accent1>
      <a:accent2>
        <a:srgbClr val="30C0B4"/>
      </a:accent2>
      <a:accent3>
        <a:srgbClr val="F2BA02"/>
      </a:accent3>
      <a:accent4>
        <a:srgbClr val="EE822F"/>
      </a:accent4>
      <a:accent5>
        <a:srgbClr val="4874CB"/>
      </a:accent5>
      <a:accent6>
        <a:srgbClr val="E54C5E"/>
      </a:accent6>
      <a:hlink>
        <a:srgbClr val="0026E5"/>
      </a:hlink>
      <a:folHlink>
        <a:srgbClr val="7E1FAD"/>
      </a:folHlink>
    </a:clrScheme>
    <a:fontScheme name="自定义 8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946</Words>
  <Application>Microsoft Office PowerPoint</Application>
  <PresentationFormat>宽屏</PresentationFormat>
  <Paragraphs>127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思源黑体 CN Bold</vt:lpstr>
      <vt:lpstr>思源黑体 CN Normal</vt:lpstr>
      <vt:lpstr>Arial</vt:lpstr>
      <vt:lpstr>Times New Roman</vt:lpstr>
      <vt:lpstr>Wingdings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绿色农业风建设美丽乡村汇报ppt模板</dc:title>
  <dc:creator>©啊米米米米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252</cp:revision>
  <dcterms:created xsi:type="dcterms:W3CDTF">2019-06-19T02:08:00Z</dcterms:created>
  <dcterms:modified xsi:type="dcterms:W3CDTF">2023-11-02T03:25:42Z</dcterms:modified>
  <cp:contentStatus>绿色农业风建设美丽乡村汇报ppt模板，www.51pptmoban.com</cp:contentStatus>
  <cp:version>51pptmoban.com（V51-110205版）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E55B00EAD81F4FE3B7A2A4AA9261B5B5_13</vt:lpwstr>
  </property>
</Properties>
</file>